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8" r:id="rId2"/>
    <p:sldId id="279" r:id="rId3"/>
    <p:sldId id="280" r:id="rId4"/>
    <p:sldId id="281" r:id="rId5"/>
    <p:sldId id="295" r:id="rId6"/>
    <p:sldId id="299" r:id="rId7"/>
    <p:sldId id="298" r:id="rId8"/>
    <p:sldId id="294" r:id="rId9"/>
    <p:sldId id="311" r:id="rId10"/>
    <p:sldId id="303" r:id="rId11"/>
    <p:sldId id="304" r:id="rId12"/>
    <p:sldId id="305" r:id="rId13"/>
    <p:sldId id="306" r:id="rId14"/>
    <p:sldId id="302" r:id="rId15"/>
    <p:sldId id="307" r:id="rId16"/>
    <p:sldId id="308" r:id="rId17"/>
    <p:sldId id="309" r:id="rId18"/>
    <p:sldId id="310" r:id="rId19"/>
    <p:sldId id="293" r:id="rId20"/>
  </p:sldIdLst>
  <p:sldSz cx="12192000" cy="6858000"/>
  <p:notesSz cx="13716000" cy="2438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85BE263C-DBD7-4A20-BB59-AAB30ACAA65A}"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ED7D31"/>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 styleId="{EB9631B5-78F2-41C9-869B-9F39066F8104}"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FFC000"/>
          </a:solidFill>
        </a:fill>
      </a:tcStyle>
    </a:firstRow>
  </a:tblStyle>
  <a:tblStyle styleId="{EB344D84-9AFB-497E-A393-DC336BA19D2E}"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A5A5A5"/>
          </a:solidFill>
        </a:fill>
      </a:tcStyle>
    </a:firstRow>
  </a:tblStyle>
  <a:tblStyle styleId="{6E25E649-3F16-4E02-A733-19D2CDBF48F0}"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DADF74-E2F1-5C0A-8392-3ADF3E0DC92F}"/>
              </a:ext>
            </a:extLst>
          </p:cNvPr>
          <p:cNvSpPr txBox="1">
            <a:spLocks noGrp="1"/>
          </p:cNvSpPr>
          <p:nvPr>
            <p:ph type="hdr" sz="quarter"/>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3A97403A-6A96-C803-3BC3-4875936445D1}"/>
              </a:ext>
            </a:extLst>
          </p:cNvPr>
          <p:cNvSpPr txBox="1">
            <a:spLocks noGrp="1"/>
          </p:cNvSpPr>
          <p:nvPr>
            <p:ph type="dt" idx="1"/>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CEF3104-801A-44F1-98D0-C7B59BC4606C}" type="datetime1">
              <a:rPr lang="en-GB"/>
              <a:pPr lvl="0"/>
              <a:t>20/02/2023</a:t>
            </a:fld>
            <a:endParaRPr lang="en-GB"/>
          </a:p>
        </p:txBody>
      </p:sp>
      <p:sp>
        <p:nvSpPr>
          <p:cNvPr id="4" name="Slide Image Placeholder 3">
            <a:extLst>
              <a:ext uri="{FF2B5EF4-FFF2-40B4-BE49-F238E27FC236}">
                <a16:creationId xmlns:a16="http://schemas.microsoft.com/office/drawing/2014/main" id="{9F422E81-226F-D1FA-C19B-C05FD0ACED1B}"/>
              </a:ext>
            </a:extLst>
          </p:cNvPr>
          <p:cNvSpPr>
            <a:spLocks noGrp="1" noRot="1" noChangeAspect="1"/>
          </p:cNvSpPr>
          <p:nvPr>
            <p:ph type="sldImg" idx="2"/>
          </p:nvPr>
        </p:nvSpPr>
        <p:spPr>
          <a:xfrm>
            <a:off x="-457200" y="3047996"/>
            <a:ext cx="14630400" cy="8229600"/>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48EDF89-F3BF-6E4F-A00F-AA818ABD8108}"/>
              </a:ext>
            </a:extLst>
          </p:cNvPr>
          <p:cNvSpPr txBox="1">
            <a:spLocks noGrp="1"/>
          </p:cNvSpPr>
          <p:nvPr>
            <p:ph type="body" sz="quarter" idx="3"/>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1414F027-B992-223F-00B7-2EB0C2D9C132}"/>
              </a:ext>
            </a:extLst>
          </p:cNvPr>
          <p:cNvSpPr txBox="1">
            <a:spLocks noGrp="1"/>
          </p:cNvSpPr>
          <p:nvPr>
            <p:ph type="ftr" sz="quarter" idx="4"/>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C5EBB765-06A8-FEC9-A00A-CCB559E2AC22}"/>
              </a:ext>
            </a:extLst>
          </p:cNvPr>
          <p:cNvSpPr txBox="1">
            <a:spLocks noGrp="1"/>
          </p:cNvSpPr>
          <p:nvPr>
            <p:ph type="sldNum" sz="quarter" idx="5"/>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7FF8621-1F58-4214-AAFF-542FD3264697}" type="slidenum">
              <a:t>‹#›</a:t>
            </a:fld>
            <a:endParaRPr lang="en-GB"/>
          </a:p>
        </p:txBody>
      </p:sp>
      <p:sp>
        <p:nvSpPr>
          <p:cNvPr id="8" name="Header Placeholder 1">
            <a:extLst>
              <a:ext uri="{FF2B5EF4-FFF2-40B4-BE49-F238E27FC236}">
                <a16:creationId xmlns:a16="http://schemas.microsoft.com/office/drawing/2014/main" id="{AF9E2682-BDE7-A8C5-C5B4-641C81686F87}"/>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BF0B84C6-6E10-2F3F-997C-320A11480BF0}"/>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8C251BB2-BC13-48E6-B2C4-5FD116A9E4AA}" type="datetime1">
              <a:rPr lang="en-US"/>
              <a:pPr lvl="0"/>
              <a:t>2/20/2023</a:t>
            </a:fld>
            <a:endParaRPr lang="en-US"/>
          </a:p>
        </p:txBody>
      </p:sp>
      <p:sp>
        <p:nvSpPr>
          <p:cNvPr id="10" name="Slide Image Placeholder 3">
            <a:extLst>
              <a:ext uri="{FF2B5EF4-FFF2-40B4-BE49-F238E27FC236}">
                <a16:creationId xmlns:a16="http://schemas.microsoft.com/office/drawing/2014/main" id="{67FC79F2-003D-BCCF-FACF-2103F4AAB6B6}"/>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B8354B3B-9FFC-1EF5-9B99-DFB28A2F41FC}"/>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FE482AF1-6F66-36E2-652A-CB3A613C7BB7}"/>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D1B532D7-87A8-B467-2CAB-74FDDC309381}"/>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51997658-B2CC-4549-94B2-69DA3B09F671}" type="slidenum">
              <a:t>‹#›</a:t>
            </a:fld>
            <a:endParaRPr lang="en-US"/>
          </a:p>
        </p:txBody>
      </p:sp>
      <p:sp>
        <p:nvSpPr>
          <p:cNvPr id="14" name="Header Placeholder 1">
            <a:extLst>
              <a:ext uri="{FF2B5EF4-FFF2-40B4-BE49-F238E27FC236}">
                <a16:creationId xmlns:a16="http://schemas.microsoft.com/office/drawing/2014/main" id="{988804E0-30AD-1BD1-6009-F5B14A8DAF75}"/>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5" name="Date Placeholder 2">
            <a:extLst>
              <a:ext uri="{FF2B5EF4-FFF2-40B4-BE49-F238E27FC236}">
                <a16:creationId xmlns:a16="http://schemas.microsoft.com/office/drawing/2014/main" id="{E9861ECC-601C-9DE4-C52C-D150937A8A0A}"/>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56A52AE2-3D8F-435F-9EC1-5C6DC1C9B174}" type="datetime1">
              <a:rPr lang="en-US"/>
              <a:pPr lvl="0"/>
              <a:t>2/20/2023</a:t>
            </a:fld>
            <a:endParaRPr lang="en-US"/>
          </a:p>
        </p:txBody>
      </p:sp>
      <p:sp>
        <p:nvSpPr>
          <p:cNvPr id="16" name="Slide Image Placeholder 3">
            <a:extLst>
              <a:ext uri="{FF2B5EF4-FFF2-40B4-BE49-F238E27FC236}">
                <a16:creationId xmlns:a16="http://schemas.microsoft.com/office/drawing/2014/main" id="{425A8DD6-F103-3060-25B9-7EFABB241217}"/>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17" name="Notes Placeholder 4">
            <a:extLst>
              <a:ext uri="{FF2B5EF4-FFF2-40B4-BE49-F238E27FC236}">
                <a16:creationId xmlns:a16="http://schemas.microsoft.com/office/drawing/2014/main" id="{070A9A11-5CAB-FCCA-8002-88B51F27D3DF}"/>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Footer Placeholder 5">
            <a:extLst>
              <a:ext uri="{FF2B5EF4-FFF2-40B4-BE49-F238E27FC236}">
                <a16:creationId xmlns:a16="http://schemas.microsoft.com/office/drawing/2014/main" id="{FB524351-F922-7854-9001-A8AC747CCEEE}"/>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9" name="Slide Number Placeholder 6">
            <a:extLst>
              <a:ext uri="{FF2B5EF4-FFF2-40B4-BE49-F238E27FC236}">
                <a16:creationId xmlns:a16="http://schemas.microsoft.com/office/drawing/2014/main" id="{C90D71E1-BC9E-9CD8-6ED4-E793860F2ACB}"/>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E55684D1-DAF4-4A0E-8EB7-22D5A720AF17}" type="slidenum">
              <a:t>‹#›</a:t>
            </a:fld>
            <a:endParaRPr lang="en-US"/>
          </a:p>
        </p:txBody>
      </p:sp>
      <p:sp>
        <p:nvSpPr>
          <p:cNvPr id="20" name="Header Placeholder 1">
            <a:extLst>
              <a:ext uri="{FF2B5EF4-FFF2-40B4-BE49-F238E27FC236}">
                <a16:creationId xmlns:a16="http://schemas.microsoft.com/office/drawing/2014/main" id="{8DD62479-9A48-74AB-5992-CE7BEE335D9A}"/>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21" name="Date Placeholder 2">
            <a:extLst>
              <a:ext uri="{FF2B5EF4-FFF2-40B4-BE49-F238E27FC236}">
                <a16:creationId xmlns:a16="http://schemas.microsoft.com/office/drawing/2014/main" id="{EC2B1647-CB79-2D24-C6D1-E9BB4FCED82A}"/>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3DD45DCF-1253-4EB1-A81A-0A15D165BB90}" type="datetime1">
              <a:rPr lang="en-US"/>
              <a:pPr lvl="0"/>
              <a:t>2/20/2023</a:t>
            </a:fld>
            <a:endParaRPr lang="en-US"/>
          </a:p>
        </p:txBody>
      </p:sp>
      <p:sp>
        <p:nvSpPr>
          <p:cNvPr id="22" name="Slide Image Placeholder 3">
            <a:extLst>
              <a:ext uri="{FF2B5EF4-FFF2-40B4-BE49-F238E27FC236}">
                <a16:creationId xmlns:a16="http://schemas.microsoft.com/office/drawing/2014/main" id="{C8B561C3-4B64-2CF2-1DAB-A8575C618A49}"/>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23" name="Notes Placeholder 4">
            <a:extLst>
              <a:ext uri="{FF2B5EF4-FFF2-40B4-BE49-F238E27FC236}">
                <a16:creationId xmlns:a16="http://schemas.microsoft.com/office/drawing/2014/main" id="{7A9D816D-D7AB-441D-BB15-B90695530C66}"/>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Footer Placeholder 5">
            <a:extLst>
              <a:ext uri="{FF2B5EF4-FFF2-40B4-BE49-F238E27FC236}">
                <a16:creationId xmlns:a16="http://schemas.microsoft.com/office/drawing/2014/main" id="{1B8519D7-8E20-4C6A-206D-1B01E8C68F9B}"/>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25" name="Slide Number Placeholder 6">
            <a:extLst>
              <a:ext uri="{FF2B5EF4-FFF2-40B4-BE49-F238E27FC236}">
                <a16:creationId xmlns:a16="http://schemas.microsoft.com/office/drawing/2014/main" id="{8FE6FFCB-8522-B7DC-04C3-1D671F271DDA}"/>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AD24CEA7-C4B0-4B62-B54B-BF68C91782C2}" type="slidenum">
              <a:t>‹#›</a:t>
            </a:fld>
            <a:endParaRPr lang="en-US"/>
          </a:p>
        </p:txBody>
      </p:sp>
      <p:sp>
        <p:nvSpPr>
          <p:cNvPr id="26" name="Header Placeholder 1">
            <a:extLst>
              <a:ext uri="{FF2B5EF4-FFF2-40B4-BE49-F238E27FC236}">
                <a16:creationId xmlns:a16="http://schemas.microsoft.com/office/drawing/2014/main" id="{BBA5AC8D-DFB1-7117-BFBB-802722EA1559}"/>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27" name="Date Placeholder 2">
            <a:extLst>
              <a:ext uri="{FF2B5EF4-FFF2-40B4-BE49-F238E27FC236}">
                <a16:creationId xmlns:a16="http://schemas.microsoft.com/office/drawing/2014/main" id="{E7081F3B-80BF-5E7F-E8D6-9BAC2D46E663}"/>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F05E5C92-7C30-4EC8-861F-A8953BE2AA82}" type="datetime1">
              <a:rPr lang="en-US"/>
              <a:pPr lvl="0"/>
              <a:t>2/20/2023</a:t>
            </a:fld>
            <a:endParaRPr lang="en-US"/>
          </a:p>
        </p:txBody>
      </p:sp>
      <p:sp>
        <p:nvSpPr>
          <p:cNvPr id="28" name="Slide Image Placeholder 3">
            <a:extLst>
              <a:ext uri="{FF2B5EF4-FFF2-40B4-BE49-F238E27FC236}">
                <a16:creationId xmlns:a16="http://schemas.microsoft.com/office/drawing/2014/main" id="{C6756835-D112-0681-404D-BDC1732349AA}"/>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29" name="Notes Placeholder 4">
            <a:extLst>
              <a:ext uri="{FF2B5EF4-FFF2-40B4-BE49-F238E27FC236}">
                <a16:creationId xmlns:a16="http://schemas.microsoft.com/office/drawing/2014/main" id="{6753DA0B-BD0C-A219-7070-DF7E31A0899C}"/>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Footer Placeholder 5">
            <a:extLst>
              <a:ext uri="{FF2B5EF4-FFF2-40B4-BE49-F238E27FC236}">
                <a16:creationId xmlns:a16="http://schemas.microsoft.com/office/drawing/2014/main" id="{86256843-CA18-936D-A52D-C1BE48AEA71C}"/>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1" name="Slide Number Placeholder 6">
            <a:extLst>
              <a:ext uri="{FF2B5EF4-FFF2-40B4-BE49-F238E27FC236}">
                <a16:creationId xmlns:a16="http://schemas.microsoft.com/office/drawing/2014/main" id="{765E2D39-C116-E7DA-B70A-1A7B3CCE669F}"/>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8918F5F8-7527-4942-9E0E-BE57CE6D2CF6}" type="slidenum">
              <a:t>‹#›</a:t>
            </a:fld>
            <a:endParaRPr lang="en-US"/>
          </a:p>
        </p:txBody>
      </p:sp>
      <p:sp>
        <p:nvSpPr>
          <p:cNvPr id="32" name="Header Placeholder 1">
            <a:extLst>
              <a:ext uri="{FF2B5EF4-FFF2-40B4-BE49-F238E27FC236}">
                <a16:creationId xmlns:a16="http://schemas.microsoft.com/office/drawing/2014/main" id="{F6C23CA7-AD5E-7E0F-1AE8-9D26FD325D01}"/>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3" name="Date Placeholder 2">
            <a:extLst>
              <a:ext uri="{FF2B5EF4-FFF2-40B4-BE49-F238E27FC236}">
                <a16:creationId xmlns:a16="http://schemas.microsoft.com/office/drawing/2014/main" id="{29620AC2-F20B-3C47-F06A-0BFDEA10ED1F}"/>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A1E7B3F-44EA-4DEA-B3AC-4D3BBE085F2F}" type="datetime1">
              <a:rPr lang="en-GB"/>
              <a:pPr lvl="0"/>
              <a:t>20/02/2023</a:t>
            </a:fld>
            <a:endParaRPr lang="en-GB"/>
          </a:p>
        </p:txBody>
      </p:sp>
      <p:sp>
        <p:nvSpPr>
          <p:cNvPr id="34" name="Slide Image Placeholder 3">
            <a:extLst>
              <a:ext uri="{FF2B5EF4-FFF2-40B4-BE49-F238E27FC236}">
                <a16:creationId xmlns:a16="http://schemas.microsoft.com/office/drawing/2014/main" id="{3C40A375-58A8-A181-02D3-449620B04617}"/>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35" name="Notes Placeholder 4">
            <a:extLst>
              <a:ext uri="{FF2B5EF4-FFF2-40B4-BE49-F238E27FC236}">
                <a16:creationId xmlns:a16="http://schemas.microsoft.com/office/drawing/2014/main" id="{80C9D244-214D-71A3-2ABA-8978BD13FD97}"/>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6" name="Footer Placeholder 5">
            <a:extLst>
              <a:ext uri="{FF2B5EF4-FFF2-40B4-BE49-F238E27FC236}">
                <a16:creationId xmlns:a16="http://schemas.microsoft.com/office/drawing/2014/main" id="{3CB8EB29-40E7-0BA4-61FE-5DE7BEF8F933}"/>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7" name="Slide Number Placeholder 6">
            <a:extLst>
              <a:ext uri="{FF2B5EF4-FFF2-40B4-BE49-F238E27FC236}">
                <a16:creationId xmlns:a16="http://schemas.microsoft.com/office/drawing/2014/main" id="{FE8D25DA-4820-2F6C-A9B0-5C093FE761FA}"/>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14E9694-3661-4111-928C-CD42698C21B9}" type="slidenum">
              <a:t>‹#›</a:t>
            </a:fld>
            <a:endParaRPr lang="en-GB"/>
          </a:p>
        </p:txBody>
      </p:sp>
      <p:sp>
        <p:nvSpPr>
          <p:cNvPr id="38" name="Header Placeholder 1">
            <a:extLst>
              <a:ext uri="{FF2B5EF4-FFF2-40B4-BE49-F238E27FC236}">
                <a16:creationId xmlns:a16="http://schemas.microsoft.com/office/drawing/2014/main" id="{91F30F4E-7A9B-8FA0-DED9-2E7212264F08}"/>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9" name="Date Placeholder 2">
            <a:extLst>
              <a:ext uri="{FF2B5EF4-FFF2-40B4-BE49-F238E27FC236}">
                <a16:creationId xmlns:a16="http://schemas.microsoft.com/office/drawing/2014/main" id="{93A0A822-A0BF-9CB7-D7FD-ED9BA3D7F587}"/>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6EDB349-A500-4783-B01E-26CC1A2F54F7}" type="datetime1">
              <a:rPr lang="en-GB"/>
              <a:pPr lvl="0"/>
              <a:t>20/02/2023</a:t>
            </a:fld>
            <a:endParaRPr lang="en-GB"/>
          </a:p>
        </p:txBody>
      </p:sp>
      <p:sp>
        <p:nvSpPr>
          <p:cNvPr id="40" name="Slide Image Placeholder 3">
            <a:extLst>
              <a:ext uri="{FF2B5EF4-FFF2-40B4-BE49-F238E27FC236}">
                <a16:creationId xmlns:a16="http://schemas.microsoft.com/office/drawing/2014/main" id="{BB147FEB-79B2-9C13-4ED9-85597735B790}"/>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41" name="Notes Placeholder 4">
            <a:extLst>
              <a:ext uri="{FF2B5EF4-FFF2-40B4-BE49-F238E27FC236}">
                <a16:creationId xmlns:a16="http://schemas.microsoft.com/office/drawing/2014/main" id="{19C357FB-1F97-9737-C43D-0ADA8F72B560}"/>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2" name="Footer Placeholder 5">
            <a:extLst>
              <a:ext uri="{FF2B5EF4-FFF2-40B4-BE49-F238E27FC236}">
                <a16:creationId xmlns:a16="http://schemas.microsoft.com/office/drawing/2014/main" id="{050F2B78-25EA-8167-85F0-8DEA999D7FC0}"/>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3" name="Slide Number Placeholder 6">
            <a:extLst>
              <a:ext uri="{FF2B5EF4-FFF2-40B4-BE49-F238E27FC236}">
                <a16:creationId xmlns:a16="http://schemas.microsoft.com/office/drawing/2014/main" id="{C8100893-7D6A-71CC-C307-9C2D8A6B4C33}"/>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3260229-B9AC-4A3D-818F-ECF339568471}" type="slidenum">
              <a:t>‹#›</a:t>
            </a:fld>
            <a:endParaRPr lang="en-GB"/>
          </a:p>
        </p:txBody>
      </p:sp>
      <p:sp>
        <p:nvSpPr>
          <p:cNvPr id="44" name="Header Placeholder 1">
            <a:extLst>
              <a:ext uri="{FF2B5EF4-FFF2-40B4-BE49-F238E27FC236}">
                <a16:creationId xmlns:a16="http://schemas.microsoft.com/office/drawing/2014/main" id="{24B67FDF-64B9-D2A4-12EC-728F07341D25}"/>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5" name="Date Placeholder 2">
            <a:extLst>
              <a:ext uri="{FF2B5EF4-FFF2-40B4-BE49-F238E27FC236}">
                <a16:creationId xmlns:a16="http://schemas.microsoft.com/office/drawing/2014/main" id="{C5CE8A3A-1051-60D0-896E-03C66D1B45CB}"/>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CF3E41B-E243-45F7-A61E-3095CFF7DFB8}" type="datetime1">
              <a:rPr lang="en-GB"/>
              <a:pPr lvl="0"/>
              <a:t>20/02/2023</a:t>
            </a:fld>
            <a:endParaRPr lang="en-GB"/>
          </a:p>
        </p:txBody>
      </p:sp>
      <p:sp>
        <p:nvSpPr>
          <p:cNvPr id="46" name="Slide Image Placeholder 3">
            <a:extLst>
              <a:ext uri="{FF2B5EF4-FFF2-40B4-BE49-F238E27FC236}">
                <a16:creationId xmlns:a16="http://schemas.microsoft.com/office/drawing/2014/main" id="{BD5DB1A2-A0D0-B6F5-B10B-995707A5B47B}"/>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47" name="Notes Placeholder 4">
            <a:extLst>
              <a:ext uri="{FF2B5EF4-FFF2-40B4-BE49-F238E27FC236}">
                <a16:creationId xmlns:a16="http://schemas.microsoft.com/office/drawing/2014/main" id="{F4373F48-3CF9-C53D-AF44-5D43126046E2}"/>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8" name="Footer Placeholder 5">
            <a:extLst>
              <a:ext uri="{FF2B5EF4-FFF2-40B4-BE49-F238E27FC236}">
                <a16:creationId xmlns:a16="http://schemas.microsoft.com/office/drawing/2014/main" id="{F58FEB03-7EB8-BEB8-E75D-8BD52ECBA05A}"/>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9" name="Slide Number Placeholder 6">
            <a:extLst>
              <a:ext uri="{FF2B5EF4-FFF2-40B4-BE49-F238E27FC236}">
                <a16:creationId xmlns:a16="http://schemas.microsoft.com/office/drawing/2014/main" id="{25F0252E-A7DA-BAC2-E76B-0B115C183105}"/>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B494E42-B067-4347-B317-62DF85E0B658}" type="slidenum">
              <a:t>‹#›</a:t>
            </a:fld>
            <a:endParaRPr lang="en-GB"/>
          </a:p>
        </p:txBody>
      </p:sp>
      <p:sp>
        <p:nvSpPr>
          <p:cNvPr id="50" name="Header Placeholder 1">
            <a:extLst>
              <a:ext uri="{FF2B5EF4-FFF2-40B4-BE49-F238E27FC236}">
                <a16:creationId xmlns:a16="http://schemas.microsoft.com/office/drawing/2014/main" id="{6A61B926-26BF-B557-A71C-1CAF2A2C5528}"/>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1" name="Date Placeholder 2">
            <a:extLst>
              <a:ext uri="{FF2B5EF4-FFF2-40B4-BE49-F238E27FC236}">
                <a16:creationId xmlns:a16="http://schemas.microsoft.com/office/drawing/2014/main" id="{891A5119-9966-A50F-21AA-B85F4DDF056C}"/>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6FE4ECA-1DE5-4318-B999-ACF06C199DAC}" type="datetime1">
              <a:rPr lang="en-GB"/>
              <a:pPr lvl="0"/>
              <a:t>20/02/2023</a:t>
            </a:fld>
            <a:endParaRPr lang="en-GB"/>
          </a:p>
        </p:txBody>
      </p:sp>
      <p:sp>
        <p:nvSpPr>
          <p:cNvPr id="52" name="Slide Image Placeholder 3">
            <a:extLst>
              <a:ext uri="{FF2B5EF4-FFF2-40B4-BE49-F238E27FC236}">
                <a16:creationId xmlns:a16="http://schemas.microsoft.com/office/drawing/2014/main" id="{EEE4D41C-2A0C-6502-4F31-4637795BE6D7}"/>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53" name="Notes Placeholder 4">
            <a:extLst>
              <a:ext uri="{FF2B5EF4-FFF2-40B4-BE49-F238E27FC236}">
                <a16:creationId xmlns:a16="http://schemas.microsoft.com/office/drawing/2014/main" id="{F0DAA7D6-E389-AA3C-0036-C88E463CBFA9}"/>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4" name="Footer Placeholder 5">
            <a:extLst>
              <a:ext uri="{FF2B5EF4-FFF2-40B4-BE49-F238E27FC236}">
                <a16:creationId xmlns:a16="http://schemas.microsoft.com/office/drawing/2014/main" id="{001263B0-2410-68E9-1AEA-286CBDD2F6E6}"/>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5" name="Slide Number Placeholder 6">
            <a:extLst>
              <a:ext uri="{FF2B5EF4-FFF2-40B4-BE49-F238E27FC236}">
                <a16:creationId xmlns:a16="http://schemas.microsoft.com/office/drawing/2014/main" id="{9E719884-D8FC-4BA1-0884-ED0A1BB7642D}"/>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96DC0B4-4D7C-48AC-8FEC-073E5F768816}" type="slidenum">
              <a:t>‹#›</a:t>
            </a:fld>
            <a:endParaRPr lang="en-GB"/>
          </a:p>
        </p:txBody>
      </p:sp>
      <p:sp>
        <p:nvSpPr>
          <p:cNvPr id="56" name="Header Placeholder 1">
            <a:extLst>
              <a:ext uri="{FF2B5EF4-FFF2-40B4-BE49-F238E27FC236}">
                <a16:creationId xmlns:a16="http://schemas.microsoft.com/office/drawing/2014/main" id="{C06DCEEE-DE8C-4D7D-D0F8-2E96E99FE021}"/>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7" name="Date Placeholder 2">
            <a:extLst>
              <a:ext uri="{FF2B5EF4-FFF2-40B4-BE49-F238E27FC236}">
                <a16:creationId xmlns:a16="http://schemas.microsoft.com/office/drawing/2014/main" id="{BDEA49CE-FFB2-6C17-6BF3-81AF25717636}"/>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133B29B-80A7-4278-9318-B91FA3FEF533}" type="datetime1">
              <a:rPr lang="en-GB"/>
              <a:pPr lvl="0"/>
              <a:t>20/02/2023</a:t>
            </a:fld>
            <a:endParaRPr lang="en-GB"/>
          </a:p>
        </p:txBody>
      </p:sp>
      <p:sp>
        <p:nvSpPr>
          <p:cNvPr id="58" name="Slide Image Placeholder 3">
            <a:extLst>
              <a:ext uri="{FF2B5EF4-FFF2-40B4-BE49-F238E27FC236}">
                <a16:creationId xmlns:a16="http://schemas.microsoft.com/office/drawing/2014/main" id="{4A7C2ADE-159C-FE9C-C04F-C1F6EE7FA5CF}"/>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59" name="Notes Placeholder 4">
            <a:extLst>
              <a:ext uri="{FF2B5EF4-FFF2-40B4-BE49-F238E27FC236}">
                <a16:creationId xmlns:a16="http://schemas.microsoft.com/office/drawing/2014/main" id="{CE78A6A3-B7AD-17A8-EE8D-5A8B797B42C0}"/>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0" name="Footer Placeholder 5">
            <a:extLst>
              <a:ext uri="{FF2B5EF4-FFF2-40B4-BE49-F238E27FC236}">
                <a16:creationId xmlns:a16="http://schemas.microsoft.com/office/drawing/2014/main" id="{29DB93FB-8573-0850-DB76-5240B7CD383F}"/>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61" name="Slide Number Placeholder 6">
            <a:extLst>
              <a:ext uri="{FF2B5EF4-FFF2-40B4-BE49-F238E27FC236}">
                <a16:creationId xmlns:a16="http://schemas.microsoft.com/office/drawing/2014/main" id="{A568094A-6EC7-65B3-0C2F-CEBABB0C3CF6}"/>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E91F31F-2795-41B9-8113-28EDCCBF5BB7}" type="slidenum">
              <a:t>‹#›</a:t>
            </a:fld>
            <a:endParaRPr lang="en-GB"/>
          </a:p>
        </p:txBody>
      </p:sp>
      <p:sp>
        <p:nvSpPr>
          <p:cNvPr id="62" name="Header Placeholder 1">
            <a:extLst>
              <a:ext uri="{FF2B5EF4-FFF2-40B4-BE49-F238E27FC236}">
                <a16:creationId xmlns:a16="http://schemas.microsoft.com/office/drawing/2014/main" id="{F62913A7-8A1F-B363-294D-26E856B47C9F}"/>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63" name="Date Placeholder 2">
            <a:extLst>
              <a:ext uri="{FF2B5EF4-FFF2-40B4-BE49-F238E27FC236}">
                <a16:creationId xmlns:a16="http://schemas.microsoft.com/office/drawing/2014/main" id="{0736630A-9B23-7492-AFC5-12264855F354}"/>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504EC51-0E7A-40DC-B33F-F7B11A7A256D}" type="datetime1">
              <a:rPr lang="en-GB"/>
              <a:pPr lvl="0"/>
              <a:t>20/02/2023</a:t>
            </a:fld>
            <a:endParaRPr lang="en-GB"/>
          </a:p>
        </p:txBody>
      </p:sp>
      <p:sp>
        <p:nvSpPr>
          <p:cNvPr id="64" name="Slide Image Placeholder 3">
            <a:extLst>
              <a:ext uri="{FF2B5EF4-FFF2-40B4-BE49-F238E27FC236}">
                <a16:creationId xmlns:a16="http://schemas.microsoft.com/office/drawing/2014/main" id="{609C47D6-4A48-1F4B-7228-EF9D07B92864}"/>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65" name="Notes Placeholder 4">
            <a:extLst>
              <a:ext uri="{FF2B5EF4-FFF2-40B4-BE49-F238E27FC236}">
                <a16:creationId xmlns:a16="http://schemas.microsoft.com/office/drawing/2014/main" id="{514C6F44-BA23-C8CF-E179-B3D511F975B6}"/>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6" name="Footer Placeholder 5">
            <a:extLst>
              <a:ext uri="{FF2B5EF4-FFF2-40B4-BE49-F238E27FC236}">
                <a16:creationId xmlns:a16="http://schemas.microsoft.com/office/drawing/2014/main" id="{9E24EAC6-C694-93AB-163D-50B0E52ADF38}"/>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67" name="Slide Number Placeholder 6">
            <a:extLst>
              <a:ext uri="{FF2B5EF4-FFF2-40B4-BE49-F238E27FC236}">
                <a16:creationId xmlns:a16="http://schemas.microsoft.com/office/drawing/2014/main" id="{61025A79-310C-99AB-017C-2FC709520DBF}"/>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30C765D-0A9A-400F-A2F3-BFE8715EE34E}" type="slidenum">
              <a:t>‹#›</a:t>
            </a:fld>
            <a:endParaRPr lang="en-GB"/>
          </a:p>
        </p:txBody>
      </p:sp>
      <p:sp>
        <p:nvSpPr>
          <p:cNvPr id="68" name="Header Placeholder 1">
            <a:extLst>
              <a:ext uri="{FF2B5EF4-FFF2-40B4-BE49-F238E27FC236}">
                <a16:creationId xmlns:a16="http://schemas.microsoft.com/office/drawing/2014/main" id="{3BAF14E0-ACA2-5913-4CFE-97FEA4251C12}"/>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69" name="Date Placeholder 2">
            <a:extLst>
              <a:ext uri="{FF2B5EF4-FFF2-40B4-BE49-F238E27FC236}">
                <a16:creationId xmlns:a16="http://schemas.microsoft.com/office/drawing/2014/main" id="{B3701327-102A-5F8B-C264-CF92F102731B}"/>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A0BD029F-65D6-487C-9222-6F8AC704E3E4}" type="datetime1">
              <a:rPr lang="en-US"/>
              <a:pPr lvl="0"/>
              <a:t>2/20/2023</a:t>
            </a:fld>
            <a:endParaRPr lang="en-US"/>
          </a:p>
        </p:txBody>
      </p:sp>
      <p:sp>
        <p:nvSpPr>
          <p:cNvPr id="70" name="Slide Image Placeholder 3">
            <a:extLst>
              <a:ext uri="{FF2B5EF4-FFF2-40B4-BE49-F238E27FC236}">
                <a16:creationId xmlns:a16="http://schemas.microsoft.com/office/drawing/2014/main" id="{3C0EB8B3-694D-C693-5DF7-06E97187D53E}"/>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71" name="Notes Placeholder 4">
            <a:extLst>
              <a:ext uri="{FF2B5EF4-FFF2-40B4-BE49-F238E27FC236}">
                <a16:creationId xmlns:a16="http://schemas.microsoft.com/office/drawing/2014/main" id="{4B6A2164-4703-F820-17E0-7024E2E82AF9}"/>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2" name="Footer Placeholder 5">
            <a:extLst>
              <a:ext uri="{FF2B5EF4-FFF2-40B4-BE49-F238E27FC236}">
                <a16:creationId xmlns:a16="http://schemas.microsoft.com/office/drawing/2014/main" id="{40233F7C-F788-2389-F429-C13337BE2991}"/>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3" name="Slide Number Placeholder 6">
            <a:extLst>
              <a:ext uri="{FF2B5EF4-FFF2-40B4-BE49-F238E27FC236}">
                <a16:creationId xmlns:a16="http://schemas.microsoft.com/office/drawing/2014/main" id="{1C1B32FB-CB2D-21E6-D34D-95E67A6E893F}"/>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C753B60-D2F4-4262-AD1E-3553F34B1DCE}" type="slidenum">
              <a:t>‹#›</a:t>
            </a:fld>
            <a:endParaRPr lang="en-US"/>
          </a:p>
        </p:txBody>
      </p:sp>
      <p:sp>
        <p:nvSpPr>
          <p:cNvPr id="74" name="Header Placeholder 1">
            <a:extLst>
              <a:ext uri="{FF2B5EF4-FFF2-40B4-BE49-F238E27FC236}">
                <a16:creationId xmlns:a16="http://schemas.microsoft.com/office/drawing/2014/main" id="{DC92489C-6DA4-E1BC-AD00-CC19FD870250}"/>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5" name="Date Placeholder 2">
            <a:extLst>
              <a:ext uri="{FF2B5EF4-FFF2-40B4-BE49-F238E27FC236}">
                <a16:creationId xmlns:a16="http://schemas.microsoft.com/office/drawing/2014/main" id="{5E876DCF-BC1D-EAB2-94F7-B6A781B2457C}"/>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3A0ECF6-804B-4F5F-947A-B379CB872B47}" type="datetime1">
              <a:rPr lang="en-GB"/>
              <a:pPr lvl="0"/>
              <a:t>20/02/2023</a:t>
            </a:fld>
            <a:endParaRPr lang="en-GB"/>
          </a:p>
        </p:txBody>
      </p:sp>
      <p:sp>
        <p:nvSpPr>
          <p:cNvPr id="76" name="Slide Image Placeholder 3">
            <a:extLst>
              <a:ext uri="{FF2B5EF4-FFF2-40B4-BE49-F238E27FC236}">
                <a16:creationId xmlns:a16="http://schemas.microsoft.com/office/drawing/2014/main" id="{E5FFC631-9185-4572-5669-376ED23893F7}"/>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77" name="Notes Placeholder 4">
            <a:extLst>
              <a:ext uri="{FF2B5EF4-FFF2-40B4-BE49-F238E27FC236}">
                <a16:creationId xmlns:a16="http://schemas.microsoft.com/office/drawing/2014/main" id="{3B0DB154-8F05-44B3-CB4A-6F4D39AFC763}"/>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8" name="Footer Placeholder 5">
            <a:extLst>
              <a:ext uri="{FF2B5EF4-FFF2-40B4-BE49-F238E27FC236}">
                <a16:creationId xmlns:a16="http://schemas.microsoft.com/office/drawing/2014/main" id="{611D3F39-AE90-C4C7-1638-AB4FEA59EF5E}"/>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9" name="Slide Number Placeholder 6">
            <a:extLst>
              <a:ext uri="{FF2B5EF4-FFF2-40B4-BE49-F238E27FC236}">
                <a16:creationId xmlns:a16="http://schemas.microsoft.com/office/drawing/2014/main" id="{AE205384-27C0-2463-4DBC-FF3AF7C79E7E}"/>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EE7DED2-0603-4698-B3F9-81A7D2E77A74}" type="slidenum">
              <a:t>‹#›</a:t>
            </a:fld>
            <a:endParaRPr lang="en-GB"/>
          </a:p>
        </p:txBody>
      </p:sp>
      <p:sp>
        <p:nvSpPr>
          <p:cNvPr id="80" name="Header Placeholder 1">
            <a:extLst>
              <a:ext uri="{FF2B5EF4-FFF2-40B4-BE49-F238E27FC236}">
                <a16:creationId xmlns:a16="http://schemas.microsoft.com/office/drawing/2014/main" id="{F68713BE-36F3-F60C-5831-80954FA2E649}"/>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81" name="Date Placeholder 2">
            <a:extLst>
              <a:ext uri="{FF2B5EF4-FFF2-40B4-BE49-F238E27FC236}">
                <a16:creationId xmlns:a16="http://schemas.microsoft.com/office/drawing/2014/main" id="{021488A7-8E93-A463-DCF5-F94B1E04EA05}"/>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9F29936-D00B-43A2-8B97-4BC9F4028892}" type="datetime1">
              <a:rPr lang="en-GB"/>
              <a:pPr lvl="0"/>
              <a:t>20/02/2023</a:t>
            </a:fld>
            <a:endParaRPr lang="en-GB"/>
          </a:p>
        </p:txBody>
      </p:sp>
      <p:sp>
        <p:nvSpPr>
          <p:cNvPr id="82" name="Slide Image Placeholder 3">
            <a:extLst>
              <a:ext uri="{FF2B5EF4-FFF2-40B4-BE49-F238E27FC236}">
                <a16:creationId xmlns:a16="http://schemas.microsoft.com/office/drawing/2014/main" id="{484F50A3-6EB8-5EEE-F90B-F0230718B8C5}"/>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83" name="Notes Placeholder 4">
            <a:extLst>
              <a:ext uri="{FF2B5EF4-FFF2-40B4-BE49-F238E27FC236}">
                <a16:creationId xmlns:a16="http://schemas.microsoft.com/office/drawing/2014/main" id="{8FB84F01-2673-471F-FB28-9C819CF9D2B2}"/>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84" name="Footer Placeholder 5">
            <a:extLst>
              <a:ext uri="{FF2B5EF4-FFF2-40B4-BE49-F238E27FC236}">
                <a16:creationId xmlns:a16="http://schemas.microsoft.com/office/drawing/2014/main" id="{9EC4B2E7-B1FB-C4A9-EA51-EAC7445C0F6B}"/>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85" name="Slide Number Placeholder 6">
            <a:extLst>
              <a:ext uri="{FF2B5EF4-FFF2-40B4-BE49-F238E27FC236}">
                <a16:creationId xmlns:a16="http://schemas.microsoft.com/office/drawing/2014/main" id="{F1CD8103-A161-7B4C-8DCE-B4BA5854F8B0}"/>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672F490-462E-49BE-AC7E-D251A070F4F2}" type="slidenum">
              <a:t>‹#›</a:t>
            </a:fld>
            <a:endParaRPr lang="en-GB"/>
          </a:p>
        </p:txBody>
      </p:sp>
      <p:sp>
        <p:nvSpPr>
          <p:cNvPr id="86" name="Header Placeholder 1">
            <a:extLst>
              <a:ext uri="{FF2B5EF4-FFF2-40B4-BE49-F238E27FC236}">
                <a16:creationId xmlns:a16="http://schemas.microsoft.com/office/drawing/2014/main" id="{55AF8F94-95A2-ADA0-B14A-E469F8B6E94A}"/>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87" name="Date Placeholder 2">
            <a:extLst>
              <a:ext uri="{FF2B5EF4-FFF2-40B4-BE49-F238E27FC236}">
                <a16:creationId xmlns:a16="http://schemas.microsoft.com/office/drawing/2014/main" id="{C143A8A7-2589-FCE2-C65B-06846BBEE5F6}"/>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B09C7C9-33DC-4417-ADB8-2E68776BD5E4}" type="datetime1">
              <a:rPr lang="en-GB"/>
              <a:pPr lvl="0"/>
              <a:t>20/02/2023</a:t>
            </a:fld>
            <a:endParaRPr lang="en-GB"/>
          </a:p>
        </p:txBody>
      </p:sp>
      <p:sp>
        <p:nvSpPr>
          <p:cNvPr id="88" name="Slide Image Placeholder 3">
            <a:extLst>
              <a:ext uri="{FF2B5EF4-FFF2-40B4-BE49-F238E27FC236}">
                <a16:creationId xmlns:a16="http://schemas.microsoft.com/office/drawing/2014/main" id="{7F350946-A9C6-EA54-9050-34385714EFE8}"/>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89" name="Notes Placeholder 4">
            <a:extLst>
              <a:ext uri="{FF2B5EF4-FFF2-40B4-BE49-F238E27FC236}">
                <a16:creationId xmlns:a16="http://schemas.microsoft.com/office/drawing/2014/main" id="{800540CF-6A90-D7AA-637A-FEBA12877B2A}"/>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0" name="Footer Placeholder 5">
            <a:extLst>
              <a:ext uri="{FF2B5EF4-FFF2-40B4-BE49-F238E27FC236}">
                <a16:creationId xmlns:a16="http://schemas.microsoft.com/office/drawing/2014/main" id="{DD8E98D2-0F77-F522-8B40-CB485C624EA5}"/>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1" name="Slide Number Placeholder 6">
            <a:extLst>
              <a:ext uri="{FF2B5EF4-FFF2-40B4-BE49-F238E27FC236}">
                <a16:creationId xmlns:a16="http://schemas.microsoft.com/office/drawing/2014/main" id="{0BC2AFF7-DA82-A95F-FABA-2F4CD16E17E4}"/>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35A5C3B-C513-47FD-9F63-C5FD8C3E2776}" type="slidenum">
              <a:t>‹#›</a:t>
            </a:fld>
            <a:endParaRPr lang="en-GB"/>
          </a:p>
        </p:txBody>
      </p:sp>
      <p:sp>
        <p:nvSpPr>
          <p:cNvPr id="92" name="Header Placeholder 1">
            <a:extLst>
              <a:ext uri="{FF2B5EF4-FFF2-40B4-BE49-F238E27FC236}">
                <a16:creationId xmlns:a16="http://schemas.microsoft.com/office/drawing/2014/main" id="{E3B37812-A531-FCC3-7B77-D00340688C1C}"/>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3" name="Date Placeholder 2">
            <a:extLst>
              <a:ext uri="{FF2B5EF4-FFF2-40B4-BE49-F238E27FC236}">
                <a16:creationId xmlns:a16="http://schemas.microsoft.com/office/drawing/2014/main" id="{C9C00730-3B14-5290-5E01-86F8DC39AE0C}"/>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085600D-6B20-46B1-9152-DCF2F24222FE}" type="datetime1">
              <a:rPr lang="en-GB"/>
              <a:pPr lvl="0"/>
              <a:t>20/02/2023</a:t>
            </a:fld>
            <a:endParaRPr lang="en-GB"/>
          </a:p>
        </p:txBody>
      </p:sp>
      <p:sp>
        <p:nvSpPr>
          <p:cNvPr id="94" name="Slide Image Placeholder 3">
            <a:extLst>
              <a:ext uri="{FF2B5EF4-FFF2-40B4-BE49-F238E27FC236}">
                <a16:creationId xmlns:a16="http://schemas.microsoft.com/office/drawing/2014/main" id="{4FF0625D-53E6-A7DE-B350-A9D4D7ACBD4C}"/>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95" name="Notes Placeholder 4">
            <a:extLst>
              <a:ext uri="{FF2B5EF4-FFF2-40B4-BE49-F238E27FC236}">
                <a16:creationId xmlns:a16="http://schemas.microsoft.com/office/drawing/2014/main" id="{762683A0-18B9-9373-6DC5-9A487F113B69}"/>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6" name="Footer Placeholder 5">
            <a:extLst>
              <a:ext uri="{FF2B5EF4-FFF2-40B4-BE49-F238E27FC236}">
                <a16:creationId xmlns:a16="http://schemas.microsoft.com/office/drawing/2014/main" id="{C0298D3E-7631-5781-4ED6-6EAD316E62DE}"/>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7" name="Slide Number Placeholder 6">
            <a:extLst>
              <a:ext uri="{FF2B5EF4-FFF2-40B4-BE49-F238E27FC236}">
                <a16:creationId xmlns:a16="http://schemas.microsoft.com/office/drawing/2014/main" id="{6B45056D-6B44-9FD1-FF0B-206A322B9374}"/>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4D8424C-A1F6-4A74-9238-12F514F42B6A}" type="slidenum">
              <a:t>‹#›</a:t>
            </a:fld>
            <a:endParaRPr lang="en-GB"/>
          </a:p>
        </p:txBody>
      </p:sp>
      <p:sp>
        <p:nvSpPr>
          <p:cNvPr id="98" name="Header Placeholder 1">
            <a:extLst>
              <a:ext uri="{FF2B5EF4-FFF2-40B4-BE49-F238E27FC236}">
                <a16:creationId xmlns:a16="http://schemas.microsoft.com/office/drawing/2014/main" id="{08E65016-7D13-A6A9-CD9B-F0A7BBB5338B}"/>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9" name="Date Placeholder 2">
            <a:extLst>
              <a:ext uri="{FF2B5EF4-FFF2-40B4-BE49-F238E27FC236}">
                <a16:creationId xmlns:a16="http://schemas.microsoft.com/office/drawing/2014/main" id="{BE178057-AFD0-A589-9A71-849464C7B33E}"/>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4573193-934E-4C63-AA82-DE2786C74574}" type="datetime1">
              <a:rPr lang="en-GB"/>
              <a:pPr lvl="0"/>
              <a:t>20/02/2023</a:t>
            </a:fld>
            <a:endParaRPr lang="en-GB"/>
          </a:p>
        </p:txBody>
      </p:sp>
      <p:sp>
        <p:nvSpPr>
          <p:cNvPr id="100" name="Slide Image Placeholder 3">
            <a:extLst>
              <a:ext uri="{FF2B5EF4-FFF2-40B4-BE49-F238E27FC236}">
                <a16:creationId xmlns:a16="http://schemas.microsoft.com/office/drawing/2014/main" id="{15DD33F7-24A0-5DBD-A46C-DA689C6574FB}"/>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101" name="Notes Placeholder 4">
            <a:extLst>
              <a:ext uri="{FF2B5EF4-FFF2-40B4-BE49-F238E27FC236}">
                <a16:creationId xmlns:a16="http://schemas.microsoft.com/office/drawing/2014/main" id="{0357BF6D-D27D-6D95-0329-9396BFF52980}"/>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 name="Footer Placeholder 5">
            <a:extLst>
              <a:ext uri="{FF2B5EF4-FFF2-40B4-BE49-F238E27FC236}">
                <a16:creationId xmlns:a16="http://schemas.microsoft.com/office/drawing/2014/main" id="{735EB28F-B1B8-D11A-61F7-FC8E1DD4A698}"/>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03" name="Slide Number Placeholder 6">
            <a:extLst>
              <a:ext uri="{FF2B5EF4-FFF2-40B4-BE49-F238E27FC236}">
                <a16:creationId xmlns:a16="http://schemas.microsoft.com/office/drawing/2014/main" id="{82060D8D-6383-C00B-BA6B-523634855C92}"/>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85CA3E0-356E-437C-B5F1-F1704B348A9A}" type="slidenum">
              <a:t>‹#›</a:t>
            </a:fld>
            <a:endParaRPr lang="en-GB"/>
          </a:p>
        </p:txBody>
      </p:sp>
      <p:sp>
        <p:nvSpPr>
          <p:cNvPr id="104" name="Header Placeholder 1">
            <a:extLst>
              <a:ext uri="{FF2B5EF4-FFF2-40B4-BE49-F238E27FC236}">
                <a16:creationId xmlns:a16="http://schemas.microsoft.com/office/drawing/2014/main" id="{BB5D9F49-A54B-3D3F-E016-F152A730CBEC}"/>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05" name="Date Placeholder 2">
            <a:extLst>
              <a:ext uri="{FF2B5EF4-FFF2-40B4-BE49-F238E27FC236}">
                <a16:creationId xmlns:a16="http://schemas.microsoft.com/office/drawing/2014/main" id="{5EBC498C-DF25-DE50-F83D-26D23FFBEBF7}"/>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7A17599-F0E2-45D3-BF58-A3E6B41C38FF}" type="datetime1">
              <a:rPr lang="en-GB"/>
              <a:pPr lvl="0"/>
              <a:t>20/02/2023</a:t>
            </a:fld>
            <a:endParaRPr lang="en-GB"/>
          </a:p>
        </p:txBody>
      </p:sp>
      <p:sp>
        <p:nvSpPr>
          <p:cNvPr id="106" name="Slide Image Placeholder 3">
            <a:extLst>
              <a:ext uri="{FF2B5EF4-FFF2-40B4-BE49-F238E27FC236}">
                <a16:creationId xmlns:a16="http://schemas.microsoft.com/office/drawing/2014/main" id="{2E0C171D-049B-FE95-B9CB-DF42C98FD988}"/>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107" name="Notes Placeholder 4">
            <a:extLst>
              <a:ext uri="{FF2B5EF4-FFF2-40B4-BE49-F238E27FC236}">
                <a16:creationId xmlns:a16="http://schemas.microsoft.com/office/drawing/2014/main" id="{787BAB23-1FA6-3577-67EE-7EFD494F0D49}"/>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8" name="Footer Placeholder 5">
            <a:extLst>
              <a:ext uri="{FF2B5EF4-FFF2-40B4-BE49-F238E27FC236}">
                <a16:creationId xmlns:a16="http://schemas.microsoft.com/office/drawing/2014/main" id="{4223A0C4-58F1-151C-FFC8-245850905AF9}"/>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09" name="Slide Number Placeholder 6">
            <a:extLst>
              <a:ext uri="{FF2B5EF4-FFF2-40B4-BE49-F238E27FC236}">
                <a16:creationId xmlns:a16="http://schemas.microsoft.com/office/drawing/2014/main" id="{8D146644-20CB-E223-3D96-3E95FB1BD926}"/>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207D7EE-FCD4-441B-B08A-821F570A97BD}" type="slidenum">
              <a:t>‹#›</a:t>
            </a:fld>
            <a:endParaRPr lang="en-GB"/>
          </a:p>
        </p:txBody>
      </p:sp>
      <p:sp>
        <p:nvSpPr>
          <p:cNvPr id="110" name="Header Placeholder 1">
            <a:extLst>
              <a:ext uri="{FF2B5EF4-FFF2-40B4-BE49-F238E27FC236}">
                <a16:creationId xmlns:a16="http://schemas.microsoft.com/office/drawing/2014/main" id="{DBD25799-17E1-4D7D-D757-60F6C1834484}"/>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11" name="Date Placeholder 2">
            <a:extLst>
              <a:ext uri="{FF2B5EF4-FFF2-40B4-BE49-F238E27FC236}">
                <a16:creationId xmlns:a16="http://schemas.microsoft.com/office/drawing/2014/main" id="{E786EDA0-5AC5-6986-88E5-6F6C3489F51A}"/>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9A02305-3B54-4575-9C80-FE23CF2E55F3}" type="datetime1">
              <a:rPr lang="en-GB"/>
              <a:pPr lvl="0"/>
              <a:t>20/02/2023</a:t>
            </a:fld>
            <a:endParaRPr lang="en-GB"/>
          </a:p>
        </p:txBody>
      </p:sp>
      <p:sp>
        <p:nvSpPr>
          <p:cNvPr id="112" name="Slide Image Placeholder 3">
            <a:extLst>
              <a:ext uri="{FF2B5EF4-FFF2-40B4-BE49-F238E27FC236}">
                <a16:creationId xmlns:a16="http://schemas.microsoft.com/office/drawing/2014/main" id="{19DACE73-B19A-490A-DCEF-189ECC508D60}"/>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113" name="Notes Placeholder 4">
            <a:extLst>
              <a:ext uri="{FF2B5EF4-FFF2-40B4-BE49-F238E27FC236}">
                <a16:creationId xmlns:a16="http://schemas.microsoft.com/office/drawing/2014/main" id="{F0EB24E5-27E1-CE71-0136-7E3F3D078FA8}"/>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14" name="Footer Placeholder 5">
            <a:extLst>
              <a:ext uri="{FF2B5EF4-FFF2-40B4-BE49-F238E27FC236}">
                <a16:creationId xmlns:a16="http://schemas.microsoft.com/office/drawing/2014/main" id="{E2FAAD1D-FD73-D8F2-84E8-4B16CCEE80C4}"/>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15" name="Slide Number Placeholder 6">
            <a:extLst>
              <a:ext uri="{FF2B5EF4-FFF2-40B4-BE49-F238E27FC236}">
                <a16:creationId xmlns:a16="http://schemas.microsoft.com/office/drawing/2014/main" id="{B1A6A339-CCE4-C5BB-4442-C99D3D0273E4}"/>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2B7B03D-A7FC-402C-BD17-0F2E92B2A3EE}" type="slidenum">
              <a:t>‹#›</a:t>
            </a:fld>
            <a:endParaRPr lang="en-GB"/>
          </a:p>
        </p:txBody>
      </p:sp>
      <p:sp>
        <p:nvSpPr>
          <p:cNvPr id="116" name="Header Placeholder 1">
            <a:extLst>
              <a:ext uri="{FF2B5EF4-FFF2-40B4-BE49-F238E27FC236}">
                <a16:creationId xmlns:a16="http://schemas.microsoft.com/office/drawing/2014/main" id="{3C6A68D8-B6D6-4C78-A109-F412828EAE82}"/>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17" name="Date Placeholder 2">
            <a:extLst>
              <a:ext uri="{FF2B5EF4-FFF2-40B4-BE49-F238E27FC236}">
                <a16:creationId xmlns:a16="http://schemas.microsoft.com/office/drawing/2014/main" id="{44651E85-8119-B535-FCEE-38DC29420E78}"/>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02B793E-4B20-49CB-B042-ED4472FAB3BF}" type="datetime1">
              <a:rPr lang="en-GB"/>
              <a:pPr lvl="0"/>
              <a:t>20/02/2023</a:t>
            </a:fld>
            <a:endParaRPr lang="en-GB"/>
          </a:p>
        </p:txBody>
      </p:sp>
      <p:sp>
        <p:nvSpPr>
          <p:cNvPr id="118" name="Slide Image Placeholder 3">
            <a:extLst>
              <a:ext uri="{FF2B5EF4-FFF2-40B4-BE49-F238E27FC236}">
                <a16:creationId xmlns:a16="http://schemas.microsoft.com/office/drawing/2014/main" id="{EC3C05AE-102B-7AE4-66BF-0691E6FEB536}"/>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119" name="Notes Placeholder 4">
            <a:extLst>
              <a:ext uri="{FF2B5EF4-FFF2-40B4-BE49-F238E27FC236}">
                <a16:creationId xmlns:a16="http://schemas.microsoft.com/office/drawing/2014/main" id="{8AF567F8-464D-5A5C-F669-ED2958F98CD6}"/>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0" name="Footer Placeholder 5">
            <a:extLst>
              <a:ext uri="{FF2B5EF4-FFF2-40B4-BE49-F238E27FC236}">
                <a16:creationId xmlns:a16="http://schemas.microsoft.com/office/drawing/2014/main" id="{C54D944D-3E29-9EF6-95F1-C540C99F506B}"/>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21" name="Slide Number Placeholder 6">
            <a:extLst>
              <a:ext uri="{FF2B5EF4-FFF2-40B4-BE49-F238E27FC236}">
                <a16:creationId xmlns:a16="http://schemas.microsoft.com/office/drawing/2014/main" id="{6A7FEFED-9B14-4AFC-DB9B-C9BFED8F7044}"/>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FE17727-FA51-4E0D-87CF-A1B1BFE2F521}" type="slidenum">
              <a:t>‹#›</a:t>
            </a:fld>
            <a:endParaRPr lang="en-GB"/>
          </a:p>
        </p:txBody>
      </p:sp>
      <p:sp>
        <p:nvSpPr>
          <p:cNvPr id="122" name="Header Placeholder 1">
            <a:extLst>
              <a:ext uri="{FF2B5EF4-FFF2-40B4-BE49-F238E27FC236}">
                <a16:creationId xmlns:a16="http://schemas.microsoft.com/office/drawing/2014/main" id="{185BFD50-19E6-3924-E4AE-3D0E2A57B9A7}"/>
              </a:ext>
            </a:extLst>
          </p:cNvPr>
          <p:cNvSpPr txBox="1">
            <a:spLocks noGrp="1"/>
          </p:cNvSpPr>
          <p:nvPr>
            <p:ph type="hdr" sz="quarter" idx="10"/>
          </p:nvPr>
        </p:nvSpPr>
        <p:spPr>
          <a:xfrm>
            <a:off x="0" y="0"/>
            <a:ext cx="5943600" cy="122237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23" name="Date Placeholder 2">
            <a:extLst>
              <a:ext uri="{FF2B5EF4-FFF2-40B4-BE49-F238E27FC236}">
                <a16:creationId xmlns:a16="http://schemas.microsoft.com/office/drawing/2014/main" id="{DB925246-EEA4-7B4D-6D36-31EEEB9164D6}"/>
              </a:ext>
            </a:extLst>
          </p:cNvPr>
          <p:cNvSpPr txBox="1">
            <a:spLocks noGrp="1"/>
          </p:cNvSpPr>
          <p:nvPr>
            <p:ph type="dt" sz="quarter" idx="7"/>
          </p:nvPr>
        </p:nvSpPr>
        <p:spPr>
          <a:xfrm>
            <a:off x="7769227" y="0"/>
            <a:ext cx="5943600" cy="122237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DF3BBF6-3531-474C-AF09-4CD07B811698}" type="datetime1">
              <a:rPr lang="en-GB"/>
              <a:pPr lvl="0"/>
              <a:t>20/02/2023</a:t>
            </a:fld>
            <a:endParaRPr lang="en-GB"/>
          </a:p>
        </p:txBody>
      </p:sp>
      <p:sp>
        <p:nvSpPr>
          <p:cNvPr id="124" name="Slide Image Placeholder 3">
            <a:extLst>
              <a:ext uri="{FF2B5EF4-FFF2-40B4-BE49-F238E27FC236}">
                <a16:creationId xmlns:a16="http://schemas.microsoft.com/office/drawing/2014/main" id="{4B727849-7C21-6BD2-8404-5BC548E815FE}"/>
              </a:ext>
            </a:extLst>
          </p:cNvPr>
          <p:cNvSpPr>
            <a:spLocks noGrp="1" noRot="1" noChangeAspect="1"/>
          </p:cNvSpPr>
          <p:nvPr>
            <p:ph type="sldImg" sz="quarter" idx="4294967295"/>
          </p:nvPr>
        </p:nvSpPr>
        <p:spPr>
          <a:xfrm>
            <a:off x="-457200" y="3047996"/>
            <a:ext cx="14630400" cy="8229600"/>
          </a:xfrm>
          <a:prstGeom prst="rect">
            <a:avLst/>
          </a:prstGeom>
          <a:noFill/>
          <a:ln w="12701">
            <a:solidFill>
              <a:srgbClr val="000000"/>
            </a:solidFill>
            <a:prstDash val="solid"/>
          </a:ln>
        </p:spPr>
      </p:sp>
      <p:sp>
        <p:nvSpPr>
          <p:cNvPr id="125" name="Notes Placeholder 4">
            <a:extLst>
              <a:ext uri="{FF2B5EF4-FFF2-40B4-BE49-F238E27FC236}">
                <a16:creationId xmlns:a16="http://schemas.microsoft.com/office/drawing/2014/main" id="{99B29872-5C54-4CDF-6FA7-EBCBFB30859E}"/>
              </a:ext>
            </a:extLst>
          </p:cNvPr>
          <p:cNvSpPr txBox="1">
            <a:spLocks noGrp="1"/>
          </p:cNvSpPr>
          <p:nvPr>
            <p:ph type="body" sz="quarter" idx="4294967295"/>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6" name="Footer Placeholder 5">
            <a:extLst>
              <a:ext uri="{FF2B5EF4-FFF2-40B4-BE49-F238E27FC236}">
                <a16:creationId xmlns:a16="http://schemas.microsoft.com/office/drawing/2014/main" id="{1D867D8A-D4BC-C848-75CD-0E0929F66F90}"/>
              </a:ext>
            </a:extLst>
          </p:cNvPr>
          <p:cNvSpPr txBox="1">
            <a:spLocks noGrp="1"/>
          </p:cNvSpPr>
          <p:nvPr>
            <p:ph type="ftr" sz="quarter" idx="9"/>
          </p:nvPr>
        </p:nvSpPr>
        <p:spPr>
          <a:xfrm>
            <a:off x="0"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27" name="Slide Number Placeholder 6">
            <a:extLst>
              <a:ext uri="{FF2B5EF4-FFF2-40B4-BE49-F238E27FC236}">
                <a16:creationId xmlns:a16="http://schemas.microsoft.com/office/drawing/2014/main" id="{765B66BF-5CC0-8BFB-1F92-31E1334FC0A5}"/>
              </a:ext>
            </a:extLst>
          </p:cNvPr>
          <p:cNvSpPr txBox="1">
            <a:spLocks noGrp="1"/>
          </p:cNvSpPr>
          <p:nvPr>
            <p:ph type="sldNum" sz="quarter" idx="8"/>
          </p:nvPr>
        </p:nvSpPr>
        <p:spPr>
          <a:xfrm>
            <a:off x="7769227" y="23161623"/>
            <a:ext cx="5943600" cy="122237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A5689B1-D9CC-492F-955F-1D4111844E3F}" type="slidenum">
              <a:t>‹#›</a:t>
            </a:fld>
            <a:endParaRPr lang="en-GB"/>
          </a:p>
        </p:txBody>
      </p:sp>
    </p:spTree>
    <p:extLst>
      <p:ext uri="{BB962C8B-B14F-4D97-AF65-F5344CB8AC3E}">
        <p14:creationId xmlns:p14="http://schemas.microsoft.com/office/powerpoint/2010/main" val="119190022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CFA93F7A-5434-0463-A1F0-9A97D29C15D5}"/>
              </a:ext>
            </a:extLst>
          </p:cNvPr>
          <p:cNvSpPr/>
          <p:nvPr/>
        </p:nvSpPr>
        <p:spPr>
          <a:xfrm>
            <a:off x="0" y="761996"/>
            <a:ext cx="9141622" cy="5333996"/>
          </a:xfrm>
          <a:prstGeom prst="rect">
            <a:avLst/>
          </a:prstGeom>
          <a:solidFill>
            <a:srgbClr val="40BAD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7">
            <a:extLst>
              <a:ext uri="{FF2B5EF4-FFF2-40B4-BE49-F238E27FC236}">
                <a16:creationId xmlns:a16="http://schemas.microsoft.com/office/drawing/2014/main" id="{2C32D318-A366-3449-ADED-8343FEBEA958}"/>
              </a:ext>
            </a:extLst>
          </p:cNvPr>
          <p:cNvSpPr/>
          <p:nvPr/>
        </p:nvSpPr>
        <p:spPr>
          <a:xfrm>
            <a:off x="9270260" y="761996"/>
            <a:ext cx="2925321" cy="5333996"/>
          </a:xfrm>
          <a:prstGeom prst="rect">
            <a:avLst/>
          </a:prstGeom>
          <a:solidFill>
            <a:srgbClr val="C8C8C8">
              <a:alpha val="49804"/>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E0539EBD-6F19-714E-BC22-4AC72622C6EE}"/>
              </a:ext>
            </a:extLst>
          </p:cNvPr>
          <p:cNvSpPr txBox="1">
            <a:spLocks noGrp="1"/>
          </p:cNvSpPr>
          <p:nvPr>
            <p:ph type="ctrTitle"/>
          </p:nvPr>
        </p:nvSpPr>
        <p:spPr>
          <a:xfrm>
            <a:off x="1069848" y="1298448"/>
            <a:ext cx="7315200" cy="3255264"/>
          </a:xfrm>
        </p:spPr>
        <p:txBody>
          <a:bodyPr anchor="b"/>
          <a:lstStyle>
            <a:lvl1pPr>
              <a:defRPr sz="5900" spc="-100"/>
            </a:lvl1pPr>
          </a:lstStyle>
          <a:p>
            <a:pPr lvl="0"/>
            <a:r>
              <a:rPr lang="en-US"/>
              <a:t>Click to edit Master title style</a:t>
            </a:r>
          </a:p>
        </p:txBody>
      </p:sp>
      <p:sp>
        <p:nvSpPr>
          <p:cNvPr id="5" name="Subtitle 2">
            <a:extLst>
              <a:ext uri="{FF2B5EF4-FFF2-40B4-BE49-F238E27FC236}">
                <a16:creationId xmlns:a16="http://schemas.microsoft.com/office/drawing/2014/main" id="{F1734654-9813-5319-1187-FF79DCCA6146}"/>
              </a:ext>
            </a:extLst>
          </p:cNvPr>
          <p:cNvSpPr txBox="1">
            <a:spLocks noGrp="1"/>
          </p:cNvSpPr>
          <p:nvPr>
            <p:ph type="subTitle" idx="1"/>
          </p:nvPr>
        </p:nvSpPr>
        <p:spPr>
          <a:xfrm>
            <a:off x="1100014" y="4670243"/>
            <a:ext cx="7315200" cy="914400"/>
          </a:xfrm>
        </p:spPr>
        <p:txBody>
          <a:bodyPr anchor="t"/>
          <a:lstStyle>
            <a:lvl1pPr marL="0" indent="0">
              <a:buNone/>
              <a:defRPr sz="2200">
                <a:solidFill>
                  <a:srgbClr val="D9F1F6"/>
                </a:solidFill>
              </a:defRPr>
            </a:lvl1pPr>
          </a:lstStyle>
          <a:p>
            <a:pPr lvl="0"/>
            <a:r>
              <a:rPr lang="en-US"/>
              <a:t>Click to edit Master subtitle style</a:t>
            </a:r>
          </a:p>
        </p:txBody>
      </p:sp>
      <p:sp>
        <p:nvSpPr>
          <p:cNvPr id="6" name="Date Placeholder 3">
            <a:extLst>
              <a:ext uri="{FF2B5EF4-FFF2-40B4-BE49-F238E27FC236}">
                <a16:creationId xmlns:a16="http://schemas.microsoft.com/office/drawing/2014/main" id="{2607AD02-1E6B-43A2-ED7A-6CDB8625628F}"/>
              </a:ext>
            </a:extLst>
          </p:cNvPr>
          <p:cNvSpPr txBox="1">
            <a:spLocks noGrp="1"/>
          </p:cNvSpPr>
          <p:nvPr>
            <p:ph type="dt" sz="half" idx="7"/>
          </p:nvPr>
        </p:nvSpPr>
        <p:spPr/>
        <p:txBody>
          <a:bodyPr/>
          <a:lstStyle>
            <a:lvl1pPr>
              <a:defRPr/>
            </a:lvl1pPr>
          </a:lstStyle>
          <a:p>
            <a:pPr lvl="0"/>
            <a:fld id="{6B6904FD-2CAC-4568-B946-8EB67BC09214}" type="datetime1">
              <a:rPr lang="en-US"/>
              <a:pPr lvl="0"/>
              <a:t>2/20/2023</a:t>
            </a:fld>
            <a:endParaRPr lang="en-US"/>
          </a:p>
        </p:txBody>
      </p:sp>
      <p:sp>
        <p:nvSpPr>
          <p:cNvPr id="7" name="Footer Placeholder 4">
            <a:extLst>
              <a:ext uri="{FF2B5EF4-FFF2-40B4-BE49-F238E27FC236}">
                <a16:creationId xmlns:a16="http://schemas.microsoft.com/office/drawing/2014/main" id="{08A35AD5-4811-4857-2EE5-DD844F843DEA}"/>
              </a:ext>
            </a:extLst>
          </p:cNvPr>
          <p:cNvSpPr txBox="1">
            <a:spLocks noGrp="1"/>
          </p:cNvSpPr>
          <p:nvPr>
            <p:ph type="ftr" sz="quarter" idx="9"/>
          </p:nvPr>
        </p:nvSpPr>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F985408D-E386-CA74-41F2-9E045824AFD5}"/>
              </a:ext>
            </a:extLst>
          </p:cNvPr>
          <p:cNvSpPr txBox="1">
            <a:spLocks noGrp="1"/>
          </p:cNvSpPr>
          <p:nvPr>
            <p:ph type="sldNum" sz="quarter" idx="8"/>
          </p:nvPr>
        </p:nvSpPr>
        <p:spPr/>
        <p:txBody>
          <a:bodyPr/>
          <a:lstStyle>
            <a:lvl1pPr>
              <a:defRPr/>
            </a:lvl1pPr>
          </a:lstStyle>
          <a:p>
            <a:pPr lvl="0"/>
            <a:fld id="{A7AF3B0F-52F7-407D-BDC3-EE8C479BA154}" type="slidenum">
              <a:t>‹#›</a:t>
            </a:fld>
            <a:endParaRPr lang="en-US"/>
          </a:p>
        </p:txBody>
      </p:sp>
    </p:spTree>
    <p:extLst>
      <p:ext uri="{BB962C8B-B14F-4D97-AF65-F5344CB8AC3E}">
        <p14:creationId xmlns:p14="http://schemas.microsoft.com/office/powerpoint/2010/main" val="80434057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E7581-68CD-4EE8-4A8D-8C2DF304547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464B945-06E9-3028-B2E2-85986C04310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D7FD58-B82B-BAFC-B865-85F4D9773614}"/>
              </a:ext>
            </a:extLst>
          </p:cNvPr>
          <p:cNvSpPr txBox="1">
            <a:spLocks noGrp="1"/>
          </p:cNvSpPr>
          <p:nvPr>
            <p:ph type="dt" sz="half" idx="7"/>
          </p:nvPr>
        </p:nvSpPr>
        <p:spPr/>
        <p:txBody>
          <a:bodyPr/>
          <a:lstStyle>
            <a:lvl1pPr>
              <a:defRPr/>
            </a:lvl1pPr>
          </a:lstStyle>
          <a:p>
            <a:pPr lvl="0"/>
            <a:fld id="{275539A0-0F73-4BB9-93D2-699669EDBC5D}" type="datetime1">
              <a:rPr lang="en-US"/>
              <a:pPr lvl="0"/>
              <a:t>2/20/2023</a:t>
            </a:fld>
            <a:endParaRPr lang="en-US"/>
          </a:p>
        </p:txBody>
      </p:sp>
      <p:sp>
        <p:nvSpPr>
          <p:cNvPr id="5" name="Footer Placeholder 4">
            <a:extLst>
              <a:ext uri="{FF2B5EF4-FFF2-40B4-BE49-F238E27FC236}">
                <a16:creationId xmlns:a16="http://schemas.microsoft.com/office/drawing/2014/main" id="{59ACD722-9A05-379D-350C-7592AA4A3E3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DA5C162-3CEF-5818-F4E4-49EB3F189EB6}"/>
              </a:ext>
            </a:extLst>
          </p:cNvPr>
          <p:cNvSpPr txBox="1">
            <a:spLocks noGrp="1"/>
          </p:cNvSpPr>
          <p:nvPr>
            <p:ph type="sldNum" sz="quarter" idx="8"/>
          </p:nvPr>
        </p:nvSpPr>
        <p:spPr/>
        <p:txBody>
          <a:bodyPr/>
          <a:lstStyle>
            <a:lvl1pPr>
              <a:defRPr/>
            </a:lvl1pPr>
          </a:lstStyle>
          <a:p>
            <a:pPr lvl="0"/>
            <a:fld id="{2C2DBC95-66BE-4FD4-B94F-1125D26DA8BD}" type="slidenum">
              <a:t>‹#›</a:t>
            </a:fld>
            <a:endParaRPr lang="en-US"/>
          </a:p>
        </p:txBody>
      </p:sp>
    </p:spTree>
    <p:extLst>
      <p:ext uri="{BB962C8B-B14F-4D97-AF65-F5344CB8AC3E}">
        <p14:creationId xmlns:p14="http://schemas.microsoft.com/office/powerpoint/2010/main" val="27804311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C3F2-539F-3471-D9C7-4F937B26E028}"/>
              </a:ext>
            </a:extLst>
          </p:cNvPr>
          <p:cNvSpPr txBox="1">
            <a:spLocks noGrp="1"/>
          </p:cNvSpPr>
          <p:nvPr>
            <p:ph type="title"/>
          </p:nvPr>
        </p:nvSpPr>
        <p:spPr>
          <a:xfrm>
            <a:off x="3867912" y="1298448"/>
            <a:ext cx="7315200" cy="3255264"/>
          </a:xfrm>
        </p:spPr>
        <p:txBody>
          <a:bodyPr anchor="b"/>
          <a:lstStyle>
            <a:lvl1pPr>
              <a:defRPr sz="5900" spc="-100">
                <a:solidFill>
                  <a:srgbClr val="595959"/>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19D9B66C-E172-0449-5201-AFBC0A75F4C5}"/>
              </a:ext>
            </a:extLst>
          </p:cNvPr>
          <p:cNvSpPr txBox="1">
            <a:spLocks noGrp="1"/>
          </p:cNvSpPr>
          <p:nvPr>
            <p:ph type="body" idx="1"/>
          </p:nvPr>
        </p:nvSpPr>
        <p:spPr>
          <a:xfrm>
            <a:off x="3886200" y="4672583"/>
            <a:ext cx="7315200" cy="914400"/>
          </a:xfrm>
        </p:spPr>
        <p:txBody>
          <a:bodyPr anchor="t"/>
          <a:lstStyle>
            <a:lvl1pPr marL="0" indent="0">
              <a:buNone/>
              <a:defRPr sz="2200"/>
            </a:lvl1pPr>
          </a:lstStyle>
          <a:p>
            <a:pPr lvl="0"/>
            <a:r>
              <a:rPr lang="en-US"/>
              <a:t>Click to edit Master text styles</a:t>
            </a:r>
          </a:p>
        </p:txBody>
      </p:sp>
      <p:sp>
        <p:nvSpPr>
          <p:cNvPr id="4" name="Date Placeholder 3">
            <a:extLst>
              <a:ext uri="{FF2B5EF4-FFF2-40B4-BE49-F238E27FC236}">
                <a16:creationId xmlns:a16="http://schemas.microsoft.com/office/drawing/2014/main" id="{1A59E794-FB37-AB9F-8D47-3D15631AAE56}"/>
              </a:ext>
            </a:extLst>
          </p:cNvPr>
          <p:cNvSpPr txBox="1">
            <a:spLocks noGrp="1"/>
          </p:cNvSpPr>
          <p:nvPr>
            <p:ph type="dt" sz="half" idx="7"/>
          </p:nvPr>
        </p:nvSpPr>
        <p:spPr/>
        <p:txBody>
          <a:bodyPr/>
          <a:lstStyle>
            <a:lvl1pPr>
              <a:defRPr/>
            </a:lvl1pPr>
          </a:lstStyle>
          <a:p>
            <a:pPr lvl="0"/>
            <a:fld id="{20A11D45-0834-4461-87E6-D149ECF92802}" type="datetime1">
              <a:rPr lang="en-US"/>
              <a:pPr lvl="0"/>
              <a:t>2/20/2023</a:t>
            </a:fld>
            <a:endParaRPr lang="en-US"/>
          </a:p>
        </p:txBody>
      </p:sp>
      <p:sp>
        <p:nvSpPr>
          <p:cNvPr id="5" name="Footer Placeholder 4">
            <a:extLst>
              <a:ext uri="{FF2B5EF4-FFF2-40B4-BE49-F238E27FC236}">
                <a16:creationId xmlns:a16="http://schemas.microsoft.com/office/drawing/2014/main" id="{3E2BC8E3-3E97-9195-41EC-A3DF7C785A1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39A2BA7-2086-4BBA-83B4-8B5545733ABF}"/>
              </a:ext>
            </a:extLst>
          </p:cNvPr>
          <p:cNvSpPr txBox="1">
            <a:spLocks noGrp="1"/>
          </p:cNvSpPr>
          <p:nvPr>
            <p:ph type="sldNum" sz="quarter" idx="8"/>
          </p:nvPr>
        </p:nvSpPr>
        <p:spPr/>
        <p:txBody>
          <a:bodyPr/>
          <a:lstStyle>
            <a:lvl1pPr>
              <a:defRPr/>
            </a:lvl1pPr>
          </a:lstStyle>
          <a:p>
            <a:pPr lvl="0"/>
            <a:fld id="{B9F2E90D-84FC-42EB-922A-92B7E1887E99}" type="slidenum">
              <a:t>‹#›</a:t>
            </a:fld>
            <a:endParaRPr lang="en-US"/>
          </a:p>
        </p:txBody>
      </p:sp>
    </p:spTree>
    <p:extLst>
      <p:ext uri="{BB962C8B-B14F-4D97-AF65-F5344CB8AC3E}">
        <p14:creationId xmlns:p14="http://schemas.microsoft.com/office/powerpoint/2010/main" val="241124260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2C194-F834-4EB5-6134-AB678C9578D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4C60B0E-A473-C38F-9A6E-61E7ADFB53AE}"/>
              </a:ext>
            </a:extLst>
          </p:cNvPr>
          <p:cNvSpPr txBox="1">
            <a:spLocks noGrp="1"/>
          </p:cNvSpPr>
          <p:nvPr>
            <p:ph idx="1"/>
          </p:nvPr>
        </p:nvSpPr>
        <p:spPr>
          <a:xfrm>
            <a:off x="3867912" y="868680"/>
            <a:ext cx="3474720" cy="51206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0124EBA-9FEF-D326-054F-936EDC466744}"/>
              </a:ext>
            </a:extLst>
          </p:cNvPr>
          <p:cNvSpPr txBox="1">
            <a:spLocks noGrp="1"/>
          </p:cNvSpPr>
          <p:nvPr>
            <p:ph idx="2"/>
          </p:nvPr>
        </p:nvSpPr>
        <p:spPr>
          <a:xfrm>
            <a:off x="7818120" y="868680"/>
            <a:ext cx="3474720" cy="51206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7">
            <a:extLst>
              <a:ext uri="{FF2B5EF4-FFF2-40B4-BE49-F238E27FC236}">
                <a16:creationId xmlns:a16="http://schemas.microsoft.com/office/drawing/2014/main" id="{706E5BA8-71EC-F185-8855-2EFC64691D9E}"/>
              </a:ext>
            </a:extLst>
          </p:cNvPr>
          <p:cNvSpPr txBox="1">
            <a:spLocks noGrp="1"/>
          </p:cNvSpPr>
          <p:nvPr>
            <p:ph type="dt" sz="half" idx="7"/>
          </p:nvPr>
        </p:nvSpPr>
        <p:spPr/>
        <p:txBody>
          <a:bodyPr/>
          <a:lstStyle>
            <a:lvl1pPr>
              <a:defRPr/>
            </a:lvl1pPr>
          </a:lstStyle>
          <a:p>
            <a:pPr lvl="0"/>
            <a:fld id="{DE0CBFF1-2B88-4F8E-8D7B-4F5B32635B11}" type="datetime1">
              <a:rPr lang="en-US"/>
              <a:pPr lvl="0"/>
              <a:t>2/20/2023</a:t>
            </a:fld>
            <a:endParaRPr lang="en-US"/>
          </a:p>
        </p:txBody>
      </p:sp>
      <p:sp>
        <p:nvSpPr>
          <p:cNvPr id="6" name="Footer Placeholder 8">
            <a:extLst>
              <a:ext uri="{FF2B5EF4-FFF2-40B4-BE49-F238E27FC236}">
                <a16:creationId xmlns:a16="http://schemas.microsoft.com/office/drawing/2014/main" id="{ECA93E16-FF94-A96B-2E5B-ABCBC7EE6C9D}"/>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004357A6-2CE5-6929-2424-24CDA11A188C}"/>
              </a:ext>
            </a:extLst>
          </p:cNvPr>
          <p:cNvSpPr txBox="1">
            <a:spLocks noGrp="1"/>
          </p:cNvSpPr>
          <p:nvPr>
            <p:ph type="sldNum" sz="quarter" idx="8"/>
          </p:nvPr>
        </p:nvSpPr>
        <p:spPr/>
        <p:txBody>
          <a:bodyPr/>
          <a:lstStyle>
            <a:lvl1pPr>
              <a:defRPr/>
            </a:lvl1pPr>
          </a:lstStyle>
          <a:p>
            <a:pPr lvl="0"/>
            <a:fld id="{2EA7EFC3-C8C1-4BCE-A7B7-6520AB474985}" type="slidenum">
              <a:t>‹#›</a:t>
            </a:fld>
            <a:endParaRPr lang="en-US"/>
          </a:p>
        </p:txBody>
      </p:sp>
    </p:spTree>
    <p:extLst>
      <p:ext uri="{BB962C8B-B14F-4D97-AF65-F5344CB8AC3E}">
        <p14:creationId xmlns:p14="http://schemas.microsoft.com/office/powerpoint/2010/main" val="1484213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0C1A73AD-EF1C-8785-3354-A619E9DE9482}"/>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418BC1D-5F1D-CA87-7600-E15F55ADF588}"/>
              </a:ext>
            </a:extLst>
          </p:cNvPr>
          <p:cNvSpPr txBox="1">
            <a:spLocks noGrp="1"/>
          </p:cNvSpPr>
          <p:nvPr>
            <p:ph type="body" idx="1"/>
          </p:nvPr>
        </p:nvSpPr>
        <p:spPr>
          <a:xfrm>
            <a:off x="3867912" y="1023588"/>
            <a:ext cx="3474720" cy="807716"/>
          </a:xfrm>
        </p:spPr>
        <p:txBody>
          <a:bodyPr anchor="b"/>
          <a:lstStyle>
            <a:lvl1pPr marL="0" indent="0">
              <a:spcBef>
                <a:spcPts val="0"/>
              </a:spcBef>
              <a:buNone/>
              <a:defRPr b="1"/>
            </a:lvl1pPr>
          </a:lstStyle>
          <a:p>
            <a:pPr lvl="0"/>
            <a:r>
              <a:rPr lang="en-US"/>
              <a:t>Click to edit Master text styles</a:t>
            </a:r>
          </a:p>
        </p:txBody>
      </p:sp>
      <p:sp>
        <p:nvSpPr>
          <p:cNvPr id="4" name="Content Placeholder 3">
            <a:extLst>
              <a:ext uri="{FF2B5EF4-FFF2-40B4-BE49-F238E27FC236}">
                <a16:creationId xmlns:a16="http://schemas.microsoft.com/office/drawing/2014/main" id="{2FFA5804-E8D4-9D71-11A2-52836B49E16C}"/>
              </a:ext>
            </a:extLst>
          </p:cNvPr>
          <p:cNvSpPr txBox="1">
            <a:spLocks noGrp="1"/>
          </p:cNvSpPr>
          <p:nvPr>
            <p:ph idx="2"/>
          </p:nvPr>
        </p:nvSpPr>
        <p:spPr>
          <a:xfrm>
            <a:off x="3867912" y="1930938"/>
            <a:ext cx="347472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430F1D8-4DD9-DAA4-9744-DF85FD70B14A}"/>
              </a:ext>
            </a:extLst>
          </p:cNvPr>
          <p:cNvSpPr txBox="1">
            <a:spLocks noGrp="1"/>
          </p:cNvSpPr>
          <p:nvPr>
            <p:ph type="body" idx="3"/>
          </p:nvPr>
        </p:nvSpPr>
        <p:spPr>
          <a:xfrm>
            <a:off x="7818467" y="1023588"/>
            <a:ext cx="3474720" cy="813166"/>
          </a:xfrm>
        </p:spPr>
        <p:txBody>
          <a:bodyPr anchor="b"/>
          <a:lstStyle>
            <a:lvl1pPr marL="0" indent="0">
              <a:spcBef>
                <a:spcPts val="0"/>
              </a:spcBef>
              <a:buNone/>
              <a:defRPr b="1"/>
            </a:lvl1pPr>
          </a:lstStyle>
          <a:p>
            <a:pPr lvl="0"/>
            <a:r>
              <a:rPr lang="en-US"/>
              <a:t>Click to edit Master text styles</a:t>
            </a:r>
          </a:p>
        </p:txBody>
      </p:sp>
      <p:sp>
        <p:nvSpPr>
          <p:cNvPr id="6" name="Content Placeholder 5">
            <a:extLst>
              <a:ext uri="{FF2B5EF4-FFF2-40B4-BE49-F238E27FC236}">
                <a16:creationId xmlns:a16="http://schemas.microsoft.com/office/drawing/2014/main" id="{C1E015FE-B14A-59AA-3092-53D0030216A0}"/>
              </a:ext>
            </a:extLst>
          </p:cNvPr>
          <p:cNvSpPr txBox="1">
            <a:spLocks noGrp="1"/>
          </p:cNvSpPr>
          <p:nvPr>
            <p:ph idx="4"/>
          </p:nvPr>
        </p:nvSpPr>
        <p:spPr>
          <a:xfrm>
            <a:off x="7818467" y="1930938"/>
            <a:ext cx="347472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
            <a:extLst>
              <a:ext uri="{FF2B5EF4-FFF2-40B4-BE49-F238E27FC236}">
                <a16:creationId xmlns:a16="http://schemas.microsoft.com/office/drawing/2014/main" id="{C7A29F84-9C70-A67B-4057-D9CB184D0F41}"/>
              </a:ext>
            </a:extLst>
          </p:cNvPr>
          <p:cNvSpPr txBox="1">
            <a:spLocks noGrp="1"/>
          </p:cNvSpPr>
          <p:nvPr>
            <p:ph type="dt" sz="half" idx="7"/>
          </p:nvPr>
        </p:nvSpPr>
        <p:spPr/>
        <p:txBody>
          <a:bodyPr/>
          <a:lstStyle>
            <a:lvl1pPr>
              <a:defRPr/>
            </a:lvl1pPr>
          </a:lstStyle>
          <a:p>
            <a:pPr lvl="0"/>
            <a:fld id="{24EFDD58-663B-4B6A-9AA5-57A3501E35EC}" type="datetime1">
              <a:rPr lang="en-US"/>
              <a:pPr lvl="0"/>
              <a:t>2/20/2023</a:t>
            </a:fld>
            <a:endParaRPr lang="en-US"/>
          </a:p>
        </p:txBody>
      </p:sp>
      <p:sp>
        <p:nvSpPr>
          <p:cNvPr id="8" name="Footer Placeholder 10">
            <a:extLst>
              <a:ext uri="{FF2B5EF4-FFF2-40B4-BE49-F238E27FC236}">
                <a16:creationId xmlns:a16="http://schemas.microsoft.com/office/drawing/2014/main" id="{95376B59-5675-AC84-F7CA-759B8785917F}"/>
              </a:ext>
            </a:extLst>
          </p:cNvPr>
          <p:cNvSpPr txBox="1">
            <a:spLocks noGrp="1"/>
          </p:cNvSpPr>
          <p:nvPr>
            <p:ph type="ftr" sz="quarter" idx="9"/>
          </p:nvPr>
        </p:nvSpPr>
        <p:spPr/>
        <p:txBody>
          <a:bodyPr/>
          <a:lstStyle>
            <a:lvl1pPr>
              <a:defRPr/>
            </a:lvl1pPr>
          </a:lstStyle>
          <a:p>
            <a:pPr lvl="0"/>
            <a:endParaRPr lang="en-US"/>
          </a:p>
        </p:txBody>
      </p:sp>
      <p:sp>
        <p:nvSpPr>
          <p:cNvPr id="9" name="Slide Number Placeholder 11">
            <a:extLst>
              <a:ext uri="{FF2B5EF4-FFF2-40B4-BE49-F238E27FC236}">
                <a16:creationId xmlns:a16="http://schemas.microsoft.com/office/drawing/2014/main" id="{B0D98062-2C44-CE09-3657-8386A2328BE7}"/>
              </a:ext>
            </a:extLst>
          </p:cNvPr>
          <p:cNvSpPr txBox="1">
            <a:spLocks noGrp="1"/>
          </p:cNvSpPr>
          <p:nvPr>
            <p:ph type="sldNum" sz="quarter" idx="8"/>
          </p:nvPr>
        </p:nvSpPr>
        <p:spPr/>
        <p:txBody>
          <a:bodyPr/>
          <a:lstStyle>
            <a:lvl1pPr>
              <a:defRPr/>
            </a:lvl1pPr>
          </a:lstStyle>
          <a:p>
            <a:pPr lvl="0"/>
            <a:fld id="{0587546F-A974-485A-B659-819D9D62A856}" type="slidenum">
              <a:t>‹#›</a:t>
            </a:fld>
            <a:endParaRPr lang="en-US"/>
          </a:p>
        </p:txBody>
      </p:sp>
    </p:spTree>
    <p:extLst>
      <p:ext uri="{BB962C8B-B14F-4D97-AF65-F5344CB8AC3E}">
        <p14:creationId xmlns:p14="http://schemas.microsoft.com/office/powerpoint/2010/main" val="654178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A7F4A924-4D77-8D44-811A-BC7BBD16C18C}"/>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1">
            <a:extLst>
              <a:ext uri="{FF2B5EF4-FFF2-40B4-BE49-F238E27FC236}">
                <a16:creationId xmlns:a16="http://schemas.microsoft.com/office/drawing/2014/main" id="{35EDF0C1-7DA9-48DA-2230-B25E3D8982FC}"/>
              </a:ext>
            </a:extLst>
          </p:cNvPr>
          <p:cNvSpPr txBox="1">
            <a:spLocks noGrp="1"/>
          </p:cNvSpPr>
          <p:nvPr>
            <p:ph type="dt" sz="half" idx="7"/>
          </p:nvPr>
        </p:nvSpPr>
        <p:spPr/>
        <p:txBody>
          <a:bodyPr/>
          <a:lstStyle>
            <a:lvl1pPr>
              <a:defRPr/>
            </a:lvl1pPr>
          </a:lstStyle>
          <a:p>
            <a:pPr lvl="0"/>
            <a:fld id="{7C65B930-7122-4433-89FC-E2D831100C3A}" type="datetime1">
              <a:rPr lang="en-US"/>
              <a:pPr lvl="0"/>
              <a:t>2/20/2023</a:t>
            </a:fld>
            <a:endParaRPr lang="en-US"/>
          </a:p>
        </p:txBody>
      </p:sp>
      <p:sp>
        <p:nvSpPr>
          <p:cNvPr id="4" name="Footer Placeholder 6">
            <a:extLst>
              <a:ext uri="{FF2B5EF4-FFF2-40B4-BE49-F238E27FC236}">
                <a16:creationId xmlns:a16="http://schemas.microsoft.com/office/drawing/2014/main" id="{9715685E-CDE1-5831-8FD9-E2BF24A50512}"/>
              </a:ext>
            </a:extLst>
          </p:cNvPr>
          <p:cNvSpPr txBox="1">
            <a:spLocks noGrp="1"/>
          </p:cNvSpPr>
          <p:nvPr>
            <p:ph type="ftr" sz="quarter" idx="9"/>
          </p:nvPr>
        </p:nvSpPr>
        <p:spPr/>
        <p:txBody>
          <a:bodyPr/>
          <a:lstStyle>
            <a:lvl1pPr>
              <a:defRPr/>
            </a:lvl1pPr>
          </a:lstStyle>
          <a:p>
            <a:pPr lvl="0"/>
            <a:endParaRPr lang="en-US"/>
          </a:p>
        </p:txBody>
      </p:sp>
      <p:sp>
        <p:nvSpPr>
          <p:cNvPr id="5" name="Slide Number Placeholder 7">
            <a:extLst>
              <a:ext uri="{FF2B5EF4-FFF2-40B4-BE49-F238E27FC236}">
                <a16:creationId xmlns:a16="http://schemas.microsoft.com/office/drawing/2014/main" id="{56B24D87-AA81-5DD7-D3F7-D66E8CB96664}"/>
              </a:ext>
            </a:extLst>
          </p:cNvPr>
          <p:cNvSpPr txBox="1">
            <a:spLocks noGrp="1"/>
          </p:cNvSpPr>
          <p:nvPr>
            <p:ph type="sldNum" sz="quarter" idx="8"/>
          </p:nvPr>
        </p:nvSpPr>
        <p:spPr/>
        <p:txBody>
          <a:bodyPr/>
          <a:lstStyle>
            <a:lvl1pPr>
              <a:defRPr/>
            </a:lvl1pPr>
          </a:lstStyle>
          <a:p>
            <a:pPr lvl="0"/>
            <a:fld id="{B39303B5-14F8-4AD1-AD35-83BEFF8C12A2}" type="slidenum">
              <a:t>‹#›</a:t>
            </a:fld>
            <a:endParaRPr lang="en-US"/>
          </a:p>
        </p:txBody>
      </p:sp>
    </p:spTree>
    <p:extLst>
      <p:ext uri="{BB962C8B-B14F-4D97-AF65-F5344CB8AC3E}">
        <p14:creationId xmlns:p14="http://schemas.microsoft.com/office/powerpoint/2010/main" val="222679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4">
            <a:extLst>
              <a:ext uri="{FF2B5EF4-FFF2-40B4-BE49-F238E27FC236}">
                <a16:creationId xmlns:a16="http://schemas.microsoft.com/office/drawing/2014/main" id="{E20D52C6-23A9-44EE-F116-9109D1DCD86C}"/>
              </a:ext>
            </a:extLst>
          </p:cNvPr>
          <p:cNvSpPr txBox="1">
            <a:spLocks noGrp="1"/>
          </p:cNvSpPr>
          <p:nvPr>
            <p:ph type="dt" sz="half" idx="7"/>
          </p:nvPr>
        </p:nvSpPr>
        <p:spPr/>
        <p:txBody>
          <a:bodyPr/>
          <a:lstStyle>
            <a:lvl1pPr>
              <a:defRPr/>
            </a:lvl1pPr>
          </a:lstStyle>
          <a:p>
            <a:pPr lvl="0"/>
            <a:fld id="{64C59E88-E5D2-4ADB-819E-E7732B715F64}" type="datetime1">
              <a:rPr lang="en-US"/>
              <a:pPr lvl="0"/>
              <a:t>2/20/2023</a:t>
            </a:fld>
            <a:endParaRPr lang="en-US"/>
          </a:p>
        </p:txBody>
      </p:sp>
      <p:sp>
        <p:nvSpPr>
          <p:cNvPr id="3" name="Footer Placeholder 5">
            <a:extLst>
              <a:ext uri="{FF2B5EF4-FFF2-40B4-BE49-F238E27FC236}">
                <a16:creationId xmlns:a16="http://schemas.microsoft.com/office/drawing/2014/main" id="{1C78914E-85D0-0CAD-4B61-49C7421843CA}"/>
              </a:ext>
            </a:extLst>
          </p:cNvPr>
          <p:cNvSpPr txBox="1">
            <a:spLocks noGrp="1"/>
          </p:cNvSpPr>
          <p:nvPr>
            <p:ph type="ftr" sz="quarter" idx="9"/>
          </p:nvPr>
        </p:nvSpPr>
        <p:spPr/>
        <p:txBody>
          <a:bodyPr/>
          <a:lstStyle>
            <a:lvl1pPr>
              <a:defRPr/>
            </a:lvl1pPr>
          </a:lstStyle>
          <a:p>
            <a:pPr lvl="0"/>
            <a:endParaRPr lang="en-US"/>
          </a:p>
        </p:txBody>
      </p:sp>
      <p:sp>
        <p:nvSpPr>
          <p:cNvPr id="4" name="Slide Number Placeholder 6">
            <a:extLst>
              <a:ext uri="{FF2B5EF4-FFF2-40B4-BE49-F238E27FC236}">
                <a16:creationId xmlns:a16="http://schemas.microsoft.com/office/drawing/2014/main" id="{C63873BC-F269-734C-E1B3-6FDCF42072F3}"/>
              </a:ext>
            </a:extLst>
          </p:cNvPr>
          <p:cNvSpPr txBox="1">
            <a:spLocks noGrp="1"/>
          </p:cNvSpPr>
          <p:nvPr>
            <p:ph type="sldNum" sz="quarter" idx="8"/>
          </p:nvPr>
        </p:nvSpPr>
        <p:spPr/>
        <p:txBody>
          <a:bodyPr/>
          <a:lstStyle>
            <a:lvl1pPr>
              <a:defRPr/>
            </a:lvl1pPr>
          </a:lstStyle>
          <a:p>
            <a:pPr lvl="0"/>
            <a:fld id="{7AB96CD9-99A3-4E37-AA31-9C1CCBF5DF1E}" type="slidenum">
              <a:t>‹#›</a:t>
            </a:fld>
            <a:endParaRPr lang="en-US"/>
          </a:p>
        </p:txBody>
      </p:sp>
    </p:spTree>
    <p:extLst>
      <p:ext uri="{BB962C8B-B14F-4D97-AF65-F5344CB8AC3E}">
        <p14:creationId xmlns:p14="http://schemas.microsoft.com/office/powerpoint/2010/main" val="1346295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E484A-79DE-7068-2081-DAFAFE60EE52}"/>
              </a:ext>
            </a:extLst>
          </p:cNvPr>
          <p:cNvSpPr txBox="1">
            <a:spLocks noGrp="1"/>
          </p:cNvSpPr>
          <p:nvPr>
            <p:ph type="title"/>
          </p:nvPr>
        </p:nvSpPr>
        <p:spPr>
          <a:xfrm>
            <a:off x="256032" y="1143000"/>
            <a:ext cx="2834640" cy="237744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DC73D6C5-40B8-19B0-258B-2EF48CF1F3BE}"/>
              </a:ext>
            </a:extLst>
          </p:cNvPr>
          <p:cNvSpPr txBox="1">
            <a:spLocks noGrp="1"/>
          </p:cNvSpPr>
          <p:nvPr>
            <p:ph idx="1"/>
          </p:nvPr>
        </p:nvSpPr>
        <p:spPr>
          <a:xfrm>
            <a:off x="3867912" y="868680"/>
            <a:ext cx="7315200" cy="51206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5F0FD27-0CA8-E865-29A2-C59D0A172DAF}"/>
              </a:ext>
            </a:extLst>
          </p:cNvPr>
          <p:cNvSpPr txBox="1">
            <a:spLocks noGrp="1"/>
          </p:cNvSpPr>
          <p:nvPr>
            <p:ph type="body" idx="2"/>
          </p:nvPr>
        </p:nvSpPr>
        <p:spPr>
          <a:xfrm>
            <a:off x="256032" y="3494178"/>
            <a:ext cx="2834640" cy="2321990"/>
          </a:xfrm>
        </p:spPr>
        <p:txBody>
          <a:bodyPr anchor="t"/>
          <a:lstStyle>
            <a:lvl1pPr marL="0" indent="0">
              <a:lnSpc>
                <a:spcPct val="100000"/>
              </a:lnSpc>
              <a:buNone/>
              <a:defRPr sz="1400">
                <a:solidFill>
                  <a:srgbClr val="FFFFFF"/>
                </a:solidFill>
              </a:defRPr>
            </a:lvl1pPr>
          </a:lstStyle>
          <a:p>
            <a:pPr lvl="0"/>
            <a:r>
              <a:rPr lang="en-US"/>
              <a:t>Click to edit Master text styles</a:t>
            </a:r>
          </a:p>
        </p:txBody>
      </p:sp>
      <p:sp>
        <p:nvSpPr>
          <p:cNvPr id="5" name="Date Placeholder 7">
            <a:extLst>
              <a:ext uri="{FF2B5EF4-FFF2-40B4-BE49-F238E27FC236}">
                <a16:creationId xmlns:a16="http://schemas.microsoft.com/office/drawing/2014/main" id="{538A347A-687A-B76F-23FA-A76E9335AAA4}"/>
              </a:ext>
            </a:extLst>
          </p:cNvPr>
          <p:cNvSpPr txBox="1">
            <a:spLocks noGrp="1"/>
          </p:cNvSpPr>
          <p:nvPr>
            <p:ph type="dt" sz="half" idx="7"/>
          </p:nvPr>
        </p:nvSpPr>
        <p:spPr/>
        <p:txBody>
          <a:bodyPr/>
          <a:lstStyle>
            <a:lvl1pPr>
              <a:defRPr/>
            </a:lvl1pPr>
          </a:lstStyle>
          <a:p>
            <a:pPr lvl="0"/>
            <a:fld id="{2AE89551-DC5F-48A4-AE4C-24491329FD75}" type="datetime1">
              <a:rPr lang="en-US"/>
              <a:pPr lvl="0"/>
              <a:t>2/20/2023</a:t>
            </a:fld>
            <a:endParaRPr lang="en-US"/>
          </a:p>
        </p:txBody>
      </p:sp>
      <p:sp>
        <p:nvSpPr>
          <p:cNvPr id="6" name="Footer Placeholder 8">
            <a:extLst>
              <a:ext uri="{FF2B5EF4-FFF2-40B4-BE49-F238E27FC236}">
                <a16:creationId xmlns:a16="http://schemas.microsoft.com/office/drawing/2014/main" id="{E1CD957B-880E-32E6-9FC0-EF5A24CAC13C}"/>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CAB64427-D7F8-C1EF-12DD-EB6BCE7579CE}"/>
              </a:ext>
            </a:extLst>
          </p:cNvPr>
          <p:cNvSpPr txBox="1">
            <a:spLocks noGrp="1"/>
          </p:cNvSpPr>
          <p:nvPr>
            <p:ph type="sldNum" sz="quarter" idx="8"/>
          </p:nvPr>
        </p:nvSpPr>
        <p:spPr/>
        <p:txBody>
          <a:bodyPr/>
          <a:lstStyle>
            <a:lvl1pPr>
              <a:defRPr/>
            </a:lvl1pPr>
          </a:lstStyle>
          <a:p>
            <a:pPr lvl="0"/>
            <a:fld id="{B362929A-B3C4-4D75-B650-FA15551CAC6B}" type="slidenum">
              <a:t>‹#›</a:t>
            </a:fld>
            <a:endParaRPr lang="en-US"/>
          </a:p>
        </p:txBody>
      </p:sp>
    </p:spTree>
    <p:extLst>
      <p:ext uri="{BB962C8B-B14F-4D97-AF65-F5344CB8AC3E}">
        <p14:creationId xmlns:p14="http://schemas.microsoft.com/office/powerpoint/2010/main" val="3952313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5F29-965F-38C1-F557-0353C85D6FA7}"/>
              </a:ext>
            </a:extLst>
          </p:cNvPr>
          <p:cNvSpPr txBox="1">
            <a:spLocks noGrp="1"/>
          </p:cNvSpPr>
          <p:nvPr>
            <p:ph type="title"/>
          </p:nvPr>
        </p:nvSpPr>
        <p:spPr>
          <a:xfrm>
            <a:off x="256032" y="1143000"/>
            <a:ext cx="2834640" cy="237744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19CE3CBD-D579-B386-0305-BB94F7E377C5}"/>
              </a:ext>
            </a:extLst>
          </p:cNvPr>
          <p:cNvSpPr txBox="1">
            <a:spLocks noGrp="1"/>
          </p:cNvSpPr>
          <p:nvPr>
            <p:ph type="pic" idx="1"/>
          </p:nvPr>
        </p:nvSpPr>
        <p:spPr>
          <a:xfrm>
            <a:off x="3570640" y="767419"/>
            <a:ext cx="8115226" cy="5330952"/>
          </a:xfrm>
          <a:solidFill>
            <a:srgbClr val="BFBFBF"/>
          </a:solidFill>
        </p:spPr>
        <p:txBody>
          <a:bodyPr anchor="t"/>
          <a:lstStyle>
            <a:lvl1pPr marL="0" indent="0">
              <a:buNone/>
              <a:defRPr sz="3200"/>
            </a:lvl1pPr>
          </a:lstStyle>
          <a:p>
            <a:pPr lvl="0"/>
            <a:endParaRPr lang="en-US"/>
          </a:p>
        </p:txBody>
      </p:sp>
      <p:sp>
        <p:nvSpPr>
          <p:cNvPr id="4" name="Text Placeholder 3">
            <a:extLst>
              <a:ext uri="{FF2B5EF4-FFF2-40B4-BE49-F238E27FC236}">
                <a16:creationId xmlns:a16="http://schemas.microsoft.com/office/drawing/2014/main" id="{70FBE39D-E86D-A81E-E0BB-A8BA5D8508A4}"/>
              </a:ext>
            </a:extLst>
          </p:cNvPr>
          <p:cNvSpPr txBox="1">
            <a:spLocks noGrp="1"/>
          </p:cNvSpPr>
          <p:nvPr>
            <p:ph type="body" idx="2"/>
          </p:nvPr>
        </p:nvSpPr>
        <p:spPr>
          <a:xfrm>
            <a:off x="256032" y="3493008"/>
            <a:ext cx="2834640" cy="2322576"/>
          </a:xfrm>
        </p:spPr>
        <p:txBody>
          <a:bodyPr anchor="t"/>
          <a:lstStyle>
            <a:lvl1pPr marL="0" indent="0">
              <a:lnSpc>
                <a:spcPct val="100000"/>
              </a:lnSpc>
              <a:buNone/>
              <a:defRPr sz="1400">
                <a:solidFill>
                  <a:srgbClr val="FFFFFF"/>
                </a:solidFill>
              </a:defRPr>
            </a:lvl1pPr>
          </a:lstStyle>
          <a:p>
            <a:pPr lvl="0"/>
            <a:r>
              <a:rPr lang="en-US"/>
              <a:t>Click to edit Master text styles</a:t>
            </a:r>
          </a:p>
        </p:txBody>
      </p:sp>
      <p:sp>
        <p:nvSpPr>
          <p:cNvPr id="5" name="Date Placeholder 7">
            <a:extLst>
              <a:ext uri="{FF2B5EF4-FFF2-40B4-BE49-F238E27FC236}">
                <a16:creationId xmlns:a16="http://schemas.microsoft.com/office/drawing/2014/main" id="{9E06DFEF-7183-CC75-B23B-55C8F41AC5F0}"/>
              </a:ext>
            </a:extLst>
          </p:cNvPr>
          <p:cNvSpPr txBox="1">
            <a:spLocks noGrp="1"/>
          </p:cNvSpPr>
          <p:nvPr>
            <p:ph type="dt" sz="half" idx="7"/>
          </p:nvPr>
        </p:nvSpPr>
        <p:spPr/>
        <p:txBody>
          <a:bodyPr/>
          <a:lstStyle>
            <a:lvl1pPr>
              <a:defRPr/>
            </a:lvl1pPr>
          </a:lstStyle>
          <a:p>
            <a:pPr lvl="0"/>
            <a:fld id="{0970A78A-FCF5-4A06-809C-BF4CD30C73FD}" type="datetime1">
              <a:rPr lang="en-US"/>
              <a:pPr lvl="0"/>
              <a:t>2/20/2023</a:t>
            </a:fld>
            <a:endParaRPr lang="en-US"/>
          </a:p>
        </p:txBody>
      </p:sp>
      <p:sp>
        <p:nvSpPr>
          <p:cNvPr id="6" name="Footer Placeholder 8">
            <a:extLst>
              <a:ext uri="{FF2B5EF4-FFF2-40B4-BE49-F238E27FC236}">
                <a16:creationId xmlns:a16="http://schemas.microsoft.com/office/drawing/2014/main" id="{28C1F973-4DE0-0294-5C45-5EC87E54C731}"/>
              </a:ext>
            </a:extLst>
          </p:cNvPr>
          <p:cNvSpPr txBox="1">
            <a:spLocks noGrp="1"/>
          </p:cNvSpPr>
          <p:nvPr>
            <p:ph type="ftr" sz="quarter" idx="9"/>
          </p:nvPr>
        </p:nvSpPr>
        <p:spPr>
          <a:xfrm>
            <a:off x="3499097" y="6356351"/>
            <a:ext cx="5911513" cy="365129"/>
          </a:xfrm>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853B98B9-EBB1-34B1-DE30-C3D8711552AB}"/>
              </a:ext>
            </a:extLst>
          </p:cNvPr>
          <p:cNvSpPr txBox="1">
            <a:spLocks noGrp="1"/>
          </p:cNvSpPr>
          <p:nvPr>
            <p:ph type="sldNum" sz="quarter" idx="8"/>
          </p:nvPr>
        </p:nvSpPr>
        <p:spPr/>
        <p:txBody>
          <a:bodyPr/>
          <a:lstStyle>
            <a:lvl1pPr>
              <a:defRPr/>
            </a:lvl1pPr>
          </a:lstStyle>
          <a:p>
            <a:pPr lvl="0"/>
            <a:fld id="{3F1986D0-5764-4097-AF80-3BFFA68E4B84}" type="slidenum">
              <a:t>‹#›</a:t>
            </a:fld>
            <a:endParaRPr lang="en-US"/>
          </a:p>
        </p:txBody>
      </p:sp>
    </p:spTree>
    <p:extLst>
      <p:ext uri="{BB962C8B-B14F-4D97-AF65-F5344CB8AC3E}">
        <p14:creationId xmlns:p14="http://schemas.microsoft.com/office/powerpoint/2010/main" val="1232876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81366-9CC3-0ED6-E3B1-CE55EFE3406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548D321-DF16-BC5C-859F-BAA40E2E4AFF}"/>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3AC87A67-E5F4-EBDE-2B8D-E568FC06C211}"/>
              </a:ext>
            </a:extLst>
          </p:cNvPr>
          <p:cNvSpPr txBox="1">
            <a:spLocks noGrp="1"/>
          </p:cNvSpPr>
          <p:nvPr>
            <p:ph type="dt" sz="half" idx="7"/>
          </p:nvPr>
        </p:nvSpPr>
        <p:spPr/>
        <p:txBody>
          <a:bodyPr/>
          <a:lstStyle>
            <a:lvl1pPr>
              <a:defRPr/>
            </a:lvl1pPr>
          </a:lstStyle>
          <a:p>
            <a:pPr lvl="0"/>
            <a:fld id="{BB1A0C50-FB74-4D11-BF11-3991EA5AA2F6}" type="datetime1">
              <a:rPr lang="en-US"/>
              <a:pPr lvl="0"/>
              <a:t>2/20/2023</a:t>
            </a:fld>
            <a:endParaRPr lang="en-US"/>
          </a:p>
        </p:txBody>
      </p:sp>
      <p:sp>
        <p:nvSpPr>
          <p:cNvPr id="5" name="Footer Placeholder 7">
            <a:extLst>
              <a:ext uri="{FF2B5EF4-FFF2-40B4-BE49-F238E27FC236}">
                <a16:creationId xmlns:a16="http://schemas.microsoft.com/office/drawing/2014/main" id="{A44C4673-7AB6-E499-CC1F-969A76ECD2A6}"/>
              </a:ext>
            </a:extLst>
          </p:cNvPr>
          <p:cNvSpPr txBox="1">
            <a:spLocks noGrp="1"/>
          </p:cNvSpPr>
          <p:nvPr>
            <p:ph type="ftr" sz="quarter" idx="9"/>
          </p:nvPr>
        </p:nvSpPr>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152BEE15-F53B-BF5A-6583-00C6384DC8DC}"/>
              </a:ext>
            </a:extLst>
          </p:cNvPr>
          <p:cNvSpPr txBox="1">
            <a:spLocks noGrp="1"/>
          </p:cNvSpPr>
          <p:nvPr>
            <p:ph type="sldNum" sz="quarter" idx="8"/>
          </p:nvPr>
        </p:nvSpPr>
        <p:spPr/>
        <p:txBody>
          <a:bodyPr/>
          <a:lstStyle>
            <a:lvl1pPr>
              <a:defRPr/>
            </a:lvl1pPr>
          </a:lstStyle>
          <a:p>
            <a:pPr lvl="0"/>
            <a:fld id="{28D451FD-721C-48D0-9100-D0FF05E725CC}" type="slidenum">
              <a:t>‹#›</a:t>
            </a:fld>
            <a:endParaRPr lang="en-US"/>
          </a:p>
        </p:txBody>
      </p:sp>
    </p:spTree>
    <p:extLst>
      <p:ext uri="{BB962C8B-B14F-4D97-AF65-F5344CB8AC3E}">
        <p14:creationId xmlns:p14="http://schemas.microsoft.com/office/powerpoint/2010/main" val="370446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846DE-B210-D2CB-78B6-67B918213AC3}"/>
              </a:ext>
            </a:extLst>
          </p:cNvPr>
          <p:cNvSpPr txBox="1">
            <a:spLocks noGrp="1"/>
          </p:cNvSpPr>
          <p:nvPr>
            <p:ph type="title" orient="vert"/>
          </p:nvPr>
        </p:nvSpPr>
        <p:spPr>
          <a:xfrm>
            <a:off x="381003" y="990596"/>
            <a:ext cx="2819396" cy="49530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322A3B9-4800-0CB8-F8D9-0BAED5A2F8F6}"/>
              </a:ext>
            </a:extLst>
          </p:cNvPr>
          <p:cNvSpPr txBox="1">
            <a:spLocks noGrp="1"/>
          </p:cNvSpPr>
          <p:nvPr>
            <p:ph type="body" orient="vert" idx="1"/>
          </p:nvPr>
        </p:nvSpPr>
        <p:spPr>
          <a:xfrm>
            <a:off x="3867912" y="868680"/>
            <a:ext cx="7315200" cy="5120640"/>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B1FB8D4D-4D0B-9372-7C1E-9B27EC35E3D1}"/>
              </a:ext>
            </a:extLst>
          </p:cNvPr>
          <p:cNvSpPr txBox="1">
            <a:spLocks noGrp="1"/>
          </p:cNvSpPr>
          <p:nvPr>
            <p:ph type="dt" sz="half" idx="7"/>
          </p:nvPr>
        </p:nvSpPr>
        <p:spPr/>
        <p:txBody>
          <a:bodyPr/>
          <a:lstStyle>
            <a:lvl1pPr>
              <a:defRPr/>
            </a:lvl1pPr>
          </a:lstStyle>
          <a:p>
            <a:pPr lvl="0"/>
            <a:fld id="{CA351317-49B0-4BBA-A352-2BFCE4B0EB7C}" type="datetime1">
              <a:rPr lang="en-US"/>
              <a:pPr lvl="0"/>
              <a:t>2/20/2023</a:t>
            </a:fld>
            <a:endParaRPr lang="en-US"/>
          </a:p>
        </p:txBody>
      </p:sp>
      <p:sp>
        <p:nvSpPr>
          <p:cNvPr id="5" name="Footer Placeholder 7">
            <a:extLst>
              <a:ext uri="{FF2B5EF4-FFF2-40B4-BE49-F238E27FC236}">
                <a16:creationId xmlns:a16="http://schemas.microsoft.com/office/drawing/2014/main" id="{E48E3BFF-453E-77AF-63D8-23CDC303C306}"/>
              </a:ext>
            </a:extLst>
          </p:cNvPr>
          <p:cNvSpPr txBox="1">
            <a:spLocks noGrp="1"/>
          </p:cNvSpPr>
          <p:nvPr>
            <p:ph type="ftr" sz="quarter" idx="9"/>
          </p:nvPr>
        </p:nvSpPr>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F7F09AE9-BF7C-07E1-7224-90F9BC1DF034}"/>
              </a:ext>
            </a:extLst>
          </p:cNvPr>
          <p:cNvSpPr txBox="1">
            <a:spLocks noGrp="1"/>
          </p:cNvSpPr>
          <p:nvPr>
            <p:ph type="sldNum" sz="quarter" idx="8"/>
          </p:nvPr>
        </p:nvSpPr>
        <p:spPr/>
        <p:txBody>
          <a:bodyPr/>
          <a:lstStyle>
            <a:lvl1pPr>
              <a:defRPr/>
            </a:lvl1pPr>
          </a:lstStyle>
          <a:p>
            <a:pPr lvl="0"/>
            <a:fld id="{E6B13102-0CE6-4F5F-A064-346CBC41DB2A}" type="slidenum">
              <a:t>‹#›</a:t>
            </a:fld>
            <a:endParaRPr lang="en-US"/>
          </a:p>
        </p:txBody>
      </p:sp>
    </p:spTree>
    <p:extLst>
      <p:ext uri="{BB962C8B-B14F-4D97-AF65-F5344CB8AC3E}">
        <p14:creationId xmlns:p14="http://schemas.microsoft.com/office/powerpoint/2010/main" val="34062308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EA68AA5C-80A3-89CA-3017-8551CF65F830}"/>
              </a:ext>
            </a:extLst>
          </p:cNvPr>
          <p:cNvGrpSpPr/>
          <p:nvPr/>
        </p:nvGrpSpPr>
        <p:grpSpPr>
          <a:xfrm>
            <a:off x="6452299" y="3405015"/>
            <a:ext cx="5739697" cy="3467971"/>
            <a:chOff x="6452299" y="3405015"/>
            <a:chExt cx="5739697" cy="3467971"/>
          </a:xfrm>
        </p:grpSpPr>
        <p:sp>
          <p:nvSpPr>
            <p:cNvPr id="3" name="Freeform 7">
              <a:extLst>
                <a:ext uri="{FF2B5EF4-FFF2-40B4-BE49-F238E27FC236}">
                  <a16:creationId xmlns:a16="http://schemas.microsoft.com/office/drawing/2014/main" id="{A1D5A933-ECF4-CDEE-2CCD-BDFE240CE305}"/>
                </a:ext>
              </a:extLst>
            </p:cNvPr>
            <p:cNvSpPr/>
            <p:nvPr/>
          </p:nvSpPr>
          <p:spPr>
            <a:xfrm>
              <a:off x="6452299" y="3405015"/>
              <a:ext cx="2883158" cy="3467971"/>
            </a:xfrm>
            <a:custGeom>
              <a:avLst/>
              <a:gdLst>
                <a:gd name="f0" fmla="val 10800000"/>
                <a:gd name="f1" fmla="val 5400000"/>
                <a:gd name="f2" fmla="val 180"/>
                <a:gd name="f3" fmla="val w"/>
                <a:gd name="f4" fmla="val h"/>
                <a:gd name="f5" fmla="val 0"/>
                <a:gd name="f6" fmla="val 1198"/>
                <a:gd name="f7" fmla="val 1441"/>
                <a:gd name="f8" fmla="+- 0 0 -90"/>
                <a:gd name="f9" fmla="*/ f3 1 1198"/>
                <a:gd name="f10" fmla="*/ f4 1 1441"/>
                <a:gd name="f11" fmla="+- f7 0 f5"/>
                <a:gd name="f12" fmla="+- f6 0 f5"/>
                <a:gd name="f13" fmla="*/ f8 f0 1"/>
                <a:gd name="f14" fmla="*/ f12 1 1198"/>
                <a:gd name="f15" fmla="*/ f11 1 1441"/>
                <a:gd name="f16" fmla="*/ 1198 f12 1"/>
                <a:gd name="f17" fmla="*/ 0 f11 1"/>
                <a:gd name="f18" fmla="*/ 0 f12 1"/>
                <a:gd name="f19" fmla="*/ 1441 f11 1"/>
                <a:gd name="f20" fmla="*/ f13 1 f2"/>
                <a:gd name="f21" fmla="*/ f16 1 1198"/>
                <a:gd name="f22" fmla="*/ f17 1 1441"/>
                <a:gd name="f23" fmla="*/ f18 1 1198"/>
                <a:gd name="f24" fmla="*/ f19 1 1441"/>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 ang="f29">
                  <a:pos x="f38" y="f39"/>
                </a:cxn>
              </a:cxnLst>
              <a:rect l="f34" t="f37" r="f35" b="f36"/>
              <a:pathLst>
                <a:path w="1198" h="1441">
                  <a:moveTo>
                    <a:pt x="f6" y="f5"/>
                  </a:moveTo>
                  <a:lnTo>
                    <a:pt x="f5" y="f7"/>
                  </a:lnTo>
                  <a:lnTo>
                    <a:pt x="f6" y="f7"/>
                  </a:lnTo>
                  <a:lnTo>
                    <a:pt x="f6" y="f5"/>
                  </a:lnTo>
                  <a:close/>
                </a:path>
              </a:pathLst>
            </a:custGeom>
            <a:solidFill>
              <a:srgbClr val="F5CDCE"/>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Freeform 6">
              <a:extLst>
                <a:ext uri="{FF2B5EF4-FFF2-40B4-BE49-F238E27FC236}">
                  <a16:creationId xmlns:a16="http://schemas.microsoft.com/office/drawing/2014/main" id="{BE1FC73A-1CD9-90B6-8855-4AD398CF9F1D}"/>
                </a:ext>
              </a:extLst>
            </p:cNvPr>
            <p:cNvSpPr/>
            <p:nvPr/>
          </p:nvSpPr>
          <p:spPr>
            <a:xfrm>
              <a:off x="9318467" y="3405015"/>
              <a:ext cx="2873529" cy="3467971"/>
            </a:xfrm>
            <a:custGeom>
              <a:avLst/>
              <a:gdLst>
                <a:gd name="f0" fmla="val 10800000"/>
                <a:gd name="f1" fmla="val 5400000"/>
                <a:gd name="f2" fmla="val 180"/>
                <a:gd name="f3" fmla="val w"/>
                <a:gd name="f4" fmla="val h"/>
                <a:gd name="f5" fmla="val 0"/>
                <a:gd name="f6" fmla="val 1194"/>
                <a:gd name="f7" fmla="val 1441"/>
                <a:gd name="f8" fmla="+- 0 0 -90"/>
                <a:gd name="f9" fmla="*/ f3 1 1194"/>
                <a:gd name="f10" fmla="*/ f4 1 1441"/>
                <a:gd name="f11" fmla="+- f7 0 f5"/>
                <a:gd name="f12" fmla="+- f6 0 f5"/>
                <a:gd name="f13" fmla="*/ f8 f0 1"/>
                <a:gd name="f14" fmla="*/ f12 1 1194"/>
                <a:gd name="f15" fmla="*/ f11 1 1441"/>
                <a:gd name="f16" fmla="*/ 0 f12 1"/>
                <a:gd name="f17" fmla="*/ 0 f11 1"/>
                <a:gd name="f18" fmla="*/ 1194 f12 1"/>
                <a:gd name="f19" fmla="*/ 1441 f11 1"/>
                <a:gd name="f20" fmla="*/ f13 1 f2"/>
                <a:gd name="f21" fmla="*/ f16 1 1194"/>
                <a:gd name="f22" fmla="*/ f17 1 1441"/>
                <a:gd name="f23" fmla="*/ f18 1 1194"/>
                <a:gd name="f24" fmla="*/ f19 1 1441"/>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 ang="f29">
                  <a:pos x="f38" y="f39"/>
                </a:cxn>
              </a:cxnLst>
              <a:rect l="f34" t="f37" r="f35" b="f36"/>
              <a:pathLst>
                <a:path w="1194" h="1441">
                  <a:moveTo>
                    <a:pt x="f5" y="f5"/>
                  </a:moveTo>
                  <a:lnTo>
                    <a:pt x="f6" y="f7"/>
                  </a:lnTo>
                  <a:lnTo>
                    <a:pt x="f5" y="f7"/>
                  </a:lnTo>
                  <a:lnTo>
                    <a:pt x="f5" y="f5"/>
                  </a:lnTo>
                  <a:close/>
                </a:path>
              </a:pathLst>
            </a:custGeom>
            <a:solidFill>
              <a:srgbClr val="DE8C8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grpSp>
      <p:grpSp>
        <p:nvGrpSpPr>
          <p:cNvPr id="5" name="Group 8">
            <a:extLst>
              <a:ext uri="{FF2B5EF4-FFF2-40B4-BE49-F238E27FC236}">
                <a16:creationId xmlns:a16="http://schemas.microsoft.com/office/drawing/2014/main" id="{CFA19861-DE28-B5C7-8F3A-CD2ACC6A6D6F}"/>
              </a:ext>
            </a:extLst>
          </p:cNvPr>
          <p:cNvGrpSpPr/>
          <p:nvPr/>
        </p:nvGrpSpPr>
        <p:grpSpPr>
          <a:xfrm>
            <a:off x="6465612" y="0"/>
            <a:ext cx="5739698" cy="3467971"/>
            <a:chOff x="6465612" y="0"/>
            <a:chExt cx="5739698" cy="3467971"/>
          </a:xfrm>
        </p:grpSpPr>
        <p:sp>
          <p:nvSpPr>
            <p:cNvPr id="6" name="Freeform 7">
              <a:extLst>
                <a:ext uri="{FF2B5EF4-FFF2-40B4-BE49-F238E27FC236}">
                  <a16:creationId xmlns:a16="http://schemas.microsoft.com/office/drawing/2014/main" id="{EE814543-0E21-E906-B05B-E078476AE3A0}"/>
                </a:ext>
              </a:extLst>
            </p:cNvPr>
            <p:cNvSpPr/>
            <p:nvPr/>
          </p:nvSpPr>
          <p:spPr>
            <a:xfrm flipH="1" flipV="1">
              <a:off x="9322152" y="0"/>
              <a:ext cx="2883158" cy="3467971"/>
            </a:xfrm>
            <a:custGeom>
              <a:avLst/>
              <a:gdLst>
                <a:gd name="f0" fmla="val 10800000"/>
                <a:gd name="f1" fmla="val 5400000"/>
                <a:gd name="f2" fmla="val 180"/>
                <a:gd name="f3" fmla="val w"/>
                <a:gd name="f4" fmla="val h"/>
                <a:gd name="f5" fmla="val 0"/>
                <a:gd name="f6" fmla="val 1198"/>
                <a:gd name="f7" fmla="val 1441"/>
                <a:gd name="f8" fmla="+- 0 0 -90"/>
                <a:gd name="f9" fmla="*/ f3 1 1198"/>
                <a:gd name="f10" fmla="*/ f4 1 1441"/>
                <a:gd name="f11" fmla="+- f7 0 f5"/>
                <a:gd name="f12" fmla="+- f6 0 f5"/>
                <a:gd name="f13" fmla="*/ f8 f0 1"/>
                <a:gd name="f14" fmla="*/ f12 1 1198"/>
                <a:gd name="f15" fmla="*/ f11 1 1441"/>
                <a:gd name="f16" fmla="*/ 1198 f12 1"/>
                <a:gd name="f17" fmla="*/ 0 f11 1"/>
                <a:gd name="f18" fmla="*/ 0 f12 1"/>
                <a:gd name="f19" fmla="*/ 1441 f11 1"/>
                <a:gd name="f20" fmla="*/ f13 1 f2"/>
                <a:gd name="f21" fmla="*/ f16 1 1198"/>
                <a:gd name="f22" fmla="*/ f17 1 1441"/>
                <a:gd name="f23" fmla="*/ f18 1 1198"/>
                <a:gd name="f24" fmla="*/ f19 1 1441"/>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 ang="f29">
                  <a:pos x="f38" y="f39"/>
                </a:cxn>
              </a:cxnLst>
              <a:rect l="f34" t="f37" r="f35" b="f36"/>
              <a:pathLst>
                <a:path w="1198" h="1441">
                  <a:moveTo>
                    <a:pt x="f6" y="f5"/>
                  </a:moveTo>
                  <a:lnTo>
                    <a:pt x="f5" y="f7"/>
                  </a:lnTo>
                  <a:lnTo>
                    <a:pt x="f6" y="f7"/>
                  </a:lnTo>
                  <a:lnTo>
                    <a:pt x="f6" y="f5"/>
                  </a:lnTo>
                  <a:close/>
                </a:path>
              </a:pathLst>
            </a:custGeom>
            <a:solidFill>
              <a:srgbClr val="D2D59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7" name="Freeform 6">
              <a:extLst>
                <a:ext uri="{FF2B5EF4-FFF2-40B4-BE49-F238E27FC236}">
                  <a16:creationId xmlns:a16="http://schemas.microsoft.com/office/drawing/2014/main" id="{7BC64145-5727-8856-C6D5-3C30D830FBBD}"/>
                </a:ext>
              </a:extLst>
            </p:cNvPr>
            <p:cNvSpPr/>
            <p:nvPr/>
          </p:nvSpPr>
          <p:spPr>
            <a:xfrm flipH="1" flipV="1">
              <a:off x="6465612" y="0"/>
              <a:ext cx="2873529" cy="3467971"/>
            </a:xfrm>
            <a:custGeom>
              <a:avLst/>
              <a:gdLst>
                <a:gd name="f0" fmla="val 10800000"/>
                <a:gd name="f1" fmla="val 5400000"/>
                <a:gd name="f2" fmla="val 180"/>
                <a:gd name="f3" fmla="val w"/>
                <a:gd name="f4" fmla="val h"/>
                <a:gd name="f5" fmla="val 0"/>
                <a:gd name="f6" fmla="val 1194"/>
                <a:gd name="f7" fmla="val 1441"/>
                <a:gd name="f8" fmla="+- 0 0 -90"/>
                <a:gd name="f9" fmla="*/ f3 1 1194"/>
                <a:gd name="f10" fmla="*/ f4 1 1441"/>
                <a:gd name="f11" fmla="+- f7 0 f5"/>
                <a:gd name="f12" fmla="+- f6 0 f5"/>
                <a:gd name="f13" fmla="*/ f8 f0 1"/>
                <a:gd name="f14" fmla="*/ f12 1 1194"/>
                <a:gd name="f15" fmla="*/ f11 1 1441"/>
                <a:gd name="f16" fmla="*/ 0 f12 1"/>
                <a:gd name="f17" fmla="*/ 0 f11 1"/>
                <a:gd name="f18" fmla="*/ 1194 f12 1"/>
                <a:gd name="f19" fmla="*/ 1441 f11 1"/>
                <a:gd name="f20" fmla="*/ f13 1 f2"/>
                <a:gd name="f21" fmla="*/ f16 1 1194"/>
                <a:gd name="f22" fmla="*/ f17 1 1441"/>
                <a:gd name="f23" fmla="*/ f18 1 1194"/>
                <a:gd name="f24" fmla="*/ f19 1 1441"/>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 ang="f29">
                  <a:pos x="f38" y="f39"/>
                </a:cxn>
              </a:cxnLst>
              <a:rect l="f34" t="f37" r="f35" b="f36"/>
              <a:pathLst>
                <a:path w="1194" h="1441">
                  <a:moveTo>
                    <a:pt x="f5" y="f5"/>
                  </a:moveTo>
                  <a:lnTo>
                    <a:pt x="f6" y="f7"/>
                  </a:lnTo>
                  <a:lnTo>
                    <a:pt x="f5" y="f7"/>
                  </a:lnTo>
                  <a:lnTo>
                    <a:pt x="f5" y="f5"/>
                  </a:lnTo>
                  <a:close/>
                </a:path>
              </a:pathLst>
            </a:custGeom>
            <a:solidFill>
              <a:srgbClr val="CCBE89"/>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grpSp>
      <p:sp>
        <p:nvSpPr>
          <p:cNvPr id="8" name="Image 2" descr="preencoded.png">
            <a:extLst>
              <a:ext uri="{FF2B5EF4-FFF2-40B4-BE49-F238E27FC236}">
                <a16:creationId xmlns:a16="http://schemas.microsoft.com/office/drawing/2014/main" id="{8C9031B8-9C79-3411-5714-E7EC4B7CBD15}"/>
              </a:ext>
            </a:extLst>
          </p:cNvPr>
          <p:cNvSpPr/>
          <p:nvPr/>
        </p:nvSpPr>
        <p:spPr>
          <a:xfrm>
            <a:off x="7642518" y="4577660"/>
            <a:ext cx="775018" cy="775018"/>
          </a:xfrm>
          <a:custGeom>
            <a:avLst/>
            <a:gdLst>
              <a:gd name="f0" fmla="val 10800000"/>
              <a:gd name="f1" fmla="val 5400000"/>
              <a:gd name="f2" fmla="val 180"/>
              <a:gd name="f3" fmla="val w"/>
              <a:gd name="f4" fmla="val h"/>
              <a:gd name="f5" fmla="val 0"/>
              <a:gd name="f6" fmla="val 775021"/>
              <a:gd name="f7" fmla="val 387511"/>
              <a:gd name="f8" fmla="val 601527"/>
              <a:gd name="f9" fmla="val 173494"/>
              <a:gd name="f10" fmla="+- 0 0 -90"/>
              <a:gd name="f11" fmla="*/ f3 1 775021"/>
              <a:gd name="f12" fmla="*/ f4 1 775021"/>
              <a:gd name="f13" fmla="+- f6 0 f5"/>
              <a:gd name="f14" fmla="*/ f10 f0 1"/>
              <a:gd name="f15" fmla="*/ f13 1 775021"/>
              <a:gd name="f16" fmla="*/ 387511 f13 1"/>
              <a:gd name="f17" fmla="*/ 775021 f13 1"/>
              <a:gd name="f18" fmla="*/ 0 f13 1"/>
              <a:gd name="f19" fmla="*/ f14 1 f2"/>
              <a:gd name="f20" fmla="*/ f16 1 775021"/>
              <a:gd name="f21" fmla="*/ f17 1 775021"/>
              <a:gd name="f22" fmla="*/ f18 1 775021"/>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2 1"/>
              <a:gd name="f38" fmla="*/ f28 f11 1"/>
            </a:gdLst>
            <a:ahLst/>
            <a:cxnLst>
              <a:cxn ang="3cd4">
                <a:pos x="hc" y="t"/>
              </a:cxn>
              <a:cxn ang="0">
                <a:pos x="r" y="vc"/>
              </a:cxn>
              <a:cxn ang="cd4">
                <a:pos x="hc" y="b"/>
              </a:cxn>
              <a:cxn ang="cd2">
                <a:pos x="l" y="vc"/>
              </a:cxn>
              <a:cxn ang="f25">
                <a:pos x="f33" y="f34"/>
              </a:cxn>
              <a:cxn ang="f25">
                <a:pos x="f35" y="f36"/>
              </a:cxn>
              <a:cxn ang="f25">
                <a:pos x="f33" y="f37"/>
              </a:cxn>
              <a:cxn ang="f25">
                <a:pos x="f38" y="f36"/>
              </a:cxn>
              <a:cxn ang="f25">
                <a:pos x="f33" y="f34"/>
              </a:cxn>
            </a:cxnLst>
            <a:rect l="f29" t="f32" r="f30" b="f31"/>
            <a:pathLst>
              <a:path w="775021" h="775021">
                <a:moveTo>
                  <a:pt x="f7" y="f6"/>
                </a:moveTo>
                <a:cubicBezTo>
                  <a:pt x="f8" y="f6"/>
                  <a:pt x="f6" y="f8"/>
                  <a:pt x="f6" y="f7"/>
                </a:cubicBezTo>
                <a:cubicBezTo>
                  <a:pt x="f6" y="f9"/>
                  <a:pt x="f8" y="f5"/>
                  <a:pt x="f7" y="f5"/>
                </a:cubicBezTo>
                <a:cubicBezTo>
                  <a:pt x="f9" y="f5"/>
                  <a:pt x="f5" y="f9"/>
                  <a:pt x="f5" y="f7"/>
                </a:cubicBezTo>
                <a:cubicBezTo>
                  <a:pt x="f5" y="f8"/>
                  <a:pt x="f9" y="f6"/>
                  <a:pt x="f7" y="f6"/>
                </a:cubicBezTo>
                <a:close/>
              </a:path>
            </a:pathLst>
          </a:custGeom>
          <a:solidFill>
            <a:srgbClr val="1F2C8F"/>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9" name="Title 1">
            <a:extLst>
              <a:ext uri="{FF2B5EF4-FFF2-40B4-BE49-F238E27FC236}">
                <a16:creationId xmlns:a16="http://schemas.microsoft.com/office/drawing/2014/main" id="{65405DAE-53FE-8633-42D8-EB506A189D52}"/>
              </a:ext>
            </a:extLst>
          </p:cNvPr>
          <p:cNvSpPr txBox="1">
            <a:spLocks noGrp="1"/>
          </p:cNvSpPr>
          <p:nvPr>
            <p:ph type="title"/>
          </p:nvPr>
        </p:nvSpPr>
        <p:spPr>
          <a:xfrm>
            <a:off x="1499616" y="1901952"/>
            <a:ext cx="5693667" cy="768096"/>
          </a:xfrm>
        </p:spPr>
        <p:txBody>
          <a:bodyPr>
            <a:noAutofit/>
          </a:bodyPr>
          <a:lstStyle>
            <a:lvl1pPr>
              <a:lnSpc>
                <a:spcPct val="100000"/>
              </a:lnSpc>
              <a:defRPr/>
            </a:lvl1pPr>
          </a:lstStyle>
          <a:p>
            <a:pPr lvl="0"/>
            <a:r>
              <a:rPr lang="en-US"/>
              <a:t>Click to edit Master title style</a:t>
            </a:r>
          </a:p>
        </p:txBody>
      </p:sp>
      <p:sp>
        <p:nvSpPr>
          <p:cNvPr id="10" name="Content Placeholder 2">
            <a:extLst>
              <a:ext uri="{FF2B5EF4-FFF2-40B4-BE49-F238E27FC236}">
                <a16:creationId xmlns:a16="http://schemas.microsoft.com/office/drawing/2014/main" id="{E889476C-FFA2-B0F1-0177-C89224B31D7B}"/>
              </a:ext>
            </a:extLst>
          </p:cNvPr>
          <p:cNvSpPr txBox="1">
            <a:spLocks noGrp="1"/>
          </p:cNvSpPr>
          <p:nvPr>
            <p:ph idx="4294967295"/>
          </p:nvPr>
        </p:nvSpPr>
        <p:spPr>
          <a:xfrm>
            <a:off x="1499616" y="2770632"/>
            <a:ext cx="5693667" cy="3122163"/>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21000789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hart">
    <p:spTree>
      <p:nvGrpSpPr>
        <p:cNvPr id="1" name=""/>
        <p:cNvGrpSpPr/>
        <p:nvPr/>
      </p:nvGrpSpPr>
      <p:grpSpPr>
        <a:xfrm>
          <a:off x="0" y="0"/>
          <a:ext cx="0" cy="0"/>
          <a:chOff x="0" y="0"/>
          <a:chExt cx="0" cy="0"/>
        </a:xfrm>
      </p:grpSpPr>
      <p:sp>
        <p:nvSpPr>
          <p:cNvPr id="2" name="Freeform: Shape 29">
            <a:extLst>
              <a:ext uri="{FF2B5EF4-FFF2-40B4-BE49-F238E27FC236}">
                <a16:creationId xmlns:a16="http://schemas.microsoft.com/office/drawing/2014/main" id="{5C3950A3-9DCE-7598-7C66-2EF5A465B210}"/>
              </a:ext>
            </a:extLst>
          </p:cNvPr>
          <p:cNvSpPr/>
          <p:nvPr/>
        </p:nvSpPr>
        <p:spPr>
          <a:xfrm>
            <a:off x="0" y="0"/>
            <a:ext cx="2242831" cy="2102964"/>
          </a:xfrm>
          <a:custGeom>
            <a:avLst/>
            <a:gdLst>
              <a:gd name="f0" fmla="val 10800000"/>
              <a:gd name="f1" fmla="val 5400000"/>
              <a:gd name="f2" fmla="val 180"/>
              <a:gd name="f3" fmla="val w"/>
              <a:gd name="f4" fmla="val h"/>
              <a:gd name="f5" fmla="val 0"/>
              <a:gd name="f6" fmla="val 2242827"/>
              <a:gd name="f7" fmla="val 2102966"/>
              <a:gd name="f8" fmla="val 2220549"/>
              <a:gd name="f9" fmla="val 2238641"/>
              <a:gd name="f10" fmla="val 82607"/>
              <a:gd name="f11" fmla="val 2123193"/>
              <a:gd name="f12" fmla="val 1215807"/>
              <a:gd name="f13" fmla="val 1163255"/>
              <a:gd name="f14" fmla="val 1"/>
              <a:gd name="f15" fmla="val 2080690"/>
              <a:gd name="f16" fmla="val 1151759"/>
              <a:gd name="f17" fmla="val 2102176"/>
              <a:gd name="f18" fmla="val 1202330"/>
              <a:gd name="f19" fmla="val 2216479"/>
              <a:gd name="f20" fmla="val 80336"/>
              <a:gd name="f21" fmla="val 2098030"/>
              <a:gd name="f22" fmla="val 2120412"/>
              <a:gd name="f23" fmla="val 2116859"/>
              <a:gd name="f24" fmla="val 70117"/>
              <a:gd name="f25" fmla="val 2007691"/>
              <a:gd name="f26" fmla="val 1141666"/>
              <a:gd name="f27" fmla="val 1099966"/>
              <a:gd name="f28" fmla="val 1980571"/>
              <a:gd name="f29" fmla="val 1958295"/>
              <a:gd name="f30" fmla="val 1088470"/>
              <a:gd name="f31" fmla="val 1986577"/>
              <a:gd name="f32" fmla="val 1128187"/>
              <a:gd name="f33" fmla="val 2094588"/>
              <a:gd name="f34" fmla="val 67938"/>
              <a:gd name="f35" fmla="val 1975608"/>
              <a:gd name="f36" fmla="val 1997887"/>
              <a:gd name="f37" fmla="val 1994968"/>
              <a:gd name="f38" fmla="val 57611"/>
              <a:gd name="f39" fmla="val 1892090"/>
              <a:gd name="f40" fmla="val 1067493"/>
              <a:gd name="f41" fmla="val 1036676"/>
              <a:gd name="f42" fmla="val 1858047"/>
              <a:gd name="f43" fmla="val 1835771"/>
              <a:gd name="f44" fmla="val 1025181"/>
              <a:gd name="f45" fmla="val 1871073"/>
              <a:gd name="f46" fmla="val 1053919"/>
              <a:gd name="f47" fmla="val 1972805"/>
              <a:gd name="f48" fmla="val 55322"/>
              <a:gd name="f49" fmla="val 1853193"/>
              <a:gd name="f50" fmla="val 1875472"/>
              <a:gd name="f51" fmla="val 1873186"/>
              <a:gd name="f52" fmla="val 45119"/>
              <a:gd name="f53" fmla="val 1776588"/>
              <a:gd name="f54" fmla="val 993350"/>
              <a:gd name="f55" fmla="val 973388"/>
              <a:gd name="f56" fmla="val 1735650"/>
              <a:gd name="f57" fmla="val 1713374"/>
              <a:gd name="f58" fmla="val 961784"/>
              <a:gd name="f59" fmla="val 1755557"/>
              <a:gd name="f60" fmla="val 979877"/>
              <a:gd name="f61" fmla="val 1851022"/>
              <a:gd name="f62" fmla="val 42848"/>
              <a:gd name="f63" fmla="val 1730668"/>
              <a:gd name="f64" fmla="val 1753056"/>
              <a:gd name="f65" fmla="val 1751404"/>
              <a:gd name="f66" fmla="val 32610"/>
              <a:gd name="f67" fmla="val 1661086"/>
              <a:gd name="f68" fmla="val 919190"/>
              <a:gd name="f69" fmla="val 910098"/>
              <a:gd name="f70" fmla="val 1613232"/>
              <a:gd name="f71" fmla="val 1590961"/>
              <a:gd name="f72" fmla="val 898495"/>
              <a:gd name="f73" fmla="val 1639954"/>
              <a:gd name="f74" fmla="val 905712"/>
              <a:gd name="f75" fmla="val 1729127"/>
              <a:gd name="f76" fmla="val 30432"/>
              <a:gd name="f77" fmla="val 1608247"/>
              <a:gd name="f78" fmla="val 1630525"/>
              <a:gd name="f79" fmla="val 1629507"/>
              <a:gd name="f80" fmla="val 20086"/>
              <a:gd name="f81" fmla="val 1545469"/>
              <a:gd name="f82" fmla="val 844919"/>
              <a:gd name="f83" fmla="val 846701"/>
              <a:gd name="f84" fmla="val 1490712"/>
              <a:gd name="f85" fmla="val 1468436"/>
              <a:gd name="f86" fmla="val 835206"/>
              <a:gd name="f87" fmla="val 1524451"/>
              <a:gd name="f88" fmla="val 831445"/>
              <a:gd name="f89" fmla="val 1607345"/>
              <a:gd name="f90" fmla="val 17816"/>
              <a:gd name="f91" fmla="val 1485833"/>
              <a:gd name="f92" fmla="val 1508109"/>
              <a:gd name="f93" fmla="val 1507724"/>
              <a:gd name="f94" fmla="val 7596"/>
              <a:gd name="f95" fmla="val 1429966"/>
              <a:gd name="f96" fmla="val 770778"/>
              <a:gd name="f97" fmla="val 783416"/>
              <a:gd name="f98" fmla="val 1368317"/>
              <a:gd name="f99" fmla="val 1346041"/>
              <a:gd name="f100" fmla="val 771917"/>
              <a:gd name="f101" fmla="val 1408949"/>
              <a:gd name="f102" fmla="val 757304"/>
              <a:gd name="f103" fmla="val 1485563"/>
              <a:gd name="f104" fmla="val 5325"/>
              <a:gd name="f105" fmla="val 1362591"/>
              <a:gd name="f106" fmla="val 1385194"/>
              <a:gd name="f107" fmla="val 1364797"/>
              <a:gd name="f108" fmla="val 133264"/>
              <a:gd name="f109" fmla="val 1234684"/>
              <a:gd name="f110" fmla="val 767432"/>
              <a:gd name="f111" fmla="val 672215"/>
              <a:gd name="f112" fmla="val 1245917"/>
              <a:gd name="f113" fmla="val 1223641"/>
              <a:gd name="f114" fmla="val 661385"/>
              <a:gd name="f115" fmla="val 1214835"/>
              <a:gd name="f116" fmla="val 752908"/>
              <a:gd name="f117" fmla="val 1342864"/>
              <a:gd name="f118" fmla="val 128894"/>
              <a:gd name="f119" fmla="val 1238878"/>
              <a:gd name="f120" fmla="val 1261388"/>
              <a:gd name="f121" fmla="val 1244763"/>
              <a:gd name="f122" fmla="val 108614"/>
              <a:gd name="f123" fmla="val 1126083"/>
              <a:gd name="f124" fmla="val 687031"/>
              <a:gd name="f125" fmla="val 613049"/>
              <a:gd name="f126" fmla="val 1123397"/>
              <a:gd name="f127" fmla="val 1101121"/>
              <a:gd name="f128" fmla="val 602316"/>
              <a:gd name="f129" fmla="val 1106344"/>
              <a:gd name="f130" fmla="val 672419"/>
              <a:gd name="f131" fmla="val 1222940"/>
              <a:gd name="f132" fmla="val 104135"/>
              <a:gd name="f133" fmla="val 1115178"/>
              <a:gd name="f134" fmla="val 1137688"/>
              <a:gd name="f135" fmla="val 1124836"/>
              <a:gd name="f136" fmla="val 83962"/>
              <a:gd name="f137" fmla="val 1017592"/>
              <a:gd name="f138" fmla="val 606647"/>
              <a:gd name="f139" fmla="val 553979"/>
              <a:gd name="f140" fmla="val 1000978"/>
              <a:gd name="f141" fmla="val 978703"/>
              <a:gd name="f142" fmla="val 543246"/>
              <a:gd name="f143" fmla="val 997852"/>
              <a:gd name="f144" fmla="val 592039"/>
              <a:gd name="f145" fmla="val 1103012"/>
              <a:gd name="f146" fmla="val 79485"/>
              <a:gd name="f147" fmla="val 991375"/>
              <a:gd name="f148" fmla="val 1013997"/>
              <a:gd name="f149" fmla="val 1004915"/>
              <a:gd name="f150" fmla="val 59331"/>
              <a:gd name="f151" fmla="val 909100"/>
              <a:gd name="f152" fmla="val 526286"/>
              <a:gd name="f153" fmla="val 494909"/>
              <a:gd name="f154" fmla="val 878583"/>
              <a:gd name="f155" fmla="val 856307"/>
              <a:gd name="f156" fmla="val 484176"/>
              <a:gd name="f157" fmla="val 889272"/>
              <a:gd name="f158" fmla="val 511676"/>
              <a:gd name="f159" fmla="val 982981"/>
              <a:gd name="f160" fmla="val 54853"/>
              <a:gd name="f161" fmla="val 866108"/>
              <a:gd name="f162" fmla="val 888384"/>
              <a:gd name="f163" fmla="val 884876"/>
              <a:gd name="f164" fmla="val 34680"/>
              <a:gd name="f165" fmla="val 800495"/>
              <a:gd name="f166" fmla="val 445883"/>
              <a:gd name="f167" fmla="val 435739"/>
              <a:gd name="f168" fmla="val 756058"/>
              <a:gd name="f169" fmla="val 733782"/>
              <a:gd name="f170" fmla="val 425107"/>
              <a:gd name="f171" fmla="val 780781"/>
              <a:gd name="f172" fmla="val 431187"/>
              <a:gd name="f173" fmla="val 863057"/>
              <a:gd name="f174" fmla="val 30169"/>
              <a:gd name="f175" fmla="val 743692"/>
              <a:gd name="f176" fmla="val 765973"/>
              <a:gd name="f177" fmla="val 764957"/>
              <a:gd name="f178" fmla="val 10048"/>
              <a:gd name="f179" fmla="val 692029"/>
              <a:gd name="f180" fmla="val 365521"/>
              <a:gd name="f181" fmla="val 376767"/>
              <a:gd name="f182" fmla="val 633662"/>
              <a:gd name="f183" fmla="val 611386"/>
              <a:gd name="f184" fmla="val 365938"/>
              <a:gd name="f185" fmla="val 672265"/>
              <a:gd name="f186" fmla="val 350911"/>
              <a:gd name="f187" fmla="val 743129"/>
              <a:gd name="f188" fmla="val 5570"/>
              <a:gd name="f189" fmla="val 617163"/>
              <a:gd name="f190" fmla="val 640489"/>
              <a:gd name="f191" fmla="val 606611"/>
              <a:gd name="f192" fmla="val 108906"/>
              <a:gd name="f193" fmla="val 506524"/>
              <a:gd name="f194" fmla="val 345128"/>
              <a:gd name="f195" fmla="val 272312"/>
              <a:gd name="f196" fmla="val 511248"/>
              <a:gd name="f197" fmla="val 488972"/>
              <a:gd name="f198" fmla="val 263030"/>
              <a:gd name="f199" fmla="val 489290"/>
              <a:gd name="f200" fmla="val 328485"/>
              <a:gd name="f201" fmla="val 585980"/>
              <a:gd name="f202" fmla="val 100252"/>
              <a:gd name="f203" fmla="val 489561"/>
              <a:gd name="f204" fmla="val 512789"/>
              <a:gd name="f205" fmla="val 493721"/>
              <a:gd name="f206" fmla="val 61289"/>
              <a:gd name="f207" fmla="val 412246"/>
              <a:gd name="f208" fmla="val 253561"/>
              <a:gd name="f209" fmla="val 221597"/>
              <a:gd name="f210" fmla="val 388735"/>
              <a:gd name="f211" fmla="val 366459"/>
              <a:gd name="f212" fmla="val 212399"/>
              <a:gd name="f213" fmla="val 395116"/>
              <a:gd name="f214" fmla="val 236854"/>
              <a:gd name="f215" fmla="val 473199"/>
              <a:gd name="f216" fmla="val 52587"/>
              <a:gd name="f217" fmla="val 361966"/>
              <a:gd name="f218" fmla="val 385181"/>
              <a:gd name="f219" fmla="val 380937"/>
              <a:gd name="f220" fmla="val 13636"/>
              <a:gd name="f221" fmla="val 318070"/>
              <a:gd name="f222" fmla="val 161973"/>
              <a:gd name="f223" fmla="val 170965"/>
              <a:gd name="f224" fmla="val 266328"/>
              <a:gd name="f225" fmla="val 244052"/>
              <a:gd name="f226" fmla="val 161767"/>
              <a:gd name="f227" fmla="val 300940"/>
              <a:gd name="f228" fmla="val 145329"/>
              <a:gd name="f229" fmla="val 360416"/>
              <a:gd name="f230" fmla="val 4982"/>
              <a:gd name="f231" fmla="val 218905"/>
              <a:gd name="f232" fmla="val 249720"/>
              <a:gd name="f233" fmla="val 241311"/>
              <a:gd name="f234" fmla="val 15475"/>
              <a:gd name="f235" fmla="val 188962"/>
              <a:gd name="f236" fmla="val 92909"/>
              <a:gd name="f237" fmla="val 100349"/>
              <a:gd name="f238" fmla="val 143932"/>
              <a:gd name="f239" fmla="val 121656"/>
              <a:gd name="f240" fmla="val 74091"/>
              <a:gd name="f241" fmla="val 141290"/>
              <a:gd name="f242" fmla="val 91533"/>
              <a:gd name="f243" fmla="val 189966"/>
              <a:gd name="f244" fmla="val 42875"/>
              <a:gd name="f245" fmla="+- 0 0 -90"/>
              <a:gd name="f246" fmla="*/ f3 1 2242827"/>
              <a:gd name="f247" fmla="*/ f4 1 2102966"/>
              <a:gd name="f248" fmla="+- f7 0 f5"/>
              <a:gd name="f249" fmla="+- f6 0 f5"/>
              <a:gd name="f250" fmla="*/ f245 f0 1"/>
              <a:gd name="f251" fmla="*/ f249 1 2242827"/>
              <a:gd name="f252" fmla="*/ f248 1 2102966"/>
              <a:gd name="f253" fmla="*/ 2220549 f249 1"/>
              <a:gd name="f254" fmla="*/ 0 f248 1"/>
              <a:gd name="f255" fmla="*/ 2242827 f249 1"/>
              <a:gd name="f256" fmla="*/ 2238641 f249 1"/>
              <a:gd name="f257" fmla="*/ 82607 f248 1"/>
              <a:gd name="f258" fmla="*/ 1 f249 1"/>
              <a:gd name="f259" fmla="*/ 2102966 f248 1"/>
              <a:gd name="f260" fmla="*/ 2080690 f248 1"/>
              <a:gd name="f261" fmla="*/ 2216479 f249 1"/>
              <a:gd name="f262" fmla="*/ 80336 f248 1"/>
              <a:gd name="f263" fmla="*/ 2098030 f249 1"/>
              <a:gd name="f264" fmla="*/ 2120412 f249 1"/>
              <a:gd name="f265" fmla="*/ 2116859 f249 1"/>
              <a:gd name="f266" fmla="*/ 70117 f248 1"/>
              <a:gd name="f267" fmla="*/ 1980571 f248 1"/>
              <a:gd name="f268" fmla="*/ 1958295 f248 1"/>
              <a:gd name="f269" fmla="*/ 2094588 f249 1"/>
              <a:gd name="f270" fmla="*/ 67938 f248 1"/>
              <a:gd name="f271" fmla="*/ 1975608 f249 1"/>
              <a:gd name="f272" fmla="*/ 1997887 f249 1"/>
              <a:gd name="f273" fmla="*/ 1994968 f249 1"/>
              <a:gd name="f274" fmla="*/ 57611 f248 1"/>
              <a:gd name="f275" fmla="*/ 1858047 f248 1"/>
              <a:gd name="f276" fmla="*/ 1835771 f248 1"/>
              <a:gd name="f277" fmla="*/ 1972805 f249 1"/>
              <a:gd name="f278" fmla="*/ 55322 f248 1"/>
              <a:gd name="f279" fmla="*/ 1853193 f249 1"/>
              <a:gd name="f280" fmla="*/ 1875472 f249 1"/>
              <a:gd name="f281" fmla="*/ 1873186 f249 1"/>
              <a:gd name="f282" fmla="*/ 45119 f248 1"/>
              <a:gd name="f283" fmla="*/ 0 f249 1"/>
              <a:gd name="f284" fmla="*/ 1735650 f248 1"/>
              <a:gd name="f285" fmla="*/ 1713374 f248 1"/>
              <a:gd name="f286" fmla="*/ 1851022 f249 1"/>
              <a:gd name="f287" fmla="*/ 42848 f248 1"/>
              <a:gd name="f288" fmla="*/ 1730668 f249 1"/>
              <a:gd name="f289" fmla="*/ 1753056 f249 1"/>
              <a:gd name="f290" fmla="*/ 1751404 f249 1"/>
              <a:gd name="f291" fmla="*/ 32610 f248 1"/>
              <a:gd name="f292" fmla="*/ 1613232 f248 1"/>
              <a:gd name="f293" fmla="*/ 1590961 f248 1"/>
              <a:gd name="f294" fmla="*/ 1729127 f249 1"/>
              <a:gd name="f295" fmla="*/ 30432 f248 1"/>
              <a:gd name="f296" fmla="*/ 1608247 f249 1"/>
              <a:gd name="f297" fmla="*/ 1630525 f249 1"/>
              <a:gd name="f298" fmla="*/ 1629507 f249 1"/>
              <a:gd name="f299" fmla="*/ 20086 f248 1"/>
              <a:gd name="f300" fmla="*/ 1490712 f248 1"/>
              <a:gd name="f301" fmla="*/ 1468436 f248 1"/>
              <a:gd name="f302" fmla="*/ 1607345 f249 1"/>
              <a:gd name="f303" fmla="*/ 17816 f248 1"/>
              <a:gd name="f304" fmla="*/ 1485833 f249 1"/>
              <a:gd name="f305" fmla="*/ 1508109 f249 1"/>
              <a:gd name="f306" fmla="*/ 1507724 f249 1"/>
              <a:gd name="f307" fmla="*/ 7596 f248 1"/>
              <a:gd name="f308" fmla="*/ 1368317 f248 1"/>
              <a:gd name="f309" fmla="*/ 1346041 f248 1"/>
              <a:gd name="f310" fmla="*/ 1485563 f249 1"/>
              <a:gd name="f311" fmla="*/ 5325 f248 1"/>
              <a:gd name="f312" fmla="*/ 1362591 f249 1"/>
              <a:gd name="f313" fmla="*/ 1385194 f249 1"/>
              <a:gd name="f314" fmla="*/ 1364797 f249 1"/>
              <a:gd name="f315" fmla="*/ 133264 f248 1"/>
              <a:gd name="f316" fmla="*/ 1245917 f248 1"/>
              <a:gd name="f317" fmla="*/ 1223641 f248 1"/>
              <a:gd name="f318" fmla="*/ 1342864 f249 1"/>
              <a:gd name="f319" fmla="*/ 128894 f248 1"/>
              <a:gd name="f320" fmla="*/ 1238878 f249 1"/>
              <a:gd name="f321" fmla="*/ 1261388 f249 1"/>
              <a:gd name="f322" fmla="*/ 1244763 f249 1"/>
              <a:gd name="f323" fmla="*/ 108614 f248 1"/>
              <a:gd name="f324" fmla="*/ 1123397 f248 1"/>
              <a:gd name="f325" fmla="*/ 1101121 f248 1"/>
              <a:gd name="f326" fmla="*/ 1222940 f249 1"/>
              <a:gd name="f327" fmla="*/ 104135 f248 1"/>
              <a:gd name="f328" fmla="*/ 1115178 f249 1"/>
              <a:gd name="f329" fmla="*/ 1137688 f249 1"/>
              <a:gd name="f330" fmla="*/ 1124836 f249 1"/>
              <a:gd name="f331" fmla="*/ 83962 f248 1"/>
              <a:gd name="f332" fmla="*/ 1000978 f248 1"/>
              <a:gd name="f333" fmla="*/ 978703 f248 1"/>
              <a:gd name="f334" fmla="*/ 1103012 f249 1"/>
              <a:gd name="f335" fmla="*/ 79485 f248 1"/>
              <a:gd name="f336" fmla="*/ 991375 f249 1"/>
              <a:gd name="f337" fmla="*/ 1013997 f249 1"/>
              <a:gd name="f338" fmla="*/ 1004915 f249 1"/>
              <a:gd name="f339" fmla="*/ 59331 f248 1"/>
              <a:gd name="f340" fmla="*/ 878583 f248 1"/>
              <a:gd name="f341" fmla="*/ 856307 f248 1"/>
              <a:gd name="f342" fmla="*/ 982981 f249 1"/>
              <a:gd name="f343" fmla="*/ 54853 f248 1"/>
              <a:gd name="f344" fmla="*/ 866108 f249 1"/>
              <a:gd name="f345" fmla="*/ 888384 f249 1"/>
              <a:gd name="f346" fmla="*/ 884876 f249 1"/>
              <a:gd name="f347" fmla="*/ 34680 f248 1"/>
              <a:gd name="f348" fmla="*/ 756058 f248 1"/>
              <a:gd name="f349" fmla="*/ 733782 f248 1"/>
              <a:gd name="f350" fmla="*/ 863057 f249 1"/>
              <a:gd name="f351" fmla="*/ 30169 f248 1"/>
              <a:gd name="f352" fmla="*/ 743692 f249 1"/>
              <a:gd name="f353" fmla="*/ 765973 f249 1"/>
              <a:gd name="f354" fmla="*/ 764957 f249 1"/>
              <a:gd name="f355" fmla="*/ 10048 f248 1"/>
              <a:gd name="f356" fmla="*/ 633662 f248 1"/>
              <a:gd name="f357" fmla="*/ 611386 f248 1"/>
              <a:gd name="f358" fmla="*/ 743129 f249 1"/>
              <a:gd name="f359" fmla="*/ 5570 f248 1"/>
              <a:gd name="f360" fmla="*/ 617163 f249 1"/>
              <a:gd name="f361" fmla="*/ 640489 f249 1"/>
              <a:gd name="f362" fmla="*/ 606611 f249 1"/>
              <a:gd name="f363" fmla="*/ 108906 f248 1"/>
              <a:gd name="f364" fmla="*/ 511248 f248 1"/>
              <a:gd name="f365" fmla="*/ 488972 f248 1"/>
              <a:gd name="f366" fmla="*/ 585980 f249 1"/>
              <a:gd name="f367" fmla="*/ 100252 f248 1"/>
              <a:gd name="f368" fmla="*/ 489561 f249 1"/>
              <a:gd name="f369" fmla="*/ 512789 f249 1"/>
              <a:gd name="f370" fmla="*/ 493721 f249 1"/>
              <a:gd name="f371" fmla="*/ 61289 f248 1"/>
              <a:gd name="f372" fmla="*/ 388735 f248 1"/>
              <a:gd name="f373" fmla="*/ 366459 f248 1"/>
              <a:gd name="f374" fmla="*/ 473199 f249 1"/>
              <a:gd name="f375" fmla="*/ 52587 f248 1"/>
              <a:gd name="f376" fmla="*/ 361966 f249 1"/>
              <a:gd name="f377" fmla="*/ 385181 f249 1"/>
              <a:gd name="f378" fmla="*/ 380937 f249 1"/>
              <a:gd name="f379" fmla="*/ 13636 f248 1"/>
              <a:gd name="f380" fmla="*/ 266328 f248 1"/>
              <a:gd name="f381" fmla="*/ 244052 f248 1"/>
              <a:gd name="f382" fmla="*/ 360416 f249 1"/>
              <a:gd name="f383" fmla="*/ 4982 f248 1"/>
              <a:gd name="f384" fmla="*/ 218905 f249 1"/>
              <a:gd name="f385" fmla="*/ 249720 f249 1"/>
              <a:gd name="f386" fmla="*/ 241311 f249 1"/>
              <a:gd name="f387" fmla="*/ 15475 f248 1"/>
              <a:gd name="f388" fmla="*/ 143932 f248 1"/>
              <a:gd name="f389" fmla="*/ 121656 f248 1"/>
              <a:gd name="f390" fmla="*/ 189966 f249 1"/>
              <a:gd name="f391" fmla="*/ 42875 f248 1"/>
              <a:gd name="f392" fmla="*/ f250 1 f2"/>
              <a:gd name="f393" fmla="*/ f253 1 2242827"/>
              <a:gd name="f394" fmla="*/ f254 1 2102966"/>
              <a:gd name="f395" fmla="*/ f255 1 2242827"/>
              <a:gd name="f396" fmla="*/ f256 1 2242827"/>
              <a:gd name="f397" fmla="*/ f257 1 2102966"/>
              <a:gd name="f398" fmla="*/ f258 1 2242827"/>
              <a:gd name="f399" fmla="*/ f259 1 2102966"/>
              <a:gd name="f400" fmla="*/ f260 1 2102966"/>
              <a:gd name="f401" fmla="*/ f261 1 2242827"/>
              <a:gd name="f402" fmla="*/ f262 1 2102966"/>
              <a:gd name="f403" fmla="*/ f263 1 2242827"/>
              <a:gd name="f404" fmla="*/ f264 1 2242827"/>
              <a:gd name="f405" fmla="*/ f265 1 2242827"/>
              <a:gd name="f406" fmla="*/ f266 1 2102966"/>
              <a:gd name="f407" fmla="*/ f267 1 2102966"/>
              <a:gd name="f408" fmla="*/ f268 1 2102966"/>
              <a:gd name="f409" fmla="*/ f269 1 2242827"/>
              <a:gd name="f410" fmla="*/ f270 1 2102966"/>
              <a:gd name="f411" fmla="*/ f271 1 2242827"/>
              <a:gd name="f412" fmla="*/ f272 1 2242827"/>
              <a:gd name="f413" fmla="*/ f273 1 2242827"/>
              <a:gd name="f414" fmla="*/ f274 1 2102966"/>
              <a:gd name="f415" fmla="*/ f275 1 2102966"/>
              <a:gd name="f416" fmla="*/ f276 1 2102966"/>
              <a:gd name="f417" fmla="*/ f277 1 2242827"/>
              <a:gd name="f418" fmla="*/ f278 1 2102966"/>
              <a:gd name="f419" fmla="*/ f279 1 2242827"/>
              <a:gd name="f420" fmla="*/ f280 1 2242827"/>
              <a:gd name="f421" fmla="*/ f281 1 2242827"/>
              <a:gd name="f422" fmla="*/ f282 1 2102966"/>
              <a:gd name="f423" fmla="*/ f283 1 2242827"/>
              <a:gd name="f424" fmla="*/ f284 1 2102966"/>
              <a:gd name="f425" fmla="*/ f285 1 2102966"/>
              <a:gd name="f426" fmla="*/ f286 1 2242827"/>
              <a:gd name="f427" fmla="*/ f287 1 2102966"/>
              <a:gd name="f428" fmla="*/ f288 1 2242827"/>
              <a:gd name="f429" fmla="*/ f289 1 2242827"/>
              <a:gd name="f430" fmla="*/ f290 1 2242827"/>
              <a:gd name="f431" fmla="*/ f291 1 2102966"/>
              <a:gd name="f432" fmla="*/ f292 1 2102966"/>
              <a:gd name="f433" fmla="*/ f293 1 2102966"/>
              <a:gd name="f434" fmla="*/ f294 1 2242827"/>
              <a:gd name="f435" fmla="*/ f295 1 2102966"/>
              <a:gd name="f436" fmla="*/ f296 1 2242827"/>
              <a:gd name="f437" fmla="*/ f297 1 2242827"/>
              <a:gd name="f438" fmla="*/ f298 1 2242827"/>
              <a:gd name="f439" fmla="*/ f299 1 2102966"/>
              <a:gd name="f440" fmla="*/ f300 1 2102966"/>
              <a:gd name="f441" fmla="*/ f301 1 2102966"/>
              <a:gd name="f442" fmla="*/ f302 1 2242827"/>
              <a:gd name="f443" fmla="*/ f303 1 2102966"/>
              <a:gd name="f444" fmla="*/ f304 1 2242827"/>
              <a:gd name="f445" fmla="*/ f305 1 2242827"/>
              <a:gd name="f446" fmla="*/ f306 1 2242827"/>
              <a:gd name="f447" fmla="*/ f307 1 2102966"/>
              <a:gd name="f448" fmla="*/ f308 1 2102966"/>
              <a:gd name="f449" fmla="*/ f309 1 2102966"/>
              <a:gd name="f450" fmla="*/ f310 1 2242827"/>
              <a:gd name="f451" fmla="*/ f311 1 2102966"/>
              <a:gd name="f452" fmla="*/ f312 1 2242827"/>
              <a:gd name="f453" fmla="*/ f313 1 2242827"/>
              <a:gd name="f454" fmla="*/ f314 1 2242827"/>
              <a:gd name="f455" fmla="*/ f315 1 2102966"/>
              <a:gd name="f456" fmla="*/ f316 1 2102966"/>
              <a:gd name="f457" fmla="*/ f317 1 2102966"/>
              <a:gd name="f458" fmla="*/ f318 1 2242827"/>
              <a:gd name="f459" fmla="*/ f319 1 2102966"/>
              <a:gd name="f460" fmla="*/ f320 1 2242827"/>
              <a:gd name="f461" fmla="*/ f321 1 2242827"/>
              <a:gd name="f462" fmla="*/ f322 1 2242827"/>
              <a:gd name="f463" fmla="*/ f323 1 2102966"/>
              <a:gd name="f464" fmla="*/ f324 1 2102966"/>
              <a:gd name="f465" fmla="*/ f325 1 2102966"/>
              <a:gd name="f466" fmla="*/ f326 1 2242827"/>
              <a:gd name="f467" fmla="*/ f327 1 2102966"/>
              <a:gd name="f468" fmla="*/ f328 1 2242827"/>
              <a:gd name="f469" fmla="*/ f329 1 2242827"/>
              <a:gd name="f470" fmla="*/ f330 1 2242827"/>
              <a:gd name="f471" fmla="*/ f331 1 2102966"/>
              <a:gd name="f472" fmla="*/ f332 1 2102966"/>
              <a:gd name="f473" fmla="*/ f333 1 2102966"/>
              <a:gd name="f474" fmla="*/ f334 1 2242827"/>
              <a:gd name="f475" fmla="*/ f335 1 2102966"/>
              <a:gd name="f476" fmla="*/ f336 1 2242827"/>
              <a:gd name="f477" fmla="*/ f337 1 2242827"/>
              <a:gd name="f478" fmla="*/ f338 1 2242827"/>
              <a:gd name="f479" fmla="*/ f339 1 2102966"/>
              <a:gd name="f480" fmla="*/ f340 1 2102966"/>
              <a:gd name="f481" fmla="*/ f341 1 2102966"/>
              <a:gd name="f482" fmla="*/ f342 1 2242827"/>
              <a:gd name="f483" fmla="*/ f343 1 2102966"/>
              <a:gd name="f484" fmla="*/ f344 1 2242827"/>
              <a:gd name="f485" fmla="*/ f345 1 2242827"/>
              <a:gd name="f486" fmla="*/ f346 1 2242827"/>
              <a:gd name="f487" fmla="*/ f347 1 2102966"/>
              <a:gd name="f488" fmla="*/ f348 1 2102966"/>
              <a:gd name="f489" fmla="*/ f349 1 2102966"/>
              <a:gd name="f490" fmla="*/ f350 1 2242827"/>
              <a:gd name="f491" fmla="*/ f351 1 2102966"/>
              <a:gd name="f492" fmla="*/ f352 1 2242827"/>
              <a:gd name="f493" fmla="*/ f353 1 2242827"/>
              <a:gd name="f494" fmla="*/ f354 1 2242827"/>
              <a:gd name="f495" fmla="*/ f355 1 2102966"/>
              <a:gd name="f496" fmla="*/ f356 1 2102966"/>
              <a:gd name="f497" fmla="*/ f357 1 2102966"/>
              <a:gd name="f498" fmla="*/ f358 1 2242827"/>
              <a:gd name="f499" fmla="*/ f359 1 2102966"/>
              <a:gd name="f500" fmla="*/ f360 1 2242827"/>
              <a:gd name="f501" fmla="*/ f361 1 2242827"/>
              <a:gd name="f502" fmla="*/ f362 1 2242827"/>
              <a:gd name="f503" fmla="*/ f363 1 2102966"/>
              <a:gd name="f504" fmla="*/ f364 1 2102966"/>
              <a:gd name="f505" fmla="*/ f365 1 2102966"/>
              <a:gd name="f506" fmla="*/ f366 1 2242827"/>
              <a:gd name="f507" fmla="*/ f367 1 2102966"/>
              <a:gd name="f508" fmla="*/ f368 1 2242827"/>
              <a:gd name="f509" fmla="*/ f369 1 2242827"/>
              <a:gd name="f510" fmla="*/ f370 1 2242827"/>
              <a:gd name="f511" fmla="*/ f371 1 2102966"/>
              <a:gd name="f512" fmla="*/ f372 1 2102966"/>
              <a:gd name="f513" fmla="*/ f373 1 2102966"/>
              <a:gd name="f514" fmla="*/ f374 1 2242827"/>
              <a:gd name="f515" fmla="*/ f375 1 2102966"/>
              <a:gd name="f516" fmla="*/ f376 1 2242827"/>
              <a:gd name="f517" fmla="*/ f377 1 2242827"/>
              <a:gd name="f518" fmla="*/ f378 1 2242827"/>
              <a:gd name="f519" fmla="*/ f379 1 2102966"/>
              <a:gd name="f520" fmla="*/ f380 1 2102966"/>
              <a:gd name="f521" fmla="*/ f381 1 2102966"/>
              <a:gd name="f522" fmla="*/ f382 1 2242827"/>
              <a:gd name="f523" fmla="*/ f383 1 2102966"/>
              <a:gd name="f524" fmla="*/ f384 1 2242827"/>
              <a:gd name="f525" fmla="*/ f385 1 2242827"/>
              <a:gd name="f526" fmla="*/ f386 1 2242827"/>
              <a:gd name="f527" fmla="*/ f387 1 2102966"/>
              <a:gd name="f528" fmla="*/ f388 1 2102966"/>
              <a:gd name="f529" fmla="*/ f389 1 2102966"/>
              <a:gd name="f530" fmla="*/ f390 1 2242827"/>
              <a:gd name="f531" fmla="*/ f391 1 2102966"/>
              <a:gd name="f532" fmla="*/ f5 1 f251"/>
              <a:gd name="f533" fmla="*/ f6 1 f251"/>
              <a:gd name="f534" fmla="*/ f5 1 f252"/>
              <a:gd name="f535" fmla="*/ f7 1 f252"/>
              <a:gd name="f536" fmla="+- f392 0 f1"/>
              <a:gd name="f537" fmla="*/ f393 1 f251"/>
              <a:gd name="f538" fmla="*/ f394 1 f252"/>
              <a:gd name="f539" fmla="*/ f395 1 f251"/>
              <a:gd name="f540" fmla="*/ f396 1 f251"/>
              <a:gd name="f541" fmla="*/ f397 1 f252"/>
              <a:gd name="f542" fmla="*/ f398 1 f251"/>
              <a:gd name="f543" fmla="*/ f399 1 f252"/>
              <a:gd name="f544" fmla="*/ f400 1 f252"/>
              <a:gd name="f545" fmla="*/ f401 1 f251"/>
              <a:gd name="f546" fmla="*/ f402 1 f252"/>
              <a:gd name="f547" fmla="*/ f403 1 f251"/>
              <a:gd name="f548" fmla="*/ f404 1 f251"/>
              <a:gd name="f549" fmla="*/ f405 1 f251"/>
              <a:gd name="f550" fmla="*/ f406 1 f252"/>
              <a:gd name="f551" fmla="*/ f407 1 f252"/>
              <a:gd name="f552" fmla="*/ f408 1 f252"/>
              <a:gd name="f553" fmla="*/ f409 1 f251"/>
              <a:gd name="f554" fmla="*/ f410 1 f252"/>
              <a:gd name="f555" fmla="*/ f411 1 f251"/>
              <a:gd name="f556" fmla="*/ f412 1 f251"/>
              <a:gd name="f557" fmla="*/ f413 1 f251"/>
              <a:gd name="f558" fmla="*/ f414 1 f252"/>
              <a:gd name="f559" fmla="*/ f415 1 f252"/>
              <a:gd name="f560" fmla="*/ f416 1 f252"/>
              <a:gd name="f561" fmla="*/ f417 1 f251"/>
              <a:gd name="f562" fmla="*/ f418 1 f252"/>
              <a:gd name="f563" fmla="*/ f419 1 f251"/>
              <a:gd name="f564" fmla="*/ f420 1 f251"/>
              <a:gd name="f565" fmla="*/ f421 1 f251"/>
              <a:gd name="f566" fmla="*/ f422 1 f252"/>
              <a:gd name="f567" fmla="*/ f423 1 f251"/>
              <a:gd name="f568" fmla="*/ f424 1 f252"/>
              <a:gd name="f569" fmla="*/ f425 1 f252"/>
              <a:gd name="f570" fmla="*/ f426 1 f251"/>
              <a:gd name="f571" fmla="*/ f427 1 f252"/>
              <a:gd name="f572" fmla="*/ f428 1 f251"/>
              <a:gd name="f573" fmla="*/ f429 1 f251"/>
              <a:gd name="f574" fmla="*/ f430 1 f251"/>
              <a:gd name="f575" fmla="*/ f431 1 f252"/>
              <a:gd name="f576" fmla="*/ f432 1 f252"/>
              <a:gd name="f577" fmla="*/ f433 1 f252"/>
              <a:gd name="f578" fmla="*/ f434 1 f251"/>
              <a:gd name="f579" fmla="*/ f435 1 f252"/>
              <a:gd name="f580" fmla="*/ f436 1 f251"/>
              <a:gd name="f581" fmla="*/ f437 1 f251"/>
              <a:gd name="f582" fmla="*/ f438 1 f251"/>
              <a:gd name="f583" fmla="*/ f439 1 f252"/>
              <a:gd name="f584" fmla="*/ f440 1 f252"/>
              <a:gd name="f585" fmla="*/ f441 1 f252"/>
              <a:gd name="f586" fmla="*/ f442 1 f251"/>
              <a:gd name="f587" fmla="*/ f443 1 f252"/>
              <a:gd name="f588" fmla="*/ f444 1 f251"/>
              <a:gd name="f589" fmla="*/ f445 1 f251"/>
              <a:gd name="f590" fmla="*/ f446 1 f251"/>
              <a:gd name="f591" fmla="*/ f447 1 f252"/>
              <a:gd name="f592" fmla="*/ f448 1 f252"/>
              <a:gd name="f593" fmla="*/ f449 1 f252"/>
              <a:gd name="f594" fmla="*/ f450 1 f251"/>
              <a:gd name="f595" fmla="*/ f451 1 f252"/>
              <a:gd name="f596" fmla="*/ f452 1 f251"/>
              <a:gd name="f597" fmla="*/ f453 1 f251"/>
              <a:gd name="f598" fmla="*/ f454 1 f251"/>
              <a:gd name="f599" fmla="*/ f455 1 f252"/>
              <a:gd name="f600" fmla="*/ f456 1 f252"/>
              <a:gd name="f601" fmla="*/ f457 1 f252"/>
              <a:gd name="f602" fmla="*/ f458 1 f251"/>
              <a:gd name="f603" fmla="*/ f459 1 f252"/>
              <a:gd name="f604" fmla="*/ f460 1 f251"/>
              <a:gd name="f605" fmla="*/ f461 1 f251"/>
              <a:gd name="f606" fmla="*/ f462 1 f251"/>
              <a:gd name="f607" fmla="*/ f463 1 f252"/>
              <a:gd name="f608" fmla="*/ f464 1 f252"/>
              <a:gd name="f609" fmla="*/ f465 1 f252"/>
              <a:gd name="f610" fmla="*/ f466 1 f251"/>
              <a:gd name="f611" fmla="*/ f467 1 f252"/>
              <a:gd name="f612" fmla="*/ f468 1 f251"/>
              <a:gd name="f613" fmla="*/ f469 1 f251"/>
              <a:gd name="f614" fmla="*/ f470 1 f251"/>
              <a:gd name="f615" fmla="*/ f471 1 f252"/>
              <a:gd name="f616" fmla="*/ f472 1 f252"/>
              <a:gd name="f617" fmla="*/ f473 1 f252"/>
              <a:gd name="f618" fmla="*/ f474 1 f251"/>
              <a:gd name="f619" fmla="*/ f475 1 f252"/>
              <a:gd name="f620" fmla="*/ f476 1 f251"/>
              <a:gd name="f621" fmla="*/ f477 1 f251"/>
              <a:gd name="f622" fmla="*/ f478 1 f251"/>
              <a:gd name="f623" fmla="*/ f479 1 f252"/>
              <a:gd name="f624" fmla="*/ f480 1 f252"/>
              <a:gd name="f625" fmla="*/ f481 1 f252"/>
              <a:gd name="f626" fmla="*/ f482 1 f251"/>
              <a:gd name="f627" fmla="*/ f483 1 f252"/>
              <a:gd name="f628" fmla="*/ f484 1 f251"/>
              <a:gd name="f629" fmla="*/ f485 1 f251"/>
              <a:gd name="f630" fmla="*/ f486 1 f251"/>
              <a:gd name="f631" fmla="*/ f487 1 f252"/>
              <a:gd name="f632" fmla="*/ f488 1 f252"/>
              <a:gd name="f633" fmla="*/ f489 1 f252"/>
              <a:gd name="f634" fmla="*/ f490 1 f251"/>
              <a:gd name="f635" fmla="*/ f491 1 f252"/>
              <a:gd name="f636" fmla="*/ f492 1 f251"/>
              <a:gd name="f637" fmla="*/ f493 1 f251"/>
              <a:gd name="f638" fmla="*/ f494 1 f251"/>
              <a:gd name="f639" fmla="*/ f495 1 f252"/>
              <a:gd name="f640" fmla="*/ f496 1 f252"/>
              <a:gd name="f641" fmla="*/ f497 1 f252"/>
              <a:gd name="f642" fmla="*/ f498 1 f251"/>
              <a:gd name="f643" fmla="*/ f499 1 f252"/>
              <a:gd name="f644" fmla="*/ f500 1 f251"/>
              <a:gd name="f645" fmla="*/ f501 1 f251"/>
              <a:gd name="f646" fmla="*/ f502 1 f251"/>
              <a:gd name="f647" fmla="*/ f503 1 f252"/>
              <a:gd name="f648" fmla="*/ f504 1 f252"/>
              <a:gd name="f649" fmla="*/ f505 1 f252"/>
              <a:gd name="f650" fmla="*/ f506 1 f251"/>
              <a:gd name="f651" fmla="*/ f507 1 f252"/>
              <a:gd name="f652" fmla="*/ f508 1 f251"/>
              <a:gd name="f653" fmla="*/ f509 1 f251"/>
              <a:gd name="f654" fmla="*/ f510 1 f251"/>
              <a:gd name="f655" fmla="*/ f511 1 f252"/>
              <a:gd name="f656" fmla="*/ f512 1 f252"/>
              <a:gd name="f657" fmla="*/ f513 1 f252"/>
              <a:gd name="f658" fmla="*/ f514 1 f251"/>
              <a:gd name="f659" fmla="*/ f515 1 f252"/>
              <a:gd name="f660" fmla="*/ f516 1 f251"/>
              <a:gd name="f661" fmla="*/ f517 1 f251"/>
              <a:gd name="f662" fmla="*/ f518 1 f251"/>
              <a:gd name="f663" fmla="*/ f519 1 f252"/>
              <a:gd name="f664" fmla="*/ f520 1 f252"/>
              <a:gd name="f665" fmla="*/ f521 1 f252"/>
              <a:gd name="f666" fmla="*/ f522 1 f251"/>
              <a:gd name="f667" fmla="*/ f523 1 f252"/>
              <a:gd name="f668" fmla="*/ f524 1 f251"/>
              <a:gd name="f669" fmla="*/ f525 1 f251"/>
              <a:gd name="f670" fmla="*/ f526 1 f251"/>
              <a:gd name="f671" fmla="*/ f527 1 f252"/>
              <a:gd name="f672" fmla="*/ f528 1 f252"/>
              <a:gd name="f673" fmla="*/ f529 1 f252"/>
              <a:gd name="f674" fmla="*/ f530 1 f251"/>
              <a:gd name="f675" fmla="*/ f531 1 f252"/>
              <a:gd name="f676" fmla="*/ f532 f246 1"/>
              <a:gd name="f677" fmla="*/ f533 f246 1"/>
              <a:gd name="f678" fmla="*/ f535 f247 1"/>
              <a:gd name="f679" fmla="*/ f534 f247 1"/>
              <a:gd name="f680" fmla="*/ f537 f246 1"/>
              <a:gd name="f681" fmla="*/ f538 f247 1"/>
              <a:gd name="f682" fmla="*/ f539 f246 1"/>
              <a:gd name="f683" fmla="*/ f540 f246 1"/>
              <a:gd name="f684" fmla="*/ f541 f247 1"/>
              <a:gd name="f685" fmla="*/ f542 f246 1"/>
              <a:gd name="f686" fmla="*/ f543 f247 1"/>
              <a:gd name="f687" fmla="*/ f544 f247 1"/>
              <a:gd name="f688" fmla="*/ f545 f246 1"/>
              <a:gd name="f689" fmla="*/ f546 f247 1"/>
              <a:gd name="f690" fmla="*/ f547 f246 1"/>
              <a:gd name="f691" fmla="*/ f548 f246 1"/>
              <a:gd name="f692" fmla="*/ f549 f246 1"/>
              <a:gd name="f693" fmla="*/ f550 f247 1"/>
              <a:gd name="f694" fmla="*/ f551 f247 1"/>
              <a:gd name="f695" fmla="*/ f552 f247 1"/>
              <a:gd name="f696" fmla="*/ f553 f246 1"/>
              <a:gd name="f697" fmla="*/ f554 f247 1"/>
              <a:gd name="f698" fmla="*/ f555 f246 1"/>
              <a:gd name="f699" fmla="*/ f556 f246 1"/>
              <a:gd name="f700" fmla="*/ f557 f246 1"/>
              <a:gd name="f701" fmla="*/ f558 f247 1"/>
              <a:gd name="f702" fmla="*/ f559 f247 1"/>
              <a:gd name="f703" fmla="*/ f560 f247 1"/>
              <a:gd name="f704" fmla="*/ f561 f246 1"/>
              <a:gd name="f705" fmla="*/ f562 f247 1"/>
              <a:gd name="f706" fmla="*/ f563 f246 1"/>
              <a:gd name="f707" fmla="*/ f564 f246 1"/>
              <a:gd name="f708" fmla="*/ f565 f246 1"/>
              <a:gd name="f709" fmla="*/ f566 f247 1"/>
              <a:gd name="f710" fmla="*/ f567 f246 1"/>
              <a:gd name="f711" fmla="*/ f568 f247 1"/>
              <a:gd name="f712" fmla="*/ f569 f247 1"/>
              <a:gd name="f713" fmla="*/ f570 f246 1"/>
              <a:gd name="f714" fmla="*/ f571 f247 1"/>
              <a:gd name="f715" fmla="*/ f572 f246 1"/>
              <a:gd name="f716" fmla="*/ f573 f246 1"/>
              <a:gd name="f717" fmla="*/ f574 f246 1"/>
              <a:gd name="f718" fmla="*/ f575 f247 1"/>
              <a:gd name="f719" fmla="*/ f576 f247 1"/>
              <a:gd name="f720" fmla="*/ f577 f247 1"/>
              <a:gd name="f721" fmla="*/ f578 f246 1"/>
              <a:gd name="f722" fmla="*/ f579 f247 1"/>
              <a:gd name="f723" fmla="*/ f580 f246 1"/>
              <a:gd name="f724" fmla="*/ f581 f246 1"/>
              <a:gd name="f725" fmla="*/ f582 f246 1"/>
              <a:gd name="f726" fmla="*/ f583 f247 1"/>
              <a:gd name="f727" fmla="*/ f584 f247 1"/>
              <a:gd name="f728" fmla="*/ f585 f247 1"/>
              <a:gd name="f729" fmla="*/ f586 f246 1"/>
              <a:gd name="f730" fmla="*/ f587 f247 1"/>
              <a:gd name="f731" fmla="*/ f588 f246 1"/>
              <a:gd name="f732" fmla="*/ f589 f246 1"/>
              <a:gd name="f733" fmla="*/ f590 f246 1"/>
              <a:gd name="f734" fmla="*/ f591 f247 1"/>
              <a:gd name="f735" fmla="*/ f592 f247 1"/>
              <a:gd name="f736" fmla="*/ f593 f247 1"/>
              <a:gd name="f737" fmla="*/ f594 f246 1"/>
              <a:gd name="f738" fmla="*/ f595 f247 1"/>
              <a:gd name="f739" fmla="*/ f596 f246 1"/>
              <a:gd name="f740" fmla="*/ f597 f246 1"/>
              <a:gd name="f741" fmla="*/ f598 f246 1"/>
              <a:gd name="f742" fmla="*/ f599 f247 1"/>
              <a:gd name="f743" fmla="*/ f600 f247 1"/>
              <a:gd name="f744" fmla="*/ f601 f247 1"/>
              <a:gd name="f745" fmla="*/ f602 f246 1"/>
              <a:gd name="f746" fmla="*/ f603 f247 1"/>
              <a:gd name="f747" fmla="*/ f604 f246 1"/>
              <a:gd name="f748" fmla="*/ f605 f246 1"/>
              <a:gd name="f749" fmla="*/ f606 f246 1"/>
              <a:gd name="f750" fmla="*/ f607 f247 1"/>
              <a:gd name="f751" fmla="*/ f608 f247 1"/>
              <a:gd name="f752" fmla="*/ f609 f247 1"/>
              <a:gd name="f753" fmla="*/ f610 f246 1"/>
              <a:gd name="f754" fmla="*/ f611 f247 1"/>
              <a:gd name="f755" fmla="*/ f612 f246 1"/>
              <a:gd name="f756" fmla="*/ f613 f246 1"/>
              <a:gd name="f757" fmla="*/ f614 f246 1"/>
              <a:gd name="f758" fmla="*/ f615 f247 1"/>
              <a:gd name="f759" fmla="*/ f616 f247 1"/>
              <a:gd name="f760" fmla="*/ f617 f247 1"/>
              <a:gd name="f761" fmla="*/ f618 f246 1"/>
              <a:gd name="f762" fmla="*/ f619 f247 1"/>
              <a:gd name="f763" fmla="*/ f620 f246 1"/>
              <a:gd name="f764" fmla="*/ f621 f246 1"/>
              <a:gd name="f765" fmla="*/ f622 f246 1"/>
              <a:gd name="f766" fmla="*/ f623 f247 1"/>
              <a:gd name="f767" fmla="*/ f624 f247 1"/>
              <a:gd name="f768" fmla="*/ f625 f247 1"/>
              <a:gd name="f769" fmla="*/ f626 f246 1"/>
              <a:gd name="f770" fmla="*/ f627 f247 1"/>
              <a:gd name="f771" fmla="*/ f628 f246 1"/>
              <a:gd name="f772" fmla="*/ f629 f246 1"/>
              <a:gd name="f773" fmla="*/ f630 f246 1"/>
              <a:gd name="f774" fmla="*/ f631 f247 1"/>
              <a:gd name="f775" fmla="*/ f632 f247 1"/>
              <a:gd name="f776" fmla="*/ f633 f247 1"/>
              <a:gd name="f777" fmla="*/ f634 f246 1"/>
              <a:gd name="f778" fmla="*/ f635 f247 1"/>
              <a:gd name="f779" fmla="*/ f636 f246 1"/>
              <a:gd name="f780" fmla="*/ f637 f246 1"/>
              <a:gd name="f781" fmla="*/ f638 f246 1"/>
              <a:gd name="f782" fmla="*/ f639 f247 1"/>
              <a:gd name="f783" fmla="*/ f640 f247 1"/>
              <a:gd name="f784" fmla="*/ f641 f247 1"/>
              <a:gd name="f785" fmla="*/ f642 f246 1"/>
              <a:gd name="f786" fmla="*/ f643 f247 1"/>
              <a:gd name="f787" fmla="*/ f644 f246 1"/>
              <a:gd name="f788" fmla="*/ f645 f246 1"/>
              <a:gd name="f789" fmla="*/ f646 f246 1"/>
              <a:gd name="f790" fmla="*/ f647 f247 1"/>
              <a:gd name="f791" fmla="*/ f648 f247 1"/>
              <a:gd name="f792" fmla="*/ f649 f247 1"/>
              <a:gd name="f793" fmla="*/ f650 f246 1"/>
              <a:gd name="f794" fmla="*/ f651 f247 1"/>
              <a:gd name="f795" fmla="*/ f652 f246 1"/>
              <a:gd name="f796" fmla="*/ f653 f246 1"/>
              <a:gd name="f797" fmla="*/ f654 f246 1"/>
              <a:gd name="f798" fmla="*/ f655 f247 1"/>
              <a:gd name="f799" fmla="*/ f656 f247 1"/>
              <a:gd name="f800" fmla="*/ f657 f247 1"/>
              <a:gd name="f801" fmla="*/ f658 f246 1"/>
              <a:gd name="f802" fmla="*/ f659 f247 1"/>
              <a:gd name="f803" fmla="*/ f660 f246 1"/>
              <a:gd name="f804" fmla="*/ f661 f246 1"/>
              <a:gd name="f805" fmla="*/ f662 f246 1"/>
              <a:gd name="f806" fmla="*/ f663 f247 1"/>
              <a:gd name="f807" fmla="*/ f664 f247 1"/>
              <a:gd name="f808" fmla="*/ f665 f247 1"/>
              <a:gd name="f809" fmla="*/ f666 f246 1"/>
              <a:gd name="f810" fmla="*/ f667 f247 1"/>
              <a:gd name="f811" fmla="*/ f668 f246 1"/>
              <a:gd name="f812" fmla="*/ f669 f246 1"/>
              <a:gd name="f813" fmla="*/ f670 f246 1"/>
              <a:gd name="f814" fmla="*/ f671 f247 1"/>
              <a:gd name="f815" fmla="*/ f672 f247 1"/>
              <a:gd name="f816" fmla="*/ f673 f247 1"/>
              <a:gd name="f817" fmla="*/ f674 f246 1"/>
              <a:gd name="f818" fmla="*/ f675 f247 1"/>
            </a:gdLst>
            <a:ahLst/>
            <a:cxnLst>
              <a:cxn ang="3cd4">
                <a:pos x="hc" y="t"/>
              </a:cxn>
              <a:cxn ang="0">
                <a:pos x="r" y="vc"/>
              </a:cxn>
              <a:cxn ang="cd4">
                <a:pos x="hc" y="b"/>
              </a:cxn>
              <a:cxn ang="cd2">
                <a:pos x="l" y="vc"/>
              </a:cxn>
              <a:cxn ang="f536">
                <a:pos x="f680" y="f681"/>
              </a:cxn>
              <a:cxn ang="f536">
                <a:pos x="f682" y="f681"/>
              </a:cxn>
              <a:cxn ang="f536">
                <a:pos x="f683" y="f684"/>
              </a:cxn>
              <a:cxn ang="f536">
                <a:pos x="f685" y="f686"/>
              </a:cxn>
              <a:cxn ang="f536">
                <a:pos x="f685" y="f687"/>
              </a:cxn>
              <a:cxn ang="f536">
                <a:pos x="f688" y="f689"/>
              </a:cxn>
              <a:cxn ang="f536">
                <a:pos x="f690" y="f681"/>
              </a:cxn>
              <a:cxn ang="f536">
                <a:pos x="f691" y="f681"/>
              </a:cxn>
              <a:cxn ang="f536">
                <a:pos x="f692" y="f693"/>
              </a:cxn>
              <a:cxn ang="f536">
                <a:pos x="f685" y="f694"/>
              </a:cxn>
              <a:cxn ang="f536">
                <a:pos x="f685" y="f695"/>
              </a:cxn>
              <a:cxn ang="f536">
                <a:pos x="f696" y="f697"/>
              </a:cxn>
              <a:cxn ang="f536">
                <a:pos x="f698" y="f681"/>
              </a:cxn>
              <a:cxn ang="f536">
                <a:pos x="f699" y="f681"/>
              </a:cxn>
              <a:cxn ang="f536">
                <a:pos x="f700" y="f701"/>
              </a:cxn>
              <a:cxn ang="f536">
                <a:pos x="f685" y="f702"/>
              </a:cxn>
              <a:cxn ang="f536">
                <a:pos x="f685" y="f703"/>
              </a:cxn>
              <a:cxn ang="f536">
                <a:pos x="f704" y="f705"/>
              </a:cxn>
              <a:cxn ang="f536">
                <a:pos x="f706" y="f681"/>
              </a:cxn>
              <a:cxn ang="f536">
                <a:pos x="f707" y="f681"/>
              </a:cxn>
              <a:cxn ang="f536">
                <a:pos x="f708" y="f709"/>
              </a:cxn>
              <a:cxn ang="f536">
                <a:pos x="f710" y="f711"/>
              </a:cxn>
              <a:cxn ang="f536">
                <a:pos x="f710" y="f712"/>
              </a:cxn>
              <a:cxn ang="f536">
                <a:pos x="f713" y="f714"/>
              </a:cxn>
              <a:cxn ang="f536">
                <a:pos x="f715" y="f681"/>
              </a:cxn>
              <a:cxn ang="f536">
                <a:pos x="f716" y="f681"/>
              </a:cxn>
              <a:cxn ang="f536">
                <a:pos x="f717" y="f718"/>
              </a:cxn>
              <a:cxn ang="f536">
                <a:pos x="f710" y="f719"/>
              </a:cxn>
              <a:cxn ang="f536">
                <a:pos x="f710" y="f720"/>
              </a:cxn>
              <a:cxn ang="f536">
                <a:pos x="f721" y="f722"/>
              </a:cxn>
              <a:cxn ang="f536">
                <a:pos x="f723" y="f681"/>
              </a:cxn>
              <a:cxn ang="f536">
                <a:pos x="f724" y="f681"/>
              </a:cxn>
              <a:cxn ang="f536">
                <a:pos x="f725" y="f726"/>
              </a:cxn>
              <a:cxn ang="f536">
                <a:pos x="f710" y="f727"/>
              </a:cxn>
              <a:cxn ang="f536">
                <a:pos x="f710" y="f728"/>
              </a:cxn>
              <a:cxn ang="f536">
                <a:pos x="f729" y="f730"/>
              </a:cxn>
              <a:cxn ang="f536">
                <a:pos x="f731" y="f681"/>
              </a:cxn>
              <a:cxn ang="f536">
                <a:pos x="f732" y="f681"/>
              </a:cxn>
              <a:cxn ang="f536">
                <a:pos x="f733" y="f734"/>
              </a:cxn>
              <a:cxn ang="f536">
                <a:pos x="f710" y="f735"/>
              </a:cxn>
              <a:cxn ang="f536">
                <a:pos x="f710" y="f736"/>
              </a:cxn>
              <a:cxn ang="f536">
                <a:pos x="f737" y="f738"/>
              </a:cxn>
              <a:cxn ang="f536">
                <a:pos x="f739" y="f681"/>
              </a:cxn>
              <a:cxn ang="f536">
                <a:pos x="f740" y="f681"/>
              </a:cxn>
              <a:cxn ang="f536">
                <a:pos x="f741" y="f742"/>
              </a:cxn>
              <a:cxn ang="f536">
                <a:pos x="f710" y="f743"/>
              </a:cxn>
              <a:cxn ang="f536">
                <a:pos x="f710" y="f744"/>
              </a:cxn>
              <a:cxn ang="f536">
                <a:pos x="f745" y="f746"/>
              </a:cxn>
              <a:cxn ang="f536">
                <a:pos x="f747" y="f681"/>
              </a:cxn>
              <a:cxn ang="f536">
                <a:pos x="f748" y="f681"/>
              </a:cxn>
              <a:cxn ang="f536">
                <a:pos x="f749" y="f750"/>
              </a:cxn>
              <a:cxn ang="f536">
                <a:pos x="f710" y="f751"/>
              </a:cxn>
              <a:cxn ang="f536">
                <a:pos x="f710" y="f752"/>
              </a:cxn>
              <a:cxn ang="f536">
                <a:pos x="f753" y="f754"/>
              </a:cxn>
              <a:cxn ang="f536">
                <a:pos x="f755" y="f681"/>
              </a:cxn>
              <a:cxn ang="f536">
                <a:pos x="f756" y="f681"/>
              </a:cxn>
              <a:cxn ang="f536">
                <a:pos x="f757" y="f758"/>
              </a:cxn>
              <a:cxn ang="f536">
                <a:pos x="f710" y="f759"/>
              </a:cxn>
              <a:cxn ang="f536">
                <a:pos x="f710" y="f760"/>
              </a:cxn>
              <a:cxn ang="f536">
                <a:pos x="f761" y="f762"/>
              </a:cxn>
              <a:cxn ang="f536">
                <a:pos x="f763" y="f681"/>
              </a:cxn>
              <a:cxn ang="f536">
                <a:pos x="f764" y="f681"/>
              </a:cxn>
              <a:cxn ang="f536">
                <a:pos x="f765" y="f766"/>
              </a:cxn>
              <a:cxn ang="f536">
                <a:pos x="f710" y="f767"/>
              </a:cxn>
              <a:cxn ang="f536">
                <a:pos x="f710" y="f768"/>
              </a:cxn>
              <a:cxn ang="f536">
                <a:pos x="f769" y="f770"/>
              </a:cxn>
              <a:cxn ang="f536">
                <a:pos x="f771" y="f681"/>
              </a:cxn>
              <a:cxn ang="f536">
                <a:pos x="f772" y="f681"/>
              </a:cxn>
              <a:cxn ang="f536">
                <a:pos x="f773" y="f774"/>
              </a:cxn>
              <a:cxn ang="f536">
                <a:pos x="f710" y="f775"/>
              </a:cxn>
              <a:cxn ang="f536">
                <a:pos x="f710" y="f776"/>
              </a:cxn>
              <a:cxn ang="f536">
                <a:pos x="f777" y="f778"/>
              </a:cxn>
              <a:cxn ang="f536">
                <a:pos x="f779" y="f681"/>
              </a:cxn>
              <a:cxn ang="f536">
                <a:pos x="f780" y="f681"/>
              </a:cxn>
              <a:cxn ang="f536">
                <a:pos x="f781" y="f782"/>
              </a:cxn>
              <a:cxn ang="f536">
                <a:pos x="f710" y="f783"/>
              </a:cxn>
              <a:cxn ang="f536">
                <a:pos x="f710" y="f784"/>
              </a:cxn>
              <a:cxn ang="f536">
                <a:pos x="f785" y="f786"/>
              </a:cxn>
              <a:cxn ang="f536">
                <a:pos x="f787" y="f681"/>
              </a:cxn>
              <a:cxn ang="f536">
                <a:pos x="f788" y="f681"/>
              </a:cxn>
              <a:cxn ang="f536">
                <a:pos x="f789" y="f790"/>
              </a:cxn>
              <a:cxn ang="f536">
                <a:pos x="f710" y="f791"/>
              </a:cxn>
              <a:cxn ang="f536">
                <a:pos x="f710" y="f792"/>
              </a:cxn>
              <a:cxn ang="f536">
                <a:pos x="f793" y="f794"/>
              </a:cxn>
              <a:cxn ang="f536">
                <a:pos x="f795" y="f681"/>
              </a:cxn>
              <a:cxn ang="f536">
                <a:pos x="f796" y="f681"/>
              </a:cxn>
              <a:cxn ang="f536">
                <a:pos x="f797" y="f798"/>
              </a:cxn>
              <a:cxn ang="f536">
                <a:pos x="f710" y="f799"/>
              </a:cxn>
              <a:cxn ang="f536">
                <a:pos x="f710" y="f800"/>
              </a:cxn>
              <a:cxn ang="f536">
                <a:pos x="f801" y="f802"/>
              </a:cxn>
              <a:cxn ang="f536">
                <a:pos x="f803" y="f681"/>
              </a:cxn>
              <a:cxn ang="f536">
                <a:pos x="f804" y="f681"/>
              </a:cxn>
              <a:cxn ang="f536">
                <a:pos x="f805" y="f806"/>
              </a:cxn>
              <a:cxn ang="f536">
                <a:pos x="f710" y="f807"/>
              </a:cxn>
              <a:cxn ang="f536">
                <a:pos x="f710" y="f808"/>
              </a:cxn>
              <a:cxn ang="f536">
                <a:pos x="f809" y="f810"/>
              </a:cxn>
              <a:cxn ang="f536">
                <a:pos x="f811" y="f681"/>
              </a:cxn>
              <a:cxn ang="f536">
                <a:pos x="f812" y="f681"/>
              </a:cxn>
              <a:cxn ang="f536">
                <a:pos x="f813" y="f814"/>
              </a:cxn>
              <a:cxn ang="f536">
                <a:pos x="f710" y="f815"/>
              </a:cxn>
              <a:cxn ang="f536">
                <a:pos x="f710" y="f816"/>
              </a:cxn>
              <a:cxn ang="f536">
                <a:pos x="f817" y="f818"/>
              </a:cxn>
            </a:cxnLst>
            <a:rect l="f676" t="f679" r="f677" b="f678"/>
            <a:pathLst>
              <a:path w="2242827" h="2102966">
                <a:moveTo>
                  <a:pt x="f8" y="f5"/>
                </a:moveTo>
                <a:lnTo>
                  <a:pt x="f6" y="f5"/>
                </a:lnTo>
                <a:lnTo>
                  <a:pt x="f9" y="f10"/>
                </a:lnTo>
                <a:cubicBezTo>
                  <a:pt x="f11" y="f12"/>
                  <a:pt x="f13" y="f7"/>
                  <a:pt x="f14" y="f7"/>
                </a:cubicBezTo>
                <a:lnTo>
                  <a:pt x="f14" y="f15"/>
                </a:lnTo>
                <a:cubicBezTo>
                  <a:pt x="f16" y="f15"/>
                  <a:pt x="f17" y="f18"/>
                  <a:pt x="f19" y="f20"/>
                </a:cubicBezTo>
                <a:close/>
                <a:moveTo>
                  <a:pt x="f21" y="f5"/>
                </a:moveTo>
                <a:lnTo>
                  <a:pt x="f22" y="f5"/>
                </a:lnTo>
                <a:lnTo>
                  <a:pt x="f23" y="f24"/>
                </a:lnTo>
                <a:cubicBezTo>
                  <a:pt x="f25" y="f26"/>
                  <a:pt x="f27" y="f28"/>
                  <a:pt x="f14" y="f28"/>
                </a:cubicBezTo>
                <a:lnTo>
                  <a:pt x="f14" y="f29"/>
                </a:lnTo>
                <a:cubicBezTo>
                  <a:pt x="f30" y="f29"/>
                  <a:pt x="f31" y="f32"/>
                  <a:pt x="f33" y="f34"/>
                </a:cubicBezTo>
                <a:close/>
                <a:moveTo>
                  <a:pt x="f35" y="f5"/>
                </a:moveTo>
                <a:lnTo>
                  <a:pt x="f36" y="f5"/>
                </a:lnTo>
                <a:lnTo>
                  <a:pt x="f37" y="f38"/>
                </a:lnTo>
                <a:cubicBezTo>
                  <a:pt x="f39" y="f40"/>
                  <a:pt x="f41" y="f42"/>
                  <a:pt x="f14" y="f42"/>
                </a:cubicBezTo>
                <a:lnTo>
                  <a:pt x="f14" y="f43"/>
                </a:lnTo>
                <a:cubicBezTo>
                  <a:pt x="f44" y="f43"/>
                  <a:pt x="f45" y="f46"/>
                  <a:pt x="f47" y="f48"/>
                </a:cubicBezTo>
                <a:close/>
                <a:moveTo>
                  <a:pt x="f49" y="f5"/>
                </a:moveTo>
                <a:lnTo>
                  <a:pt x="f50" y="f5"/>
                </a:lnTo>
                <a:lnTo>
                  <a:pt x="f51" y="f52"/>
                </a:lnTo>
                <a:cubicBezTo>
                  <a:pt x="f53" y="f54"/>
                  <a:pt x="f55" y="f56"/>
                  <a:pt x="f5" y="f56"/>
                </a:cubicBezTo>
                <a:lnTo>
                  <a:pt x="f5" y="f57"/>
                </a:lnTo>
                <a:cubicBezTo>
                  <a:pt x="f58" y="f57"/>
                  <a:pt x="f59" y="f60"/>
                  <a:pt x="f61" y="f62"/>
                </a:cubicBezTo>
                <a:close/>
                <a:moveTo>
                  <a:pt x="f63" y="f5"/>
                </a:moveTo>
                <a:lnTo>
                  <a:pt x="f64" y="f5"/>
                </a:lnTo>
                <a:lnTo>
                  <a:pt x="f65" y="f66"/>
                </a:lnTo>
                <a:cubicBezTo>
                  <a:pt x="f67" y="f68"/>
                  <a:pt x="f69" y="f70"/>
                  <a:pt x="f5" y="f70"/>
                </a:cubicBezTo>
                <a:lnTo>
                  <a:pt x="f5" y="f71"/>
                </a:lnTo>
                <a:cubicBezTo>
                  <a:pt x="f72" y="f71"/>
                  <a:pt x="f73" y="f74"/>
                  <a:pt x="f75" y="f76"/>
                </a:cubicBezTo>
                <a:close/>
                <a:moveTo>
                  <a:pt x="f77" y="f5"/>
                </a:moveTo>
                <a:lnTo>
                  <a:pt x="f78" y="f5"/>
                </a:lnTo>
                <a:lnTo>
                  <a:pt x="f79" y="f80"/>
                </a:lnTo>
                <a:cubicBezTo>
                  <a:pt x="f81" y="f82"/>
                  <a:pt x="f83" y="f84"/>
                  <a:pt x="f5" y="f84"/>
                </a:cubicBezTo>
                <a:lnTo>
                  <a:pt x="f5" y="f85"/>
                </a:lnTo>
                <a:cubicBezTo>
                  <a:pt x="f86" y="f85"/>
                  <a:pt x="f87" y="f88"/>
                  <a:pt x="f89" y="f90"/>
                </a:cubicBezTo>
                <a:close/>
                <a:moveTo>
                  <a:pt x="f91" y="f5"/>
                </a:moveTo>
                <a:lnTo>
                  <a:pt x="f92" y="f5"/>
                </a:lnTo>
                <a:lnTo>
                  <a:pt x="f93" y="f94"/>
                </a:lnTo>
                <a:cubicBezTo>
                  <a:pt x="f95" y="f96"/>
                  <a:pt x="f97" y="f98"/>
                  <a:pt x="f5" y="f98"/>
                </a:cubicBezTo>
                <a:lnTo>
                  <a:pt x="f5" y="f99"/>
                </a:lnTo>
                <a:cubicBezTo>
                  <a:pt x="f100" y="f99"/>
                  <a:pt x="f101" y="f102"/>
                  <a:pt x="f103" y="f104"/>
                </a:cubicBezTo>
                <a:close/>
                <a:moveTo>
                  <a:pt x="f105" y="f5"/>
                </a:moveTo>
                <a:lnTo>
                  <a:pt x="f106" y="f5"/>
                </a:lnTo>
                <a:lnTo>
                  <a:pt x="f107" y="f108"/>
                </a:lnTo>
                <a:cubicBezTo>
                  <a:pt x="f109" y="f110"/>
                  <a:pt x="f111" y="f112"/>
                  <a:pt x="f5" y="f112"/>
                </a:cubicBezTo>
                <a:lnTo>
                  <a:pt x="f5" y="f113"/>
                </a:lnTo>
                <a:cubicBezTo>
                  <a:pt x="f114" y="f113"/>
                  <a:pt x="f115" y="f116"/>
                  <a:pt x="f117" y="f118"/>
                </a:cubicBezTo>
                <a:close/>
                <a:moveTo>
                  <a:pt x="f119" y="f5"/>
                </a:moveTo>
                <a:lnTo>
                  <a:pt x="f120" y="f5"/>
                </a:lnTo>
                <a:lnTo>
                  <a:pt x="f121" y="f122"/>
                </a:lnTo>
                <a:cubicBezTo>
                  <a:pt x="f123" y="f124"/>
                  <a:pt x="f125" y="f126"/>
                  <a:pt x="f5" y="f126"/>
                </a:cubicBezTo>
                <a:lnTo>
                  <a:pt x="f5" y="f127"/>
                </a:lnTo>
                <a:cubicBezTo>
                  <a:pt x="f128" y="f127"/>
                  <a:pt x="f129" y="f130"/>
                  <a:pt x="f131" y="f132"/>
                </a:cubicBezTo>
                <a:close/>
                <a:moveTo>
                  <a:pt x="f133" y="f5"/>
                </a:moveTo>
                <a:lnTo>
                  <a:pt x="f134" y="f5"/>
                </a:lnTo>
                <a:lnTo>
                  <a:pt x="f135" y="f136"/>
                </a:lnTo>
                <a:cubicBezTo>
                  <a:pt x="f137" y="f138"/>
                  <a:pt x="f139" y="f140"/>
                  <a:pt x="f5" y="f140"/>
                </a:cubicBezTo>
                <a:lnTo>
                  <a:pt x="f5" y="f141"/>
                </a:lnTo>
                <a:cubicBezTo>
                  <a:pt x="f142" y="f141"/>
                  <a:pt x="f143" y="f144"/>
                  <a:pt x="f145" y="f146"/>
                </a:cubicBezTo>
                <a:close/>
                <a:moveTo>
                  <a:pt x="f147" y="f5"/>
                </a:moveTo>
                <a:lnTo>
                  <a:pt x="f148" y="f5"/>
                </a:lnTo>
                <a:lnTo>
                  <a:pt x="f149" y="f150"/>
                </a:lnTo>
                <a:cubicBezTo>
                  <a:pt x="f151" y="f152"/>
                  <a:pt x="f153" y="f154"/>
                  <a:pt x="f5" y="f154"/>
                </a:cubicBezTo>
                <a:lnTo>
                  <a:pt x="f5" y="f155"/>
                </a:lnTo>
                <a:cubicBezTo>
                  <a:pt x="f156" y="f155"/>
                  <a:pt x="f157" y="f158"/>
                  <a:pt x="f159" y="f160"/>
                </a:cubicBezTo>
                <a:close/>
                <a:moveTo>
                  <a:pt x="f161" y="f5"/>
                </a:moveTo>
                <a:lnTo>
                  <a:pt x="f162" y="f5"/>
                </a:lnTo>
                <a:lnTo>
                  <a:pt x="f163" y="f164"/>
                </a:lnTo>
                <a:cubicBezTo>
                  <a:pt x="f165" y="f166"/>
                  <a:pt x="f167" y="f168"/>
                  <a:pt x="f5" y="f168"/>
                </a:cubicBezTo>
                <a:lnTo>
                  <a:pt x="f5" y="f169"/>
                </a:lnTo>
                <a:cubicBezTo>
                  <a:pt x="f170" y="f169"/>
                  <a:pt x="f171" y="f172"/>
                  <a:pt x="f173" y="f174"/>
                </a:cubicBezTo>
                <a:close/>
                <a:moveTo>
                  <a:pt x="f175" y="f5"/>
                </a:moveTo>
                <a:lnTo>
                  <a:pt x="f176" y="f5"/>
                </a:lnTo>
                <a:lnTo>
                  <a:pt x="f177" y="f178"/>
                </a:lnTo>
                <a:cubicBezTo>
                  <a:pt x="f179" y="f180"/>
                  <a:pt x="f181" y="f182"/>
                  <a:pt x="f5" y="f182"/>
                </a:cubicBezTo>
                <a:lnTo>
                  <a:pt x="f5" y="f183"/>
                </a:lnTo>
                <a:cubicBezTo>
                  <a:pt x="f184" y="f183"/>
                  <a:pt x="f185" y="f186"/>
                  <a:pt x="f187" y="f188"/>
                </a:cubicBezTo>
                <a:close/>
                <a:moveTo>
                  <a:pt x="f189" y="f5"/>
                </a:moveTo>
                <a:lnTo>
                  <a:pt x="f190" y="f5"/>
                </a:lnTo>
                <a:lnTo>
                  <a:pt x="f191" y="f192"/>
                </a:lnTo>
                <a:cubicBezTo>
                  <a:pt x="f193" y="f194"/>
                  <a:pt x="f195" y="f196"/>
                  <a:pt x="f5" y="f196"/>
                </a:cubicBezTo>
                <a:lnTo>
                  <a:pt x="f5" y="f197"/>
                </a:lnTo>
                <a:cubicBezTo>
                  <a:pt x="f198" y="f197"/>
                  <a:pt x="f199" y="f200"/>
                  <a:pt x="f201" y="f202"/>
                </a:cubicBezTo>
                <a:close/>
                <a:moveTo>
                  <a:pt x="f203" y="f5"/>
                </a:moveTo>
                <a:lnTo>
                  <a:pt x="f204" y="f5"/>
                </a:lnTo>
                <a:lnTo>
                  <a:pt x="f205" y="f206"/>
                </a:lnTo>
                <a:cubicBezTo>
                  <a:pt x="f207" y="f208"/>
                  <a:pt x="f209" y="f210"/>
                  <a:pt x="f5" y="f210"/>
                </a:cubicBezTo>
                <a:lnTo>
                  <a:pt x="f5" y="f211"/>
                </a:lnTo>
                <a:cubicBezTo>
                  <a:pt x="f212" y="f211"/>
                  <a:pt x="f213" y="f214"/>
                  <a:pt x="f215" y="f216"/>
                </a:cubicBezTo>
                <a:close/>
                <a:moveTo>
                  <a:pt x="f217" y="f5"/>
                </a:moveTo>
                <a:lnTo>
                  <a:pt x="f218" y="f5"/>
                </a:lnTo>
                <a:lnTo>
                  <a:pt x="f219" y="f220"/>
                </a:lnTo>
                <a:cubicBezTo>
                  <a:pt x="f221" y="f222"/>
                  <a:pt x="f223" y="f224"/>
                  <a:pt x="f5" y="f224"/>
                </a:cubicBezTo>
                <a:lnTo>
                  <a:pt x="f5" y="f225"/>
                </a:lnTo>
                <a:cubicBezTo>
                  <a:pt x="f226" y="f225"/>
                  <a:pt x="f227" y="f228"/>
                  <a:pt x="f229" y="f230"/>
                </a:cubicBezTo>
                <a:close/>
                <a:moveTo>
                  <a:pt x="f231" y="f5"/>
                </a:moveTo>
                <a:lnTo>
                  <a:pt x="f232" y="f5"/>
                </a:lnTo>
                <a:lnTo>
                  <a:pt x="f233" y="f234"/>
                </a:lnTo>
                <a:cubicBezTo>
                  <a:pt x="f235" y="f236"/>
                  <a:pt x="f237" y="f238"/>
                  <a:pt x="f5" y="f238"/>
                </a:cubicBezTo>
                <a:lnTo>
                  <a:pt x="f5" y="f239"/>
                </a:lnTo>
                <a:cubicBezTo>
                  <a:pt x="f240" y="f239"/>
                  <a:pt x="f241" y="f242"/>
                  <a:pt x="f243" y="f244"/>
                </a:cubicBezTo>
                <a:close/>
              </a:path>
            </a:pathLst>
          </a:custGeom>
          <a:solidFill>
            <a:srgbClr val="EEF3FA"/>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Title 1">
            <a:extLst>
              <a:ext uri="{FF2B5EF4-FFF2-40B4-BE49-F238E27FC236}">
                <a16:creationId xmlns:a16="http://schemas.microsoft.com/office/drawing/2014/main" id="{35B5ADB4-F042-C1A3-55E5-B8027B670220}"/>
              </a:ext>
            </a:extLst>
          </p:cNvPr>
          <p:cNvSpPr txBox="1">
            <a:spLocks noGrp="1"/>
          </p:cNvSpPr>
          <p:nvPr>
            <p:ph type="title"/>
          </p:nvPr>
        </p:nvSpPr>
        <p:spPr/>
        <p:txBody>
          <a:bodyPr>
            <a:noAutofit/>
          </a:bodyPr>
          <a:lstStyle>
            <a:lvl1pPr>
              <a:lnSpc>
                <a:spcPct val="100000"/>
              </a:lnSpc>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963C4E8C-E0B0-6128-2A9F-B2A4C3FE7712}"/>
              </a:ext>
            </a:extLst>
          </p:cNvPr>
          <p:cNvSpPr txBox="1">
            <a:spLocks noGrp="1"/>
          </p:cNvSpPr>
          <p:nvPr>
            <p:ph idx="4294967295"/>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AED0F7F7-AEC2-6479-57B2-192B34F26CFA}"/>
              </a:ext>
            </a:extLst>
          </p:cNvPr>
          <p:cNvSpPr txBox="1">
            <a:spLocks noGrp="1"/>
          </p:cNvSpPr>
          <p:nvPr>
            <p:ph type="ftr" sz="quarter" idx="9"/>
          </p:nvPr>
        </p:nvSpPr>
        <p:spPr/>
        <p:txBody>
          <a:bodyPr/>
          <a:lstStyle>
            <a:lvl1pPr>
              <a:defRPr/>
            </a:lvl1pPr>
          </a:lstStyle>
          <a:p>
            <a:pPr lvl="0"/>
            <a:r>
              <a:rPr lang="en-US"/>
              <a:t>Presentation title</a:t>
            </a:r>
          </a:p>
        </p:txBody>
      </p:sp>
      <p:sp>
        <p:nvSpPr>
          <p:cNvPr id="6" name="Slide Number Placeholder 6">
            <a:extLst>
              <a:ext uri="{FF2B5EF4-FFF2-40B4-BE49-F238E27FC236}">
                <a16:creationId xmlns:a16="http://schemas.microsoft.com/office/drawing/2014/main" id="{C62B8402-666C-F5AB-1B47-F0B48E80726D}"/>
              </a:ext>
            </a:extLst>
          </p:cNvPr>
          <p:cNvSpPr txBox="1">
            <a:spLocks noGrp="1"/>
          </p:cNvSpPr>
          <p:nvPr>
            <p:ph type="sldNum" sz="quarter" idx="8"/>
          </p:nvPr>
        </p:nvSpPr>
        <p:spPr/>
        <p:txBody>
          <a:bodyPr/>
          <a:lstStyle>
            <a:lvl1pPr>
              <a:defRPr lang="en-GB"/>
            </a:lvl1pPr>
          </a:lstStyle>
          <a:p>
            <a:pPr lvl="0"/>
            <a:fld id="{2BFD93C2-783B-4A39-8576-A35D50E36B6E}" type="slidenum">
              <a:t>‹#›</a:t>
            </a:fld>
            <a:endParaRPr lang="en-GB"/>
          </a:p>
        </p:txBody>
      </p:sp>
    </p:spTree>
    <p:extLst>
      <p:ext uri="{BB962C8B-B14F-4D97-AF65-F5344CB8AC3E}">
        <p14:creationId xmlns:p14="http://schemas.microsoft.com/office/powerpoint/2010/main" val="183702693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8097EA69-E554-26DA-23D2-00C8944B2B50}"/>
              </a:ext>
            </a:extLst>
          </p:cNvPr>
          <p:cNvSpPr/>
          <p:nvPr/>
        </p:nvSpPr>
        <p:spPr>
          <a:xfrm>
            <a:off x="0" y="758952"/>
            <a:ext cx="3443593" cy="5330952"/>
          </a:xfrm>
          <a:prstGeom prst="rect">
            <a:avLst/>
          </a:prstGeom>
          <a:solidFill>
            <a:srgbClr val="40BAD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Placeholder 1">
            <a:extLst>
              <a:ext uri="{FF2B5EF4-FFF2-40B4-BE49-F238E27FC236}">
                <a16:creationId xmlns:a16="http://schemas.microsoft.com/office/drawing/2014/main" id="{6CA961E8-7B5C-763D-5EB4-E08D970265CE}"/>
              </a:ext>
            </a:extLst>
          </p:cNvPr>
          <p:cNvSpPr txBox="1">
            <a:spLocks noGrp="1"/>
          </p:cNvSpPr>
          <p:nvPr>
            <p:ph type="title"/>
          </p:nvPr>
        </p:nvSpPr>
        <p:spPr>
          <a:xfrm>
            <a:off x="252923" y="1123834"/>
            <a:ext cx="2947486" cy="460117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Rectangle 37">
            <a:extLst>
              <a:ext uri="{FF2B5EF4-FFF2-40B4-BE49-F238E27FC236}">
                <a16:creationId xmlns:a16="http://schemas.microsoft.com/office/drawing/2014/main" id="{2D4EF966-C308-017E-E42D-8005B350E375}"/>
              </a:ext>
            </a:extLst>
          </p:cNvPr>
          <p:cNvSpPr/>
          <p:nvPr/>
        </p:nvSpPr>
        <p:spPr>
          <a:xfrm>
            <a:off x="11815867" y="758952"/>
            <a:ext cx="384048" cy="5330952"/>
          </a:xfrm>
          <a:prstGeom prst="rect">
            <a:avLst/>
          </a:prstGeom>
          <a:solidFill>
            <a:srgbClr val="C8C8C8">
              <a:alpha val="49804"/>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 Placeholder 2">
            <a:extLst>
              <a:ext uri="{FF2B5EF4-FFF2-40B4-BE49-F238E27FC236}">
                <a16:creationId xmlns:a16="http://schemas.microsoft.com/office/drawing/2014/main" id="{CA571C36-84D7-AED1-A06B-97DAFB5FC9A7}"/>
              </a:ext>
            </a:extLst>
          </p:cNvPr>
          <p:cNvSpPr txBox="1">
            <a:spLocks noGrp="1"/>
          </p:cNvSpPr>
          <p:nvPr>
            <p:ph type="body" idx="1"/>
          </p:nvPr>
        </p:nvSpPr>
        <p:spPr>
          <a:xfrm>
            <a:off x="3869265" y="864108"/>
            <a:ext cx="7315200" cy="5120640"/>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511B3E2E-8327-1D98-F2E6-E59A2DB629EB}"/>
              </a:ext>
            </a:extLst>
          </p:cNvPr>
          <p:cNvSpPr txBox="1">
            <a:spLocks noGrp="1"/>
          </p:cNvSpPr>
          <p:nvPr>
            <p:ph type="dt" sz="half" idx="2"/>
          </p:nvPr>
        </p:nvSpPr>
        <p:spPr>
          <a:xfrm>
            <a:off x="262469"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7F7F7F"/>
                </a:solidFill>
                <a:uFillTx/>
                <a:latin typeface="Corbel"/>
              </a:defRPr>
            </a:lvl1pPr>
          </a:lstStyle>
          <a:p>
            <a:pPr lvl="0"/>
            <a:fld id="{B535BB00-CAC3-448E-8D16-956DF88C4E15}" type="datetime1">
              <a:rPr lang="en-US"/>
              <a:pPr lvl="0"/>
              <a:t>2/20/2023</a:t>
            </a:fld>
            <a:endParaRPr lang="en-US"/>
          </a:p>
        </p:txBody>
      </p:sp>
      <p:sp>
        <p:nvSpPr>
          <p:cNvPr id="7" name="Footer Placeholder 4">
            <a:extLst>
              <a:ext uri="{FF2B5EF4-FFF2-40B4-BE49-F238E27FC236}">
                <a16:creationId xmlns:a16="http://schemas.microsoft.com/office/drawing/2014/main" id="{58B86851-6D0B-E47F-3E8B-E84B000E82AF}"/>
              </a:ext>
            </a:extLst>
          </p:cNvPr>
          <p:cNvSpPr txBox="1">
            <a:spLocks noGrp="1"/>
          </p:cNvSpPr>
          <p:nvPr>
            <p:ph type="ftr" sz="quarter" idx="3"/>
          </p:nvPr>
        </p:nvSpPr>
        <p:spPr>
          <a:xfrm>
            <a:off x="3869265" y="6356351"/>
            <a:ext cx="5911513"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7F7F7F"/>
                </a:solidFill>
                <a:uFillTx/>
                <a:latin typeface="Corbel"/>
              </a:defRPr>
            </a:lvl1pPr>
          </a:lstStyle>
          <a:p>
            <a:pPr lvl="0"/>
            <a:endParaRPr lang="en-US"/>
          </a:p>
        </p:txBody>
      </p:sp>
      <p:sp>
        <p:nvSpPr>
          <p:cNvPr id="8" name="Slide Number Placeholder 5">
            <a:extLst>
              <a:ext uri="{FF2B5EF4-FFF2-40B4-BE49-F238E27FC236}">
                <a16:creationId xmlns:a16="http://schemas.microsoft.com/office/drawing/2014/main" id="{07D495D3-9ED9-2379-4711-CCF46F9FBACB}"/>
              </a:ext>
            </a:extLst>
          </p:cNvPr>
          <p:cNvSpPr txBox="1">
            <a:spLocks noGrp="1"/>
          </p:cNvSpPr>
          <p:nvPr>
            <p:ph type="sldNum" sz="quarter" idx="4"/>
          </p:nvPr>
        </p:nvSpPr>
        <p:spPr>
          <a:xfrm>
            <a:off x="10634133" y="6356351"/>
            <a:ext cx="1530925"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1" i="0" u="none" strike="noStrike" kern="1200" cap="none" spc="0" baseline="0">
                <a:solidFill>
                  <a:srgbClr val="40BAD2"/>
                </a:solidFill>
                <a:uFillTx/>
                <a:latin typeface="Corbel"/>
              </a:defRPr>
            </a:lvl1pPr>
          </a:lstStyle>
          <a:p>
            <a:pPr lvl="0"/>
            <a:fld id="{9D2969C8-7725-4E2B-9A21-071CC994F9D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none" spc="-60" baseline="0">
          <a:solidFill>
            <a:srgbClr val="FFFFFF"/>
          </a:solidFill>
          <a:uFillTx/>
          <a:latin typeface="Corbel"/>
        </a:defRPr>
      </a:lvl1pPr>
    </p:titleStyle>
    <p:bodyStyle>
      <a:lvl1pPr marL="182880" marR="0" lvl="0" indent="-182880" algn="l" defTabSz="914400" rtl="0" fontAlgn="auto" hangingPunct="1">
        <a:lnSpc>
          <a:spcPct val="90000"/>
        </a:lnSpc>
        <a:spcBef>
          <a:spcPts val="1200"/>
        </a:spcBef>
        <a:spcAft>
          <a:spcPts val="0"/>
        </a:spcAft>
        <a:buClr>
          <a:srgbClr val="40BAD2"/>
        </a:buClr>
        <a:buSzPct val="100000"/>
        <a:buFont typeface="Wingdings 2" pitchFamily="18"/>
        <a:buChar char=""/>
        <a:tabLst/>
        <a:defRPr lang="en-US" sz="2000" b="0" i="0" u="none" strike="noStrike" kern="1200" cap="none" spc="0" baseline="0">
          <a:solidFill>
            <a:srgbClr val="595959"/>
          </a:solidFill>
          <a:uFillTx/>
          <a:latin typeface="Corbel"/>
        </a:defRPr>
      </a:lvl1pPr>
      <a:lvl2pPr marL="685800" marR="0" lvl="1" indent="-182880" algn="l" defTabSz="914400" rtl="0" fontAlgn="auto" hangingPunct="1">
        <a:lnSpc>
          <a:spcPct val="90000"/>
        </a:lnSpc>
        <a:spcBef>
          <a:spcPts val="250"/>
        </a:spcBef>
        <a:spcAft>
          <a:spcPts val="250"/>
        </a:spcAft>
        <a:buClr>
          <a:srgbClr val="40BAD2"/>
        </a:buClr>
        <a:buSzPct val="100000"/>
        <a:buFont typeface="Wingdings 2" pitchFamily="18"/>
        <a:buChar char=""/>
        <a:tabLst/>
        <a:defRPr lang="en-US" sz="1800" b="0" i="0" u="none" strike="noStrike" kern="1200" cap="none" spc="0" baseline="0">
          <a:solidFill>
            <a:srgbClr val="595959"/>
          </a:solidFill>
          <a:uFillTx/>
          <a:latin typeface="Corbel"/>
        </a:defRPr>
      </a:lvl2pPr>
      <a:lvl3pPr marL="1143000" marR="0" lvl="2" indent="-182880" algn="l" defTabSz="914400" rtl="0" fontAlgn="auto" hangingPunct="1">
        <a:lnSpc>
          <a:spcPct val="90000"/>
        </a:lnSpc>
        <a:spcBef>
          <a:spcPts val="250"/>
        </a:spcBef>
        <a:spcAft>
          <a:spcPts val="250"/>
        </a:spcAft>
        <a:buClr>
          <a:srgbClr val="40BAD2"/>
        </a:buClr>
        <a:buSzPct val="100000"/>
        <a:buFont typeface="Wingdings 2" pitchFamily="18"/>
        <a:buChar char=""/>
        <a:tabLst/>
        <a:defRPr lang="en-US" sz="1600" b="0" i="0" u="none" strike="noStrike" kern="1200" cap="none" spc="0" baseline="0">
          <a:solidFill>
            <a:srgbClr val="595959"/>
          </a:solidFill>
          <a:uFillTx/>
          <a:latin typeface="Corbel"/>
        </a:defRPr>
      </a:lvl3pPr>
      <a:lvl4pPr marL="1600200" marR="0" lvl="3" indent="-182880" algn="l" defTabSz="914400" rtl="0" fontAlgn="auto" hangingPunct="1">
        <a:lnSpc>
          <a:spcPct val="90000"/>
        </a:lnSpc>
        <a:spcBef>
          <a:spcPts val="250"/>
        </a:spcBef>
        <a:spcAft>
          <a:spcPts val="250"/>
        </a:spcAft>
        <a:buClr>
          <a:srgbClr val="40BAD2"/>
        </a:buClr>
        <a:buSzPct val="100000"/>
        <a:buFont typeface="Wingdings 2" pitchFamily="18"/>
        <a:buChar char=""/>
        <a:tabLst/>
        <a:defRPr lang="en-US" sz="1400" b="0" i="0" u="none" strike="noStrike" kern="1200" cap="none" spc="0" baseline="0">
          <a:solidFill>
            <a:srgbClr val="595959"/>
          </a:solidFill>
          <a:uFillTx/>
          <a:latin typeface="Corbel"/>
        </a:defRPr>
      </a:lvl4pPr>
      <a:lvl5pPr marL="2057400" marR="0" lvl="4" indent="-182880" algn="l" defTabSz="914400" rtl="0" fontAlgn="auto" hangingPunct="1">
        <a:lnSpc>
          <a:spcPct val="90000"/>
        </a:lnSpc>
        <a:spcBef>
          <a:spcPts val="250"/>
        </a:spcBef>
        <a:spcAft>
          <a:spcPts val="250"/>
        </a:spcAft>
        <a:buClr>
          <a:srgbClr val="40BAD2"/>
        </a:buClr>
        <a:buSzPct val="100000"/>
        <a:buFont typeface="Wingdings 2" pitchFamily="18"/>
        <a:buChar char=""/>
        <a:tabLst/>
        <a:defRPr lang="en-US" sz="1400" b="0" i="0" u="none" strike="noStrike" kern="1200" cap="none" spc="0" baseline="0">
          <a:solidFill>
            <a:srgbClr val="595959"/>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3.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ookwidgets.com/blog/2019/05/30-useful-communication-apps-for-your-school" TargetMode="External"/><Relationship Id="rId2" Type="http://schemas.openxmlformats.org/officeDocument/2006/relationships/hyperlink" Target="https://r.search.yahoo.com/_ylt=Awr.iZ2IhfFj27UVIW13Bwx.;_ylu=Y29sbwMEcG9zAzEEdnRpZAMEc2VjA3Ny/RV=2/RE=1676801545/RO=10/RU=https%3a%2f%2fuk.indeed.com%2fcareer-advice%2fcareer-development%2fbasic-computer-skills/RK=2/RS=Jxrg8nMoE9Pv7BZtvttqdNMWa_0-" TargetMode="External"/><Relationship Id="rId1" Type="http://schemas.openxmlformats.org/officeDocument/2006/relationships/slideLayout" Target="../slideLayouts/slideLayout1.xml"/><Relationship Id="rId6" Type="http://schemas.openxmlformats.org/officeDocument/2006/relationships/hyperlink" Target="https://www.semanticscholar.org/paper/Frameworks-for-Digital-Competence-Assessment%3A-and-Cartelli/9ae5aced96a234d28dff8d22ed499f5c9453d595%20--" TargetMode="External"/><Relationship Id="rId5" Type="http://schemas.openxmlformats.org/officeDocument/2006/relationships/hyperlink" Target="https://www.academia.edu/2180265/Strategie_di_ricerca_delle_informazioni_in_Internet_per_la_didattica_in_classe%20-" TargetMode="External"/><Relationship Id="rId4" Type="http://schemas.openxmlformats.org/officeDocument/2006/relationships/hyperlink" Target="https://digitalcommons.unl.edu/cgi/viewcontent.cgi?article=13409&amp;context=libphilprac%20-"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FE0E0-0CE8-9113-41BB-6EB4112E4AAE}"/>
              </a:ext>
            </a:extLst>
          </p:cNvPr>
          <p:cNvSpPr txBox="1">
            <a:spLocks noGrp="1"/>
          </p:cNvSpPr>
          <p:nvPr>
            <p:ph type="ctrTitle"/>
          </p:nvPr>
        </p:nvSpPr>
        <p:spPr>
          <a:xfrm>
            <a:off x="1364257" y="274896"/>
            <a:ext cx="9367881" cy="2134776"/>
          </a:xfrm>
        </p:spPr>
        <p:txBody>
          <a:bodyPr/>
          <a:lstStyle/>
          <a:p>
            <a:pPr lvl="0"/>
            <a:r>
              <a:rPr lang="en-US" b="1">
                <a:solidFill>
                  <a:srgbClr val="000000"/>
                </a:solidFill>
              </a:rPr>
              <a:t>Digital Skills and research methods</a:t>
            </a:r>
          </a:p>
        </p:txBody>
      </p:sp>
      <p:sp>
        <p:nvSpPr>
          <p:cNvPr id="3" name="Subtitle 2">
            <a:extLst>
              <a:ext uri="{FF2B5EF4-FFF2-40B4-BE49-F238E27FC236}">
                <a16:creationId xmlns:a16="http://schemas.microsoft.com/office/drawing/2014/main" id="{97F22D1A-7738-8DCE-1115-7BFCBD8D814C}"/>
              </a:ext>
            </a:extLst>
          </p:cNvPr>
          <p:cNvSpPr txBox="1">
            <a:spLocks noGrp="1"/>
          </p:cNvSpPr>
          <p:nvPr>
            <p:ph type="subTitle" idx="1"/>
          </p:nvPr>
        </p:nvSpPr>
        <p:spPr>
          <a:xfrm>
            <a:off x="3343082" y="3253828"/>
            <a:ext cx="6037801" cy="878912"/>
          </a:xfrm>
        </p:spPr>
        <p:txBody>
          <a:bodyPr/>
          <a:lstStyle/>
          <a:p>
            <a:pPr lvl="0"/>
            <a:r>
              <a:rPr lang="en-US">
                <a:solidFill>
                  <a:srgbClr val="000000"/>
                </a:solidFill>
              </a:rPr>
              <a:t>By Carina Gomes (2222912), Shalion Ababio (2113295) and Shy Nelson (2230260)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p:stCondLst>
                                            <p:cond delay="0"/>
                                          </p:stCondLst>
                                        </p:cTn>
                                        <p:tgtEl>
                                          <p:spTgt spid="2"/>
                                        </p:tgtEl>
                                        <p:attrNameLst>
                                          <p:attrName>ppt_y</p:attrName>
                                        </p:attrNameLst>
                                      </p:cBhvr>
                                      <p:tavLst>
                                        <p:tav tm="0" fmla="#ppt_y-sin(pi*$)/3">
                                          <p:val>
                                            <p:strVal val="0.5"/>
                                          </p:val>
                                        </p:tav>
                                        <p:tav tm="100000">
                                          <p:val>
                                            <p:strVal val="1"/>
                                          </p:val>
                                        </p:tav>
                                      </p:tavLst>
                                    </p:anim>
                                    <p:anim calcmode="lin" valueType="num">
                                      <p:cBhvr>
                                        <p:cTn id="10" dur="664">
                                          <p:stCondLst>
                                            <p:cond delay="664"/>
                                          </p:stCondLst>
                                        </p:cTn>
                                        <p:tgtEl>
                                          <p:spTgt spid="2"/>
                                        </p:tgtEl>
                                        <p:attrNameLst>
                                          <p:attrName>ppt_y</p:attrName>
                                        </p:attrNameLst>
                                      </p:cBhvr>
                                      <p:tavLst>
                                        <p:tav tm="0" fmla="#ppt_y-sin(pi*$)/9">
                                          <p:val>
                                            <p:strVal val="0"/>
                                          </p:val>
                                        </p:tav>
                                        <p:tav tm="100000">
                                          <p:val>
                                            <p:strVal val="1"/>
                                          </p:val>
                                        </p:tav>
                                      </p:tavLst>
                                    </p:anim>
                                    <p:anim calcmode="lin" valueType="num">
                                      <p:cBhvr>
                                        <p:cTn id="11" dur="332">
                                          <p:stCondLst>
                                            <p:cond delay="1324"/>
                                          </p:stCondLst>
                                        </p:cTn>
                                        <p:tgtEl>
                                          <p:spTgt spid="2"/>
                                        </p:tgtEl>
                                        <p:attrNameLst>
                                          <p:attrName>ppt_y</p:attrName>
                                        </p:attrNameLst>
                                      </p:cBhvr>
                                      <p:tavLst>
                                        <p:tav tm="0" fmla="#ppt_y-sin(pi*$)/27">
                                          <p:val>
                                            <p:strVal val="0"/>
                                          </p:val>
                                        </p:tav>
                                        <p:tav tm="100000">
                                          <p:val>
                                            <p:strVal val="1"/>
                                          </p:val>
                                        </p:tav>
                                      </p:tavLst>
                                    </p:anim>
                                    <p:anim calcmode="lin" valueType="num">
                                      <p:cBhvr>
                                        <p:cTn id="12" dur="164">
                                          <p:stCondLst>
                                            <p:cond delay="1656"/>
                                          </p:stCondLst>
                                        </p:cTn>
                                        <p:tgtEl>
                                          <p:spTgt spid="2"/>
                                        </p:tgtEl>
                                        <p:attrNameLst>
                                          <p:attrName>ppt_y</p:attrName>
                                        </p:attrNameLst>
                                      </p:cBhvr>
                                      <p:tavLst>
                                        <p:tav tm="0" fmla="#ppt_y-sin(pi*$)/81">
                                          <p:val>
                                            <p:strVal val="0"/>
                                          </p:val>
                                        </p:tav>
                                        <p:tav tm="100000">
                                          <p:val>
                                            <p:strVal val="1"/>
                                          </p:val>
                                        </p:tav>
                                      </p:tavLst>
                                    </p:anim>
                                  </p:childTnLst>
                                </p:cTn>
                              </p:par>
                            </p:childTnLst>
                          </p:cTn>
                        </p:par>
                      </p:childTnLst>
                    </p:cTn>
                  </p:par>
                  <p:par>
                    <p:cTn id="13" fill="hold">
                      <p:stCondLst>
                        <p:cond delay="indefinite"/>
                      </p:stCondLst>
                      <p:childTnLst>
                        <p:par>
                          <p:cTn id="14" fill="hold">
                            <p:stCondLst>
                              <p:cond delay="0"/>
                            </p:stCondLst>
                            <p:childTnLst>
                              <p:par>
                                <p:cTn id="15" presetID="45"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2000"/>
                                        <p:tgtEl>
                                          <p:spTgt spid="3">
                                            <p:txEl>
                                              <p:pRg st="0" end="0"/>
                                            </p:txEl>
                                          </p:spTgt>
                                        </p:tgtEl>
                                      </p:cBhvr>
                                    </p:animEffect>
                                    <p:anim calcmode="lin" valueType="num">
                                      <p:cBhvr>
                                        <p:cTn id="18" dur="2000" fill="hold"/>
                                        <p:tgtEl>
                                          <p:spTgt spid="3">
                                            <p:txEl>
                                              <p:pRg st="0" end="0"/>
                                            </p:txEl>
                                          </p:spTgt>
                                        </p:tgtEl>
                                        <p:attrNameLst>
                                          <p:attrName>ppt_w</p:attrName>
                                        </p:attrNameLst>
                                      </p:cBhvr>
                                      <p:tavLst>
                                        <p:tav tm="0" fmla="#ppt_w*sin(2.5*pi*$)">
                                          <p:val>
                                            <p:strVal val="0"/>
                                          </p:val>
                                        </p:tav>
                                        <p:tav tm="100000">
                                          <p:val>
                                            <p:strVal val="1"/>
                                          </p:val>
                                        </p:tav>
                                      </p:tavLst>
                                    </p:anim>
                                    <p:anim calcmode="lin" valueType="num">
                                      <p:cBhvr>
                                        <p:cTn id="1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F1AFF-7722-23D0-ABD7-50D0A599A063}"/>
              </a:ext>
            </a:extLst>
          </p:cNvPr>
          <p:cNvSpPr txBox="1">
            <a:spLocks noGrp="1"/>
          </p:cNvSpPr>
          <p:nvPr>
            <p:ph type="title"/>
          </p:nvPr>
        </p:nvSpPr>
        <p:spPr>
          <a:xfrm>
            <a:off x="1896136" y="469773"/>
            <a:ext cx="8540221" cy="1136809"/>
          </a:xfrm>
        </p:spPr>
        <p:txBody>
          <a:bodyPr/>
          <a:lstStyle/>
          <a:p>
            <a:pPr lvl="0"/>
            <a:r>
              <a:rPr lang="en-US">
                <a:solidFill>
                  <a:srgbClr val="000000"/>
                </a:solidFill>
                <a:latin typeface="Arial Black"/>
              </a:rPr>
              <a:t>What we will be discussing today</a:t>
            </a:r>
            <a:r>
              <a:rPr lang="en-US">
                <a:latin typeface="Arial Black"/>
              </a:rPr>
              <a:t>  </a:t>
            </a:r>
            <a:endParaRPr lang="en-US">
              <a:latin typeface="Arial Black" pitchFamily="34"/>
            </a:endParaRPr>
          </a:p>
        </p:txBody>
      </p:sp>
      <p:sp>
        <p:nvSpPr>
          <p:cNvPr id="3" name="Content Placeholder 2">
            <a:extLst>
              <a:ext uri="{FF2B5EF4-FFF2-40B4-BE49-F238E27FC236}">
                <a16:creationId xmlns:a16="http://schemas.microsoft.com/office/drawing/2014/main" id="{86C0B9E3-E87A-672D-418F-26E6DCD3698F}"/>
              </a:ext>
            </a:extLst>
          </p:cNvPr>
          <p:cNvSpPr txBox="1">
            <a:spLocks noGrp="1"/>
          </p:cNvSpPr>
          <p:nvPr>
            <p:ph type="body" idx="4294967295"/>
          </p:nvPr>
        </p:nvSpPr>
        <p:spPr>
          <a:xfrm>
            <a:off x="3520906" y="1599431"/>
            <a:ext cx="10063822" cy="4150379"/>
          </a:xfrm>
        </p:spPr>
        <p:txBody>
          <a:bodyPr>
            <a:noAutofit/>
          </a:bodyPr>
          <a:lstStyle/>
          <a:p>
            <a:pPr lvl="0"/>
            <a:endParaRPr lang="en-US"/>
          </a:p>
          <a:p>
            <a:pPr lvl="0"/>
            <a:endParaRPr lang="en-US">
              <a:solidFill>
                <a:srgbClr val="000000"/>
              </a:solidFill>
            </a:endParaRPr>
          </a:p>
          <a:p>
            <a:pPr marL="342900" lvl="0" indent="-342900">
              <a:buFont typeface="Wingdings" pitchFamily="2"/>
              <a:buChar char="v"/>
            </a:pPr>
            <a:endParaRPr lang="en-US"/>
          </a:p>
          <a:p>
            <a:pPr marL="342900" lvl="0" indent="-342900">
              <a:buFont typeface="Wingdings" pitchFamily="2"/>
              <a:buChar char="v"/>
            </a:pPr>
            <a:endParaRPr lang="en-US"/>
          </a:p>
          <a:p>
            <a:pPr marL="342900" lvl="0" indent="-342900">
              <a:buFont typeface="Wingdings" pitchFamily="2"/>
              <a:buChar char="v"/>
            </a:pPr>
            <a:endParaRPr lang="en-US"/>
          </a:p>
          <a:p>
            <a:pPr marL="342900" lvl="0" indent="-342900">
              <a:lnSpc>
                <a:spcPct val="150000"/>
              </a:lnSpc>
              <a:spcBef>
                <a:spcPts val="0"/>
              </a:spcBef>
              <a:buFont typeface="Wingdings" pitchFamily="2"/>
              <a:buChar char="v"/>
            </a:pPr>
            <a:r>
              <a:rPr lang="en-US" sz="2400"/>
              <a:t>Which digital skills do UWTSD Students think is most important?</a:t>
            </a:r>
            <a:endParaRPr lang="en-US">
              <a:cs typeface="Sabon Next LT"/>
            </a:endParaRPr>
          </a:p>
          <a:p>
            <a:pPr marL="342900" lvl="0" indent="-342900">
              <a:lnSpc>
                <a:spcPct val="150000"/>
              </a:lnSpc>
              <a:spcBef>
                <a:spcPts val="0"/>
              </a:spcBef>
              <a:buFont typeface="Wingdings" pitchFamily="2"/>
              <a:buChar char="v"/>
            </a:pPr>
            <a:r>
              <a:rPr lang="en-US" sz="2400">
                <a:cs typeface="Sabon Next LT"/>
              </a:rPr>
              <a:t>Computer skills</a:t>
            </a:r>
            <a:endParaRPr lang="en-US">
              <a:cs typeface="Sabon Next LT"/>
            </a:endParaRPr>
          </a:p>
          <a:p>
            <a:pPr marL="342900" lvl="0" indent="-342900">
              <a:lnSpc>
                <a:spcPct val="150000"/>
              </a:lnSpc>
              <a:spcBef>
                <a:spcPts val="0"/>
              </a:spcBef>
              <a:buFont typeface="Wingdings" pitchFamily="2"/>
              <a:buChar char="v"/>
            </a:pPr>
            <a:r>
              <a:rPr lang="en-US" sz="2400"/>
              <a:t>​How to find and use information on the internet</a:t>
            </a:r>
            <a:endParaRPr lang="en-US" sz="2400">
              <a:cs typeface="Sabon Next LT"/>
            </a:endParaRPr>
          </a:p>
          <a:p>
            <a:pPr marL="342900" lvl="0" indent="-342900">
              <a:lnSpc>
                <a:spcPct val="150000"/>
              </a:lnSpc>
              <a:spcBef>
                <a:spcPts val="0"/>
              </a:spcBef>
              <a:buFont typeface="Wingdings" pitchFamily="2"/>
              <a:buChar char="v"/>
            </a:pPr>
            <a:r>
              <a:rPr lang="en-US" sz="2400"/>
              <a:t>Understanding ​Digital Competence </a:t>
            </a:r>
            <a:endParaRPr lang="en-US" sz="2400">
              <a:cs typeface="Sabon Next LT"/>
            </a:endParaRPr>
          </a:p>
          <a:p>
            <a:pPr marL="342900" lvl="0" indent="-342900">
              <a:lnSpc>
                <a:spcPct val="150000"/>
              </a:lnSpc>
              <a:spcBef>
                <a:spcPts val="0"/>
              </a:spcBef>
              <a:buFont typeface="Wingdings" pitchFamily="2"/>
              <a:buChar char="v"/>
            </a:pPr>
            <a:r>
              <a:rPr lang="en-US" sz="2400"/>
              <a:t>What have you learnt?</a:t>
            </a:r>
            <a:endParaRPr lang="en-US" sz="2400">
              <a:cs typeface="Sabon Next LT"/>
            </a:endParaRPr>
          </a:p>
          <a:p>
            <a:pPr marL="342900" lvl="0" indent="-342900">
              <a:lnSpc>
                <a:spcPct val="150000"/>
              </a:lnSpc>
              <a:spcBef>
                <a:spcPts val="0"/>
              </a:spcBef>
              <a:buFont typeface="Wingdings" pitchFamily="2"/>
              <a:buChar char="v"/>
            </a:pPr>
            <a:r>
              <a:rPr lang="en-US" sz="2400"/>
              <a:t>QUIZ!!</a:t>
            </a:r>
            <a:endParaRPr lang="en-US" sz="2400">
              <a:cs typeface="Sabon Next LT"/>
            </a:endParaRPr>
          </a:p>
          <a:p>
            <a:pPr marL="342900" lvl="0" indent="-342900">
              <a:lnSpc>
                <a:spcPct val="150000"/>
              </a:lnSpc>
              <a:spcBef>
                <a:spcPts val="0"/>
              </a:spcBef>
              <a:buFont typeface="Wingdings" pitchFamily="2"/>
              <a:buChar char="v"/>
            </a:pPr>
            <a:endParaRPr lang="en-US" sz="2400">
              <a:cs typeface="Sabon Next LT"/>
            </a:endParaRPr>
          </a:p>
          <a:p>
            <a:pPr marL="342900" lvl="0" indent="-342900">
              <a:lnSpc>
                <a:spcPct val="150000"/>
              </a:lnSpc>
              <a:spcBef>
                <a:spcPts val="0"/>
              </a:spcBef>
              <a:buFont typeface="Wingdings" pitchFamily="2"/>
              <a:buChar char="v"/>
            </a:pPr>
            <a:endParaRPr lang="en-US" sz="2400"/>
          </a:p>
          <a:p>
            <a:pPr marL="342900" lvl="0" indent="-342900">
              <a:lnSpc>
                <a:spcPct val="150000"/>
              </a:lnSpc>
              <a:spcBef>
                <a:spcPts val="0"/>
              </a:spcBef>
              <a:buFont typeface="Wingdings" pitchFamily="2"/>
              <a:buChar char="v"/>
            </a:pPr>
            <a:endParaRPr 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1000"/>
                                        <p:tgtEl>
                                          <p:spTgt spid="3">
                                            <p:txEl>
                                              <p:pRg st="5" end="5"/>
                                            </p:txEl>
                                          </p:spTgt>
                                        </p:tgtEl>
                                      </p:cBhvr>
                                    </p:animEffect>
                                    <p:anim calcmode="lin" valueType="num">
                                      <p:cBhvr>
                                        <p:cTn id="1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1000"/>
                                        <p:tgtEl>
                                          <p:spTgt spid="3">
                                            <p:txEl>
                                              <p:pRg st="7" end="7"/>
                                            </p:txEl>
                                          </p:spTgt>
                                        </p:tgtEl>
                                      </p:cBhvr>
                                    </p:animEffect>
                                    <p:anim calcmode="lin" valueType="num">
                                      <p:cBhvr>
                                        <p:cTn id="2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1000"/>
                                        <p:tgtEl>
                                          <p:spTgt spid="3">
                                            <p:txEl>
                                              <p:pRg st="8" end="8"/>
                                            </p:txEl>
                                          </p:spTgt>
                                        </p:tgtEl>
                                      </p:cBhvr>
                                    </p:animEffect>
                                    <p:anim calcmode="lin" valueType="num">
                                      <p:cBhvr>
                                        <p:cTn id="3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1000"/>
                                        <p:tgtEl>
                                          <p:spTgt spid="3">
                                            <p:txEl>
                                              <p:pRg st="9" end="9"/>
                                            </p:txEl>
                                          </p:spTgt>
                                        </p:tgtEl>
                                      </p:cBhvr>
                                    </p:animEffect>
                                    <p:anim calcmode="lin" valueType="num">
                                      <p:cBhvr>
                                        <p:cTn id="4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1000"/>
                                        <p:tgtEl>
                                          <p:spTgt spid="3">
                                            <p:txEl>
                                              <p:pRg st="10" end="10"/>
                                            </p:txEl>
                                          </p:spTgt>
                                        </p:tgtEl>
                                      </p:cBhvr>
                                    </p:animEffect>
                                    <p:anim calcmode="lin" valueType="num">
                                      <p:cBhvr>
                                        <p:cTn id="4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2EC1-EEE7-D132-24F9-B7AD9E600E6F}"/>
              </a:ext>
            </a:extLst>
          </p:cNvPr>
          <p:cNvSpPr txBox="1">
            <a:spLocks noGrp="1"/>
          </p:cNvSpPr>
          <p:nvPr>
            <p:ph type="title"/>
          </p:nvPr>
        </p:nvSpPr>
        <p:spPr>
          <a:xfrm>
            <a:off x="1337776" y="379503"/>
            <a:ext cx="9826846" cy="2673092"/>
          </a:xfrm>
        </p:spPr>
        <p:txBody>
          <a:bodyPr/>
          <a:lstStyle/>
          <a:p>
            <a:pPr lvl="0"/>
            <a:r>
              <a:rPr lang="en-GB" b="1">
                <a:solidFill>
                  <a:srgbClr val="000000"/>
                </a:solidFill>
              </a:rPr>
              <a:t>Which digital skills do UWTSD Students think is most important?</a:t>
            </a:r>
            <a:br>
              <a:rPr lang="en-GB" b="1"/>
            </a:br>
            <a:endParaRPr lang="en-US"/>
          </a:p>
        </p:txBody>
      </p:sp>
      <p:sp>
        <p:nvSpPr>
          <p:cNvPr id="3" name="Content Placeholder 2">
            <a:extLst>
              <a:ext uri="{FF2B5EF4-FFF2-40B4-BE49-F238E27FC236}">
                <a16:creationId xmlns:a16="http://schemas.microsoft.com/office/drawing/2014/main" id="{8394E1B5-7700-C6AF-5F9C-4DB674976C36}"/>
              </a:ext>
            </a:extLst>
          </p:cNvPr>
          <p:cNvSpPr txBox="1">
            <a:spLocks noGrp="1"/>
          </p:cNvSpPr>
          <p:nvPr>
            <p:ph idx="1"/>
          </p:nvPr>
        </p:nvSpPr>
        <p:spPr/>
        <p:txBody>
          <a:bodyPr/>
          <a:lstStyle/>
          <a:p>
            <a:pPr lvl="0"/>
            <a:endParaRPr lang="en-US"/>
          </a:p>
          <a:p>
            <a:pPr lvl="0"/>
            <a:r>
              <a:rPr lang="en-GB"/>
              <a:t>Today we are going to talk about ''Which digital skills do UWTSD students think is most important''. We choose this following research question because we found it very relevant. Also, it will help us to get more information about what does students think about digital skills. </a:t>
            </a:r>
            <a:endParaRPr lang="en-US"/>
          </a:p>
        </p:txBody>
      </p:sp>
      <p:sp>
        <p:nvSpPr>
          <p:cNvPr id="4" name="Footer Placeholder 13">
            <a:extLst>
              <a:ext uri="{FF2B5EF4-FFF2-40B4-BE49-F238E27FC236}">
                <a16:creationId xmlns:a16="http://schemas.microsoft.com/office/drawing/2014/main" id="{32CBC484-DA12-3BDE-1FAC-51D6908FC55E}"/>
              </a:ext>
            </a:extLst>
          </p:cNvPr>
          <p:cNvSpPr txBox="1"/>
          <p:nvPr/>
        </p:nvSpPr>
        <p:spPr>
          <a:xfrm>
            <a:off x="7837880" y="6012426"/>
            <a:ext cx="3200400"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0" cap="none" spc="0" baseline="0">
              <a:solidFill>
                <a:srgbClr val="1F2C8F"/>
              </a:solidFill>
              <a:uFillTx/>
              <a:latin typeface="Arial" pitchFamily="34"/>
              <a:cs typeface="Arial" pitchFamily="34"/>
            </a:endParaRPr>
          </a:p>
        </p:txBody>
      </p:sp>
      <p:sp>
        <p:nvSpPr>
          <p:cNvPr id="5" name="Slide Number Placeholder 14">
            <a:extLst>
              <a:ext uri="{FF2B5EF4-FFF2-40B4-BE49-F238E27FC236}">
                <a16:creationId xmlns:a16="http://schemas.microsoft.com/office/drawing/2014/main" id="{E1E2BAF0-C939-3044-540E-C48338080553}"/>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B60A6F-DB94-4E8F-98A5-32F47DCC072F}" type="slidenum">
              <a:t>3</a:t>
            </a:fld>
            <a:endParaRPr lang="en-US" sz="1200" b="0" i="0" u="none" strike="noStrike" kern="1200" cap="none" spc="0" baseline="0">
              <a:solidFill>
                <a:srgbClr val="1F2C8F"/>
              </a:solidFill>
              <a:uFillTx/>
              <a:latin typeface="Arial" pitchFamily="34"/>
              <a:cs typeface="Arial" pitchFamily="34"/>
            </a:endParaRPr>
          </a:p>
        </p:txBody>
      </p:sp>
      <p:sp>
        <p:nvSpPr>
          <p:cNvPr id="6" name="TextBox 6">
            <a:extLst>
              <a:ext uri="{FF2B5EF4-FFF2-40B4-BE49-F238E27FC236}">
                <a16:creationId xmlns:a16="http://schemas.microsoft.com/office/drawing/2014/main" id="{C1F6B2B1-2926-D31B-D9EB-D70A37DC0624}"/>
              </a:ext>
            </a:extLst>
          </p:cNvPr>
          <p:cNvSpPr txBox="1"/>
          <p:nvPr/>
        </p:nvSpPr>
        <p:spPr>
          <a:xfrm>
            <a:off x="10754029" y="6437055"/>
            <a:ext cx="92177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Carina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2070A-FD82-EAD0-13D9-87B58ACA88B0}"/>
              </a:ext>
            </a:extLst>
          </p:cNvPr>
          <p:cNvSpPr txBox="1">
            <a:spLocks noGrp="1"/>
          </p:cNvSpPr>
          <p:nvPr>
            <p:ph type="title"/>
          </p:nvPr>
        </p:nvSpPr>
        <p:spPr>
          <a:xfrm>
            <a:off x="2634340" y="3228389"/>
            <a:ext cx="6400800" cy="1316178"/>
          </a:xfrm>
        </p:spPr>
        <p:txBody>
          <a:bodyPr anchorCtr="1"/>
          <a:lstStyle/>
          <a:p>
            <a:pPr lvl="0" algn="ctr"/>
            <a:r>
              <a:rPr lang="en-US" sz="2800">
                <a:latin typeface="Arial Black"/>
              </a:rPr>
              <a:t>Different Computer Skills</a:t>
            </a:r>
            <a:br>
              <a:rPr lang="en-US">
                <a:latin typeface="Arial Black" pitchFamily="34"/>
              </a:rPr>
            </a:br>
            <a:endParaRPr lang="en-US">
              <a:latin typeface="Arial Black" pitchFamily="34"/>
            </a:endParaRPr>
          </a:p>
        </p:txBody>
      </p:sp>
      <p:sp>
        <p:nvSpPr>
          <p:cNvPr id="3" name="Text Placeholder 2">
            <a:extLst>
              <a:ext uri="{FF2B5EF4-FFF2-40B4-BE49-F238E27FC236}">
                <a16:creationId xmlns:a16="http://schemas.microsoft.com/office/drawing/2014/main" id="{A3A5E864-0B13-A27D-B6C4-5C6D4F559948}"/>
              </a:ext>
            </a:extLst>
          </p:cNvPr>
          <p:cNvSpPr txBox="1">
            <a:spLocks noGrp="1"/>
          </p:cNvSpPr>
          <p:nvPr>
            <p:ph type="body" idx="1"/>
          </p:nvPr>
        </p:nvSpPr>
        <p:spPr>
          <a:xfrm>
            <a:off x="3562356" y="4718303"/>
            <a:ext cx="5744635" cy="437979"/>
          </a:xfrm>
        </p:spPr>
        <p:txBody>
          <a:bodyPr/>
          <a:lstStyle/>
          <a:p>
            <a:pPr lvl="0">
              <a:lnSpc>
                <a:spcPct val="80000"/>
              </a:lnSpc>
            </a:pPr>
            <a:r>
              <a:rPr lang="en-US" sz="1900" b="1">
                <a:solidFill>
                  <a:srgbClr val="7030A0"/>
                </a:solidFill>
                <a:latin typeface="Sabon Next LT"/>
                <a:cs typeface="Sabon Next LT"/>
              </a:rPr>
              <a:t>What computer skills do you as students use?</a:t>
            </a:r>
          </a:p>
        </p:txBody>
      </p:sp>
      <p:sp>
        <p:nvSpPr>
          <p:cNvPr id="4" name="TextBox 4">
            <a:extLst>
              <a:ext uri="{FF2B5EF4-FFF2-40B4-BE49-F238E27FC236}">
                <a16:creationId xmlns:a16="http://schemas.microsoft.com/office/drawing/2014/main" id="{7C42B5E4-8403-FC9D-E32B-137F190242B5}"/>
              </a:ext>
            </a:extLst>
          </p:cNvPr>
          <p:cNvSpPr txBox="1"/>
          <p:nvPr/>
        </p:nvSpPr>
        <p:spPr>
          <a:xfrm>
            <a:off x="2218352" y="660644"/>
            <a:ext cx="6097557"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7030A0"/>
              </a:solidFill>
              <a:uFillTx/>
              <a:latin typeface="Arial Black"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7030A0"/>
              </a:solidFill>
              <a:uFillTx/>
              <a:latin typeface="Arial Black"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Arial Black" pitchFamily="34"/>
              </a:rPr>
              <a:t>Working with word processing documents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7030A0"/>
              </a:solidFill>
              <a:uFillTx/>
              <a:latin typeface="Arial Black"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7030A0"/>
              </a:solidFill>
              <a:uFillTx/>
              <a:latin typeface="Arial Black" pitchFamily="34"/>
            </a:endParaRPr>
          </a:p>
        </p:txBody>
      </p:sp>
      <p:sp>
        <p:nvSpPr>
          <p:cNvPr id="5" name="TextBox 6">
            <a:extLst>
              <a:ext uri="{FF2B5EF4-FFF2-40B4-BE49-F238E27FC236}">
                <a16:creationId xmlns:a16="http://schemas.microsoft.com/office/drawing/2014/main" id="{A41E0836-08CC-4E7B-CF3B-7289F7EB1EBE}"/>
              </a:ext>
            </a:extLst>
          </p:cNvPr>
          <p:cNvSpPr txBox="1"/>
          <p:nvPr/>
        </p:nvSpPr>
        <p:spPr>
          <a:xfrm>
            <a:off x="9143222" y="5755891"/>
            <a:ext cx="609755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Arial Black"/>
              </a:rPr>
              <a:t>Typing</a:t>
            </a:r>
          </a:p>
        </p:txBody>
      </p:sp>
      <p:sp>
        <p:nvSpPr>
          <p:cNvPr id="6" name="TextBox 8">
            <a:extLst>
              <a:ext uri="{FF2B5EF4-FFF2-40B4-BE49-F238E27FC236}">
                <a16:creationId xmlns:a16="http://schemas.microsoft.com/office/drawing/2014/main" id="{FBDFA0D3-AF5D-0674-D90D-22D02829205E}"/>
              </a:ext>
            </a:extLst>
          </p:cNvPr>
          <p:cNvSpPr txBox="1"/>
          <p:nvPr/>
        </p:nvSpPr>
        <p:spPr>
          <a:xfrm>
            <a:off x="475780" y="5387087"/>
            <a:ext cx="752980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Arial Black"/>
              </a:rPr>
              <a:t>Email communications</a:t>
            </a:r>
          </a:p>
        </p:txBody>
      </p:sp>
      <p:sp>
        <p:nvSpPr>
          <p:cNvPr id="7" name="TextBox 10">
            <a:extLst>
              <a:ext uri="{FF2B5EF4-FFF2-40B4-BE49-F238E27FC236}">
                <a16:creationId xmlns:a16="http://schemas.microsoft.com/office/drawing/2014/main" id="{977F4D16-5C74-E038-110A-E4B42929D797}"/>
              </a:ext>
            </a:extLst>
          </p:cNvPr>
          <p:cNvSpPr txBox="1"/>
          <p:nvPr/>
        </p:nvSpPr>
        <p:spPr>
          <a:xfrm>
            <a:off x="4291772" y="2026767"/>
            <a:ext cx="752994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abon Next L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Arial Black"/>
              </a:rPr>
              <a:t>Creating and managing spreadsheets</a:t>
            </a:r>
            <a:endParaRPr lang="en-GB" sz="1800" b="0" i="0" u="none" strike="noStrike" kern="1200" cap="none" spc="0" baseline="0">
              <a:solidFill>
                <a:srgbClr val="000000"/>
              </a:solidFill>
              <a:uFillTx/>
              <a:latin typeface="Sabon Next LT"/>
            </a:endParaRPr>
          </a:p>
        </p:txBody>
      </p:sp>
      <p:sp>
        <p:nvSpPr>
          <p:cNvPr id="8" name="TextBox 12">
            <a:extLst>
              <a:ext uri="{FF2B5EF4-FFF2-40B4-BE49-F238E27FC236}">
                <a16:creationId xmlns:a16="http://schemas.microsoft.com/office/drawing/2014/main" id="{11CF199F-648F-53C1-CF06-6DA75C5C3671}"/>
              </a:ext>
            </a:extLst>
          </p:cNvPr>
          <p:cNvSpPr txBox="1"/>
          <p:nvPr/>
        </p:nvSpPr>
        <p:spPr>
          <a:xfrm>
            <a:off x="370606" y="2635218"/>
            <a:ext cx="752994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Arial Black"/>
              </a:rPr>
              <a:t>Using databases</a:t>
            </a:r>
          </a:p>
        </p:txBody>
      </p:sp>
      <p:sp>
        <p:nvSpPr>
          <p:cNvPr id="9" name="TextBox 14">
            <a:extLst>
              <a:ext uri="{FF2B5EF4-FFF2-40B4-BE49-F238E27FC236}">
                <a16:creationId xmlns:a16="http://schemas.microsoft.com/office/drawing/2014/main" id="{8DB7DDB1-57D4-1C96-EE99-65B49CB9058C}"/>
              </a:ext>
            </a:extLst>
          </p:cNvPr>
          <p:cNvSpPr txBox="1"/>
          <p:nvPr/>
        </p:nvSpPr>
        <p:spPr>
          <a:xfrm>
            <a:off x="9296403" y="3151351"/>
            <a:ext cx="752994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Arial Black"/>
              </a:rPr>
              <a:t>Image editing</a:t>
            </a:r>
            <a:endParaRPr lang="en-GB" sz="1800" b="0" i="0" u="none" strike="noStrike" kern="1200" cap="none" spc="0" baseline="0">
              <a:solidFill>
                <a:srgbClr val="000000"/>
              </a:solidFill>
              <a:uFillTx/>
              <a:latin typeface="Sabon Next LT"/>
            </a:endParaRPr>
          </a:p>
        </p:txBody>
      </p:sp>
      <p:sp>
        <p:nvSpPr>
          <p:cNvPr id="10" name="TextBox 16">
            <a:extLst>
              <a:ext uri="{FF2B5EF4-FFF2-40B4-BE49-F238E27FC236}">
                <a16:creationId xmlns:a16="http://schemas.microsoft.com/office/drawing/2014/main" id="{D329C73B-12E3-5014-6A83-569B238CD1B9}"/>
              </a:ext>
            </a:extLst>
          </p:cNvPr>
          <p:cNvSpPr txBox="1"/>
          <p:nvPr/>
        </p:nvSpPr>
        <p:spPr>
          <a:xfrm>
            <a:off x="554675" y="605716"/>
            <a:ext cx="840970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Arial Black" pitchFamily="34"/>
              </a:rPr>
              <a:t>Programming</a:t>
            </a:r>
            <a:endParaRPr lang="en-GB" sz="1800" b="0" i="0" u="none" strike="noStrike" kern="1200" cap="none" spc="0" baseline="0">
              <a:solidFill>
                <a:srgbClr val="000000"/>
              </a:solidFill>
              <a:uFillTx/>
              <a:latin typeface="Sabon Next LT"/>
            </a:endParaRPr>
          </a:p>
        </p:txBody>
      </p:sp>
      <p:sp>
        <p:nvSpPr>
          <p:cNvPr id="11" name="TextBox 18">
            <a:extLst>
              <a:ext uri="{FF2B5EF4-FFF2-40B4-BE49-F238E27FC236}">
                <a16:creationId xmlns:a16="http://schemas.microsoft.com/office/drawing/2014/main" id="{1719E86E-8E4F-2086-9980-C7C14A7FBFF9}"/>
              </a:ext>
            </a:extLst>
          </p:cNvPr>
          <p:cNvSpPr txBox="1"/>
          <p:nvPr/>
        </p:nvSpPr>
        <p:spPr>
          <a:xfrm>
            <a:off x="8856521" y="660928"/>
            <a:ext cx="840970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Arial Black" pitchFamily="34"/>
              </a:rPr>
              <a:t>Online research</a:t>
            </a:r>
          </a:p>
        </p:txBody>
      </p:sp>
      <p:sp>
        <p:nvSpPr>
          <p:cNvPr id="12" name="TextBox 14">
            <a:extLst>
              <a:ext uri="{FF2B5EF4-FFF2-40B4-BE49-F238E27FC236}">
                <a16:creationId xmlns:a16="http://schemas.microsoft.com/office/drawing/2014/main" id="{A59F45C5-2993-8068-2514-46CC173D7BD9}"/>
              </a:ext>
            </a:extLst>
          </p:cNvPr>
          <p:cNvSpPr txBox="1"/>
          <p:nvPr/>
        </p:nvSpPr>
        <p:spPr>
          <a:xfrm>
            <a:off x="10675940" y="5516566"/>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cs typeface="Calibri"/>
            </a:endParaRPr>
          </a:p>
        </p:txBody>
      </p:sp>
      <p:sp>
        <p:nvSpPr>
          <p:cNvPr id="13" name="TextBox 12">
            <a:extLst>
              <a:ext uri="{FF2B5EF4-FFF2-40B4-BE49-F238E27FC236}">
                <a16:creationId xmlns:a16="http://schemas.microsoft.com/office/drawing/2014/main" id="{E42D7996-C719-33CA-1A1D-CADC0F54C6EB}"/>
              </a:ext>
            </a:extLst>
          </p:cNvPr>
          <p:cNvSpPr txBox="1"/>
          <p:nvPr/>
        </p:nvSpPr>
        <p:spPr>
          <a:xfrm>
            <a:off x="10514374" y="6489286"/>
            <a:ext cx="130584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Carina</a:t>
            </a:r>
            <a:endParaRPr lang="en-GB" sz="1800" b="0" i="0" u="none" strike="noStrike" kern="1200" cap="none" spc="0" baseline="0">
              <a:solidFill>
                <a:srgbClr val="000000"/>
              </a:solidFill>
              <a:uFillTx/>
              <a:latin typeface="Calibri"/>
            </a:endParaRPr>
          </a:p>
        </p:txBody>
      </p:sp>
      <p:sp>
        <p:nvSpPr>
          <p:cNvPr id="14" name="TextBox 13">
            <a:extLst>
              <a:ext uri="{FF2B5EF4-FFF2-40B4-BE49-F238E27FC236}">
                <a16:creationId xmlns:a16="http://schemas.microsoft.com/office/drawing/2014/main" id="{96A455D5-1EC8-5017-75BA-B0B81CB383DE}"/>
              </a:ext>
            </a:extLst>
          </p:cNvPr>
          <p:cNvSpPr txBox="1"/>
          <p:nvPr/>
        </p:nvSpPr>
        <p:spPr>
          <a:xfrm>
            <a:off x="9755440" y="3932898"/>
            <a:ext cx="2153878" cy="646334"/>
          </a:xfrm>
          <a:prstGeom prst="rect">
            <a:avLst/>
          </a:prstGeom>
          <a:noFill/>
          <a:ln w="9528" cap="flat">
            <a:solidFill>
              <a:srgbClr val="4472C4"/>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7030A0"/>
                </a:solidFill>
                <a:uFillTx/>
                <a:latin typeface="Calibri"/>
                <a:cs typeface="Calibri"/>
              </a:rPr>
              <a:t>Communication tools</a:t>
            </a:r>
            <a:endParaRPr lang="en-GB" sz="1800" b="1" i="0" u="none" strike="noStrike" kern="1200" cap="none" spc="0" baseline="0">
              <a:solidFill>
                <a:srgbClr val="7030A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heel(1)">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1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mph" presetSubtype="0" fill="hold" grpId="0" nodeType="clickEffect">
                                  <p:stCondLst>
                                    <p:cond delay="0"/>
                                  </p:stCondLst>
                                  <p:childTnLst>
                                    <p:animRot by="21600000">
                                      <p:cBhvr>
                                        <p:cTn id="21" dur="2000" fill="hold"/>
                                        <p:tgtEl>
                                          <p:spTgt spid="4"/>
                                        </p:tgtEl>
                                        <p:attrNameLst>
                                          <p:attrName>r</p:attrName>
                                        </p:attrNameLst>
                                      </p:cBhvr>
                                    </p:animRo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ppt_x</p:attrName>
                                        </p:attrNameLst>
                                      </p:cBhvr>
                                      <p:tavLst>
                                        <p:tav tm="0">
                                          <p:val>
                                            <p:strVal val="#ppt_x"/>
                                          </p:val>
                                        </p:tav>
                                        <p:tav tm="100000">
                                          <p:val>
                                            <p:strVal val="#ppt_x"/>
                                          </p:val>
                                        </p:tav>
                                      </p:tavLst>
                                    </p:anim>
                                    <p:anim calcmode="lin" valueType="num">
                                      <p:cBhvr>
                                        <p:cTn id="2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2000"/>
                                        <p:tgtEl>
                                          <p:spTgt spid="10"/>
                                        </p:tgtEl>
                                      </p:cBhvr>
                                    </p:animEffect>
                                    <p:anim calcmode="lin" valueType="num">
                                      <p:cBhvr>
                                        <p:cTn id="33" dur="2000" fill="hold"/>
                                        <p:tgtEl>
                                          <p:spTgt spid="10"/>
                                        </p:tgtEl>
                                        <p:attrNameLst>
                                          <p:attrName>ppt_w</p:attrName>
                                        </p:attrNameLst>
                                      </p:cBhvr>
                                      <p:tavLst>
                                        <p:tav tm="0" fmla="#ppt_w*sin(2.5*pi*$)">
                                          <p:val>
                                            <p:strVal val="0"/>
                                          </p:val>
                                        </p:tav>
                                        <p:tav tm="100000">
                                          <p:val>
                                            <p:strVal val="1"/>
                                          </p:val>
                                        </p:tav>
                                      </p:tavLst>
                                    </p:anim>
                                    <p:anim calcmode="lin" valueType="num">
                                      <p:cBhvr>
                                        <p:cTn id="34" dur="20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10" presetClass="entr" presetSubtype="1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fade">
                                      <p:cBhvr>
                                        <p:cTn id="39" dur="5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6"/>
                                        </p:tgtEl>
                                        <p:attrNameLst>
                                          <p:attrName>style.visibility</p:attrName>
                                        </p:attrNameLst>
                                      </p:cBhvr>
                                      <p:to>
                                        <p:strVal val="visible"/>
                                      </p:to>
                                    </p:set>
                                    <p:anim calcmode="lin" valueType="num">
                                      <p:cBhvr>
                                        <p:cTn id="44" dur="1000" fill="hold"/>
                                        <p:tgtEl>
                                          <p:spTgt spid="6"/>
                                        </p:tgtEl>
                                        <p:attrNameLst>
                                          <p:attrName>ppt_w</p:attrName>
                                        </p:attrNameLst>
                                      </p:cBhvr>
                                      <p:tavLst>
                                        <p:tav tm="0">
                                          <p:val>
                                            <p:strVal val="0"/>
                                          </p:val>
                                        </p:tav>
                                        <p:tav tm="100000">
                                          <p:val>
                                            <p:strVal val="#ppt_w"/>
                                          </p:val>
                                        </p:tav>
                                      </p:tavLst>
                                    </p:anim>
                                    <p:anim calcmode="lin" valueType="num">
                                      <p:cBhvr>
                                        <p:cTn id="45" dur="1000" fill="hold"/>
                                        <p:tgtEl>
                                          <p:spTgt spid="6"/>
                                        </p:tgtEl>
                                        <p:attrNameLst>
                                          <p:attrName>ppt_h</p:attrName>
                                        </p:attrNameLst>
                                      </p:cBhvr>
                                      <p:tavLst>
                                        <p:tav tm="0">
                                          <p:val>
                                            <p:strVal val="0"/>
                                          </p:val>
                                        </p:tav>
                                        <p:tav tm="100000">
                                          <p:val>
                                            <p:strVal val="#ppt_h"/>
                                          </p:val>
                                        </p:tav>
                                      </p:tavLst>
                                    </p:anim>
                                    <p:anim calcmode="lin" valueType="num">
                                      <p:cBhvr>
                                        <p:cTn id="46" dur="1000" fill="hold"/>
                                        <p:tgtEl>
                                          <p:spTgt spid="6"/>
                                        </p:tgtEl>
                                        <p:attrNameLst>
                                          <p:attrName>r</p:attrName>
                                        </p:attrNameLst>
                                      </p:cBhvr>
                                      <p:tavLst>
                                        <p:tav tm="0">
                                          <p:val>
                                            <p:strVal val="90"/>
                                          </p:val>
                                        </p:tav>
                                        <p:tav tm="100000">
                                          <p:val>
                                            <p:strVal val="0"/>
                                          </p:val>
                                        </p:tav>
                                      </p:tavLst>
                                    </p:anim>
                                    <p:animEffect transition="in" filter="fade">
                                      <p:cBhvr>
                                        <p:cTn id="4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5B937-DD4F-A3F2-3CEF-E11D42ECD70A}"/>
              </a:ext>
            </a:extLst>
          </p:cNvPr>
          <p:cNvSpPr txBox="1">
            <a:spLocks noGrp="1"/>
          </p:cNvSpPr>
          <p:nvPr>
            <p:ph type="title"/>
          </p:nvPr>
        </p:nvSpPr>
        <p:spPr>
          <a:xfrm>
            <a:off x="642173" y="813258"/>
            <a:ext cx="10671048" cy="768096"/>
          </a:xfrm>
        </p:spPr>
        <p:txBody>
          <a:bodyPr anchorCtr="1"/>
          <a:lstStyle/>
          <a:p>
            <a:pPr lvl="0" algn="ctr"/>
            <a:r>
              <a:rPr lang="en-GB" sz="4000" b="1">
                <a:solidFill>
                  <a:srgbClr val="000000"/>
                </a:solidFill>
              </a:rPr>
              <a:t>Computer skills </a:t>
            </a:r>
            <a:endParaRPr lang="en-US" sz="4000" b="1">
              <a:solidFill>
                <a:srgbClr val="000000"/>
              </a:solidFill>
            </a:endParaRPr>
          </a:p>
        </p:txBody>
      </p:sp>
      <p:sp>
        <p:nvSpPr>
          <p:cNvPr id="3" name="Content Placeholder 2">
            <a:extLst>
              <a:ext uri="{FF2B5EF4-FFF2-40B4-BE49-F238E27FC236}">
                <a16:creationId xmlns:a16="http://schemas.microsoft.com/office/drawing/2014/main" id="{06BBB284-3C85-7CA7-4FB9-D77CF0A05E03}"/>
              </a:ext>
            </a:extLst>
          </p:cNvPr>
          <p:cNvSpPr txBox="1">
            <a:spLocks noGrp="1"/>
          </p:cNvSpPr>
          <p:nvPr>
            <p:ph type="body" idx="4294967295"/>
          </p:nvPr>
        </p:nvSpPr>
        <p:spPr>
          <a:xfrm>
            <a:off x="-9528" y="1058866"/>
            <a:ext cx="12184059" cy="5795960"/>
          </a:xfrm>
        </p:spPr>
        <p:txBody>
          <a:bodyPr/>
          <a:lstStyle/>
          <a:p>
            <a:pPr marL="346713" lvl="0" indent="-346713">
              <a:buNone/>
            </a:pPr>
            <a:r>
              <a:rPr lang="en-US" sz="2400">
                <a:cs typeface="Sabon Next LT"/>
              </a:rPr>
              <a:t>Computer skills are skills and knowledge that enable you to use computers and related technologies. Having computer skills is very necessary for students  life because it will help them  with many things... They let you use word processing software, access the Internet, manage files, or create presentations.</a:t>
            </a:r>
          </a:p>
          <a:p>
            <a:pPr marL="346713" lvl="0" indent="-346713">
              <a:buNone/>
            </a:pPr>
            <a:r>
              <a:rPr lang="en-US" sz="2400">
                <a:cs typeface="Sabon Next LT"/>
              </a:rPr>
              <a:t>  It is important that students have a reasonable understanding of the programs  to create good presentations and documents.  You need to understand how PowerPoint, Word and Excel work   to create a good presentation.</a:t>
            </a:r>
          </a:p>
          <a:p>
            <a:pPr marL="346713" lvl="0" indent="-346713" algn="just">
              <a:buNone/>
            </a:pPr>
            <a:endParaRPr lang="en-US">
              <a:cs typeface="Sabon Next LT"/>
            </a:endParaRPr>
          </a:p>
          <a:p>
            <a:pPr marL="0" lvl="0" indent="0">
              <a:buNone/>
            </a:pPr>
            <a:endParaRPr lang="en-US">
              <a:cs typeface="Sabon Next LT"/>
            </a:endParaRPr>
          </a:p>
        </p:txBody>
      </p:sp>
      <p:pic>
        <p:nvPicPr>
          <p:cNvPr id="4" name="Picture 8" descr="A picture containing text, first-aid kit, clipart, sign&#10;&#10;Description automatically generated">
            <a:extLst>
              <a:ext uri="{FF2B5EF4-FFF2-40B4-BE49-F238E27FC236}">
                <a16:creationId xmlns:a16="http://schemas.microsoft.com/office/drawing/2014/main" id="{A1D634DD-4268-A4EE-84EF-93CE6D9DCB77}"/>
              </a:ext>
            </a:extLst>
          </p:cNvPr>
          <p:cNvPicPr>
            <a:picLocks noChangeAspect="1"/>
          </p:cNvPicPr>
          <p:nvPr/>
        </p:nvPicPr>
        <p:blipFill>
          <a:blip r:embed="rId2"/>
          <a:stretch>
            <a:fillRect/>
          </a:stretch>
        </p:blipFill>
        <p:spPr>
          <a:xfrm>
            <a:off x="6083923" y="4728947"/>
            <a:ext cx="5538886" cy="164388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ppt_x</p:attrName>
                                        </p:attrNameLst>
                                      </p:cBhvr>
                                      <p:tavLst>
                                        <p:tav tm="0">
                                          <p:val>
                                            <p:strVal val="#ppt_x"/>
                                          </p:val>
                                        </p:tav>
                                        <p:tav tm="100000">
                                          <p:val>
                                            <p:strVal val="#ppt_x"/>
                                          </p:val>
                                        </p:tav>
                                      </p:tavLst>
                                    </p:anim>
                                    <p:anim calcmode="lin" valueType="num">
                                      <p:cBhvr>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571A-4922-B17C-0191-330F79CFE7A3}"/>
              </a:ext>
            </a:extLst>
          </p:cNvPr>
          <p:cNvSpPr txBox="1">
            <a:spLocks noGrp="1"/>
          </p:cNvSpPr>
          <p:nvPr>
            <p:ph type="title"/>
          </p:nvPr>
        </p:nvSpPr>
        <p:spPr>
          <a:xfrm>
            <a:off x="2503883" y="650869"/>
            <a:ext cx="8334033" cy="1150287"/>
          </a:xfrm>
        </p:spPr>
        <p:txBody>
          <a:bodyPr/>
          <a:lstStyle/>
          <a:p>
            <a:pPr lvl="0"/>
            <a:r>
              <a:rPr lang="en-GB" b="1">
                <a:solidFill>
                  <a:srgbClr val="000000"/>
                </a:solidFill>
              </a:rPr>
              <a:t>Communication tools</a:t>
            </a:r>
          </a:p>
        </p:txBody>
      </p:sp>
      <p:sp>
        <p:nvSpPr>
          <p:cNvPr id="3" name="Content Placeholder 2">
            <a:extLst>
              <a:ext uri="{FF2B5EF4-FFF2-40B4-BE49-F238E27FC236}">
                <a16:creationId xmlns:a16="http://schemas.microsoft.com/office/drawing/2014/main" id="{F087D1F7-D39A-61E3-759F-C56B2FE0805A}"/>
              </a:ext>
            </a:extLst>
          </p:cNvPr>
          <p:cNvSpPr txBox="1">
            <a:spLocks noGrp="1"/>
          </p:cNvSpPr>
          <p:nvPr>
            <p:ph type="body" idx="4294967295"/>
          </p:nvPr>
        </p:nvSpPr>
        <p:spPr>
          <a:xfrm>
            <a:off x="-3282" y="991090"/>
            <a:ext cx="11661882" cy="5546229"/>
          </a:xfrm>
        </p:spPr>
        <p:txBody>
          <a:bodyPr/>
          <a:lstStyle/>
          <a:p>
            <a:pPr marL="0" lvl="0" indent="0">
              <a:buNone/>
            </a:pPr>
            <a:r>
              <a:rPr lang="en-GB">
                <a:cs typeface="Sabon Next LT"/>
              </a:rPr>
              <a:t>Communication tools is important for the students because It's helpful to have a basic understanding of  ClassPager,  Zoom.us and Google Drive and to be able to communicate with your teacher and to other students.</a:t>
            </a:r>
            <a:endParaRPr lang="en-US">
              <a:cs typeface="Sabon Next LT"/>
            </a:endParaRPr>
          </a:p>
          <a:p>
            <a:pPr marL="457200" lvl="0" indent="-457200" algn="just"/>
            <a:r>
              <a:rPr lang="en-GB">
                <a:cs typeface="Sabon Next LT"/>
              </a:rPr>
              <a:t>ClassPager: This help students communicate with their teachers by sending  text messages to them.</a:t>
            </a:r>
            <a:endParaRPr lang="en-US">
              <a:cs typeface="Sabon Next LT"/>
            </a:endParaRPr>
          </a:p>
          <a:p>
            <a:pPr marL="457200" lvl="0" indent="-457200" algn="just"/>
            <a:r>
              <a:rPr lang="en-GB">
                <a:cs typeface="Sabon Next LT"/>
              </a:rPr>
              <a:t>Zoom.us: You can log in to have conversation  with your teacher, or with other students.</a:t>
            </a:r>
            <a:endParaRPr lang="en-US">
              <a:cs typeface="Sabon Next LT"/>
            </a:endParaRPr>
          </a:p>
          <a:p>
            <a:pPr marL="457200" lvl="0" indent="-457200" algn="just"/>
            <a:r>
              <a:rPr lang="en-GB">
                <a:cs typeface="Sabon Next LT"/>
              </a:rPr>
              <a:t>Google Drive: Students can receive tasks, assignments and essays from their teachers. They can open these files and work on them together or separately.</a:t>
            </a:r>
          </a:p>
          <a:p>
            <a:pPr marL="346713" lvl="0" indent="-346713"/>
            <a:endParaRPr lang="en-GB">
              <a:cs typeface="Sabon Next LT"/>
            </a:endParaRPr>
          </a:p>
        </p:txBody>
      </p:sp>
      <p:pic>
        <p:nvPicPr>
          <p:cNvPr id="4" name="Picture 4" descr="A picture containing text&#10;&#10;Description automatically generated">
            <a:extLst>
              <a:ext uri="{FF2B5EF4-FFF2-40B4-BE49-F238E27FC236}">
                <a16:creationId xmlns:a16="http://schemas.microsoft.com/office/drawing/2014/main" id="{D37E043C-21A1-B2EC-B02D-A71192BB10B2}"/>
              </a:ext>
            </a:extLst>
          </p:cNvPr>
          <p:cNvPicPr>
            <a:picLocks noChangeAspect="1"/>
          </p:cNvPicPr>
          <p:nvPr/>
        </p:nvPicPr>
        <p:blipFill>
          <a:blip r:embed="rId2"/>
          <a:stretch>
            <a:fillRect/>
          </a:stretch>
        </p:blipFill>
        <p:spPr>
          <a:xfrm>
            <a:off x="533396" y="4943475"/>
            <a:ext cx="2743200" cy="1543050"/>
          </a:xfrm>
          <a:prstGeom prst="rect">
            <a:avLst/>
          </a:prstGeom>
          <a:noFill/>
          <a:ln cap="flat">
            <a:noFill/>
          </a:ln>
        </p:spPr>
      </p:pic>
      <p:pic>
        <p:nvPicPr>
          <p:cNvPr id="5" name="Picture 5" descr="A picture containing text, clipart&#10;&#10;Description automatically generated">
            <a:extLst>
              <a:ext uri="{FF2B5EF4-FFF2-40B4-BE49-F238E27FC236}">
                <a16:creationId xmlns:a16="http://schemas.microsoft.com/office/drawing/2014/main" id="{4816DD84-AF09-434F-C0CC-7BBF246E2B4F}"/>
              </a:ext>
            </a:extLst>
          </p:cNvPr>
          <p:cNvPicPr>
            <a:picLocks noChangeAspect="1"/>
          </p:cNvPicPr>
          <p:nvPr/>
        </p:nvPicPr>
        <p:blipFill>
          <a:blip r:embed="rId3"/>
          <a:stretch>
            <a:fillRect/>
          </a:stretch>
        </p:blipFill>
        <p:spPr>
          <a:xfrm>
            <a:off x="3458498" y="4913363"/>
            <a:ext cx="2743200" cy="1504946"/>
          </a:xfrm>
          <a:prstGeom prst="rect">
            <a:avLst/>
          </a:prstGeom>
          <a:noFill/>
          <a:ln cap="flat">
            <a:noFill/>
          </a:ln>
        </p:spPr>
      </p:pic>
      <p:pic>
        <p:nvPicPr>
          <p:cNvPr id="6" name="Picture 6">
            <a:extLst>
              <a:ext uri="{FF2B5EF4-FFF2-40B4-BE49-F238E27FC236}">
                <a16:creationId xmlns:a16="http://schemas.microsoft.com/office/drawing/2014/main" id="{338A4687-E3CC-BCC5-D156-ABF1FFD99297}"/>
              </a:ext>
            </a:extLst>
          </p:cNvPr>
          <p:cNvPicPr>
            <a:picLocks noChangeAspect="1"/>
          </p:cNvPicPr>
          <p:nvPr/>
        </p:nvPicPr>
        <p:blipFill>
          <a:blip r:embed="rId4"/>
          <a:stretch>
            <a:fillRect/>
          </a:stretch>
        </p:blipFill>
        <p:spPr>
          <a:xfrm>
            <a:off x="6838340" y="4531418"/>
            <a:ext cx="4267203" cy="2000295"/>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p:tgtEl>
                                          <p:spTgt spid="3"/>
                                        </p:tgtEl>
                                        <p:attrNameLst>
                                          <p:attrName>ppt_y</p:attrName>
                                        </p:attrNameLst>
                                      </p:cBhvr>
                                      <p:tavLst>
                                        <p:tav tm="0">
                                          <p:val>
                                            <p:strVal val="#ppt_y+#ppt_h*1.125000"/>
                                          </p:val>
                                        </p:tav>
                                        <p:tav tm="100000">
                                          <p:val>
                                            <p:strVal val="#ppt_y"/>
                                          </p:val>
                                        </p:tav>
                                      </p:tavLst>
                                    </p:anim>
                                    <p:animEffect transition="in" filter="wipe(up)">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500" fill="hold"/>
                                        <p:tgtEl>
                                          <p:spTgt spid="4"/>
                                        </p:tgtEl>
                                        <p:attrNameLst>
                                          <p:attrName>ppt_x</p:attrName>
                                        </p:attrNameLst>
                                      </p:cBhvr>
                                      <p:tavLst>
                                        <p:tav tm="0">
                                          <p:val>
                                            <p:strVal val="#ppt_x"/>
                                          </p:val>
                                        </p:tav>
                                        <p:tav tm="100000">
                                          <p:val>
                                            <p:strVal val="#ppt_x"/>
                                          </p:val>
                                        </p:tav>
                                      </p:tavLst>
                                    </p:anim>
                                    <p:anim calcmode="lin" valueType="num">
                                      <p:cBhvr>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ppt_x</p:attrName>
                                        </p:attrNameLst>
                                      </p:cBhvr>
                                      <p:tavLst>
                                        <p:tav tm="0">
                                          <p:val>
                                            <p:strVal val="#ppt_x"/>
                                          </p:val>
                                        </p:tav>
                                        <p:tav tm="100000">
                                          <p:val>
                                            <p:strVal val="#ppt_x"/>
                                          </p:val>
                                        </p:tav>
                                      </p:tavLst>
                                    </p:anim>
                                    <p:anim calcmode="lin" valueType="num">
                                      <p:cBhvr>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p:cTn id="30" dur="500" fill="hold"/>
                                        <p:tgtEl>
                                          <p:spTgt spid="6"/>
                                        </p:tgtEl>
                                        <p:attrNameLst>
                                          <p:attrName>ppt_x</p:attrName>
                                        </p:attrNameLst>
                                      </p:cBhvr>
                                      <p:tavLst>
                                        <p:tav tm="0">
                                          <p:val>
                                            <p:strVal val="#ppt_x"/>
                                          </p:val>
                                        </p:tav>
                                        <p:tav tm="100000">
                                          <p:val>
                                            <p:strVal val="#ppt_x"/>
                                          </p:val>
                                        </p:tav>
                                      </p:tavLst>
                                    </p:anim>
                                    <p:anim calcmode="lin" valueType="num">
                                      <p:cBhvr>
                                        <p:cTn id="3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3E9DF-3B65-AAC2-2E76-0E115DEBEFC7}"/>
              </a:ext>
            </a:extLst>
          </p:cNvPr>
          <p:cNvSpPr txBox="1">
            <a:spLocks noGrp="1"/>
          </p:cNvSpPr>
          <p:nvPr>
            <p:ph type="title"/>
          </p:nvPr>
        </p:nvSpPr>
        <p:spPr>
          <a:xfrm>
            <a:off x="2665567" y="2008058"/>
            <a:ext cx="6400800" cy="2315983"/>
          </a:xfrm>
        </p:spPr>
        <p:txBody>
          <a:bodyPr/>
          <a:lstStyle/>
          <a:p>
            <a:pPr lvl="0"/>
            <a:r>
              <a:rPr lang="en-GB" b="1">
                <a:solidFill>
                  <a:srgbClr val="000000"/>
                </a:solidFill>
              </a:rPr>
              <a:t>Internet research </a:t>
            </a:r>
          </a:p>
        </p:txBody>
      </p:sp>
      <p:sp>
        <p:nvSpPr>
          <p:cNvPr id="3" name="Text Placeholder 2">
            <a:extLst>
              <a:ext uri="{FF2B5EF4-FFF2-40B4-BE49-F238E27FC236}">
                <a16:creationId xmlns:a16="http://schemas.microsoft.com/office/drawing/2014/main" id="{2A9A6B7C-260F-33DB-509F-20ED8DC89226}"/>
              </a:ext>
            </a:extLst>
          </p:cNvPr>
          <p:cNvSpPr txBox="1">
            <a:spLocks noGrp="1"/>
          </p:cNvSpPr>
          <p:nvPr>
            <p:ph type="body" idx="1"/>
          </p:nvPr>
        </p:nvSpPr>
        <p:spPr>
          <a:xfrm>
            <a:off x="6708477" y="898983"/>
            <a:ext cx="241337" cy="726189"/>
          </a:xfrm>
        </p:spPr>
        <p:txBody>
          <a:bodyPr/>
          <a:lstStyle/>
          <a:p>
            <a:pPr lvl="0">
              <a:lnSpc>
                <a:spcPct val="70000"/>
              </a:lnSpc>
            </a:pPr>
            <a:endParaRPr lang="en-GB" sz="600">
              <a:cs typeface="Sabon Next LT"/>
            </a:endParaRPr>
          </a:p>
          <a:p>
            <a:pPr marL="285750" lvl="0" indent="-285750">
              <a:lnSpc>
                <a:spcPct val="70000"/>
              </a:lnSpc>
              <a:buFont typeface="Arial"/>
              <a:buChar char="•"/>
            </a:pPr>
            <a:endParaRPr lang="en-GB" sz="600">
              <a:cs typeface="Sabon Next LT"/>
            </a:endParaRPr>
          </a:p>
          <a:p>
            <a:pPr lvl="0">
              <a:lnSpc>
                <a:spcPct val="70000"/>
              </a:lnSpc>
            </a:pPr>
            <a:endParaRPr lang="en-GB" sz="600">
              <a:cs typeface="Sabon Next LT"/>
            </a:endParaRPr>
          </a:p>
          <a:p>
            <a:pPr marL="285750" lvl="0" indent="-285750">
              <a:lnSpc>
                <a:spcPct val="70000"/>
              </a:lnSpc>
              <a:buChar char="•"/>
            </a:pPr>
            <a:endParaRPr lang="en-GB" sz="600">
              <a:cs typeface="Sabon Next LT"/>
            </a:endParaRPr>
          </a:p>
          <a:p>
            <a:pPr marL="285750" lvl="0" indent="-285750">
              <a:lnSpc>
                <a:spcPct val="70000"/>
              </a:lnSpc>
              <a:buFont typeface="Arial"/>
              <a:buChar char="•"/>
            </a:pPr>
            <a:endParaRPr lang="en-GB" sz="600">
              <a:cs typeface="Sabon Next LT"/>
            </a:endParaRPr>
          </a:p>
          <a:p>
            <a:pPr marL="285750" lvl="0" indent="-285750">
              <a:lnSpc>
                <a:spcPct val="70000"/>
              </a:lnSpc>
              <a:buFont typeface="Arial"/>
              <a:buChar char="•"/>
            </a:pPr>
            <a:endParaRPr lang="en-GB" sz="600">
              <a:cs typeface="Sabon Next LT"/>
            </a:endParaRPr>
          </a:p>
          <a:p>
            <a:pPr marL="285750" lvl="0" indent="-285750">
              <a:lnSpc>
                <a:spcPct val="70000"/>
              </a:lnSpc>
              <a:buFont typeface="Arial"/>
              <a:buChar char="•"/>
            </a:pPr>
            <a:endParaRPr lang="en-GB" sz="600">
              <a:cs typeface="Sabon Next LT"/>
            </a:endParaRPr>
          </a:p>
          <a:p>
            <a:pPr lvl="0">
              <a:lnSpc>
                <a:spcPct val="70000"/>
              </a:lnSpc>
            </a:pPr>
            <a:endParaRPr lang="en-GB" sz="600">
              <a:cs typeface="Sabon Next LT"/>
            </a:endParaRPr>
          </a:p>
          <a:p>
            <a:pPr marL="285750" lvl="0" indent="-285750">
              <a:lnSpc>
                <a:spcPct val="70000"/>
              </a:lnSpc>
              <a:buChar char="•"/>
            </a:pPr>
            <a:endParaRPr lang="en-GB" sz="600">
              <a:cs typeface="Sabon Next LT"/>
            </a:endParaRPr>
          </a:p>
          <a:p>
            <a:pPr lvl="0">
              <a:lnSpc>
                <a:spcPct val="70000"/>
              </a:lnSpc>
            </a:pPr>
            <a:endParaRPr lang="en-GB" sz="600">
              <a:cs typeface="Sabon Next LT"/>
            </a:endParaRPr>
          </a:p>
          <a:p>
            <a:pPr lvl="0">
              <a:lnSpc>
                <a:spcPct val="70000"/>
              </a:lnSpc>
            </a:pPr>
            <a:endParaRPr lang="en-GB" sz="600">
              <a:cs typeface="Sabon Next LT"/>
            </a:endParaRPr>
          </a:p>
          <a:p>
            <a:pPr lvl="0">
              <a:lnSpc>
                <a:spcPct val="70000"/>
              </a:lnSpc>
            </a:pPr>
            <a:endParaRPr lang="en-GB" sz="600">
              <a:cs typeface="Sabon Next LT"/>
            </a:endParaRPr>
          </a:p>
          <a:p>
            <a:pPr lvl="0">
              <a:lnSpc>
                <a:spcPct val="70000"/>
              </a:lnSpc>
            </a:pPr>
            <a:r>
              <a:rPr lang="en-GB" sz="600">
                <a:cs typeface="Sabon Next LT"/>
              </a:rPr>
              <a:t>Online interviews</a:t>
            </a:r>
          </a:p>
          <a:p>
            <a:pPr lvl="0">
              <a:lnSpc>
                <a:spcPct val="70000"/>
              </a:lnSpc>
            </a:pPr>
            <a:endParaRPr lang="en-GB" sz="600">
              <a:cs typeface="Sabon Next LT"/>
            </a:endParaRPr>
          </a:p>
        </p:txBody>
      </p:sp>
      <p:sp>
        <p:nvSpPr>
          <p:cNvPr id="4" name="TextBox 3">
            <a:extLst>
              <a:ext uri="{FF2B5EF4-FFF2-40B4-BE49-F238E27FC236}">
                <a16:creationId xmlns:a16="http://schemas.microsoft.com/office/drawing/2014/main" id="{BE01B18D-5CE4-984A-480E-10E7A37156C9}"/>
              </a:ext>
            </a:extLst>
          </p:cNvPr>
          <p:cNvSpPr txBox="1"/>
          <p:nvPr/>
        </p:nvSpPr>
        <p:spPr>
          <a:xfrm>
            <a:off x="805412" y="2483007"/>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7030A0"/>
                </a:solidFill>
                <a:uFillTx/>
                <a:latin typeface="Sabon Next LT"/>
              </a:rPr>
              <a:t>Web-based experiments.</a:t>
            </a:r>
            <a:endParaRPr lang="en-GB" sz="1800" b="1" i="0" u="none" strike="noStrike" kern="1200" cap="none" spc="0" baseline="0">
              <a:solidFill>
                <a:srgbClr val="7030A0"/>
              </a:solidFill>
              <a:uFillTx/>
              <a:latin typeface="Calibri"/>
              <a:cs typeface="Calibri"/>
            </a:endParaRPr>
          </a:p>
        </p:txBody>
      </p:sp>
      <p:sp>
        <p:nvSpPr>
          <p:cNvPr id="5" name="TextBox 4">
            <a:extLst>
              <a:ext uri="{FF2B5EF4-FFF2-40B4-BE49-F238E27FC236}">
                <a16:creationId xmlns:a16="http://schemas.microsoft.com/office/drawing/2014/main" id="{AD90FA86-781C-8814-7644-8734E99B6651}"/>
              </a:ext>
            </a:extLst>
          </p:cNvPr>
          <p:cNvSpPr txBox="1"/>
          <p:nvPr/>
        </p:nvSpPr>
        <p:spPr>
          <a:xfrm>
            <a:off x="7815532" y="4666887"/>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7030A0"/>
                </a:solidFill>
                <a:uFillTx/>
                <a:latin typeface="Sabon Next LT"/>
              </a:rPr>
              <a:t>Social network analysis.</a:t>
            </a:r>
            <a:endParaRPr lang="en-GB" sz="1800" b="1" i="0" u="none" strike="noStrike" kern="1200" cap="none" spc="0" baseline="0">
              <a:solidFill>
                <a:srgbClr val="7030A0"/>
              </a:solidFill>
              <a:uFillTx/>
              <a:latin typeface="Calibri"/>
              <a:cs typeface="Calibri"/>
            </a:endParaRPr>
          </a:p>
        </p:txBody>
      </p:sp>
      <p:sp>
        <p:nvSpPr>
          <p:cNvPr id="6" name="TextBox 5">
            <a:extLst>
              <a:ext uri="{FF2B5EF4-FFF2-40B4-BE49-F238E27FC236}">
                <a16:creationId xmlns:a16="http://schemas.microsoft.com/office/drawing/2014/main" id="{7923CA93-EFA3-7233-7270-9B9B70CB89D4}"/>
              </a:ext>
            </a:extLst>
          </p:cNvPr>
          <p:cNvSpPr txBox="1"/>
          <p:nvPr/>
        </p:nvSpPr>
        <p:spPr>
          <a:xfrm>
            <a:off x="1008784" y="751847"/>
            <a:ext cx="27432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7030A0"/>
                </a:solidFill>
                <a:uFillTx/>
                <a:latin typeface="Sabon Next LT"/>
                <a:cs typeface="Arial"/>
              </a:rPr>
              <a:t>Online questionnaires.​</a:t>
            </a:r>
            <a:endParaRPr lang="en-US" sz="1800" b="1" i="0" u="none" strike="noStrike" kern="1200" cap="none" spc="0" baseline="0">
              <a:solidFill>
                <a:srgbClr val="7030A0"/>
              </a:solidFill>
              <a:uFillTx/>
              <a:latin typeface="Calibri"/>
              <a:cs typeface="Calibri"/>
            </a:endParaRPr>
          </a:p>
          <a:p>
            <a:pPr marL="0" marR="0" lvl="0" indent="0" algn="l" defTabSz="9144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GB" sz="1800" b="1" i="0" u="none" strike="noStrike" kern="1200" cap="none" spc="0" baseline="0">
              <a:solidFill>
                <a:srgbClr val="7030A0"/>
              </a:solidFill>
              <a:uFillTx/>
              <a:latin typeface="Sabon Next LT"/>
              <a:cs typeface="Arial"/>
            </a:endParaRPr>
          </a:p>
        </p:txBody>
      </p:sp>
      <p:sp>
        <p:nvSpPr>
          <p:cNvPr id="7" name="TextBox 6">
            <a:extLst>
              <a:ext uri="{FF2B5EF4-FFF2-40B4-BE49-F238E27FC236}">
                <a16:creationId xmlns:a16="http://schemas.microsoft.com/office/drawing/2014/main" id="{1E22FFA0-FFAA-85E4-18CD-B5F463994399}"/>
              </a:ext>
            </a:extLst>
          </p:cNvPr>
          <p:cNvSpPr txBox="1"/>
          <p:nvPr/>
        </p:nvSpPr>
        <p:spPr>
          <a:xfrm>
            <a:off x="8799216" y="640537"/>
            <a:ext cx="27432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7030A0"/>
                </a:solidFill>
                <a:uFillTx/>
                <a:latin typeface="Sabon Next LT"/>
              </a:rPr>
              <a:t>Online qualitative research</a:t>
            </a:r>
            <a:endParaRPr lang="en-GB" sz="1800" b="0" i="0" u="none" strike="noStrike" kern="1200" cap="none" spc="0" baseline="0">
              <a:solidFill>
                <a:srgbClr val="7030A0"/>
              </a:solidFill>
              <a:uFillTx/>
              <a:latin typeface="Calibri"/>
              <a:cs typeface="Calibri"/>
            </a:endParaRPr>
          </a:p>
        </p:txBody>
      </p:sp>
      <p:sp>
        <p:nvSpPr>
          <p:cNvPr id="8" name="TextBox 7">
            <a:extLst>
              <a:ext uri="{FF2B5EF4-FFF2-40B4-BE49-F238E27FC236}">
                <a16:creationId xmlns:a16="http://schemas.microsoft.com/office/drawing/2014/main" id="{6C42D66C-BB0B-67FB-D1EA-9AE9D6B14C8D}"/>
              </a:ext>
            </a:extLst>
          </p:cNvPr>
          <p:cNvSpPr txBox="1"/>
          <p:nvPr/>
        </p:nvSpPr>
        <p:spPr>
          <a:xfrm>
            <a:off x="3551328" y="5166140"/>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7030A0"/>
                </a:solidFill>
                <a:uFillTx/>
                <a:latin typeface="Sabon Next LT"/>
              </a:rPr>
              <a:t>Online focus groups.</a:t>
            </a:r>
            <a:endParaRPr lang="en-GB" sz="1800" b="1" i="0" u="none" strike="noStrike" kern="1200" cap="none" spc="0" baseline="0">
              <a:solidFill>
                <a:srgbClr val="7030A0"/>
              </a:solidFill>
              <a:uFillTx/>
              <a:latin typeface="Calibri"/>
              <a:cs typeface="Calibri"/>
            </a:endParaRPr>
          </a:p>
        </p:txBody>
      </p:sp>
      <p:sp>
        <p:nvSpPr>
          <p:cNvPr id="9" name="TextBox 8">
            <a:extLst>
              <a:ext uri="{FF2B5EF4-FFF2-40B4-BE49-F238E27FC236}">
                <a16:creationId xmlns:a16="http://schemas.microsoft.com/office/drawing/2014/main" id="{1B9C8504-9C8B-95E0-0307-72593502A7D9}"/>
              </a:ext>
            </a:extLst>
          </p:cNvPr>
          <p:cNvSpPr txBox="1"/>
          <p:nvPr/>
        </p:nvSpPr>
        <p:spPr>
          <a:xfrm>
            <a:off x="522021" y="4402305"/>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7030A0"/>
                </a:solidFill>
                <a:uFillTx/>
                <a:latin typeface="Sabon Next LT"/>
              </a:rPr>
              <a:t>Cyber-ethnography.</a:t>
            </a:r>
            <a:endParaRPr lang="en-GB" sz="1800" b="1" i="0" u="none" strike="noStrike" kern="1200" cap="none" spc="0" baseline="0">
              <a:solidFill>
                <a:srgbClr val="7030A0"/>
              </a:solidFill>
              <a:uFillTx/>
              <a:latin typeface="Calibri"/>
              <a:cs typeface="Calibri"/>
            </a:endParaRPr>
          </a:p>
        </p:txBody>
      </p:sp>
      <p:sp>
        <p:nvSpPr>
          <p:cNvPr id="10" name="TextBox 9">
            <a:extLst>
              <a:ext uri="{FF2B5EF4-FFF2-40B4-BE49-F238E27FC236}">
                <a16:creationId xmlns:a16="http://schemas.microsoft.com/office/drawing/2014/main" id="{603CEEF0-B4E6-5EA3-6218-EA8F639444EF}"/>
              </a:ext>
            </a:extLst>
          </p:cNvPr>
          <p:cNvSpPr txBox="1"/>
          <p:nvPr/>
        </p:nvSpPr>
        <p:spPr>
          <a:xfrm>
            <a:off x="10637270" y="6317223"/>
            <a:ext cx="155472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Shalion </a:t>
            </a:r>
            <a:endParaRPr lang="en-GB" sz="1800" b="0" i="0" u="none" strike="noStrike" kern="1200" cap="none" spc="0" baseline="0">
              <a:solidFill>
                <a:srgbClr val="000000"/>
              </a:solidFill>
              <a:uFillTx/>
              <a:latin typeface="Calibri"/>
            </a:endParaRPr>
          </a:p>
        </p:txBody>
      </p:sp>
      <p:sp>
        <p:nvSpPr>
          <p:cNvPr id="11" name="TextBox 10">
            <a:extLst>
              <a:ext uri="{FF2B5EF4-FFF2-40B4-BE49-F238E27FC236}">
                <a16:creationId xmlns:a16="http://schemas.microsoft.com/office/drawing/2014/main" id="{F88D1EF6-76C5-8338-0AA9-704E73439564}"/>
              </a:ext>
            </a:extLst>
          </p:cNvPr>
          <p:cNvSpPr txBox="1"/>
          <p:nvPr/>
        </p:nvSpPr>
        <p:spPr>
          <a:xfrm>
            <a:off x="3360209" y="1680100"/>
            <a:ext cx="296333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aramond"/>
                <a:ea typeface="Arial"/>
                <a:cs typeface="Arial"/>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aramond"/>
                <a:ea typeface="Segoe UI"/>
                <a:cs typeface="Segoe UI"/>
              </a:rPr>
              <a:t>Online content analysis</a:t>
            </a:r>
            <a:r>
              <a:rPr lang="en-US" sz="1800" b="0" i="0" u="none" strike="noStrike" kern="1200" cap="none" spc="0" baseline="0">
                <a:solidFill>
                  <a:srgbClr val="000000"/>
                </a:solidFill>
                <a:uFillTx/>
                <a:latin typeface="Garamond"/>
                <a:ea typeface="Segoe UI"/>
                <a:cs typeface="Segoe UI"/>
              </a:rPr>
              <a:t>​</a:t>
            </a:r>
            <a:endParaRPr lang="en-GB" sz="1800" b="0" i="0" u="none" strike="noStrike" kern="1200" cap="none" spc="0" baseline="0">
              <a:solidFill>
                <a:srgbClr val="000000"/>
              </a:solidFill>
              <a:uFillTx/>
              <a:latin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ppt_x</p:attrName>
                                        </p:attrNameLst>
                                      </p:cBhvr>
                                      <p:tavLst>
                                        <p:tav tm="0">
                                          <p:val>
                                            <p:strVal val="#ppt_x"/>
                                          </p:val>
                                        </p:tav>
                                        <p:tav tm="100000">
                                          <p:val>
                                            <p:strVal val="#ppt_x"/>
                                          </p:val>
                                        </p:tav>
                                      </p:tavLst>
                                    </p:anim>
                                    <p:anim calcmode="lin" valueType="num">
                                      <p:cBhvr>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500" fill="hold"/>
                                        <p:tgtEl>
                                          <p:spTgt spid="7"/>
                                        </p:tgtEl>
                                        <p:attrNameLst>
                                          <p:attrName>ppt_x</p:attrName>
                                        </p:attrNameLst>
                                      </p:cBhvr>
                                      <p:tavLst>
                                        <p:tav tm="0">
                                          <p:val>
                                            <p:strVal val="#ppt_x"/>
                                          </p:val>
                                        </p:tav>
                                        <p:tav tm="100000">
                                          <p:val>
                                            <p:strVal val="#ppt_x"/>
                                          </p:val>
                                        </p:tav>
                                      </p:tavLst>
                                    </p:anim>
                                    <p:anim calcmode="lin" valueType="num">
                                      <p:cBhvr>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p:cTn id="29" dur="500" fill="hold"/>
                                        <p:tgtEl>
                                          <p:spTgt spid="8"/>
                                        </p:tgtEl>
                                        <p:attrNameLst>
                                          <p:attrName>ppt_x</p:attrName>
                                        </p:attrNameLst>
                                      </p:cBhvr>
                                      <p:tavLst>
                                        <p:tav tm="0">
                                          <p:val>
                                            <p:strVal val="#ppt_x"/>
                                          </p:val>
                                        </p:tav>
                                        <p:tav tm="100000">
                                          <p:val>
                                            <p:strVal val="#ppt_x"/>
                                          </p:val>
                                        </p:tav>
                                      </p:tavLst>
                                    </p:anim>
                                    <p:anim calcmode="lin" valueType="num">
                                      <p:cBhvr>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p:cTn id="35" dur="500" fill="hold"/>
                                        <p:tgtEl>
                                          <p:spTgt spid="2"/>
                                        </p:tgtEl>
                                        <p:attrNameLst>
                                          <p:attrName>ppt_x</p:attrName>
                                        </p:attrNameLst>
                                      </p:cBhvr>
                                      <p:tavLst>
                                        <p:tav tm="0">
                                          <p:val>
                                            <p:strVal val="#ppt_x"/>
                                          </p:val>
                                        </p:tav>
                                        <p:tav tm="100000">
                                          <p:val>
                                            <p:strVal val="#ppt_x"/>
                                          </p:val>
                                        </p:tav>
                                      </p:tavLst>
                                    </p:anim>
                                    <p:anim calcmode="lin" valueType="num">
                                      <p:cBhvr>
                                        <p:cTn id="3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P spid="8"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06D87-8BD6-B1D0-A8E4-B314AE82D579}"/>
              </a:ext>
            </a:extLst>
          </p:cNvPr>
          <p:cNvSpPr txBox="1">
            <a:spLocks noGrp="1"/>
          </p:cNvSpPr>
          <p:nvPr>
            <p:ph type="title"/>
          </p:nvPr>
        </p:nvSpPr>
        <p:spPr>
          <a:xfrm>
            <a:off x="2286201" y="734372"/>
            <a:ext cx="7266828" cy="768096"/>
          </a:xfrm>
        </p:spPr>
        <p:txBody>
          <a:bodyPr/>
          <a:lstStyle/>
          <a:p>
            <a:pPr lvl="0"/>
            <a:r>
              <a:rPr lang="en-US" b="1">
                <a:solidFill>
                  <a:srgbClr val="000000"/>
                </a:solidFill>
              </a:rPr>
              <a:t>WHAT IS INTERNET </a:t>
            </a:r>
          </a:p>
        </p:txBody>
      </p:sp>
      <p:sp>
        <p:nvSpPr>
          <p:cNvPr id="3" name="Content Placeholder 2">
            <a:extLst>
              <a:ext uri="{FF2B5EF4-FFF2-40B4-BE49-F238E27FC236}">
                <a16:creationId xmlns:a16="http://schemas.microsoft.com/office/drawing/2014/main" id="{35A88DAA-F013-E0BA-18DD-9DCB6F1E8ACB}"/>
              </a:ext>
            </a:extLst>
          </p:cNvPr>
          <p:cNvSpPr txBox="1">
            <a:spLocks noGrp="1"/>
          </p:cNvSpPr>
          <p:nvPr>
            <p:ph type="body" idx="4294967295"/>
          </p:nvPr>
        </p:nvSpPr>
        <p:spPr>
          <a:xfrm>
            <a:off x="495303" y="1481135"/>
            <a:ext cx="12011028" cy="5372100"/>
          </a:xfrm>
          <a:ln w="9528">
            <a:solidFill>
              <a:srgbClr val="000000"/>
            </a:solidFill>
            <a:prstDash val="solid"/>
          </a:ln>
        </p:spPr>
        <p:txBody>
          <a:bodyPr/>
          <a:lstStyle/>
          <a:p>
            <a:pPr marL="0" lvl="0" indent="0">
              <a:buNone/>
            </a:pPr>
            <a:r>
              <a:rPr lang="en-US" sz="1800">
                <a:cs typeface="Sabon Next LT"/>
              </a:rPr>
              <a:t> </a:t>
            </a:r>
            <a:r>
              <a:rPr lang="en-US" sz="1800" u="sng">
                <a:cs typeface="Sabon Next LT"/>
              </a:rPr>
              <a:t>H</a:t>
            </a:r>
            <a:r>
              <a:rPr lang="en-US" sz="1600" u="sng">
                <a:cs typeface="Sabon Next LT"/>
              </a:rPr>
              <a:t>OW STUDENTS FIND AND USE INTERNET INFORMATION</a:t>
            </a:r>
            <a:endParaRPr lang="en-US" sz="1600" u="sng"/>
          </a:p>
          <a:p>
            <a:pPr marL="347343" lvl="1" algn="just">
              <a:buNone/>
            </a:pPr>
            <a:r>
              <a:rPr lang="en-US" sz="1600">
                <a:latin typeface="Arial Black"/>
                <a:cs typeface="Sabon Next LT"/>
              </a:rPr>
              <a:t>What is internet?</a:t>
            </a:r>
            <a:endParaRPr lang="en-US" sz="1600">
              <a:cs typeface="Sabon Next LT"/>
            </a:endParaRPr>
          </a:p>
          <a:p>
            <a:pPr marL="347343" lvl="1" algn="just">
              <a:buNone/>
            </a:pPr>
            <a:r>
              <a:rPr lang="en-US" sz="1600">
                <a:latin typeface="Arial"/>
                <a:cs typeface="Sabon Next LT"/>
              </a:rPr>
              <a:t>Internet is a global computer network providing a variety of information and communication facilities, consisting of interconnected networks using standardized communication protocols. (Oxford dictionary)</a:t>
            </a:r>
          </a:p>
          <a:p>
            <a:pPr marL="347343" lvl="1" algn="just">
              <a:buNone/>
            </a:pPr>
            <a:r>
              <a:rPr lang="en-US" sz="1600">
                <a:latin typeface="Arial Black"/>
                <a:cs typeface="Sabon Next LT"/>
              </a:rPr>
              <a:t>Why is important to have this digital skill?</a:t>
            </a:r>
          </a:p>
          <a:p>
            <a:pPr marL="507363" lvl="1" indent="-342900" algn="just">
              <a:buFont typeface="Calibri" pitchFamily="18"/>
              <a:buChar char="-"/>
            </a:pPr>
            <a:r>
              <a:rPr lang="en-US">
                <a:latin typeface="Arial"/>
                <a:cs typeface="Sabon Next LT"/>
              </a:rPr>
              <a:t>Carry out on any topic</a:t>
            </a:r>
          </a:p>
          <a:p>
            <a:pPr marL="507363" lvl="1" indent="-342900" algn="just">
              <a:buAutoNum type="arabicPeriod"/>
            </a:pPr>
            <a:r>
              <a:rPr lang="en-US">
                <a:latin typeface="Arial"/>
                <a:cs typeface="Sabon Next LT"/>
              </a:rPr>
              <a:t>Improve knowledge</a:t>
            </a:r>
          </a:p>
          <a:p>
            <a:pPr marL="507363" lvl="1" indent="-342900" algn="just">
              <a:buAutoNum type="arabicPeriod"/>
            </a:pPr>
            <a:r>
              <a:rPr lang="en-US">
                <a:latin typeface="Arial"/>
                <a:cs typeface="Sabon Next LT"/>
              </a:rPr>
              <a:t>Get necessary study materials </a:t>
            </a:r>
          </a:p>
          <a:p>
            <a:pPr marL="507363" lvl="1" indent="-342900" algn="just">
              <a:buAutoNum type="arabicPeriod"/>
            </a:pPr>
            <a:r>
              <a:rPr lang="en-US">
                <a:latin typeface="Arial"/>
                <a:cs typeface="Sabon Next LT"/>
              </a:rPr>
              <a:t>(report, essay, presentation etc)</a:t>
            </a:r>
            <a:endParaRPr lang="en-US"/>
          </a:p>
          <a:p>
            <a:pPr marL="507363" lvl="1" indent="-342900" algn="just">
              <a:buAutoNum type="arabicPeriod"/>
            </a:pPr>
            <a:endParaRPr lang="en-US">
              <a:latin typeface="Arial"/>
              <a:cs typeface="Sabon Next LT"/>
            </a:endParaRPr>
          </a:p>
          <a:p>
            <a:pPr marL="507363" lvl="1" indent="-342900" algn="just">
              <a:buAutoNum type="arabicPeriod"/>
            </a:pPr>
            <a:endParaRPr lang="en-US">
              <a:latin typeface="Arial Black"/>
              <a:cs typeface="Sabon Next LT"/>
            </a:endParaRP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DF982F00-BC7C-66C6-9292-D5A30E0D3937}"/>
              </a:ext>
            </a:extLst>
          </p:cNvPr>
          <p:cNvPicPr>
            <a:picLocks noChangeAspect="1"/>
          </p:cNvPicPr>
          <p:nvPr/>
        </p:nvPicPr>
        <p:blipFill>
          <a:blip r:embed="rId2"/>
          <a:stretch>
            <a:fillRect/>
          </a:stretch>
        </p:blipFill>
        <p:spPr>
          <a:xfrm>
            <a:off x="7541770" y="3768864"/>
            <a:ext cx="4760860" cy="2685702"/>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ppt_x</p:attrName>
                                        </p:attrNameLst>
                                      </p:cBhvr>
                                      <p:tavLst>
                                        <p:tav tm="0">
                                          <p:val>
                                            <p:strVal val="#ppt_x"/>
                                          </p:val>
                                        </p:tav>
                                        <p:tav tm="100000">
                                          <p:val>
                                            <p:strVal val="#ppt_x"/>
                                          </p:val>
                                        </p:tav>
                                      </p:tavLst>
                                    </p:anim>
                                    <p:anim calcmode="lin" valueType="num">
                                      <p:cBhvr>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5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2816F-AD69-B355-EE0F-8235C4B6B765}"/>
              </a:ext>
            </a:extLst>
          </p:cNvPr>
          <p:cNvSpPr txBox="1">
            <a:spLocks noGrp="1"/>
          </p:cNvSpPr>
          <p:nvPr>
            <p:ph type="title"/>
          </p:nvPr>
        </p:nvSpPr>
        <p:spPr>
          <a:xfrm>
            <a:off x="1348392" y="167737"/>
            <a:ext cx="9109591" cy="2099974"/>
          </a:xfrm>
        </p:spPr>
        <p:txBody>
          <a:bodyPr/>
          <a:lstStyle/>
          <a:p>
            <a:pPr lvl="0"/>
            <a:r>
              <a:rPr lang="en-GB" b="1"/>
              <a:t>HOW TO FIND AND USE INTERNET INFORMSTION</a:t>
            </a:r>
            <a:r>
              <a:rPr lang="en-GB"/>
              <a:t> </a:t>
            </a:r>
          </a:p>
        </p:txBody>
      </p:sp>
      <p:sp>
        <p:nvSpPr>
          <p:cNvPr id="3" name="Text Placeholder 2">
            <a:extLst>
              <a:ext uri="{FF2B5EF4-FFF2-40B4-BE49-F238E27FC236}">
                <a16:creationId xmlns:a16="http://schemas.microsoft.com/office/drawing/2014/main" id="{C379C258-BD11-9050-9408-370DF410B14A}"/>
              </a:ext>
            </a:extLst>
          </p:cNvPr>
          <p:cNvSpPr txBox="1">
            <a:spLocks noGrp="1"/>
          </p:cNvSpPr>
          <p:nvPr>
            <p:ph type="body" idx="1"/>
          </p:nvPr>
        </p:nvSpPr>
        <p:spPr>
          <a:xfrm>
            <a:off x="113065" y="2263679"/>
            <a:ext cx="9109591" cy="607143"/>
          </a:xfrm>
        </p:spPr>
        <p:txBody>
          <a:bodyPr>
            <a:noAutofit/>
          </a:bodyPr>
          <a:lstStyle/>
          <a:p>
            <a:pPr lvl="0"/>
            <a:r>
              <a:rPr lang="en-GB" sz="3600" b="1" u="sng"/>
              <a:t>Find internet information </a:t>
            </a:r>
          </a:p>
          <a:p>
            <a:pPr lvl="0"/>
            <a:r>
              <a:rPr lang="en-GB" sz="2400"/>
              <a:t>A search engine </a:t>
            </a:r>
          </a:p>
          <a:p>
            <a:pPr lvl="0"/>
            <a:r>
              <a:rPr lang="en-GB" sz="2400"/>
              <a:t>Categorial collection </a:t>
            </a:r>
          </a:p>
          <a:p>
            <a:pPr lvl="0"/>
            <a:r>
              <a:rPr lang="en-GB" sz="2400"/>
              <a:t>[corrado,2002,p735-746</a:t>
            </a:r>
          </a:p>
          <a:p>
            <a:pPr lvl="0"/>
            <a:r>
              <a:rPr lang="en-GB" sz="3600" b="1" u="sng"/>
              <a:t>Use internet information </a:t>
            </a:r>
          </a:p>
          <a:p>
            <a:pPr lvl="0"/>
            <a:r>
              <a:rPr lang="en-GB" sz="2400"/>
              <a:t>Search information </a:t>
            </a:r>
          </a:p>
          <a:p>
            <a:pPr lvl="0"/>
            <a:r>
              <a:rPr lang="en-GB" sz="2400"/>
              <a:t>Help students with assignments</a:t>
            </a:r>
            <a:endParaRPr lang="en-GB" sz="3600"/>
          </a:p>
          <a:p>
            <a:pPr lvl="0"/>
            <a:endParaRPr lang="en-GB" sz="3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name="Slide4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B6B8-0D59-4E78-7D80-0E989E89C839}"/>
              </a:ext>
            </a:extLst>
          </p:cNvPr>
          <p:cNvSpPr txBox="1">
            <a:spLocks noGrp="1"/>
          </p:cNvSpPr>
          <p:nvPr>
            <p:ph type="title"/>
          </p:nvPr>
        </p:nvSpPr>
        <p:spPr>
          <a:xfrm>
            <a:off x="1861462" y="493986"/>
            <a:ext cx="9604519" cy="768096"/>
          </a:xfrm>
        </p:spPr>
        <p:txBody>
          <a:bodyPr/>
          <a:lstStyle/>
          <a:p>
            <a:pPr lvl="0"/>
            <a:r>
              <a:rPr lang="en-GB" b="1">
                <a:solidFill>
                  <a:srgbClr val="000000"/>
                </a:solidFill>
              </a:rPr>
              <a:t>Digital Competence </a:t>
            </a:r>
            <a:endParaRPr lang="en-US" b="1">
              <a:solidFill>
                <a:srgbClr val="000000"/>
              </a:solidFill>
            </a:endParaRPr>
          </a:p>
        </p:txBody>
      </p:sp>
      <p:sp>
        <p:nvSpPr>
          <p:cNvPr id="3" name="Content Placeholder 2">
            <a:extLst>
              <a:ext uri="{FF2B5EF4-FFF2-40B4-BE49-F238E27FC236}">
                <a16:creationId xmlns:a16="http://schemas.microsoft.com/office/drawing/2014/main" id="{4ACE3816-6A9F-AF44-8227-89FEC71241B0}"/>
              </a:ext>
            </a:extLst>
          </p:cNvPr>
          <p:cNvSpPr txBox="1">
            <a:spLocks noGrp="1"/>
          </p:cNvSpPr>
          <p:nvPr>
            <p:ph type="body" idx="4294967295"/>
          </p:nvPr>
        </p:nvSpPr>
        <p:spPr>
          <a:xfrm>
            <a:off x="322179" y="-540410"/>
            <a:ext cx="13012734" cy="5591171"/>
          </a:xfrm>
        </p:spPr>
        <p:txBody>
          <a:bodyPr/>
          <a:lstStyle/>
          <a:p>
            <a:pPr lvl="0"/>
            <a:r>
              <a:rPr lang="en-US" sz="1600" b="1" u="sng">
                <a:cs typeface="Sabon Next LT"/>
              </a:rPr>
              <a:t>What is digital competence?</a:t>
            </a:r>
            <a:r>
              <a:rPr lang="en-US" sz="1600">
                <a:cs typeface="Sabon Next LT"/>
              </a:rPr>
              <a:t> </a:t>
            </a:r>
          </a:p>
          <a:p>
            <a:pPr lvl="0"/>
            <a:r>
              <a:rPr lang="en-US" sz="1600">
                <a:cs typeface="Sabon Next LT"/>
              </a:rPr>
              <a:t>Digital competence is one of the eight main competences and touches on the confident and analytical usage of the full range of digital technologies for information, communication and basic problem-solving in all aspects of life.</a:t>
            </a:r>
          </a:p>
          <a:p>
            <a:pPr lvl="0"/>
            <a:r>
              <a:rPr lang="en-US" sz="1600">
                <a:cs typeface="Sabon Next LT"/>
              </a:rPr>
              <a:t>The main Five Components are :</a:t>
            </a:r>
          </a:p>
          <a:p>
            <a:pPr lvl="0"/>
            <a:endParaRPr lang="en-US" sz="1600">
              <a:cs typeface="Sabon Next LT"/>
            </a:endParaRPr>
          </a:p>
          <a:p>
            <a:pPr lvl="0"/>
            <a:endParaRPr lang="en-US"/>
          </a:p>
        </p:txBody>
      </p:sp>
      <p:pic>
        <p:nvPicPr>
          <p:cNvPr id="4" name="Picture 5" descr="Logo&#10;&#10;Description automatically generated">
            <a:extLst>
              <a:ext uri="{FF2B5EF4-FFF2-40B4-BE49-F238E27FC236}">
                <a16:creationId xmlns:a16="http://schemas.microsoft.com/office/drawing/2014/main" id="{14E67210-AAFC-B0A8-F28E-11F55621AE51}"/>
              </a:ext>
            </a:extLst>
          </p:cNvPr>
          <p:cNvPicPr>
            <a:picLocks noChangeAspect="1"/>
          </p:cNvPicPr>
          <p:nvPr/>
        </p:nvPicPr>
        <p:blipFill>
          <a:blip r:embed="rId2"/>
          <a:stretch>
            <a:fillRect/>
          </a:stretch>
        </p:blipFill>
        <p:spPr>
          <a:xfrm>
            <a:off x="7791081" y="3951387"/>
            <a:ext cx="3519754" cy="2200549"/>
          </a:xfrm>
          <a:prstGeom prst="rect">
            <a:avLst/>
          </a:prstGeom>
          <a:noFill/>
          <a:ln cap="flat">
            <a:noFill/>
          </a:ln>
        </p:spPr>
      </p:pic>
      <p:sp>
        <p:nvSpPr>
          <p:cNvPr id="5" name="TextBox 6">
            <a:extLst>
              <a:ext uri="{FF2B5EF4-FFF2-40B4-BE49-F238E27FC236}">
                <a16:creationId xmlns:a16="http://schemas.microsoft.com/office/drawing/2014/main" id="{877D4E26-E21F-DDA8-D078-D67D3D662497}"/>
              </a:ext>
            </a:extLst>
          </p:cNvPr>
          <p:cNvSpPr txBox="1"/>
          <p:nvPr/>
        </p:nvSpPr>
        <p:spPr>
          <a:xfrm>
            <a:off x="488289" y="2774289"/>
            <a:ext cx="10976302" cy="358598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Information and data literacy.    </a:t>
            </a:r>
            <a:endParaRPr lang="en-US" sz="1800" b="0" i="0" u="none" strike="noStrike" kern="1200" cap="none" spc="0" baseline="0">
              <a:solidFill>
                <a:srgbClr val="000000"/>
              </a:solidFill>
              <a:uFillTx/>
              <a:latin typeface="Corbel"/>
            </a:endParaRPr>
          </a:p>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Communication and collaboration.</a:t>
            </a:r>
            <a:endParaRPr lang="en-US" sz="1400" b="0" i="0" u="none" strike="noStrike" kern="1200" cap="none" spc="0" baseline="0">
              <a:solidFill>
                <a:srgbClr val="000000"/>
              </a:solidFill>
              <a:uFillTx/>
              <a:latin typeface="Corbel"/>
            </a:endParaRPr>
          </a:p>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Digital content creation..              </a:t>
            </a:r>
          </a:p>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 Problem solving</a:t>
            </a:r>
            <a:endParaRPr lang="en-US" sz="1400" b="0" i="0" u="none" strike="noStrike" kern="1200" cap="none" spc="0" baseline="0">
              <a:solidFill>
                <a:srgbClr val="000000"/>
              </a:solidFill>
              <a:uFillTx/>
              <a:latin typeface="Corbel"/>
            </a:endParaRPr>
          </a:p>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Safety                                        </a:t>
            </a:r>
          </a:p>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Developing relevant policies and procedures to support the delivery of digital competence</a:t>
            </a:r>
            <a:endParaRPr lang="en-US" sz="1400" b="0" i="0" u="none" strike="noStrike" kern="1200" cap="none" spc="0" baseline="0">
              <a:solidFill>
                <a:srgbClr val="000000"/>
              </a:solidFill>
              <a:uFillTx/>
              <a:latin typeface="Corbel"/>
            </a:endParaRPr>
          </a:p>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Identifying a senior lead responsible for digital competence.</a:t>
            </a:r>
            <a:endParaRPr lang="en-US" sz="1400" b="0" i="0" u="none" strike="noStrike" kern="1200" cap="none" spc="0" baseline="0">
              <a:solidFill>
                <a:srgbClr val="000000"/>
              </a:solidFill>
              <a:uFillTx/>
              <a:latin typeface="Corbel"/>
            </a:endParaRPr>
          </a:p>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Incorporating digital competence into school improvement plans.</a:t>
            </a:r>
          </a:p>
          <a:p>
            <a:pPr marL="285750" marR="0" lvl="0" indent="-285750" algn="l" defTabSz="914400" rtl="0" fontAlgn="auto" hangingPunct="1">
              <a:lnSpc>
                <a:spcPct val="150000"/>
              </a:lnSpc>
              <a:spcBef>
                <a:spcPts val="0"/>
              </a:spcBef>
              <a:spcAft>
                <a:spcPts val="600"/>
              </a:spcAft>
              <a:buSzPct val="100000"/>
              <a:buFont typeface="Arial"/>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ea typeface="Corbel"/>
                <a:cs typeface="Corbel"/>
              </a:rPr>
              <a:t>Undertaking a mapping exercise for delivery of digital competence.</a:t>
            </a:r>
            <a:endParaRPr lang="en-GB" sz="1400" b="0" i="0" u="none" strike="noStrike" kern="1200" cap="none" spc="0" baseline="0">
              <a:solidFill>
                <a:srgbClr val="000000"/>
              </a:solidFill>
              <a:uFillTx/>
              <a:latin typeface="Corbel"/>
            </a:endParaRPr>
          </a:p>
        </p:txBody>
      </p:sp>
      <p:pic>
        <p:nvPicPr>
          <p:cNvPr id="6" name="Picture 9" descr="Diagram&#10;&#10;Description automatically generated">
            <a:extLst>
              <a:ext uri="{FF2B5EF4-FFF2-40B4-BE49-F238E27FC236}">
                <a16:creationId xmlns:a16="http://schemas.microsoft.com/office/drawing/2014/main" id="{F0135995-7DA3-4E61-3D4E-DB2078210562}"/>
              </a:ext>
            </a:extLst>
          </p:cNvPr>
          <p:cNvPicPr>
            <a:picLocks noChangeAspect="1"/>
          </p:cNvPicPr>
          <p:nvPr/>
        </p:nvPicPr>
        <p:blipFill>
          <a:blip r:embed="rId3"/>
          <a:stretch>
            <a:fillRect/>
          </a:stretch>
        </p:blipFill>
        <p:spPr>
          <a:xfrm>
            <a:off x="3857295" y="2772579"/>
            <a:ext cx="3627817" cy="1952225"/>
          </a:xfrm>
          <a:prstGeom prst="rect">
            <a:avLst/>
          </a:prstGeom>
          <a:noFill/>
          <a:ln cap="flat">
            <a:noFill/>
          </a:ln>
        </p:spPr>
      </p:pic>
      <p:sp>
        <p:nvSpPr>
          <p:cNvPr id="7" name="TextBox 9">
            <a:extLst>
              <a:ext uri="{FF2B5EF4-FFF2-40B4-BE49-F238E27FC236}">
                <a16:creationId xmlns:a16="http://schemas.microsoft.com/office/drawing/2014/main" id="{E85A9578-A60F-5E76-69BE-41B8143F484C}"/>
              </a:ext>
            </a:extLst>
          </p:cNvPr>
          <p:cNvSpPr txBox="1"/>
          <p:nvPr/>
        </p:nvSpPr>
        <p:spPr>
          <a:xfrm>
            <a:off x="10978926" y="6409121"/>
            <a:ext cx="96344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SHY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4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0345A56-47EA-57E7-0796-683E9E360E5D}"/>
              </a:ext>
            </a:extLst>
          </p:cNvPr>
          <p:cNvSpPr txBox="1">
            <a:spLocks noGrp="1"/>
          </p:cNvSpPr>
          <p:nvPr>
            <p:ph type="body" idx="4294967295"/>
          </p:nvPr>
        </p:nvSpPr>
        <p:spPr>
          <a:xfrm>
            <a:off x="65196" y="491471"/>
            <a:ext cx="12463902" cy="6159498"/>
          </a:xfrm>
        </p:spPr>
        <p:txBody>
          <a:bodyPr/>
          <a:lstStyle/>
          <a:p>
            <a:pPr lvl="0"/>
            <a:r>
              <a:rPr lang="en-GB" sz="1400" u="sng">
                <a:cs typeface="Sabon Next LT"/>
              </a:rPr>
              <a:t>What is digital competence?</a:t>
            </a:r>
          </a:p>
          <a:p>
            <a:pPr lvl="0"/>
            <a:r>
              <a:rPr lang="en-GB" sz="1400">
                <a:cs typeface="Sabon Next LT"/>
              </a:rPr>
              <a:t>Digital competence is the set of skills, knowledge and attitudes to enable the confident, creative and critical use of technologies and systems in an increasingly digital world. It is a cross-curricular theme and will be the responsibility of all practitioners and teachers to include within their lessons. Digital competence is distinct from ICT but they are highly interrelated (particularly in primary education). It’s likely that there will be some overlap between the DCF and computer science. However, Digital Pioneers have developed the DCF working on the basis that coding will primarily feature in computer science.</a:t>
            </a:r>
            <a:endParaRPr lang="en-US" sz="1400">
              <a:cs typeface="Sabon Next LT"/>
            </a:endParaRPr>
          </a:p>
          <a:p>
            <a:pPr lvl="0"/>
            <a:endParaRPr lang="en-GB" sz="1400">
              <a:cs typeface="Sabon Next LT"/>
            </a:endParaRPr>
          </a:p>
          <a:p>
            <a:pPr lvl="0"/>
            <a:r>
              <a:rPr lang="en-GB" sz="1400">
                <a:cs typeface="Sabon Next LT"/>
              </a:rPr>
              <a:t> </a:t>
            </a:r>
            <a:r>
              <a:rPr lang="en-GB" sz="1400" u="sng">
                <a:cs typeface="Sabon Next LT"/>
              </a:rPr>
              <a:t>Why do we need a DCF?</a:t>
            </a:r>
            <a:endParaRPr lang="en-US" sz="1400" u="sng">
              <a:cs typeface="Sabon Next LT"/>
            </a:endParaRPr>
          </a:p>
          <a:p>
            <a:pPr lvl="0"/>
            <a:r>
              <a:rPr lang="en-GB" sz="1400">
                <a:cs typeface="Sabon Next LT"/>
              </a:rPr>
              <a:t>We have made it part of our national mission for education to provide all our learners with high-level digital skills to ensure our young people are digitally competent, and evolve into enterprising, creative and critical thinkers.</a:t>
            </a:r>
          </a:p>
          <a:p>
            <a:pPr lvl="0"/>
            <a:r>
              <a:rPr lang="en-GB" sz="1400">
                <a:cs typeface="Sabon Next LT"/>
              </a:rPr>
              <a:t>The need for a comprehensive DCF was a key recommendation of Professor Graham Donaldson’s report, Successful Futures: Independent</a:t>
            </a:r>
          </a:p>
          <a:p>
            <a:pPr lvl="0"/>
            <a:r>
              <a:rPr lang="en-GB" sz="1400">
                <a:cs typeface="Sabon Next LT"/>
              </a:rPr>
              <a:t>Review of Curriculum and Assessment Arrangements in Wales (2015), reflecting a proposal from an independent ICT Review Panel in 2013. The panel’s report to Welsh Government noted that digital competence is as important in </a:t>
            </a:r>
          </a:p>
          <a:p>
            <a:pPr lvl="0"/>
            <a:r>
              <a:rPr lang="en-GB" sz="1400">
                <a:cs typeface="Sabon Next LT"/>
              </a:rPr>
              <a:t> the twenty-first century as literacy and numeracy.</a:t>
            </a:r>
            <a:endParaRPr lang="en-GB"/>
          </a:p>
          <a:p>
            <a:pPr lvl="0"/>
            <a:br>
              <a:rPr lang="en-US"/>
            </a:br>
            <a:endParaRPr lang="en-US" sz="1600">
              <a:cs typeface="Sabon Next 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5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CF1B1F1-3A3C-2641-B484-F4D94E9C86B8}"/>
              </a:ext>
            </a:extLst>
          </p:cNvPr>
          <p:cNvSpPr txBox="1">
            <a:spLocks noGrp="1"/>
          </p:cNvSpPr>
          <p:nvPr>
            <p:ph type="body" idx="4294967295"/>
          </p:nvPr>
        </p:nvSpPr>
        <p:spPr>
          <a:xfrm>
            <a:off x="137836" y="251752"/>
            <a:ext cx="11710985" cy="6270626"/>
          </a:xfrm>
        </p:spPr>
        <p:txBody>
          <a:bodyPr/>
          <a:lstStyle/>
          <a:p>
            <a:pPr lvl="0"/>
            <a:r>
              <a:rPr lang="en-GB" sz="1600">
                <a:cs typeface="Sabon Next LT"/>
              </a:rPr>
              <a:t>. </a:t>
            </a:r>
            <a:endParaRPr lang="en-US" sz="1600">
              <a:cs typeface="Sabon Next LT"/>
            </a:endParaRPr>
          </a:p>
          <a:p>
            <a:pPr lvl="0"/>
            <a:r>
              <a:rPr lang="en-GB" sz="1600" u="sng">
                <a:cs typeface="Sabon Next LT"/>
              </a:rPr>
              <a:t>How was the DCF developed?</a:t>
            </a:r>
            <a:endParaRPr lang="en-US" sz="1600" u="sng">
              <a:cs typeface="Sabon Next LT"/>
            </a:endParaRPr>
          </a:p>
          <a:p>
            <a:pPr lvl="0"/>
            <a:r>
              <a:rPr lang="en-GB" sz="1600">
                <a:cs typeface="Sabon Next LT"/>
              </a:rPr>
              <a:t>In June 2015, the then Minister for Education and Skills announced that the development of a DCF would be fast-tracked, as to be available from September 2016. Digital Pioneer Schools from across Wales were announced in July 2015 and the DCF was developed by practitioners/teachers from those schools, supported by external experts and facilitated by Welsh Government officials.</a:t>
            </a:r>
            <a:endParaRPr lang="en-US" sz="1600">
              <a:cs typeface="Sabon Next LT"/>
            </a:endParaRPr>
          </a:p>
          <a:p>
            <a:pPr lvl="0"/>
            <a:r>
              <a:rPr lang="en-GB" sz="1600">
                <a:cs typeface="Sabon Next LT"/>
              </a:rPr>
              <a:t>Rigorous, independent quality assurance and international research have been used to formulate the DCF and build the framework on a foundation of best practice and educational research.</a:t>
            </a:r>
          </a:p>
          <a:p>
            <a:pPr lvl="0"/>
            <a:endParaRPr lang="en-GB" sz="1600">
              <a:cs typeface="Sabon Next LT"/>
            </a:endParaRPr>
          </a:p>
          <a:p>
            <a:pPr lvl="0"/>
            <a:r>
              <a:rPr lang="en-GB" sz="1600">
                <a:cs typeface="Sabon Next LT"/>
              </a:rPr>
              <a:t>The  DCF that has now been made available, the practitioners from Digital Pioneer Schools took into account views from stakeholders. </a:t>
            </a:r>
            <a:endParaRPr lang="en-GB">
              <a:cs typeface="Sabon Next LT"/>
            </a:endParaRPr>
          </a:p>
          <a:p>
            <a:pPr lvl="0"/>
            <a:r>
              <a:rPr lang="en-GB" sz="1600">
                <a:cs typeface="Sabon Next LT"/>
              </a:rPr>
              <a:t>This included their cluster schools and a range of stakeholders who responded to two questionnaires as part of wider engagement exercises on previous drafts of the DCF, as well as feedback from a Quality Assurance Group chaired by Professor Tom Crick and groups such as the National Digital Learning Council.</a:t>
            </a:r>
            <a:endParaRPr lang="en-GB"/>
          </a:p>
          <a:p>
            <a:pPr lvl="0"/>
            <a:br>
              <a:rPr lang="en-US"/>
            </a:b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5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07EE788-ED23-DB8B-A3B1-0D83FEF24614}"/>
              </a:ext>
            </a:extLst>
          </p:cNvPr>
          <p:cNvSpPr txBox="1">
            <a:spLocks noGrp="1"/>
          </p:cNvSpPr>
          <p:nvPr>
            <p:ph type="body" idx="4294967295"/>
          </p:nvPr>
        </p:nvSpPr>
        <p:spPr>
          <a:xfrm>
            <a:off x="504821" y="708029"/>
            <a:ext cx="11685583" cy="6103940"/>
          </a:xfrm>
        </p:spPr>
        <p:txBody>
          <a:bodyPr/>
          <a:lstStyle/>
          <a:p>
            <a:pPr lvl="0"/>
            <a:r>
              <a:rPr lang="en-GB" sz="1400" u="sng">
                <a:cs typeface="Sabon Next LT"/>
              </a:rPr>
              <a:t>How is the DCF structured?</a:t>
            </a:r>
            <a:endParaRPr lang="en-US" sz="1400" u="sng">
              <a:cs typeface="Sabon Next LT"/>
            </a:endParaRPr>
          </a:p>
          <a:p>
            <a:pPr lvl="0"/>
            <a:r>
              <a:rPr lang="en-GB" sz="1400">
                <a:cs typeface="Sabon Next LT"/>
              </a:rPr>
              <a:t>The DCF has been structured using year-on-year progression statements. This is similar to the structure of the National Literacy and Numeracy Framework (LNF).</a:t>
            </a:r>
          </a:p>
          <a:p>
            <a:pPr lvl="0"/>
            <a:r>
              <a:rPr lang="en-GB" sz="1400">
                <a:cs typeface="Sabon Next LT"/>
              </a:rPr>
              <a:t>As with the LNF, the DCF is designed to recognise that not all children progress in the same way. The statements provide clarity about learner progress for planning purposes but should be used within the context that learners will progress further or faster in some aspects than in others and that learning will often span several years.</a:t>
            </a:r>
          </a:p>
          <a:p>
            <a:pPr lvl="0"/>
            <a:r>
              <a:rPr lang="en-GB" sz="1400">
                <a:cs typeface="Sabon Next LT"/>
              </a:rPr>
              <a:t>As the new curriculum is developed and the concept of progression reference points is clarified, this format will be reviewed.</a:t>
            </a:r>
          </a:p>
          <a:p>
            <a:pPr lvl="0"/>
            <a:endParaRPr lang="en-GB" sz="1400">
              <a:cs typeface="Sabon Next LT"/>
            </a:endParaRPr>
          </a:p>
          <a:p>
            <a:pPr lvl="0"/>
            <a:r>
              <a:rPr lang="en-GB" sz="1400">
                <a:cs typeface="Sabon Next LT"/>
              </a:rPr>
              <a:t> </a:t>
            </a:r>
            <a:r>
              <a:rPr lang="en-GB" sz="1400" u="sng">
                <a:cs typeface="Sabon Next LT"/>
              </a:rPr>
              <a:t>How does the DCF fit in with the Foundation Phase?</a:t>
            </a:r>
            <a:endParaRPr lang="en-US" sz="1400" u="sng">
              <a:cs typeface="Sabon Next LT"/>
            </a:endParaRPr>
          </a:p>
          <a:p>
            <a:pPr lvl="0"/>
            <a:r>
              <a:rPr lang="en-GB" sz="1400">
                <a:cs typeface="Sabon Next LT"/>
              </a:rPr>
              <a:t>The DCF brings together the skills that will help children thrive in an increasingly digital world, for example how to stay safe online and also understanding the importance of balancing game and screen time with other parts of their lives.*</a:t>
            </a:r>
          </a:p>
          <a:p>
            <a:pPr lvl="0"/>
            <a:r>
              <a:rPr lang="en-GB" sz="1400">
                <a:cs typeface="Sabon Next LT"/>
              </a:rPr>
              <a:t>The DCF in its current form has been developed to complement the current curriculum, including the Foundation Phase, ensuring that learners develop the basic skills that will be built on as they progress through their education.</a:t>
            </a:r>
          </a:p>
          <a:p>
            <a:pPr lvl="0"/>
            <a:r>
              <a:rPr lang="en-GB" sz="1400">
                <a:cs typeface="Sabon Next LT"/>
              </a:rPr>
              <a:t>* There are skills within the DCF that can be delivered without technology and concepts that can be discussed without hardware.</a:t>
            </a:r>
          </a:p>
          <a:p>
            <a:pPr lvl="0"/>
            <a:endParaRPr lang="en-GB" sz="1600">
              <a:cs typeface="Sabon Next 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96FAF-04EC-69F8-B70B-07462A9F67E9}"/>
              </a:ext>
            </a:extLst>
          </p:cNvPr>
          <p:cNvSpPr txBox="1">
            <a:spLocks noGrp="1"/>
          </p:cNvSpPr>
          <p:nvPr>
            <p:ph type="title"/>
          </p:nvPr>
        </p:nvSpPr>
        <p:spPr>
          <a:xfrm>
            <a:off x="2101839" y="132149"/>
            <a:ext cx="9012052" cy="1372441"/>
          </a:xfrm>
        </p:spPr>
        <p:txBody>
          <a:bodyPr/>
          <a:lstStyle/>
          <a:p>
            <a:pPr lvl="0" algn="ctr"/>
            <a:r>
              <a:rPr lang="en-GB" b="1">
                <a:solidFill>
                  <a:srgbClr val="000000"/>
                </a:solidFill>
              </a:rPr>
              <a:t>PROPOSED METHOD </a:t>
            </a:r>
          </a:p>
          <a:p>
            <a:pPr lvl="0"/>
            <a:endParaRPr lang="en-GB"/>
          </a:p>
        </p:txBody>
      </p:sp>
      <p:sp>
        <p:nvSpPr>
          <p:cNvPr id="3" name="Content Placeholder 2">
            <a:extLst>
              <a:ext uri="{FF2B5EF4-FFF2-40B4-BE49-F238E27FC236}">
                <a16:creationId xmlns:a16="http://schemas.microsoft.com/office/drawing/2014/main" id="{4F7AB591-B522-1CDF-8E96-3FB98A037A23}"/>
              </a:ext>
            </a:extLst>
          </p:cNvPr>
          <p:cNvSpPr txBox="1">
            <a:spLocks noGrp="1"/>
          </p:cNvSpPr>
          <p:nvPr>
            <p:ph type="body" idx="4294967295"/>
          </p:nvPr>
        </p:nvSpPr>
        <p:spPr>
          <a:xfrm>
            <a:off x="63559" y="882542"/>
            <a:ext cx="11863434" cy="6671389"/>
          </a:xfrm>
        </p:spPr>
        <p:txBody>
          <a:bodyPr/>
          <a:lstStyle/>
          <a:p>
            <a:pPr lvl="0"/>
            <a:r>
              <a:rPr lang="en-GB">
                <a:cs typeface="Sabon Next LT"/>
              </a:rPr>
              <a:t>1.Do you think being able to emails is the most important digital skills ?             Yes or No</a:t>
            </a:r>
            <a:endParaRPr lang="en-US">
              <a:cs typeface="Sabon Next LT"/>
            </a:endParaRPr>
          </a:p>
          <a:p>
            <a:pPr lvl="0"/>
            <a:endParaRPr lang="en-GB">
              <a:cs typeface="Sabon Next LT"/>
            </a:endParaRPr>
          </a:p>
          <a:p>
            <a:pPr lvl="0"/>
            <a:r>
              <a:rPr lang="en-GB">
                <a:cs typeface="Sabon Next LT"/>
              </a:rPr>
              <a:t>2. Do you think that using Moodle is the most important digital skill?                   Yes or No</a:t>
            </a:r>
            <a:endParaRPr lang="en-US">
              <a:cs typeface="Sabon Next LT"/>
            </a:endParaRPr>
          </a:p>
          <a:p>
            <a:pPr lvl="0"/>
            <a:endParaRPr lang="en-GB">
              <a:cs typeface="Sabon Next LT"/>
            </a:endParaRPr>
          </a:p>
          <a:p>
            <a:pPr lvl="0"/>
            <a:r>
              <a:rPr lang="en-GB">
                <a:cs typeface="Sabon Next LT"/>
              </a:rPr>
              <a:t>3. Rank these application in order of how important you think they are to you.</a:t>
            </a:r>
            <a:endParaRPr lang="en-US">
              <a:cs typeface="Sabon Next LT"/>
            </a:endParaRPr>
          </a:p>
          <a:p>
            <a:pPr lvl="0"/>
            <a:r>
              <a:rPr lang="en-GB">
                <a:cs typeface="Sabon Next LT"/>
              </a:rPr>
              <a:t>MS Teams</a:t>
            </a:r>
            <a:endParaRPr lang="en-US">
              <a:cs typeface="Sabon Next LT"/>
            </a:endParaRPr>
          </a:p>
          <a:p>
            <a:pPr lvl="0"/>
            <a:r>
              <a:rPr lang="en-GB">
                <a:cs typeface="Sabon Next LT"/>
              </a:rPr>
              <a:t>OneDrive</a:t>
            </a:r>
            <a:endParaRPr lang="en-US">
              <a:cs typeface="Sabon Next LT"/>
            </a:endParaRPr>
          </a:p>
          <a:p>
            <a:pPr lvl="0"/>
            <a:r>
              <a:rPr lang="en-GB">
                <a:cs typeface="Sabon Next LT"/>
              </a:rPr>
              <a:t>MS Word </a:t>
            </a:r>
            <a:endParaRPr lang="en-US">
              <a:cs typeface="Sabon Next LT"/>
            </a:endParaRPr>
          </a:p>
          <a:p>
            <a:pPr lvl="0"/>
            <a:r>
              <a:rPr lang="en-GB">
                <a:cs typeface="Sabon Next LT"/>
              </a:rPr>
              <a:t>WhatsApp</a:t>
            </a:r>
            <a:endParaRPr lang="en-US">
              <a:cs typeface="Sabon Next LT"/>
            </a:endParaRPr>
          </a:p>
          <a:p>
            <a:pPr lvl="0"/>
            <a:r>
              <a:rPr lang="en-GB">
                <a:cs typeface="Sabon Next LT"/>
              </a:rPr>
              <a:t>Moodle</a:t>
            </a:r>
            <a:endParaRPr lang="en-US">
              <a:cs typeface="Sabon Next LT"/>
            </a:endParaRPr>
          </a:p>
          <a:p>
            <a:pPr lvl="0"/>
            <a:endParaRPr lang="en-GB" sz="1600">
              <a:cs typeface="Sabon Next LT"/>
            </a:endParaRPr>
          </a:p>
          <a:p>
            <a:pPr lvl="0"/>
            <a:endParaRPr lang="en-GB" sz="1600">
              <a:cs typeface="Sabon Next LT"/>
            </a:endParaRPr>
          </a:p>
        </p:txBody>
      </p:sp>
      <p:sp>
        <p:nvSpPr>
          <p:cNvPr id="4" name="TextBox 3">
            <a:extLst>
              <a:ext uri="{FF2B5EF4-FFF2-40B4-BE49-F238E27FC236}">
                <a16:creationId xmlns:a16="http://schemas.microsoft.com/office/drawing/2014/main" id="{CFAF7080-C4DF-9EFB-9272-F07376D8C2E3}"/>
              </a:ext>
            </a:extLst>
          </p:cNvPr>
          <p:cNvSpPr txBox="1"/>
          <p:nvPr/>
        </p:nvSpPr>
        <p:spPr>
          <a:xfrm>
            <a:off x="10523591" y="6529236"/>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Shalion </a:t>
            </a:r>
            <a:endParaRPr lang="en-GB" sz="1800" b="0"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name="Slide5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524AA5A-1EC0-C655-CCCB-8EB742419FB0}"/>
              </a:ext>
            </a:extLst>
          </p:cNvPr>
          <p:cNvSpPr txBox="1">
            <a:spLocks noGrp="1"/>
          </p:cNvSpPr>
          <p:nvPr>
            <p:ph type="body" idx="4294967295"/>
          </p:nvPr>
        </p:nvSpPr>
        <p:spPr>
          <a:xfrm>
            <a:off x="-3255" y="-533442"/>
            <a:ext cx="12099267" cy="7400824"/>
          </a:xfrm>
        </p:spPr>
        <p:txBody>
          <a:bodyPr/>
          <a:lstStyle/>
          <a:p>
            <a:pPr lvl="0"/>
            <a:r>
              <a:rPr lang="en-GB"/>
              <a:t>4. Rank these applications according to how often you have used them as a student or worker.</a:t>
            </a:r>
            <a:endParaRPr lang="en-US"/>
          </a:p>
          <a:p>
            <a:pPr lvl="0"/>
            <a:r>
              <a:rPr lang="en-GB"/>
              <a:t>MS PowerPoint </a:t>
            </a:r>
            <a:endParaRPr lang="en-US"/>
          </a:p>
          <a:p>
            <a:pPr lvl="0"/>
            <a:r>
              <a:rPr lang="en-GB"/>
              <a:t>Ms Word </a:t>
            </a:r>
            <a:endParaRPr lang="en-US"/>
          </a:p>
          <a:p>
            <a:pPr lvl="0"/>
            <a:r>
              <a:rPr lang="en-GB"/>
              <a:t>MS Excel </a:t>
            </a:r>
            <a:endParaRPr lang="en-US"/>
          </a:p>
          <a:p>
            <a:pPr lvl="0"/>
            <a:r>
              <a:rPr lang="en-GB"/>
              <a:t>Ms Streams </a:t>
            </a:r>
            <a:endParaRPr lang="en-US"/>
          </a:p>
          <a:p>
            <a:pPr lvl="0"/>
            <a:r>
              <a:rPr lang="en-GB"/>
              <a:t>MS Forms</a:t>
            </a:r>
            <a:endParaRPr lang="en-US"/>
          </a:p>
          <a:p>
            <a:pPr lvl="0"/>
            <a:r>
              <a:rPr lang="en-GB"/>
              <a:t>5. I feel that using social tools successfully is the most important digital skill to have. </a:t>
            </a:r>
            <a:endParaRPr lang="en-US"/>
          </a:p>
          <a:p>
            <a:pPr lvl="0"/>
            <a:r>
              <a:rPr lang="en-GB"/>
              <a:t>[Circle one response]</a:t>
            </a:r>
            <a:endParaRPr lang="en-US"/>
          </a:p>
          <a:p>
            <a:pPr lvl="0"/>
            <a:r>
              <a:rPr lang="en-GB"/>
              <a:t>Strongly Agree      I  Agree      Disagree     Strongly Disagree </a:t>
            </a:r>
            <a:endParaRPr lang="en-US"/>
          </a:p>
          <a:p>
            <a:pPr lvl="0"/>
            <a:endParaRPr lang="en-GB"/>
          </a:p>
        </p:txBody>
      </p:sp>
      <p:sp>
        <p:nvSpPr>
          <p:cNvPr id="3" name="TextBox 2">
            <a:extLst>
              <a:ext uri="{FF2B5EF4-FFF2-40B4-BE49-F238E27FC236}">
                <a16:creationId xmlns:a16="http://schemas.microsoft.com/office/drawing/2014/main" id="{3CB1FA35-20A4-B8BB-D56E-19CBF95374C0}"/>
              </a:ext>
            </a:extLst>
          </p:cNvPr>
          <p:cNvSpPr txBox="1"/>
          <p:nvPr/>
        </p:nvSpPr>
        <p:spPr>
          <a:xfrm>
            <a:off x="8879756" y="4870039"/>
            <a:ext cx="2673147"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HOW? LINK OR QUESTIONARY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WHO? SUDENTS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5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E1C3F-A008-F053-EDB7-9A5E34C25266}"/>
              </a:ext>
            </a:extLst>
          </p:cNvPr>
          <p:cNvSpPr txBox="1">
            <a:spLocks noGrp="1"/>
          </p:cNvSpPr>
          <p:nvPr>
            <p:ph type="title"/>
          </p:nvPr>
        </p:nvSpPr>
        <p:spPr>
          <a:xfrm>
            <a:off x="3619332" y="236610"/>
            <a:ext cx="5693667" cy="768096"/>
          </a:xfrm>
        </p:spPr>
        <p:txBody>
          <a:bodyPr/>
          <a:lstStyle/>
          <a:p>
            <a:pPr lvl="0"/>
            <a:r>
              <a:rPr lang="en-GB" b="1">
                <a:solidFill>
                  <a:srgbClr val="000000"/>
                </a:solidFill>
              </a:rPr>
              <a:t>Ethical consideration</a:t>
            </a:r>
            <a:r>
              <a:rPr lang="en-GB">
                <a:solidFill>
                  <a:srgbClr val="000000"/>
                </a:solidFill>
              </a:rPr>
              <a:t> </a:t>
            </a:r>
          </a:p>
        </p:txBody>
      </p:sp>
      <p:sp>
        <p:nvSpPr>
          <p:cNvPr id="3" name="TextBox 3">
            <a:extLst>
              <a:ext uri="{FF2B5EF4-FFF2-40B4-BE49-F238E27FC236}">
                <a16:creationId xmlns:a16="http://schemas.microsoft.com/office/drawing/2014/main" id="{10CF299A-9B3E-74DB-542D-00A976FC3378}"/>
              </a:ext>
            </a:extLst>
          </p:cNvPr>
          <p:cNvSpPr txBox="1"/>
          <p:nvPr/>
        </p:nvSpPr>
        <p:spPr>
          <a:xfrm>
            <a:off x="-2798" y="1011335"/>
            <a:ext cx="12133731" cy="480131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22222"/>
                </a:solidFill>
                <a:uFillTx/>
                <a:latin typeface="Arial"/>
                <a:ea typeface="Arial"/>
                <a:cs typeface="Arial"/>
              </a:rPr>
              <a:t>Ethically speaking the how is us conducting research using the MS forms. The who is other students in the class and university are who we are doing the research on. What  is the research at hand is the study focus question “what digital skills do UWTSD students think is most important” with selected questions that rationalises each question and answers, but presents them different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22222"/>
                </a:solidFill>
                <a:uFillTx/>
                <a:latin typeface="Arial"/>
                <a:ea typeface="Arial"/>
                <a:cs typeface="Arial"/>
              </a:rPr>
              <a:t>Ethically speaking research is created to determine “who, what, where, when and how” questions in order to provide data.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222222"/>
              </a:solidFill>
              <a:uFillTx/>
              <a:latin typeface="Arial"/>
              <a:ea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22222"/>
                </a:solidFill>
                <a:uFillTx/>
                <a:latin typeface="Arial"/>
                <a:ea typeface="Arial"/>
                <a:cs typeface="Arial"/>
              </a:rPr>
              <a:t>We have used UWTSD students to do our research and so it remains fair it's the student remain anonymous as well, as filling out private and confidential forms created on MS forms.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222222"/>
              </a:solidFill>
              <a:uFillTx/>
              <a:latin typeface="Arial"/>
              <a:ea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22222"/>
                </a:solidFill>
                <a:uFillTx/>
                <a:latin typeface="Arial"/>
                <a:ea typeface="Arial"/>
                <a:cs typeface="Arial"/>
              </a:rPr>
              <a:t>The reliability of the data system benefits from the confidentiality and accuracy of the data collected.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Confidentiality is a very important part of the planning process when conducting a study needing data. Confidentiality prevents comprised answers especially as there some rights, legalisations and data protection laws put in place to help us secure our researcher’s privacy.</a:t>
            </a:r>
            <a:br>
              <a:rPr lang="en-GB" sz="1800" b="0" i="0" u="none" strike="noStrike" kern="1200" cap="none" spc="0" baseline="0">
                <a:solidFill>
                  <a:srgbClr val="000000"/>
                </a:solidFill>
                <a:uFillTx/>
                <a:latin typeface="Calibri"/>
                <a:ea typeface="Calibri"/>
                <a:cs typeface="Calibri"/>
              </a:rPr>
            </a:br>
            <a:endParaRPr lang="en-GB" sz="18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222222"/>
              </a:solidFill>
              <a:uFillTx/>
              <a:latin typeface="Arial"/>
              <a:ea typeface="Arial"/>
              <a:cs typeface="Arial"/>
            </a:endParaRPr>
          </a:p>
        </p:txBody>
      </p:sp>
      <p:pic>
        <p:nvPicPr>
          <p:cNvPr id="4" name="Picture 5" descr="Text&#10;&#10;Description automatically generated">
            <a:extLst>
              <a:ext uri="{FF2B5EF4-FFF2-40B4-BE49-F238E27FC236}">
                <a16:creationId xmlns:a16="http://schemas.microsoft.com/office/drawing/2014/main" id="{944A24BE-302A-820C-3A59-37CCDDBA656F}"/>
              </a:ext>
            </a:extLst>
          </p:cNvPr>
          <p:cNvPicPr>
            <a:picLocks noChangeAspect="1"/>
          </p:cNvPicPr>
          <p:nvPr/>
        </p:nvPicPr>
        <p:blipFill>
          <a:blip r:embed="rId2"/>
          <a:stretch>
            <a:fillRect/>
          </a:stretch>
        </p:blipFill>
        <p:spPr>
          <a:xfrm>
            <a:off x="3950637" y="4763895"/>
            <a:ext cx="5545790" cy="2092695"/>
          </a:xfrm>
          <a:prstGeom prst="rect">
            <a:avLst/>
          </a:prstGeom>
          <a:noFill/>
          <a:ln cap="flat">
            <a:noFill/>
          </a:ln>
        </p:spPr>
      </p:pic>
      <p:sp>
        <p:nvSpPr>
          <p:cNvPr id="5" name="TextBox 5">
            <a:extLst>
              <a:ext uri="{FF2B5EF4-FFF2-40B4-BE49-F238E27FC236}">
                <a16:creationId xmlns:a16="http://schemas.microsoft.com/office/drawing/2014/main" id="{09D934DD-B05D-D226-A785-98DFAFAA92FC}"/>
              </a:ext>
            </a:extLst>
          </p:cNvPr>
          <p:cNvSpPr txBox="1"/>
          <p:nvPr/>
        </p:nvSpPr>
        <p:spPr>
          <a:xfrm>
            <a:off x="10491505" y="6863605"/>
            <a:ext cx="2743200" cy="4572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extBox 6">
            <a:extLst>
              <a:ext uri="{FF2B5EF4-FFF2-40B4-BE49-F238E27FC236}">
                <a16:creationId xmlns:a16="http://schemas.microsoft.com/office/drawing/2014/main" id="{593C6703-D2D0-902B-1EE8-EDD7E7E1E821}"/>
              </a:ext>
            </a:extLst>
          </p:cNvPr>
          <p:cNvSpPr txBox="1"/>
          <p:nvPr/>
        </p:nvSpPr>
        <p:spPr>
          <a:xfrm>
            <a:off x="10225369" y="6345332"/>
            <a:ext cx="169488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Shy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ppt_x</p:attrName>
                                        </p:attrNameLst>
                                      </p:cBhvr>
                                      <p:tavLst>
                                        <p:tav tm="0">
                                          <p:val>
                                            <p:strVal val="#ppt_x"/>
                                          </p:val>
                                        </p:tav>
                                        <p:tav tm="100000">
                                          <p:val>
                                            <p:strVal val="#ppt_x"/>
                                          </p:val>
                                        </p:tav>
                                      </p:tavLst>
                                    </p:anim>
                                    <p:anim calcmode="lin" valueType="num">
                                      <p:cBhvr>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name="Slide5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9E1DD-CD70-862A-770D-208AE4E1FB53}"/>
              </a:ext>
            </a:extLst>
          </p:cNvPr>
          <p:cNvSpPr txBox="1">
            <a:spLocks noGrp="1"/>
          </p:cNvSpPr>
          <p:nvPr>
            <p:ph type="title"/>
          </p:nvPr>
        </p:nvSpPr>
        <p:spPr>
          <a:xfrm>
            <a:off x="3415823" y="467596"/>
            <a:ext cx="5693667" cy="768096"/>
          </a:xfrm>
        </p:spPr>
        <p:txBody>
          <a:bodyPr/>
          <a:lstStyle/>
          <a:p>
            <a:pPr lvl="0"/>
            <a:r>
              <a:rPr lang="en-GB">
                <a:solidFill>
                  <a:srgbClr val="000000"/>
                </a:solidFill>
              </a:rPr>
              <a:t>Research timeline</a:t>
            </a:r>
          </a:p>
        </p:txBody>
      </p:sp>
      <p:sp>
        <p:nvSpPr>
          <p:cNvPr id="3" name="TextBox 3">
            <a:extLst>
              <a:ext uri="{FF2B5EF4-FFF2-40B4-BE49-F238E27FC236}">
                <a16:creationId xmlns:a16="http://schemas.microsoft.com/office/drawing/2014/main" id="{EC66EBB1-CAAA-EEC8-7C1C-FDE134C5E115}"/>
              </a:ext>
            </a:extLst>
          </p:cNvPr>
          <p:cNvSpPr txBox="1"/>
          <p:nvPr/>
        </p:nvSpPr>
        <p:spPr>
          <a:xfrm>
            <a:off x="369792" y="1481977"/>
            <a:ext cx="2743200" cy="4572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4">
            <a:extLst>
              <a:ext uri="{FF2B5EF4-FFF2-40B4-BE49-F238E27FC236}">
                <a16:creationId xmlns:a16="http://schemas.microsoft.com/office/drawing/2014/main" id="{EDD2E448-02FA-A72F-62D2-28E8D88CB732}"/>
              </a:ext>
            </a:extLst>
          </p:cNvPr>
          <p:cNvSpPr txBox="1"/>
          <p:nvPr/>
        </p:nvSpPr>
        <p:spPr>
          <a:xfrm>
            <a:off x="896468" y="1481977"/>
            <a:ext cx="8458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cs typeface="Calibri"/>
            </a:endParaRPr>
          </a:p>
        </p:txBody>
      </p:sp>
      <p:graphicFrame>
        <p:nvGraphicFramePr>
          <p:cNvPr id="5" name="Table 9">
            <a:extLst>
              <a:ext uri="{FF2B5EF4-FFF2-40B4-BE49-F238E27FC236}">
                <a16:creationId xmlns:a16="http://schemas.microsoft.com/office/drawing/2014/main" id="{133CD636-E307-CE51-D7E8-B940B097A077}"/>
              </a:ext>
            </a:extLst>
          </p:cNvPr>
          <p:cNvGraphicFramePr>
            <a:graphicFrameLocks noGrp="1"/>
          </p:cNvGraphicFramePr>
          <p:nvPr/>
        </p:nvGraphicFramePr>
        <p:xfrm>
          <a:off x="1131789" y="2017056"/>
          <a:ext cx="8538685" cy="3229532"/>
        </p:xfrm>
        <a:graphic>
          <a:graphicData uri="http://schemas.openxmlformats.org/drawingml/2006/table">
            <a:tbl>
              <a:tblPr firstRow="1" bandRow="1">
                <a:effectLst/>
                <a:tableStyleId>{5C22544A-7EE6-4342-B048-85BDC9FD1C3A}</a:tableStyleId>
              </a:tblPr>
              <a:tblGrid>
                <a:gridCol w="3958446">
                  <a:extLst>
                    <a:ext uri="{9D8B030D-6E8A-4147-A177-3AD203B41FA5}">
                      <a16:colId xmlns:a16="http://schemas.microsoft.com/office/drawing/2014/main" val="2912079522"/>
                    </a:ext>
                  </a:extLst>
                </a:gridCol>
                <a:gridCol w="4580238">
                  <a:extLst>
                    <a:ext uri="{9D8B030D-6E8A-4147-A177-3AD203B41FA5}">
                      <a16:colId xmlns:a16="http://schemas.microsoft.com/office/drawing/2014/main" val="490250305"/>
                    </a:ext>
                  </a:extLst>
                </a:gridCol>
              </a:tblGrid>
              <a:tr h="378195">
                <a:tc>
                  <a:txBody>
                    <a:bodyPr/>
                    <a:lstStyle/>
                    <a:p>
                      <a:pPr lvl="0"/>
                      <a:r>
                        <a:rPr lang="en-GB"/>
                        <a:t>Last week </a:t>
                      </a:r>
                    </a:p>
                  </a:txBody>
                  <a:tcPr/>
                </a:tc>
                <a:tc>
                  <a:txBody>
                    <a:bodyPr/>
                    <a:lstStyle/>
                    <a:p>
                      <a:pPr lvl="0"/>
                      <a:r>
                        <a:rPr lang="en-GB"/>
                        <a:t>Searching 3 sources </a:t>
                      </a:r>
                    </a:p>
                  </a:txBody>
                  <a:tcPr/>
                </a:tc>
                <a:extLst>
                  <a:ext uri="{0D108BD9-81ED-4DB2-BD59-A6C34878D82A}">
                    <a16:rowId xmlns:a16="http://schemas.microsoft.com/office/drawing/2014/main" val="90481822"/>
                  </a:ext>
                </a:extLst>
              </a:tr>
              <a:tr h="301559">
                <a:tc>
                  <a:txBody>
                    <a:bodyPr/>
                    <a:lstStyle/>
                    <a:p>
                      <a:pPr lvl="0"/>
                      <a:r>
                        <a:rPr lang="en-GB"/>
                        <a:t>Week 5 </a:t>
                      </a:r>
                    </a:p>
                  </a:txBody>
                  <a:tcPr/>
                </a:tc>
                <a:tc>
                  <a:txBody>
                    <a:bodyPr/>
                    <a:lstStyle/>
                    <a:p>
                      <a:pPr lvl="0"/>
                      <a:r>
                        <a:rPr lang="en-GB"/>
                        <a:t>Searching sources to support our presentation</a:t>
                      </a:r>
                    </a:p>
                  </a:txBody>
                  <a:tcPr/>
                </a:tc>
                <a:extLst>
                  <a:ext uri="{0D108BD9-81ED-4DB2-BD59-A6C34878D82A}">
                    <a16:rowId xmlns:a16="http://schemas.microsoft.com/office/drawing/2014/main" val="2515947635"/>
                  </a:ext>
                </a:extLst>
              </a:tr>
              <a:tr h="644341">
                <a:tc>
                  <a:txBody>
                    <a:bodyPr/>
                    <a:lstStyle/>
                    <a:p>
                      <a:pPr lvl="0"/>
                      <a:r>
                        <a:rPr lang="en-GB"/>
                        <a:t>Week 4 </a:t>
                      </a:r>
                    </a:p>
                  </a:txBody>
                  <a:tcPr/>
                </a:tc>
                <a:tc>
                  <a:txBody>
                    <a:bodyPr/>
                    <a:lstStyle/>
                    <a:p>
                      <a:pPr lvl="0">
                        <a:buNone/>
                      </a:pPr>
                      <a:r>
                        <a:rPr lang="en-GB" sz="1800" b="0" i="0" u="none" strike="noStrike">
                          <a:latin typeface="Calibri"/>
                        </a:rPr>
                        <a:t>Proposed method </a:t>
                      </a:r>
                    </a:p>
                  </a:txBody>
                  <a:tcPr/>
                </a:tc>
                <a:extLst>
                  <a:ext uri="{0D108BD9-81ED-4DB2-BD59-A6C34878D82A}">
                    <a16:rowId xmlns:a16="http://schemas.microsoft.com/office/drawing/2014/main" val="2135079856"/>
                  </a:ext>
                </a:extLst>
              </a:tr>
              <a:tr h="378195">
                <a:tc>
                  <a:txBody>
                    <a:bodyPr/>
                    <a:lstStyle/>
                    <a:p>
                      <a:pPr lvl="0"/>
                      <a:endParaRPr lang="en-GB" b="0"/>
                    </a:p>
                  </a:txBody>
                  <a:tcPr/>
                </a:tc>
                <a:tc>
                  <a:txBody>
                    <a:bodyPr/>
                    <a:lstStyle/>
                    <a:p>
                      <a:pPr lvl="0"/>
                      <a:endParaRPr lang="en-GB"/>
                    </a:p>
                  </a:txBody>
                  <a:tcPr/>
                </a:tc>
                <a:extLst>
                  <a:ext uri="{0D108BD9-81ED-4DB2-BD59-A6C34878D82A}">
                    <a16:rowId xmlns:a16="http://schemas.microsoft.com/office/drawing/2014/main" val="1373984720"/>
                  </a:ext>
                </a:extLst>
              </a:tr>
              <a:tr h="301559">
                <a:tc>
                  <a:txBody>
                    <a:bodyPr/>
                    <a:lstStyle/>
                    <a:p>
                      <a:pPr lvl="0">
                        <a:buNone/>
                      </a:pPr>
                      <a:r>
                        <a:rPr lang="en-GB" sz="1800" b="0" i="0" u="none" strike="noStrike">
                          <a:latin typeface="Calibri"/>
                        </a:rPr>
                        <a:t>Week 3 </a:t>
                      </a:r>
                    </a:p>
                  </a:txBody>
                  <a:tcPr/>
                </a:tc>
                <a:tc>
                  <a:txBody>
                    <a:bodyPr/>
                    <a:lstStyle/>
                    <a:p>
                      <a:pPr lvl="0">
                        <a:buNone/>
                      </a:pPr>
                      <a:r>
                        <a:rPr lang="en-GB" sz="1800" b="0" i="0" u="none" strike="noStrike">
                          <a:latin typeface="Calibri"/>
                        </a:rPr>
                        <a:t>Discussion and plan about our presentation</a:t>
                      </a:r>
                      <a:endParaRPr lang="en-US"/>
                    </a:p>
                  </a:txBody>
                  <a:tcPr/>
                </a:tc>
                <a:extLst>
                  <a:ext uri="{0D108BD9-81ED-4DB2-BD59-A6C34878D82A}">
                    <a16:rowId xmlns:a16="http://schemas.microsoft.com/office/drawing/2014/main" val="2044231861"/>
                  </a:ext>
                </a:extLst>
              </a:tr>
              <a:tr h="301559">
                <a:tc>
                  <a:txBody>
                    <a:bodyPr/>
                    <a:lstStyle/>
                    <a:p>
                      <a:pPr lvl="0">
                        <a:buNone/>
                      </a:pPr>
                      <a:r>
                        <a:rPr lang="en-GB" sz="1800" b="0" i="0" u="none" strike="noStrike">
                          <a:latin typeface="Calibri"/>
                        </a:rPr>
                        <a:t>Last week</a:t>
                      </a:r>
                      <a:endParaRPr lang="en-US"/>
                    </a:p>
                  </a:txBody>
                  <a:tcPr/>
                </a:tc>
                <a:tc>
                  <a:txBody>
                    <a:bodyPr/>
                    <a:lstStyle/>
                    <a:p>
                      <a:pPr lvl="0">
                        <a:buNone/>
                      </a:pPr>
                      <a:r>
                        <a:rPr lang="en-GB" sz="1800" b="0" i="0" u="none" strike="noStrike">
                          <a:latin typeface="Calibri"/>
                        </a:rPr>
                        <a:t>Understanding proposed method</a:t>
                      </a:r>
                      <a:endParaRPr lang="en-US"/>
                    </a:p>
                  </a:txBody>
                  <a:tcPr/>
                </a:tc>
                <a:extLst>
                  <a:ext uri="{0D108BD9-81ED-4DB2-BD59-A6C34878D82A}">
                    <a16:rowId xmlns:a16="http://schemas.microsoft.com/office/drawing/2014/main" val="3450341109"/>
                  </a:ext>
                </a:extLst>
              </a:tr>
              <a:tr h="301559">
                <a:tc>
                  <a:txBody>
                    <a:bodyPr/>
                    <a:lstStyle/>
                    <a:p>
                      <a:pPr lvl="0">
                        <a:buNone/>
                      </a:pPr>
                      <a:r>
                        <a:rPr lang="en-GB" sz="1800" b="0" i="0" u="none" strike="noStrike">
                          <a:latin typeface="Calibri"/>
                        </a:rPr>
                        <a:t>This week </a:t>
                      </a:r>
                      <a:endParaRPr lang="en-US"/>
                    </a:p>
                  </a:txBody>
                  <a:tcPr/>
                </a:tc>
                <a:tc>
                  <a:txBody>
                    <a:bodyPr/>
                    <a:lstStyle/>
                    <a:p>
                      <a:pPr lvl="0">
                        <a:buNone/>
                      </a:pPr>
                      <a:r>
                        <a:rPr lang="en-GB" sz="1800" b="0" i="0" u="none" strike="noStrike">
                          <a:latin typeface="Calibri"/>
                        </a:rPr>
                        <a:t>Ethical considerations</a:t>
                      </a:r>
                      <a:endParaRPr lang="en-US"/>
                    </a:p>
                  </a:txBody>
                  <a:tcPr/>
                </a:tc>
                <a:extLst>
                  <a:ext uri="{0D108BD9-81ED-4DB2-BD59-A6C34878D82A}">
                    <a16:rowId xmlns:a16="http://schemas.microsoft.com/office/drawing/2014/main" val="2999651695"/>
                  </a:ext>
                </a:extLst>
              </a:tr>
              <a:tr h="301559">
                <a:tc>
                  <a:txBody>
                    <a:bodyPr/>
                    <a:lstStyle/>
                    <a:p>
                      <a:pPr lvl="0">
                        <a:buNone/>
                      </a:pPr>
                      <a:r>
                        <a:rPr lang="en-GB" sz="1800" b="0" i="0" u="none" strike="noStrike">
                          <a:latin typeface="Calibri"/>
                        </a:rPr>
                        <a:t>3 days ago </a:t>
                      </a:r>
                      <a:endParaRPr lang="en-US"/>
                    </a:p>
                  </a:txBody>
                  <a:tcPr/>
                </a:tc>
                <a:tc>
                  <a:txBody>
                    <a:bodyPr/>
                    <a:lstStyle/>
                    <a:p>
                      <a:pPr lvl="0">
                        <a:buNone/>
                      </a:pPr>
                      <a:r>
                        <a:rPr lang="en-GB" sz="1800" b="0" i="0" u="none" strike="noStrike">
                          <a:latin typeface="Calibri"/>
                        </a:rPr>
                        <a:t>Searching 3 sources </a:t>
                      </a:r>
                      <a:endParaRPr lang="en-US"/>
                    </a:p>
                  </a:txBody>
                  <a:tcPr/>
                </a:tc>
                <a:extLst>
                  <a:ext uri="{0D108BD9-81ED-4DB2-BD59-A6C34878D82A}">
                    <a16:rowId xmlns:a16="http://schemas.microsoft.com/office/drawing/2014/main" val="2363239705"/>
                  </a:ext>
                </a:extLst>
              </a:tr>
            </a:tbl>
          </a:graphicData>
        </a:graphic>
      </p:graphicFrame>
      <p:sp>
        <p:nvSpPr>
          <p:cNvPr id="6" name="TextBox 9">
            <a:extLst>
              <a:ext uri="{FF2B5EF4-FFF2-40B4-BE49-F238E27FC236}">
                <a16:creationId xmlns:a16="http://schemas.microsoft.com/office/drawing/2014/main" id="{29A26181-858B-F9AD-84DE-8899BB0EF801}"/>
              </a:ext>
            </a:extLst>
          </p:cNvPr>
          <p:cNvSpPr txBox="1"/>
          <p:nvPr/>
        </p:nvSpPr>
        <p:spPr>
          <a:xfrm>
            <a:off x="10477496" y="6555443"/>
            <a:ext cx="89646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Carina</a:t>
            </a:r>
            <a:endParaRPr lang="en-GB" sz="1800" b="0"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name="Slide5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7721C-9764-A9E0-A2A4-3D138891826A}"/>
              </a:ext>
            </a:extLst>
          </p:cNvPr>
          <p:cNvSpPr txBox="1">
            <a:spLocks noGrp="1"/>
          </p:cNvSpPr>
          <p:nvPr>
            <p:ph type="title"/>
          </p:nvPr>
        </p:nvSpPr>
        <p:spPr>
          <a:xfrm>
            <a:off x="3046030" y="265889"/>
            <a:ext cx="5693667" cy="768096"/>
          </a:xfrm>
        </p:spPr>
        <p:txBody>
          <a:bodyPr/>
          <a:lstStyle/>
          <a:p>
            <a:pPr lvl="0"/>
            <a:r>
              <a:rPr lang="en-GB" b="1">
                <a:solidFill>
                  <a:srgbClr val="000000"/>
                </a:solidFill>
              </a:rPr>
              <a:t>Our hypothesis is...</a:t>
            </a:r>
          </a:p>
        </p:txBody>
      </p:sp>
      <p:sp>
        <p:nvSpPr>
          <p:cNvPr id="3" name="TextBox 3">
            <a:extLst>
              <a:ext uri="{FF2B5EF4-FFF2-40B4-BE49-F238E27FC236}">
                <a16:creationId xmlns:a16="http://schemas.microsoft.com/office/drawing/2014/main" id="{56E5D4AE-C7A2-847E-8207-F07B377F9BE7}"/>
              </a:ext>
            </a:extLst>
          </p:cNvPr>
          <p:cNvSpPr txBox="1"/>
          <p:nvPr/>
        </p:nvSpPr>
        <p:spPr>
          <a:xfrm>
            <a:off x="518272" y="1806945"/>
            <a:ext cx="2743200" cy="4572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4">
            <a:extLst>
              <a:ext uri="{FF2B5EF4-FFF2-40B4-BE49-F238E27FC236}">
                <a16:creationId xmlns:a16="http://schemas.microsoft.com/office/drawing/2014/main" id="{717E23D9-3DE6-849F-F3E5-09B87A766F9F}"/>
              </a:ext>
            </a:extLst>
          </p:cNvPr>
          <p:cNvSpPr txBox="1"/>
          <p:nvPr/>
        </p:nvSpPr>
        <p:spPr>
          <a:xfrm>
            <a:off x="1036545" y="1624852"/>
            <a:ext cx="2743200" cy="4572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Box 5">
            <a:extLst>
              <a:ext uri="{FF2B5EF4-FFF2-40B4-BE49-F238E27FC236}">
                <a16:creationId xmlns:a16="http://schemas.microsoft.com/office/drawing/2014/main" id="{74B38EDE-1314-8DF2-9730-3C42B289E7D4}"/>
              </a:ext>
            </a:extLst>
          </p:cNvPr>
          <p:cNvSpPr txBox="1"/>
          <p:nvPr/>
        </p:nvSpPr>
        <p:spPr>
          <a:xfrm>
            <a:off x="-5605" y="1168210"/>
            <a:ext cx="10385608" cy="480131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Digital skills are very important in a student life, will help you to grow your knowledge and develop new skills.</a:t>
            </a: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For example: </a:t>
            </a:r>
            <a:br>
              <a:rPr lang="en-GB" sz="1800" b="0" i="0" u="none" strike="noStrike" kern="1200" cap="none" spc="0" baseline="0">
                <a:solidFill>
                  <a:srgbClr val="000000"/>
                </a:solidFill>
                <a:uFillTx/>
                <a:latin typeface="Calibri"/>
                <a:ea typeface="Calibri"/>
                <a:cs typeface="Calibri"/>
              </a:rPr>
            </a:br>
            <a:r>
              <a:rPr lang="en-GB" sz="1800" b="0" i="0" u="none" strike="noStrike" kern="1200" cap="none" spc="0" baseline="0">
                <a:solidFill>
                  <a:srgbClr val="000000"/>
                </a:solidFill>
                <a:uFillTx/>
                <a:latin typeface="Calibri"/>
                <a:ea typeface="Calibri"/>
                <a:cs typeface="Calibri"/>
              </a:rPr>
              <a:t>Help you to get your work done</a:t>
            </a:r>
            <a:br>
              <a:rPr lang="en-GB" sz="1800" b="0" i="0" u="none" strike="noStrike" kern="1200" cap="none" spc="0" baseline="0">
                <a:solidFill>
                  <a:srgbClr val="000000"/>
                </a:solidFill>
                <a:uFillTx/>
                <a:latin typeface="Calibri"/>
                <a:ea typeface="Calibri"/>
                <a:cs typeface="Calibri"/>
              </a:rPr>
            </a:br>
            <a:r>
              <a:rPr lang="en-GB" sz="1800" b="0" i="0" u="none" strike="noStrike" kern="1200" cap="none" spc="0" baseline="0">
                <a:solidFill>
                  <a:srgbClr val="000000"/>
                </a:solidFill>
                <a:uFillTx/>
                <a:latin typeface="Calibri"/>
                <a:ea typeface="Calibri"/>
                <a:cs typeface="Calibri"/>
              </a:rPr>
              <a:t>Help you to get your work done</a:t>
            </a:r>
            <a:br>
              <a:rPr lang="en-GB" sz="1800" b="0" i="0" u="none" strike="noStrike" kern="1200" cap="none" spc="0" baseline="0">
                <a:solidFill>
                  <a:srgbClr val="000000"/>
                </a:solidFill>
                <a:uFillTx/>
                <a:latin typeface="Calibri"/>
                <a:ea typeface="Calibri"/>
                <a:cs typeface="Calibri"/>
              </a:rPr>
            </a:br>
            <a:r>
              <a:rPr lang="en-GB" sz="1800" b="0" i="0" u="none" strike="noStrike" kern="1200" cap="none" spc="0" baseline="0">
                <a:solidFill>
                  <a:srgbClr val="000000"/>
                </a:solidFill>
                <a:uFillTx/>
                <a:latin typeface="Calibri"/>
                <a:ea typeface="Calibri"/>
                <a:cs typeface="Calibri"/>
              </a:rPr>
              <a:t>And have different prospective and options </a:t>
            </a:r>
            <a:br>
              <a:rPr lang="en-GB" sz="1800" b="0" i="0" u="none" strike="noStrike" kern="1200" cap="none" spc="0" baseline="0">
                <a:solidFill>
                  <a:srgbClr val="000000"/>
                </a:solidFill>
                <a:uFillTx/>
                <a:latin typeface="Calibri"/>
                <a:ea typeface="Calibri"/>
                <a:cs typeface="Calibri"/>
              </a:rPr>
            </a:br>
            <a:endParaRPr lang="en-GB" sz="18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Digital skills are very important and fundamental in the development and the construction of knowledge, independence and innovation. Since covid, we have had to become more technologically advanced and sophisticated in order to achieve certain objectives.</a:t>
            </a:r>
            <a:endParaRPr lang="en-GB" sz="18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Having digital skills means, in general, using, integrating and taking advantage of different tools to facilitate and speed up work.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US" sz="1800" b="0" i="0" u="none" strike="noStrike" kern="1200" cap="none" spc="0" baseline="0">
                <a:solidFill>
                  <a:srgbClr val="000000"/>
                </a:solidFill>
                <a:uFillTx/>
                <a:latin typeface="Calibri"/>
              </a:rPr>
            </a:b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cs typeface="Calibri"/>
            </a:endParaRPr>
          </a:p>
        </p:txBody>
      </p:sp>
      <p:sp>
        <p:nvSpPr>
          <p:cNvPr id="6" name="TextBox 5">
            <a:extLst>
              <a:ext uri="{FF2B5EF4-FFF2-40B4-BE49-F238E27FC236}">
                <a16:creationId xmlns:a16="http://schemas.microsoft.com/office/drawing/2014/main" id="{69496861-85AC-3724-EE0B-92548D76CCAA}"/>
              </a:ext>
            </a:extLst>
          </p:cNvPr>
          <p:cNvSpPr txBox="1"/>
          <p:nvPr/>
        </p:nvSpPr>
        <p:spPr>
          <a:xfrm>
            <a:off x="9755440" y="6329513"/>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Shalion, Shy and Carina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628E-DC0B-0F77-60DF-43DCCB0EB95B}"/>
              </a:ext>
            </a:extLst>
          </p:cNvPr>
          <p:cNvSpPr txBox="1">
            <a:spLocks noGrp="1"/>
          </p:cNvSpPr>
          <p:nvPr>
            <p:ph type="ctrTitle"/>
          </p:nvPr>
        </p:nvSpPr>
        <p:spPr>
          <a:xfrm>
            <a:off x="1805574" y="948104"/>
            <a:ext cx="9014374" cy="1389677"/>
          </a:xfrm>
        </p:spPr>
        <p:txBody>
          <a:bodyPr anchorCtr="1"/>
          <a:lstStyle/>
          <a:p>
            <a:pPr lvl="0" algn="ctr"/>
            <a:r>
              <a:rPr lang="en-US">
                <a:solidFill>
                  <a:srgbClr val="000000"/>
                </a:solidFill>
              </a:rPr>
              <a:t>Reference </a:t>
            </a:r>
            <a:endParaRPr lang="en-US"/>
          </a:p>
        </p:txBody>
      </p:sp>
      <p:sp>
        <p:nvSpPr>
          <p:cNvPr id="3" name="Subtitle 2">
            <a:extLst>
              <a:ext uri="{FF2B5EF4-FFF2-40B4-BE49-F238E27FC236}">
                <a16:creationId xmlns:a16="http://schemas.microsoft.com/office/drawing/2014/main" id="{8CC1C423-D4AA-604C-26D7-A911C2060B66}"/>
              </a:ext>
            </a:extLst>
          </p:cNvPr>
          <p:cNvSpPr txBox="1">
            <a:spLocks noGrp="1"/>
          </p:cNvSpPr>
          <p:nvPr>
            <p:ph type="subTitle" idx="1"/>
          </p:nvPr>
        </p:nvSpPr>
        <p:spPr>
          <a:xfrm>
            <a:off x="3438" y="2188506"/>
            <a:ext cx="11761195" cy="3997674"/>
          </a:xfrm>
        </p:spPr>
        <p:txBody>
          <a:bodyPr/>
          <a:lstStyle/>
          <a:p>
            <a:pPr lvl="0">
              <a:lnSpc>
                <a:spcPct val="80000"/>
              </a:lnSpc>
            </a:pPr>
            <a:r>
              <a:rPr lang="en-US">
                <a:solidFill>
                  <a:srgbClr val="FFFFFF"/>
                </a:solidFill>
                <a:cs typeface="Segoe UI"/>
              </a:rPr>
              <a:t>Computer skills and communication tools</a:t>
            </a:r>
          </a:p>
          <a:p>
            <a:pPr lvl="0">
              <a:lnSpc>
                <a:spcPct val="80000"/>
              </a:lnSpc>
            </a:pPr>
            <a:r>
              <a:rPr lang="en-US">
                <a:solidFill>
                  <a:srgbClr val="FFFFFF"/>
                </a:solidFill>
                <a:cs typeface="Segoe UI"/>
                <a:hlinkClick r:id="rId2"/>
              </a:rPr>
              <a:t>uk.indeed.com › basic-computer-skillsTop 9 Basic Computer Skills and Why They're Useful</a:t>
            </a:r>
            <a:r>
              <a:rPr lang="en-US">
                <a:solidFill>
                  <a:srgbClr val="FFFFFF"/>
                </a:solidFill>
                <a:cs typeface="Segoe UI"/>
              </a:rPr>
              <a:t>​</a:t>
            </a:r>
            <a:endParaRPr lang="en-US">
              <a:solidFill>
                <a:srgbClr val="FFFFFF"/>
              </a:solidFill>
            </a:endParaRPr>
          </a:p>
          <a:p>
            <a:pPr lvl="0">
              <a:lnSpc>
                <a:spcPct val="80000"/>
              </a:lnSpc>
            </a:pPr>
            <a:r>
              <a:rPr lang="en-US">
                <a:solidFill>
                  <a:srgbClr val="FFFFFF"/>
                </a:solidFill>
                <a:hlinkClick r:id="rId3"/>
              </a:rPr>
              <a:t>30 useful communication apps for your school - BookWidgets </a:t>
            </a:r>
            <a:endParaRPr lang="en-US">
              <a:solidFill>
                <a:srgbClr val="FFFFFF"/>
              </a:solidFill>
            </a:endParaRPr>
          </a:p>
          <a:p>
            <a:pPr lvl="0">
              <a:lnSpc>
                <a:spcPct val="80000"/>
              </a:lnSpc>
            </a:pPr>
            <a:endParaRPr lang="en-US">
              <a:solidFill>
                <a:srgbClr val="FFFFFF"/>
              </a:solidFill>
              <a:cs typeface="Segoe UI"/>
            </a:endParaRPr>
          </a:p>
          <a:p>
            <a:pPr lvl="0">
              <a:lnSpc>
                <a:spcPct val="80000"/>
              </a:lnSpc>
            </a:pPr>
            <a:r>
              <a:rPr lang="en-US">
                <a:solidFill>
                  <a:srgbClr val="FFFFFF"/>
                </a:solidFill>
                <a:cs typeface="Segoe UI"/>
                <a:hlinkClick r:id="rId4"/>
              </a:rPr>
              <a:t>https://digitalcommons.unl.edu/cgi/viewcontent.cgi?article=13409&amp;context=libphilprac -</a:t>
            </a:r>
            <a:endParaRPr lang="en-US">
              <a:solidFill>
                <a:srgbClr val="FFFFFF"/>
              </a:solidFill>
              <a:cs typeface="Segoe UI"/>
            </a:endParaRPr>
          </a:p>
          <a:p>
            <a:pPr lvl="0">
              <a:lnSpc>
                <a:spcPct val="80000"/>
              </a:lnSpc>
            </a:pPr>
            <a:endParaRPr lang="en-US">
              <a:solidFill>
                <a:srgbClr val="FFFFFF"/>
              </a:solidFill>
              <a:cs typeface="Segoe UI"/>
            </a:endParaRPr>
          </a:p>
          <a:p>
            <a:pPr lvl="0">
              <a:lnSpc>
                <a:spcPct val="80000"/>
              </a:lnSpc>
            </a:pPr>
            <a:r>
              <a:rPr lang="en-US">
                <a:cs typeface="Segoe UI"/>
                <a:hlinkClick r:id="rId5"/>
              </a:rPr>
              <a:t>https://www.academia.edu/2180265/Strategie_di_ricerca_delle_informazioni_in_Internet_per_la_didattica_in_classe -</a:t>
            </a:r>
            <a:endParaRPr lang="en-US">
              <a:cs typeface="Segoe UI"/>
            </a:endParaRPr>
          </a:p>
          <a:p>
            <a:pPr lvl="0">
              <a:lnSpc>
                <a:spcPct val="80000"/>
              </a:lnSpc>
            </a:pPr>
            <a:r>
              <a:rPr lang="en-US">
                <a:cs typeface="Segoe UI"/>
              </a:rPr>
              <a:t>​</a:t>
            </a:r>
            <a:r>
              <a:rPr lang="en-US">
                <a:cs typeface="Sabon Next LT"/>
                <a:hlinkClick r:id="rId6"/>
              </a:rPr>
              <a:t>https://www.semanticscholar.org/paper/Frameworks-for-Digital-Competence-Assessment%3A-and-Cartelli/9ae5aced96a234d28dff8d22ed499f5c9453d595 --</a:t>
            </a:r>
            <a:endParaRPr lang="en-US">
              <a:cs typeface="Sabon Next LT"/>
            </a:endParaRPr>
          </a:p>
        </p:txBody>
      </p:sp>
    </p:spTree>
  </p:cSld>
  <p:clrMapOvr>
    <a:masterClrMapping/>
  </p:clrMapOvr>
</p:sld>
</file>

<file path=ppt/theme/theme1.xml><?xml version="1.0" encoding="utf-8"?>
<a:theme xmlns:a="http://schemas.openxmlformats.org/drawingml/2006/main" name="Fra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%7b4DFED09C-E9FE-4E09-8933-DF50E4DDFB58%7dtf78438558_win32</Template>
  <TotalTime>0</TotalTime>
  <Words>1817</Words>
  <Application>Microsoft Office PowerPoint</Application>
  <PresentationFormat>Widescreen</PresentationFormat>
  <Paragraphs>189</Paragraphs>
  <Slides>19</Slides>
  <Notes>0</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vt:lpstr>
      <vt:lpstr>Arial Black</vt:lpstr>
      <vt:lpstr>Calibri</vt:lpstr>
      <vt:lpstr>Corbel</vt:lpstr>
      <vt:lpstr>Garamond</vt:lpstr>
      <vt:lpstr>Sabon Next LT</vt:lpstr>
      <vt:lpstr>Wingdings</vt:lpstr>
      <vt:lpstr>Wingdings 2</vt:lpstr>
      <vt:lpstr>Frame</vt:lpstr>
      <vt:lpstr>Digital Skills and research methods</vt:lpstr>
      <vt:lpstr>What we will be discussing today  </vt:lpstr>
      <vt:lpstr>Which digital skills do UWTSD Students think is most important? </vt:lpstr>
      <vt:lpstr>Different Computer Skills </vt:lpstr>
      <vt:lpstr>Computer skills </vt:lpstr>
      <vt:lpstr>Communication tools</vt:lpstr>
      <vt:lpstr>Internet research </vt:lpstr>
      <vt:lpstr>WHAT IS INTERNET </vt:lpstr>
      <vt:lpstr>HOW TO FIND AND USE INTERNET INFORMSTION </vt:lpstr>
      <vt:lpstr>Digital Competence </vt:lpstr>
      <vt:lpstr>PowerPoint Presentation</vt:lpstr>
      <vt:lpstr>PowerPoint Presentation</vt:lpstr>
      <vt:lpstr>PowerPoint Presentation</vt:lpstr>
      <vt:lpstr>PROPOSED METHOD  </vt:lpstr>
      <vt:lpstr>PowerPoint Presentation</vt:lpstr>
      <vt:lpstr>Ethical consideration </vt:lpstr>
      <vt:lpstr>Research timeline</vt:lpstr>
      <vt:lpstr>Our hypothesis is...</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and research methods</dc:title>
  <dc:subject/>
  <dc:creator>Carina Gomes (2222912)</dc:creator>
  <cp:lastModifiedBy>Marianne Brooks</cp:lastModifiedBy>
  <cp:revision>23</cp:revision>
  <dcterms:created xsi:type="dcterms:W3CDTF">2023-02-15T15:07:58Z</dcterms:created>
  <dcterms:modified xsi:type="dcterms:W3CDTF">2023-02-20T16:11:42Z</dcterms:modified>
</cp:coreProperties>
</file>