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6" r:id="rId11"/>
    <p:sldId id="265"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0815A3-48F8-BB31-2AEB-6E56FC5E6F05}" v="415" dt="2021-07-04T20:15:09.240"/>
    <p1510:client id="{106E156E-6426-4198-9444-BF6065EAEFE8}" v="1179" dt="2021-07-04T18:06:31.064"/>
    <p1510:client id="{15002834-A3D1-4924-D902-47025ED8282D}" v="399" dt="2021-07-04T18:51:57.915"/>
    <p1510:client id="{A95C336F-3827-486E-9C1F-1926246727C7}" v="406" dt="2021-07-04T21:58:59.653"/>
    <p1510:client id="{DDC00148-FEC4-9645-E88A-A1FA16FC4485}" v="178" dt="2021-07-04T21:14:20.609"/>
    <p1510:client id="{EF402380-97A1-44E3-F555-7414B0F6A826}" v="1202" dt="2021-07-04T23:03:48.0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 Victoria Harris (2023502)" userId="S::2023502@student.uwtsd.ac.uk::eb3a007d-a53a-4895-bb32-6d536cc7ac5a" providerId="AD" clId="Web-{EF402380-97A1-44E3-F555-7414B0F6A826}"/>
    <pc:docChg chg="addSld modSld">
      <pc:chgData name="Emma Victoria Harris (2023502)" userId="S::2023502@student.uwtsd.ac.uk::eb3a007d-a53a-4895-bb32-6d536cc7ac5a" providerId="AD" clId="Web-{EF402380-97A1-44E3-F555-7414B0F6A826}" dt="2021-07-04T23:03:48.051" v="609" actId="20577"/>
      <pc:docMkLst>
        <pc:docMk/>
      </pc:docMkLst>
      <pc:sldChg chg="addSp modSp">
        <pc:chgData name="Emma Victoria Harris (2023502)" userId="S::2023502@student.uwtsd.ac.uk::eb3a007d-a53a-4895-bb32-6d536cc7ac5a" providerId="AD" clId="Web-{EF402380-97A1-44E3-F555-7414B0F6A826}" dt="2021-07-04T23:03:48.051" v="609" actId="20577"/>
        <pc:sldMkLst>
          <pc:docMk/>
          <pc:sldMk cId="3511557477" sldId="257"/>
        </pc:sldMkLst>
        <pc:spChg chg="mod">
          <ac:chgData name="Emma Victoria Harris (2023502)" userId="S::2023502@student.uwtsd.ac.uk::eb3a007d-a53a-4895-bb32-6d536cc7ac5a" providerId="AD" clId="Web-{EF402380-97A1-44E3-F555-7414B0F6A826}" dt="2021-07-04T23:03:48.051" v="609" actId="20577"/>
          <ac:spMkLst>
            <pc:docMk/>
            <pc:sldMk cId="3511557477" sldId="257"/>
            <ac:spMk id="2" creationId="{8429EF13-F377-42E2-BDAF-4FE6C0292151}"/>
          </ac:spMkLst>
        </pc:spChg>
        <pc:picChg chg="add mod">
          <ac:chgData name="Emma Victoria Harris (2023502)" userId="S::2023502@student.uwtsd.ac.uk::eb3a007d-a53a-4895-bb32-6d536cc7ac5a" providerId="AD" clId="Web-{EF402380-97A1-44E3-F555-7414B0F6A826}" dt="2021-07-04T22:36:19.479" v="227" actId="1076"/>
          <ac:picMkLst>
            <pc:docMk/>
            <pc:sldMk cId="3511557477" sldId="257"/>
            <ac:picMk id="4" creationId="{9C0A189F-57FA-465D-9504-702E7D1780E9}"/>
          </ac:picMkLst>
        </pc:picChg>
      </pc:sldChg>
      <pc:sldChg chg="addSp delSp modSp">
        <pc:chgData name="Emma Victoria Harris (2023502)" userId="S::2023502@student.uwtsd.ac.uk::eb3a007d-a53a-4895-bb32-6d536cc7ac5a" providerId="AD" clId="Web-{EF402380-97A1-44E3-F555-7414B0F6A826}" dt="2021-07-04T22:18:39.076" v="4" actId="1076"/>
        <pc:sldMkLst>
          <pc:docMk/>
          <pc:sldMk cId="1744027699" sldId="264"/>
        </pc:sldMkLst>
        <pc:spChg chg="del">
          <ac:chgData name="Emma Victoria Harris (2023502)" userId="S::2023502@student.uwtsd.ac.uk::eb3a007d-a53a-4895-bb32-6d536cc7ac5a" providerId="AD" clId="Web-{EF402380-97A1-44E3-F555-7414B0F6A826}" dt="2021-07-04T22:08:09.460" v="0"/>
          <ac:spMkLst>
            <pc:docMk/>
            <pc:sldMk cId="1744027699" sldId="264"/>
            <ac:spMk id="3" creationId="{CFD70992-0F2B-4FA2-A3E0-DAD6F8CF8454}"/>
          </ac:spMkLst>
        </pc:spChg>
        <pc:picChg chg="add mod ord">
          <ac:chgData name="Emma Victoria Harris (2023502)" userId="S::2023502@student.uwtsd.ac.uk::eb3a007d-a53a-4895-bb32-6d536cc7ac5a" providerId="AD" clId="Web-{EF402380-97A1-44E3-F555-7414B0F6A826}" dt="2021-07-04T22:18:39.076" v="4" actId="1076"/>
          <ac:picMkLst>
            <pc:docMk/>
            <pc:sldMk cId="1744027699" sldId="264"/>
            <ac:picMk id="4" creationId="{844F2C72-F94F-4267-B232-F5CDA9E133C0}"/>
          </ac:picMkLst>
        </pc:picChg>
      </pc:sldChg>
      <pc:sldChg chg="modSp new">
        <pc:chgData name="Emma Victoria Harris (2023502)" userId="S::2023502@student.uwtsd.ac.uk::eb3a007d-a53a-4895-bb32-6d536cc7ac5a" providerId="AD" clId="Web-{EF402380-97A1-44E3-F555-7414B0F6A826}" dt="2021-07-04T22:34:36.242" v="220" actId="20577"/>
        <pc:sldMkLst>
          <pc:docMk/>
          <pc:sldMk cId="1845810847" sldId="265"/>
        </pc:sldMkLst>
        <pc:spChg chg="mod">
          <ac:chgData name="Emma Victoria Harris (2023502)" userId="S::2023502@student.uwtsd.ac.uk::eb3a007d-a53a-4895-bb32-6d536cc7ac5a" providerId="AD" clId="Web-{EF402380-97A1-44E3-F555-7414B0F6A826}" dt="2021-07-04T22:27:47.184" v="15" actId="20577"/>
          <ac:spMkLst>
            <pc:docMk/>
            <pc:sldMk cId="1845810847" sldId="265"/>
            <ac:spMk id="2" creationId="{26CC2D29-C566-47B0-8310-7953BA223F57}"/>
          </ac:spMkLst>
        </pc:spChg>
        <pc:spChg chg="mod">
          <ac:chgData name="Emma Victoria Harris (2023502)" userId="S::2023502@student.uwtsd.ac.uk::eb3a007d-a53a-4895-bb32-6d536cc7ac5a" providerId="AD" clId="Web-{EF402380-97A1-44E3-F555-7414B0F6A826}" dt="2021-07-04T22:34:36.242" v="220" actId="20577"/>
          <ac:spMkLst>
            <pc:docMk/>
            <pc:sldMk cId="1845810847" sldId="265"/>
            <ac:spMk id="3" creationId="{DF3ADE6C-6567-4536-8C48-46B6E3ED1556}"/>
          </ac:spMkLst>
        </pc:spChg>
      </pc:sldChg>
      <pc:sldChg chg="modSp new">
        <pc:chgData name="Emma Victoria Harris (2023502)" userId="S::2023502@student.uwtsd.ac.uk::eb3a007d-a53a-4895-bb32-6d536cc7ac5a" providerId="AD" clId="Web-{EF402380-97A1-44E3-F555-7414B0F6A826}" dt="2021-07-04T23:00:20.889" v="564" actId="20577"/>
        <pc:sldMkLst>
          <pc:docMk/>
          <pc:sldMk cId="1075229317" sldId="266"/>
        </pc:sldMkLst>
        <pc:spChg chg="mod">
          <ac:chgData name="Emma Victoria Harris (2023502)" userId="S::2023502@student.uwtsd.ac.uk::eb3a007d-a53a-4895-bb32-6d536cc7ac5a" providerId="AD" clId="Web-{EF402380-97A1-44E3-F555-7414B0F6A826}" dt="2021-07-04T22:37:09.464" v="233" actId="20577"/>
          <ac:spMkLst>
            <pc:docMk/>
            <pc:sldMk cId="1075229317" sldId="266"/>
            <ac:spMk id="2" creationId="{005E1BBE-7593-4CD5-846A-2BBB6D576E9C}"/>
          </ac:spMkLst>
        </pc:spChg>
        <pc:spChg chg="mod">
          <ac:chgData name="Emma Victoria Harris (2023502)" userId="S::2023502@student.uwtsd.ac.uk::eb3a007d-a53a-4895-bb32-6d536cc7ac5a" providerId="AD" clId="Web-{EF402380-97A1-44E3-F555-7414B0F6A826}" dt="2021-07-04T23:00:20.889" v="564" actId="20577"/>
          <ac:spMkLst>
            <pc:docMk/>
            <pc:sldMk cId="1075229317" sldId="266"/>
            <ac:spMk id="3" creationId="{FE0A20E1-EF0A-4C1A-A52E-841BE46DF10D}"/>
          </ac:spMkLst>
        </pc:spChg>
      </pc:sldChg>
      <pc:sldChg chg="modSp new">
        <pc:chgData name="Emma Victoria Harris (2023502)" userId="S::2023502@student.uwtsd.ac.uk::eb3a007d-a53a-4895-bb32-6d536cc7ac5a" providerId="AD" clId="Web-{EF402380-97A1-44E3-F555-7414B0F6A826}" dt="2021-07-04T23:03:10.925" v="607" actId="20577"/>
        <pc:sldMkLst>
          <pc:docMk/>
          <pc:sldMk cId="789916920" sldId="267"/>
        </pc:sldMkLst>
        <pc:spChg chg="mod">
          <ac:chgData name="Emma Victoria Harris (2023502)" userId="S::2023502@student.uwtsd.ac.uk::eb3a007d-a53a-4895-bb32-6d536cc7ac5a" providerId="AD" clId="Web-{EF402380-97A1-44E3-F555-7414B0F6A826}" dt="2021-07-04T23:03:10.925" v="607" actId="20577"/>
          <ac:spMkLst>
            <pc:docMk/>
            <pc:sldMk cId="789916920" sldId="267"/>
            <ac:spMk id="2" creationId="{781CCF09-E6EB-49A5-AFDA-581039988495}"/>
          </ac:spMkLst>
        </pc:spChg>
        <pc:spChg chg="mod">
          <ac:chgData name="Emma Victoria Harris (2023502)" userId="S::2023502@student.uwtsd.ac.uk::eb3a007d-a53a-4895-bb32-6d536cc7ac5a" providerId="AD" clId="Web-{EF402380-97A1-44E3-F555-7414B0F6A826}" dt="2021-07-04T23:02:45.034" v="596" actId="20577"/>
          <ac:spMkLst>
            <pc:docMk/>
            <pc:sldMk cId="789916920" sldId="267"/>
            <ac:spMk id="3" creationId="{8E37FF63-4E80-4F4B-A01D-1B617CDB4E85}"/>
          </ac:spMkLst>
        </pc:spChg>
      </pc:sldChg>
      <pc:sldChg chg="modSp new">
        <pc:chgData name="Emma Victoria Harris (2023502)" userId="S::2023502@student.uwtsd.ac.uk::eb3a007d-a53a-4895-bb32-6d536cc7ac5a" providerId="AD" clId="Web-{EF402380-97A1-44E3-F555-7414B0F6A826}" dt="2021-07-04T23:03:04.987" v="606" actId="20577"/>
        <pc:sldMkLst>
          <pc:docMk/>
          <pc:sldMk cId="2193230415" sldId="268"/>
        </pc:sldMkLst>
        <pc:spChg chg="mod">
          <ac:chgData name="Emma Victoria Harris (2023502)" userId="S::2023502@student.uwtsd.ac.uk::eb3a007d-a53a-4895-bb32-6d536cc7ac5a" providerId="AD" clId="Web-{EF402380-97A1-44E3-F555-7414B0F6A826}" dt="2021-07-04T23:03:04.987" v="606" actId="20577"/>
          <ac:spMkLst>
            <pc:docMk/>
            <pc:sldMk cId="2193230415" sldId="268"/>
            <ac:spMk id="2" creationId="{2F87E702-BE2B-4482-A081-F8CB849133CF}"/>
          </ac:spMkLst>
        </pc:spChg>
        <pc:spChg chg="mod">
          <ac:chgData name="Emma Victoria Harris (2023502)" userId="S::2023502@student.uwtsd.ac.uk::eb3a007d-a53a-4895-bb32-6d536cc7ac5a" providerId="AD" clId="Web-{EF402380-97A1-44E3-F555-7414B0F6A826}" dt="2021-07-04T23:01:45.860" v="581" actId="20577"/>
          <ac:spMkLst>
            <pc:docMk/>
            <pc:sldMk cId="2193230415" sldId="268"/>
            <ac:spMk id="3" creationId="{C0D8E122-44CE-48D8-B818-432E969BBE7F}"/>
          </ac:spMkLst>
        </pc:spChg>
      </pc:sldChg>
    </pc:docChg>
  </pc:docChgLst>
  <pc:docChgLst>
    <pc:chgData name="Emma Victoria Harris (2023502)" userId="S::2023502@student.uwtsd.ac.uk::eb3a007d-a53a-4895-bb32-6d536cc7ac5a" providerId="AD" clId="Web-{15002834-A3D1-4924-D902-47025ED8282D}"/>
    <pc:docChg chg="addSld modSld">
      <pc:chgData name="Emma Victoria Harris (2023502)" userId="S::2023502@student.uwtsd.ac.uk::eb3a007d-a53a-4895-bb32-6d536cc7ac5a" providerId="AD" clId="Web-{15002834-A3D1-4924-D902-47025ED8282D}" dt="2021-07-04T18:51:48.821" v="205" actId="20577"/>
      <pc:docMkLst>
        <pc:docMk/>
      </pc:docMkLst>
      <pc:sldChg chg="modSp">
        <pc:chgData name="Emma Victoria Harris (2023502)" userId="S::2023502@student.uwtsd.ac.uk::eb3a007d-a53a-4895-bb32-6d536cc7ac5a" providerId="AD" clId="Web-{15002834-A3D1-4924-D902-47025ED8282D}" dt="2021-07-04T18:11:52.871" v="133" actId="20577"/>
        <pc:sldMkLst>
          <pc:docMk/>
          <pc:sldMk cId="2060031493" sldId="258"/>
        </pc:sldMkLst>
        <pc:spChg chg="mod">
          <ac:chgData name="Emma Victoria Harris (2023502)" userId="S::2023502@student.uwtsd.ac.uk::eb3a007d-a53a-4895-bb32-6d536cc7ac5a" providerId="AD" clId="Web-{15002834-A3D1-4924-D902-47025ED8282D}" dt="2021-07-04T18:11:52.871" v="133" actId="20577"/>
          <ac:spMkLst>
            <pc:docMk/>
            <pc:sldMk cId="2060031493" sldId="258"/>
            <ac:spMk id="3" creationId="{6A1C7207-3886-47B1-BF31-E829B5A1125D}"/>
          </ac:spMkLst>
        </pc:spChg>
      </pc:sldChg>
      <pc:sldChg chg="modSp">
        <pc:chgData name="Emma Victoria Harris (2023502)" userId="S::2023502@student.uwtsd.ac.uk::eb3a007d-a53a-4895-bb32-6d536cc7ac5a" providerId="AD" clId="Web-{15002834-A3D1-4924-D902-47025ED8282D}" dt="2021-07-04T18:12:39.357" v="135" actId="20577"/>
        <pc:sldMkLst>
          <pc:docMk/>
          <pc:sldMk cId="77634803" sldId="260"/>
        </pc:sldMkLst>
        <pc:spChg chg="mod">
          <ac:chgData name="Emma Victoria Harris (2023502)" userId="S::2023502@student.uwtsd.ac.uk::eb3a007d-a53a-4895-bb32-6d536cc7ac5a" providerId="AD" clId="Web-{15002834-A3D1-4924-D902-47025ED8282D}" dt="2021-07-04T18:12:39.357" v="135" actId="20577"/>
          <ac:spMkLst>
            <pc:docMk/>
            <pc:sldMk cId="77634803" sldId="260"/>
            <ac:spMk id="3" creationId="{9A6FE962-0E87-4A74-BF67-25C11546A7A0}"/>
          </ac:spMkLst>
        </pc:spChg>
      </pc:sldChg>
      <pc:sldChg chg="modSp new">
        <pc:chgData name="Emma Victoria Harris (2023502)" userId="S::2023502@student.uwtsd.ac.uk::eb3a007d-a53a-4895-bb32-6d536cc7ac5a" providerId="AD" clId="Web-{15002834-A3D1-4924-D902-47025ED8282D}" dt="2021-07-04T18:51:48.821" v="205" actId="20577"/>
        <pc:sldMkLst>
          <pc:docMk/>
          <pc:sldMk cId="806297466" sldId="261"/>
        </pc:sldMkLst>
        <pc:spChg chg="mod">
          <ac:chgData name="Emma Victoria Harris (2023502)" userId="S::2023502@student.uwtsd.ac.uk::eb3a007d-a53a-4895-bb32-6d536cc7ac5a" providerId="AD" clId="Web-{15002834-A3D1-4924-D902-47025ED8282D}" dt="2021-07-04T18:25:05.860" v="148" actId="20577"/>
          <ac:spMkLst>
            <pc:docMk/>
            <pc:sldMk cId="806297466" sldId="261"/>
            <ac:spMk id="2" creationId="{522357CF-44D0-4BFA-A1CF-45132C0D0FC2}"/>
          </ac:spMkLst>
        </pc:spChg>
        <pc:spChg chg="mod">
          <ac:chgData name="Emma Victoria Harris (2023502)" userId="S::2023502@student.uwtsd.ac.uk::eb3a007d-a53a-4895-bb32-6d536cc7ac5a" providerId="AD" clId="Web-{15002834-A3D1-4924-D902-47025ED8282D}" dt="2021-07-04T18:51:48.821" v="205" actId="20577"/>
          <ac:spMkLst>
            <pc:docMk/>
            <pc:sldMk cId="806297466" sldId="261"/>
            <ac:spMk id="3" creationId="{5B3F4868-D008-484F-BA2D-1C60C39FDCE1}"/>
          </ac:spMkLst>
        </pc:spChg>
        <pc:spChg chg="mod">
          <ac:chgData name="Emma Victoria Harris (2023502)" userId="S::2023502@student.uwtsd.ac.uk::eb3a007d-a53a-4895-bb32-6d536cc7ac5a" providerId="AD" clId="Web-{15002834-A3D1-4924-D902-47025ED8282D}" dt="2021-07-04T18:40:45.995" v="161" actId="20577"/>
          <ac:spMkLst>
            <pc:docMk/>
            <pc:sldMk cId="806297466" sldId="261"/>
            <ac:spMk id="5" creationId="{07AA7854-5A14-4107-B04C-D525DB407FDA}"/>
          </ac:spMkLst>
        </pc:spChg>
        <pc:spChg chg="mod">
          <ac:chgData name="Emma Victoria Harris (2023502)" userId="S::2023502@student.uwtsd.ac.uk::eb3a007d-a53a-4895-bb32-6d536cc7ac5a" providerId="AD" clId="Web-{15002834-A3D1-4924-D902-47025ED8282D}" dt="2021-07-04T18:51:22.992" v="202" actId="20577"/>
          <ac:spMkLst>
            <pc:docMk/>
            <pc:sldMk cId="806297466" sldId="261"/>
            <ac:spMk id="6" creationId="{B768CC61-5561-4509-A960-7FCFA5A6B8BA}"/>
          </ac:spMkLst>
        </pc:spChg>
      </pc:sldChg>
    </pc:docChg>
  </pc:docChgLst>
  <pc:docChgLst>
    <pc:chgData name="Emma Victoria Harris (2023502)" userId="S::2023502@student.uwtsd.ac.uk::eb3a007d-a53a-4895-bb32-6d536cc7ac5a" providerId="AD" clId="Web-{A95C336F-3827-486E-9C1F-1926246727C7}"/>
    <pc:docChg chg="addSld modSld">
      <pc:chgData name="Emma Victoria Harris (2023502)" userId="S::2023502@student.uwtsd.ac.uk::eb3a007d-a53a-4895-bb32-6d536cc7ac5a" providerId="AD" clId="Web-{A95C336F-3827-486E-9C1F-1926246727C7}" dt="2021-07-04T21:58:59.653" v="204" actId="20577"/>
      <pc:docMkLst>
        <pc:docMk/>
      </pc:docMkLst>
      <pc:sldChg chg="modSp">
        <pc:chgData name="Emma Victoria Harris (2023502)" userId="S::2023502@student.uwtsd.ac.uk::eb3a007d-a53a-4895-bb32-6d536cc7ac5a" providerId="AD" clId="Web-{A95C336F-3827-486E-9C1F-1926246727C7}" dt="2021-07-04T21:58:59.653" v="204" actId="20577"/>
        <pc:sldMkLst>
          <pc:docMk/>
          <pc:sldMk cId="806297466" sldId="261"/>
        </pc:sldMkLst>
        <pc:spChg chg="mod">
          <ac:chgData name="Emma Victoria Harris (2023502)" userId="S::2023502@student.uwtsd.ac.uk::eb3a007d-a53a-4895-bb32-6d536cc7ac5a" providerId="AD" clId="Web-{A95C336F-3827-486E-9C1F-1926246727C7}" dt="2021-07-04T21:58:59.653" v="204" actId="20577"/>
          <ac:spMkLst>
            <pc:docMk/>
            <pc:sldMk cId="806297466" sldId="261"/>
            <ac:spMk id="4" creationId="{7AAAFD99-E68E-4406-A3F6-7178089C3F73}"/>
          </ac:spMkLst>
        </pc:spChg>
      </pc:sldChg>
      <pc:sldChg chg="modSp">
        <pc:chgData name="Emma Victoria Harris (2023502)" userId="S::2023502@student.uwtsd.ac.uk::eb3a007d-a53a-4895-bb32-6d536cc7ac5a" providerId="AD" clId="Web-{A95C336F-3827-486E-9C1F-1926246727C7}" dt="2021-07-04T21:46:52.429" v="165" actId="20577"/>
        <pc:sldMkLst>
          <pc:docMk/>
          <pc:sldMk cId="6647948" sldId="263"/>
        </pc:sldMkLst>
        <pc:spChg chg="mod">
          <ac:chgData name="Emma Victoria Harris (2023502)" userId="S::2023502@student.uwtsd.ac.uk::eb3a007d-a53a-4895-bb32-6d536cc7ac5a" providerId="AD" clId="Web-{A95C336F-3827-486E-9C1F-1926246727C7}" dt="2021-07-04T21:46:52.429" v="165" actId="20577"/>
          <ac:spMkLst>
            <pc:docMk/>
            <pc:sldMk cId="6647948" sldId="263"/>
            <ac:spMk id="3" creationId="{2A7F02B6-5464-4657-8673-B18B76FDAC37}"/>
          </ac:spMkLst>
        </pc:spChg>
      </pc:sldChg>
      <pc:sldChg chg="modSp new">
        <pc:chgData name="Emma Victoria Harris (2023502)" userId="S::2023502@student.uwtsd.ac.uk::eb3a007d-a53a-4895-bb32-6d536cc7ac5a" providerId="AD" clId="Web-{A95C336F-3827-486E-9C1F-1926246727C7}" dt="2021-07-04T21:47:38.088" v="167" actId="20577"/>
        <pc:sldMkLst>
          <pc:docMk/>
          <pc:sldMk cId="1744027699" sldId="264"/>
        </pc:sldMkLst>
        <pc:spChg chg="mod">
          <ac:chgData name="Emma Victoria Harris (2023502)" userId="S::2023502@student.uwtsd.ac.uk::eb3a007d-a53a-4895-bb32-6d536cc7ac5a" providerId="AD" clId="Web-{A95C336F-3827-486E-9C1F-1926246727C7}" dt="2021-07-04T21:47:38.088" v="167" actId="20577"/>
          <ac:spMkLst>
            <pc:docMk/>
            <pc:sldMk cId="1744027699" sldId="264"/>
            <ac:spMk id="2" creationId="{F493E01D-AF5F-4F6A-993F-7C3DFA5FCFA8}"/>
          </ac:spMkLst>
        </pc:spChg>
      </pc:sldChg>
    </pc:docChg>
  </pc:docChgLst>
  <pc:docChgLst>
    <pc:chgData name="Emma Victoria Harris (2023502)" userId="S::2023502@student.uwtsd.ac.uk::eb3a007d-a53a-4895-bb32-6d536cc7ac5a" providerId="AD" clId="Web-{090815A3-48F8-BB31-2AEB-6E56FC5E6F05}"/>
    <pc:docChg chg="addSld modSld">
      <pc:chgData name="Emma Victoria Harris (2023502)" userId="S::2023502@student.uwtsd.ac.uk::eb3a007d-a53a-4895-bb32-6d536cc7ac5a" providerId="AD" clId="Web-{090815A3-48F8-BB31-2AEB-6E56FC5E6F05}" dt="2021-07-04T20:15:09.240" v="214" actId="20577"/>
      <pc:docMkLst>
        <pc:docMk/>
      </pc:docMkLst>
      <pc:sldChg chg="modSp">
        <pc:chgData name="Emma Victoria Harris (2023502)" userId="S::2023502@student.uwtsd.ac.uk::eb3a007d-a53a-4895-bb32-6d536cc7ac5a" providerId="AD" clId="Web-{090815A3-48F8-BB31-2AEB-6E56FC5E6F05}" dt="2021-07-04T19:51:13.872" v="129" actId="20577"/>
        <pc:sldMkLst>
          <pc:docMk/>
          <pc:sldMk cId="806297466" sldId="261"/>
        </pc:sldMkLst>
        <pc:spChg chg="mod">
          <ac:chgData name="Emma Victoria Harris (2023502)" userId="S::2023502@student.uwtsd.ac.uk::eb3a007d-a53a-4895-bb32-6d536cc7ac5a" providerId="AD" clId="Web-{090815A3-48F8-BB31-2AEB-6E56FC5E6F05}" dt="2021-07-04T19:03:47.836" v="42" actId="20577"/>
          <ac:spMkLst>
            <pc:docMk/>
            <pc:sldMk cId="806297466" sldId="261"/>
            <ac:spMk id="4" creationId="{7AAAFD99-E68E-4406-A3F6-7178089C3F73}"/>
          </ac:spMkLst>
        </pc:spChg>
        <pc:spChg chg="mod">
          <ac:chgData name="Emma Victoria Harris (2023502)" userId="S::2023502@student.uwtsd.ac.uk::eb3a007d-a53a-4895-bb32-6d536cc7ac5a" providerId="AD" clId="Web-{090815A3-48F8-BB31-2AEB-6E56FC5E6F05}" dt="2021-07-04T19:04:53.136" v="52" actId="20577"/>
          <ac:spMkLst>
            <pc:docMk/>
            <pc:sldMk cId="806297466" sldId="261"/>
            <ac:spMk id="7" creationId="{35A9F78C-AD46-454E-996A-E92ECEFE9475}"/>
          </ac:spMkLst>
        </pc:spChg>
        <pc:spChg chg="mod">
          <ac:chgData name="Emma Victoria Harris (2023502)" userId="S::2023502@student.uwtsd.ac.uk::eb3a007d-a53a-4895-bb32-6d536cc7ac5a" providerId="AD" clId="Web-{090815A3-48F8-BB31-2AEB-6E56FC5E6F05}" dt="2021-07-04T19:51:13.872" v="129" actId="20577"/>
          <ac:spMkLst>
            <pc:docMk/>
            <pc:sldMk cId="806297466" sldId="261"/>
            <ac:spMk id="8" creationId="{F8C3A0B7-F35D-4334-B3E0-5DC77B0E4F80}"/>
          </ac:spMkLst>
        </pc:spChg>
      </pc:sldChg>
      <pc:sldChg chg="modSp new">
        <pc:chgData name="Emma Victoria Harris (2023502)" userId="S::2023502@student.uwtsd.ac.uk::eb3a007d-a53a-4895-bb32-6d536cc7ac5a" providerId="AD" clId="Web-{090815A3-48F8-BB31-2AEB-6E56FC5E6F05}" dt="2021-07-04T20:15:09.240" v="214" actId="20577"/>
        <pc:sldMkLst>
          <pc:docMk/>
          <pc:sldMk cId="2104826282" sldId="262"/>
        </pc:sldMkLst>
        <pc:spChg chg="mod">
          <ac:chgData name="Emma Victoria Harris (2023502)" userId="S::2023502@student.uwtsd.ac.uk::eb3a007d-a53a-4895-bb32-6d536cc7ac5a" providerId="AD" clId="Web-{090815A3-48F8-BB31-2AEB-6E56FC5E6F05}" dt="2021-07-04T20:02:06.388" v="135" actId="20577"/>
          <ac:spMkLst>
            <pc:docMk/>
            <pc:sldMk cId="2104826282" sldId="262"/>
            <ac:spMk id="2" creationId="{22D2CE11-14D1-4A10-B445-56E61F9CC18E}"/>
          </ac:spMkLst>
        </pc:spChg>
        <pc:spChg chg="mod">
          <ac:chgData name="Emma Victoria Harris (2023502)" userId="S::2023502@student.uwtsd.ac.uk::eb3a007d-a53a-4895-bb32-6d536cc7ac5a" providerId="AD" clId="Web-{090815A3-48F8-BB31-2AEB-6E56FC5E6F05}" dt="2021-07-04T20:15:09.240" v="214" actId="20577"/>
          <ac:spMkLst>
            <pc:docMk/>
            <pc:sldMk cId="2104826282" sldId="262"/>
            <ac:spMk id="3" creationId="{171AE956-CCDF-4785-A3FB-D905266B3F56}"/>
          </ac:spMkLst>
        </pc:spChg>
      </pc:sldChg>
    </pc:docChg>
  </pc:docChgLst>
  <pc:docChgLst>
    <pc:chgData name="Emma Victoria Harris (2023502)" userId="S::2023502@student.uwtsd.ac.uk::eb3a007d-a53a-4895-bb32-6d536cc7ac5a" providerId="AD" clId="Web-{DDC00148-FEC4-9645-E88A-A1FA16FC4485}"/>
    <pc:docChg chg="addSld modSld">
      <pc:chgData name="Emma Victoria Harris (2023502)" userId="S::2023502@student.uwtsd.ac.uk::eb3a007d-a53a-4895-bb32-6d536cc7ac5a" providerId="AD" clId="Web-{DDC00148-FEC4-9645-E88A-A1FA16FC4485}" dt="2021-07-04T21:14:13.265" v="84" actId="20577"/>
      <pc:docMkLst>
        <pc:docMk/>
      </pc:docMkLst>
      <pc:sldChg chg="modSp">
        <pc:chgData name="Emma Victoria Harris (2023502)" userId="S::2023502@student.uwtsd.ac.uk::eb3a007d-a53a-4895-bb32-6d536cc7ac5a" providerId="AD" clId="Web-{DDC00148-FEC4-9645-E88A-A1FA16FC4485}" dt="2021-07-04T21:13:25.577" v="79" actId="20577"/>
        <pc:sldMkLst>
          <pc:docMk/>
          <pc:sldMk cId="2104826282" sldId="262"/>
        </pc:sldMkLst>
        <pc:spChg chg="mod">
          <ac:chgData name="Emma Victoria Harris (2023502)" userId="S::2023502@student.uwtsd.ac.uk::eb3a007d-a53a-4895-bb32-6d536cc7ac5a" providerId="AD" clId="Web-{DDC00148-FEC4-9645-E88A-A1FA16FC4485}" dt="2021-07-04T21:13:25.577" v="79" actId="20577"/>
          <ac:spMkLst>
            <pc:docMk/>
            <pc:sldMk cId="2104826282" sldId="262"/>
            <ac:spMk id="3" creationId="{171AE956-CCDF-4785-A3FB-D905266B3F56}"/>
          </ac:spMkLst>
        </pc:spChg>
      </pc:sldChg>
      <pc:sldChg chg="modSp new">
        <pc:chgData name="Emma Victoria Harris (2023502)" userId="S::2023502@student.uwtsd.ac.uk::eb3a007d-a53a-4895-bb32-6d536cc7ac5a" providerId="AD" clId="Web-{DDC00148-FEC4-9645-E88A-A1FA16FC4485}" dt="2021-07-04T21:14:13.265" v="84" actId="20577"/>
        <pc:sldMkLst>
          <pc:docMk/>
          <pc:sldMk cId="6647948" sldId="263"/>
        </pc:sldMkLst>
        <pc:spChg chg="mod">
          <ac:chgData name="Emma Victoria Harris (2023502)" userId="S::2023502@student.uwtsd.ac.uk::eb3a007d-a53a-4895-bb32-6d536cc7ac5a" providerId="AD" clId="Web-{DDC00148-FEC4-9645-E88A-A1FA16FC4485}" dt="2021-07-04T21:14:13.265" v="84" actId="20577"/>
          <ac:spMkLst>
            <pc:docMk/>
            <pc:sldMk cId="6647948" sldId="263"/>
            <ac:spMk id="2" creationId="{44F680BC-8A3A-4239-8259-FB980542949F}"/>
          </ac:spMkLst>
        </pc:spChg>
      </pc:sldChg>
    </pc:docChg>
  </pc:docChgLst>
  <pc:docChgLst>
    <pc:chgData name="Emma Victoria Harris (2023502)" userId="S::2023502@student.uwtsd.ac.uk::eb3a007d-a53a-4895-bb32-6d536cc7ac5a" providerId="AD" clId="Web-{106E156E-6426-4198-9444-BF6065EAEFE8}"/>
    <pc:docChg chg="addSld modSld">
      <pc:chgData name="Emma Victoria Harris (2023502)" userId="S::2023502@student.uwtsd.ac.uk::eb3a007d-a53a-4895-bb32-6d536cc7ac5a" providerId="AD" clId="Web-{106E156E-6426-4198-9444-BF6065EAEFE8}" dt="2021-07-04T18:06:31.064" v="595" actId="20577"/>
      <pc:docMkLst>
        <pc:docMk/>
      </pc:docMkLst>
      <pc:sldChg chg="modSp">
        <pc:chgData name="Emma Victoria Harris (2023502)" userId="S::2023502@student.uwtsd.ac.uk::eb3a007d-a53a-4895-bb32-6d536cc7ac5a" providerId="AD" clId="Web-{106E156E-6426-4198-9444-BF6065EAEFE8}" dt="2021-07-04T18:01:52.678" v="532" actId="20577"/>
        <pc:sldMkLst>
          <pc:docMk/>
          <pc:sldMk cId="3856144342" sldId="256"/>
        </pc:sldMkLst>
        <pc:spChg chg="mod">
          <ac:chgData name="Emma Victoria Harris (2023502)" userId="S::2023502@student.uwtsd.ac.uk::eb3a007d-a53a-4895-bb32-6d536cc7ac5a" providerId="AD" clId="Web-{106E156E-6426-4198-9444-BF6065EAEFE8}" dt="2021-07-04T15:40:39.760" v="18" actId="20577"/>
          <ac:spMkLst>
            <pc:docMk/>
            <pc:sldMk cId="3856144342" sldId="256"/>
            <ac:spMk id="2" creationId="{00000000-0000-0000-0000-000000000000}"/>
          </ac:spMkLst>
        </pc:spChg>
        <pc:spChg chg="mod">
          <ac:chgData name="Emma Victoria Harris (2023502)" userId="S::2023502@student.uwtsd.ac.uk::eb3a007d-a53a-4895-bb32-6d536cc7ac5a" providerId="AD" clId="Web-{106E156E-6426-4198-9444-BF6065EAEFE8}" dt="2021-07-04T18:01:52.678" v="532" actId="20577"/>
          <ac:spMkLst>
            <pc:docMk/>
            <pc:sldMk cId="3856144342" sldId="256"/>
            <ac:spMk id="3" creationId="{00000000-0000-0000-0000-000000000000}"/>
          </ac:spMkLst>
        </pc:spChg>
      </pc:sldChg>
      <pc:sldChg chg="modSp new">
        <pc:chgData name="Emma Victoria Harris (2023502)" userId="S::2023502@student.uwtsd.ac.uk::eb3a007d-a53a-4895-bb32-6d536cc7ac5a" providerId="AD" clId="Web-{106E156E-6426-4198-9444-BF6065EAEFE8}" dt="2021-07-04T16:32:58.930" v="81" actId="20577"/>
        <pc:sldMkLst>
          <pc:docMk/>
          <pc:sldMk cId="3511557477" sldId="257"/>
        </pc:sldMkLst>
        <pc:spChg chg="mod">
          <ac:chgData name="Emma Victoria Harris (2023502)" userId="S::2023502@student.uwtsd.ac.uk::eb3a007d-a53a-4895-bb32-6d536cc7ac5a" providerId="AD" clId="Web-{106E156E-6426-4198-9444-BF6065EAEFE8}" dt="2021-07-04T16:25:55.219" v="42" actId="20577"/>
          <ac:spMkLst>
            <pc:docMk/>
            <pc:sldMk cId="3511557477" sldId="257"/>
            <ac:spMk id="2" creationId="{8429EF13-F377-42E2-BDAF-4FE6C0292151}"/>
          </ac:spMkLst>
        </pc:spChg>
        <pc:spChg chg="mod">
          <ac:chgData name="Emma Victoria Harris (2023502)" userId="S::2023502@student.uwtsd.ac.uk::eb3a007d-a53a-4895-bb32-6d536cc7ac5a" providerId="AD" clId="Web-{106E156E-6426-4198-9444-BF6065EAEFE8}" dt="2021-07-04T16:32:58.930" v="81" actId="20577"/>
          <ac:spMkLst>
            <pc:docMk/>
            <pc:sldMk cId="3511557477" sldId="257"/>
            <ac:spMk id="3" creationId="{1D4B87B9-6494-4D95-A465-B781A7A855E6}"/>
          </ac:spMkLst>
        </pc:spChg>
      </pc:sldChg>
      <pc:sldChg chg="modSp new">
        <pc:chgData name="Emma Victoria Harris (2023502)" userId="S::2023502@student.uwtsd.ac.uk::eb3a007d-a53a-4895-bb32-6d536cc7ac5a" providerId="AD" clId="Web-{106E156E-6426-4198-9444-BF6065EAEFE8}" dt="2021-07-04T18:06:31.064" v="595" actId="20577"/>
        <pc:sldMkLst>
          <pc:docMk/>
          <pc:sldMk cId="2060031493" sldId="258"/>
        </pc:sldMkLst>
        <pc:spChg chg="mod">
          <ac:chgData name="Emma Victoria Harris (2023502)" userId="S::2023502@student.uwtsd.ac.uk::eb3a007d-a53a-4895-bb32-6d536cc7ac5a" providerId="AD" clId="Web-{106E156E-6426-4198-9444-BF6065EAEFE8}" dt="2021-07-04T17:27:51.280" v="338" actId="20577"/>
          <ac:spMkLst>
            <pc:docMk/>
            <pc:sldMk cId="2060031493" sldId="258"/>
            <ac:spMk id="2" creationId="{7CF0CACC-7DF6-43C5-B0AF-67CE89D2E3C1}"/>
          </ac:spMkLst>
        </pc:spChg>
        <pc:spChg chg="mod">
          <ac:chgData name="Emma Victoria Harris (2023502)" userId="S::2023502@student.uwtsd.ac.uk::eb3a007d-a53a-4895-bb32-6d536cc7ac5a" providerId="AD" clId="Web-{106E156E-6426-4198-9444-BF6065EAEFE8}" dt="2021-07-04T18:06:31.064" v="595" actId="20577"/>
          <ac:spMkLst>
            <pc:docMk/>
            <pc:sldMk cId="2060031493" sldId="258"/>
            <ac:spMk id="3" creationId="{6A1C7207-3886-47B1-BF31-E829B5A1125D}"/>
          </ac:spMkLst>
        </pc:spChg>
      </pc:sldChg>
      <pc:sldChg chg="modSp new">
        <pc:chgData name="Emma Victoria Harris (2023502)" userId="S::2023502@student.uwtsd.ac.uk::eb3a007d-a53a-4895-bb32-6d536cc7ac5a" providerId="AD" clId="Web-{106E156E-6426-4198-9444-BF6065EAEFE8}" dt="2021-07-04T17:52:20.151" v="496" actId="20577"/>
        <pc:sldMkLst>
          <pc:docMk/>
          <pc:sldMk cId="1196188373" sldId="259"/>
        </pc:sldMkLst>
        <pc:spChg chg="mod">
          <ac:chgData name="Emma Victoria Harris (2023502)" userId="S::2023502@student.uwtsd.ac.uk::eb3a007d-a53a-4895-bb32-6d536cc7ac5a" providerId="AD" clId="Web-{106E156E-6426-4198-9444-BF6065EAEFE8}" dt="2021-07-04T17:29:06.688" v="350" actId="20577"/>
          <ac:spMkLst>
            <pc:docMk/>
            <pc:sldMk cId="1196188373" sldId="259"/>
            <ac:spMk id="2" creationId="{84D39150-04DE-43D7-9D05-8D0724FEB767}"/>
          </ac:spMkLst>
        </pc:spChg>
        <pc:spChg chg="mod">
          <ac:chgData name="Emma Victoria Harris (2023502)" userId="S::2023502@student.uwtsd.ac.uk::eb3a007d-a53a-4895-bb32-6d536cc7ac5a" providerId="AD" clId="Web-{106E156E-6426-4198-9444-BF6065EAEFE8}" dt="2021-07-04T17:52:20.151" v="496" actId="20577"/>
          <ac:spMkLst>
            <pc:docMk/>
            <pc:sldMk cId="1196188373" sldId="259"/>
            <ac:spMk id="3" creationId="{AC25ECD9-1E7A-46B8-BA5B-A6995ED0A99E}"/>
          </ac:spMkLst>
        </pc:spChg>
      </pc:sldChg>
      <pc:sldChg chg="addSp delSp modSp new mod modClrScheme chgLayout">
        <pc:chgData name="Emma Victoria Harris (2023502)" userId="S::2023502@student.uwtsd.ac.uk::eb3a007d-a53a-4895-bb32-6d536cc7ac5a" providerId="AD" clId="Web-{106E156E-6426-4198-9444-BF6065EAEFE8}" dt="2021-07-04T17:39:17.575" v="383" actId="14100"/>
        <pc:sldMkLst>
          <pc:docMk/>
          <pc:sldMk cId="77634803" sldId="260"/>
        </pc:sldMkLst>
        <pc:spChg chg="add mod ord">
          <ac:chgData name="Emma Victoria Harris (2023502)" userId="S::2023502@student.uwtsd.ac.uk::eb3a007d-a53a-4895-bb32-6d536cc7ac5a" providerId="AD" clId="Web-{106E156E-6426-4198-9444-BF6065EAEFE8}" dt="2021-07-04T17:36:16.353" v="371" actId="20577"/>
          <ac:spMkLst>
            <pc:docMk/>
            <pc:sldMk cId="77634803" sldId="260"/>
            <ac:spMk id="3" creationId="{9A6FE962-0E87-4A74-BF67-25C11546A7A0}"/>
          </ac:spMkLst>
        </pc:spChg>
        <pc:spChg chg="add mod">
          <ac:chgData name="Emma Victoria Harris (2023502)" userId="S::2023502@student.uwtsd.ac.uk::eb3a007d-a53a-4895-bb32-6d536cc7ac5a" providerId="AD" clId="Web-{106E156E-6426-4198-9444-BF6065EAEFE8}" dt="2021-07-04T17:35:39.696" v="366"/>
          <ac:spMkLst>
            <pc:docMk/>
            <pc:sldMk cId="77634803" sldId="260"/>
            <ac:spMk id="4" creationId="{9F348704-6BCD-410F-B7AA-173BE1984F9E}"/>
          </ac:spMkLst>
        </pc:spChg>
        <pc:spChg chg="add mod">
          <ac:chgData name="Emma Victoria Harris (2023502)" userId="S::2023502@student.uwtsd.ac.uk::eb3a007d-a53a-4895-bb32-6d536cc7ac5a" providerId="AD" clId="Web-{106E156E-6426-4198-9444-BF6065EAEFE8}" dt="2021-07-04T17:35:51.993" v="368"/>
          <ac:spMkLst>
            <pc:docMk/>
            <pc:sldMk cId="77634803" sldId="260"/>
            <ac:spMk id="5" creationId="{9CAF64B9-EE2A-4748-991B-D99E76E30428}"/>
          </ac:spMkLst>
        </pc:spChg>
        <pc:spChg chg="add">
          <ac:chgData name="Emma Victoria Harris (2023502)" userId="S::2023502@student.uwtsd.ac.uk::eb3a007d-a53a-4895-bb32-6d536cc7ac5a" providerId="AD" clId="Web-{106E156E-6426-4198-9444-BF6065EAEFE8}" dt="2021-07-04T17:37:26.932" v="372"/>
          <ac:spMkLst>
            <pc:docMk/>
            <pc:sldMk cId="77634803" sldId="260"/>
            <ac:spMk id="6" creationId="{C26730A0-72EC-4446-A143-EDE499E50DBD}"/>
          </ac:spMkLst>
        </pc:spChg>
        <pc:spChg chg="add del">
          <ac:chgData name="Emma Victoria Harris (2023502)" userId="S::2023502@student.uwtsd.ac.uk::eb3a007d-a53a-4895-bb32-6d536cc7ac5a" providerId="AD" clId="Web-{106E156E-6426-4198-9444-BF6065EAEFE8}" dt="2021-07-04T17:37:52.199" v="374"/>
          <ac:spMkLst>
            <pc:docMk/>
            <pc:sldMk cId="77634803" sldId="260"/>
            <ac:spMk id="7" creationId="{62FBE5A6-204D-4683-8AD4-B7CCEDB31FDC}"/>
          </ac:spMkLst>
        </pc:spChg>
        <pc:spChg chg="add mod">
          <ac:chgData name="Emma Victoria Harris (2023502)" userId="S::2023502@student.uwtsd.ac.uk::eb3a007d-a53a-4895-bb32-6d536cc7ac5a" providerId="AD" clId="Web-{106E156E-6426-4198-9444-BF6065EAEFE8}" dt="2021-07-04T17:39:17.575" v="383" actId="14100"/>
          <ac:spMkLst>
            <pc:docMk/>
            <pc:sldMk cId="77634803" sldId="260"/>
            <ac:spMk id="8" creationId="{DD5A5F05-15BA-42BE-A266-0136BF1FB2F5}"/>
          </ac:spMkLst>
        </pc:spChg>
        <pc:picChg chg="add mod">
          <ac:chgData name="Emma Victoria Harris (2023502)" userId="S::2023502@student.uwtsd.ac.uk::eb3a007d-a53a-4895-bb32-6d536cc7ac5a" providerId="AD" clId="Web-{106E156E-6426-4198-9444-BF6065EAEFE8}" dt="2021-07-04T17:38:04.121" v="375" actId="1076"/>
          <ac:picMkLst>
            <pc:docMk/>
            <pc:sldMk cId="77634803" sldId="260"/>
            <ac:picMk id="2" creationId="{2BA83820-D16C-4C1C-94E4-6134A8CEB769}"/>
          </ac:picMkLst>
        </pc:pic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7/4/2021</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7/4/2021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7/4/2021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8A87A34-81AB-432B-8DAE-1953F412C126}" type="datetimeFigureOut">
              <a:rPr lang="en-US" dirty="0"/>
              <a:t>7/4/2021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8A87A34-81AB-432B-8DAE-1953F412C126}" type="datetimeFigureOut">
              <a:rPr lang="en-US" dirty="0"/>
              <a:t>7/4/2021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7/4/2021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7/4/2021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7/4/2021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7/4/2021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7/4/2021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7/4/2021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7/4/2021</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doi.org/10.1111/spol.12645"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gov.uk/government/collections/wuhan-novel-coronavirus" TargetMode="External"/><Relationship Id="rId2" Type="http://schemas.openxmlformats.org/officeDocument/2006/relationships/hyperlink" Target="https://www.eurofound.europa.eu/about-eurofound#:~:text=Eurofound%20is%20the%20EU%20Agency%20for%20the%20improvement" TargetMode="External"/><Relationship Id="rId1" Type="http://schemas.openxmlformats.org/officeDocument/2006/relationships/slideLayout" Target="../slideLayouts/slideLayout2.xml"/><Relationship Id="rId5" Type="http://schemas.openxmlformats.org/officeDocument/2006/relationships/hyperlink" Target="https://www.gov.uk/government/publications/coronavirus-covid-19-adult-social-care-action-plan/covid-19-our-action-plan-for-adult-social-care" TargetMode="External"/><Relationship Id="rId4" Type="http://schemas.openxmlformats.org/officeDocument/2006/relationships/hyperlink" Target="https://www.gov.uk/government/publications/covid-19-residential-care-supported-living-and-home-care-guidance/covid-19-guidance-for-supported-living-provision"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asrjetsjournal.org/index.php/American_Scientific_Journal/article/view/6730/2365" TargetMode="External"/><Relationship Id="rId7" Type="http://schemas.openxmlformats.org/officeDocument/2006/relationships/hyperlink" Target="https://www.cqc.org.uk/guidance-providers/all-services/coronavirus-covid-19-pandemic-information-providers" TargetMode="External"/><Relationship Id="rId2" Type="http://schemas.openxmlformats.org/officeDocument/2006/relationships/hyperlink" Target="https://www.academia.edu/34501083/STRENGTHS_AND_LIMITATIONS_OF_QUALITATIVE_AND_QUANTITATIVE_RESEARCH_METHODS" TargetMode="External"/><Relationship Id="rId1" Type="http://schemas.openxmlformats.org/officeDocument/2006/relationships/slideLayout" Target="../slideLayouts/slideLayout2.xml"/><Relationship Id="rId6" Type="http://schemas.openxmlformats.org/officeDocument/2006/relationships/hyperlink" Target="http://www.cqc.org.uk/" TargetMode="External"/><Relationship Id="rId5" Type="http://schemas.openxmlformats.org/officeDocument/2006/relationships/hyperlink" Target="https://www.amnesty.org.uk/press-releases/uk-older-people-care-homes-abandoned-die-amid-government-failures-during-coronavirus" TargetMode="External"/><Relationship Id="rId4" Type="http://schemas.openxmlformats.org/officeDocument/2006/relationships/hyperlink" Target="https://www.niehs.nih.gov/research/resources/bioethics/whatis/index.cf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a:t>Introduction to research skills in care BMHP4013 </a:t>
            </a:r>
            <a:br>
              <a:rPr lang="en-US"/>
            </a:br>
            <a:endParaRPr lang="en-US"/>
          </a:p>
        </p:txBody>
      </p:sp>
      <p:sp>
        <p:nvSpPr>
          <p:cNvPr id="3" name="Subtitle 2"/>
          <p:cNvSpPr>
            <a:spLocks noGrp="1"/>
          </p:cNvSpPr>
          <p:nvPr>
            <p:ph type="subTitle" idx="1"/>
          </p:nvPr>
        </p:nvSpPr>
        <p:spPr/>
        <p:txBody>
          <a:bodyPr vert="horz" lIns="91440" tIns="45720" rIns="91440" bIns="45720" rtlCol="0" anchor="t">
            <a:normAutofit/>
          </a:bodyPr>
          <a:lstStyle/>
          <a:p>
            <a:r>
              <a:rPr lang="en-US"/>
              <a:t>Emma Victoria Harris 2023502</a:t>
            </a:r>
          </a:p>
          <a:p>
            <a:r>
              <a:rPr lang="en-US"/>
              <a:t>LECTURER: Jonathan Wyatt </a:t>
            </a:r>
          </a:p>
        </p:txBody>
      </p:sp>
    </p:spTree>
    <p:extLst>
      <p:ext uri="{BB962C8B-B14F-4D97-AF65-F5344CB8AC3E}">
        <p14:creationId xmlns:p14="http://schemas.microsoft.com/office/powerpoint/2010/main" val="38561443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9EF13-F377-42E2-BDAF-4FE6C0292151}"/>
              </a:ext>
            </a:extLst>
          </p:cNvPr>
          <p:cNvSpPr>
            <a:spLocks noGrp="1"/>
          </p:cNvSpPr>
          <p:nvPr>
            <p:ph type="title"/>
          </p:nvPr>
        </p:nvSpPr>
        <p:spPr/>
        <p:txBody>
          <a:bodyPr/>
          <a:lstStyle/>
          <a:p>
            <a:r>
              <a:rPr lang="en-GB"/>
              <a:t>Covid-19 and care homes in England: what happened and why.</a:t>
            </a:r>
          </a:p>
        </p:txBody>
      </p:sp>
      <p:sp>
        <p:nvSpPr>
          <p:cNvPr id="3" name="Content Placeholder 2">
            <a:extLst>
              <a:ext uri="{FF2B5EF4-FFF2-40B4-BE49-F238E27FC236}">
                <a16:creationId xmlns:a16="http://schemas.microsoft.com/office/drawing/2014/main" id="{1D4B87B9-6494-4D95-A465-B781A7A855E6}"/>
              </a:ext>
            </a:extLst>
          </p:cNvPr>
          <p:cNvSpPr>
            <a:spLocks noGrp="1"/>
          </p:cNvSpPr>
          <p:nvPr>
            <p:ph idx="1"/>
          </p:nvPr>
        </p:nvSpPr>
        <p:spPr/>
        <p:txBody>
          <a:bodyPr vert="horz" lIns="91440" tIns="45720" rIns="91440" bIns="45720" rtlCol="0" anchor="t">
            <a:normAutofit/>
          </a:bodyPr>
          <a:lstStyle/>
          <a:p>
            <a:r>
              <a:rPr lang="en-GB"/>
              <a:t>Written by Mary Daly</a:t>
            </a:r>
            <a:endParaRPr lang="en-US"/>
          </a:p>
          <a:p>
            <a:r>
              <a:rPr lang="en-GB"/>
              <a:t>Received May 24th 2020</a:t>
            </a:r>
          </a:p>
          <a:p>
            <a:r>
              <a:rPr lang="en-GB"/>
              <a:t>Revised August 1st 2020</a:t>
            </a:r>
          </a:p>
          <a:p>
            <a:r>
              <a:rPr lang="en-GB"/>
              <a:t>Accepted August 9th 2020</a:t>
            </a:r>
          </a:p>
          <a:p>
            <a:r>
              <a:rPr lang="en-GB">
                <a:ea typeface="+mn-lt"/>
                <a:cs typeface="+mn-lt"/>
                <a:hlinkClick r:id="rId2"/>
              </a:rPr>
              <a:t>https://doi.org/10.1111/spol.12645</a:t>
            </a:r>
            <a:endParaRPr lang="en-GB">
              <a:ea typeface="+mn-lt"/>
              <a:cs typeface="+mn-lt"/>
            </a:endParaRPr>
          </a:p>
          <a:p>
            <a:endParaRPr lang="en-GB">
              <a:ea typeface="+mn-lt"/>
              <a:cs typeface="+mn-lt"/>
            </a:endParaRPr>
          </a:p>
          <a:p>
            <a:endParaRPr lang="en-GB"/>
          </a:p>
        </p:txBody>
      </p:sp>
      <p:pic>
        <p:nvPicPr>
          <p:cNvPr id="4" name="Picture 4" descr="Logo&#10;&#10;Description automatically generated">
            <a:extLst>
              <a:ext uri="{FF2B5EF4-FFF2-40B4-BE49-F238E27FC236}">
                <a16:creationId xmlns:a16="http://schemas.microsoft.com/office/drawing/2014/main" id="{9C0A189F-57FA-465D-9504-702E7D1780E9}"/>
              </a:ext>
            </a:extLst>
          </p:cNvPr>
          <p:cNvPicPr>
            <a:picLocks noChangeAspect="1"/>
          </p:cNvPicPr>
          <p:nvPr/>
        </p:nvPicPr>
        <p:blipFill>
          <a:blip r:embed="rId3"/>
          <a:stretch>
            <a:fillRect/>
          </a:stretch>
        </p:blipFill>
        <p:spPr>
          <a:xfrm>
            <a:off x="6699616" y="2248510"/>
            <a:ext cx="4947382" cy="2507517"/>
          </a:xfrm>
          <a:prstGeom prst="rect">
            <a:avLst/>
          </a:prstGeom>
        </p:spPr>
      </p:pic>
    </p:spTree>
    <p:extLst>
      <p:ext uri="{BB962C8B-B14F-4D97-AF65-F5344CB8AC3E}">
        <p14:creationId xmlns:p14="http://schemas.microsoft.com/office/powerpoint/2010/main" val="35115574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0CACC-7DF6-43C5-B0AF-67CE89D2E3C1}"/>
              </a:ext>
            </a:extLst>
          </p:cNvPr>
          <p:cNvSpPr>
            <a:spLocks noGrp="1"/>
          </p:cNvSpPr>
          <p:nvPr>
            <p:ph type="title"/>
          </p:nvPr>
        </p:nvSpPr>
        <p:spPr/>
        <p:txBody>
          <a:bodyPr/>
          <a:lstStyle/>
          <a:p>
            <a:r>
              <a:rPr lang="en-GB"/>
              <a:t>BACKGROUND </a:t>
            </a:r>
          </a:p>
        </p:txBody>
      </p:sp>
      <p:sp>
        <p:nvSpPr>
          <p:cNvPr id="3" name="Content Placeholder 2">
            <a:extLst>
              <a:ext uri="{FF2B5EF4-FFF2-40B4-BE49-F238E27FC236}">
                <a16:creationId xmlns:a16="http://schemas.microsoft.com/office/drawing/2014/main" id="{6A1C7207-3886-47B1-BF31-E829B5A1125D}"/>
              </a:ext>
            </a:extLst>
          </p:cNvPr>
          <p:cNvSpPr>
            <a:spLocks noGrp="1"/>
          </p:cNvSpPr>
          <p:nvPr>
            <p:ph idx="1"/>
          </p:nvPr>
        </p:nvSpPr>
        <p:spPr/>
        <p:txBody>
          <a:bodyPr vert="horz" lIns="91440" tIns="45720" rIns="91440" bIns="45720" rtlCol="0" anchor="t">
            <a:normAutofit fontScale="85000" lnSpcReduction="10000"/>
          </a:bodyPr>
          <a:lstStyle/>
          <a:p>
            <a:r>
              <a:rPr lang="en-GB"/>
              <a:t>This article looks at the policy behind Covid 19 and the effect this has on care homes, this article looks at homes in England specifically.</a:t>
            </a:r>
          </a:p>
          <a:p>
            <a:r>
              <a:rPr lang="en-GB"/>
              <a:t>This article looks at the first  months of the Pandemic during it's height, the questions asked during the investigation specifically the timing, the content of the policy response.</a:t>
            </a:r>
          </a:p>
          <a:p>
            <a:r>
              <a:rPr lang="en-GB"/>
              <a:t>Care homes are a critical way to evaluate the policy response as they play a huge roll in providing care for some of the most vulnerable persons in society.</a:t>
            </a:r>
          </a:p>
          <a:p>
            <a:r>
              <a:rPr lang="en-GB"/>
              <a:t>It is important to remember that implementing policy quickly and efficiently</a:t>
            </a:r>
            <a:r>
              <a:rPr lang="en-GB">
                <a:ea typeface="+mn-lt"/>
                <a:cs typeface="+mn-lt"/>
              </a:rPr>
              <a:t> during any pandemic is of utmost importance to ensure that the relevant changes can be made as soon as possible to minimise the impact to the health of the nation (GOV.UK, 2020).</a:t>
            </a:r>
            <a:endParaRPr lang="en-GB"/>
          </a:p>
          <a:p>
            <a:endParaRPr lang="en-GB"/>
          </a:p>
        </p:txBody>
      </p:sp>
    </p:spTree>
    <p:extLst>
      <p:ext uri="{BB962C8B-B14F-4D97-AF65-F5344CB8AC3E}">
        <p14:creationId xmlns:p14="http://schemas.microsoft.com/office/powerpoint/2010/main" val="20600314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39150-04DE-43D7-9D05-8D0724FEB767}"/>
              </a:ext>
            </a:extLst>
          </p:cNvPr>
          <p:cNvSpPr>
            <a:spLocks noGrp="1"/>
          </p:cNvSpPr>
          <p:nvPr>
            <p:ph type="title"/>
          </p:nvPr>
        </p:nvSpPr>
        <p:spPr/>
        <p:txBody>
          <a:bodyPr/>
          <a:lstStyle/>
          <a:p>
            <a:r>
              <a:rPr lang="en-GB"/>
              <a:t>Questions asked and evaluated </a:t>
            </a:r>
          </a:p>
        </p:txBody>
      </p:sp>
      <p:sp>
        <p:nvSpPr>
          <p:cNvPr id="3" name="Content Placeholder 2">
            <a:extLst>
              <a:ext uri="{FF2B5EF4-FFF2-40B4-BE49-F238E27FC236}">
                <a16:creationId xmlns:a16="http://schemas.microsoft.com/office/drawing/2014/main" id="{AC25ECD9-1E7A-46B8-BA5B-A6995ED0A99E}"/>
              </a:ext>
            </a:extLst>
          </p:cNvPr>
          <p:cNvSpPr>
            <a:spLocks noGrp="1"/>
          </p:cNvSpPr>
          <p:nvPr>
            <p:ph idx="1"/>
          </p:nvPr>
        </p:nvSpPr>
        <p:spPr/>
        <p:txBody>
          <a:bodyPr vert="horz" lIns="91440" tIns="45720" rIns="91440" bIns="45720" rtlCol="0" anchor="t">
            <a:normAutofit/>
          </a:bodyPr>
          <a:lstStyle/>
          <a:p>
            <a:r>
              <a:rPr lang="en-GB"/>
              <a:t>Were care homes the target of a specific policy or action plan</a:t>
            </a:r>
            <a:endParaRPr lang="en-US"/>
          </a:p>
          <a:p>
            <a:r>
              <a:rPr lang="en-GB"/>
              <a:t>Were testing and monitoring available</a:t>
            </a:r>
          </a:p>
          <a:p>
            <a:r>
              <a:rPr lang="en-GB"/>
              <a:t>Were staffing and workforce support measures put in place</a:t>
            </a:r>
          </a:p>
          <a:p>
            <a:r>
              <a:rPr lang="en-GB"/>
              <a:t>Was additional funding made available and what happened to existing responsibilities </a:t>
            </a:r>
            <a:r>
              <a:rPr lang="en-GB">
                <a:ea typeface="+mn-lt"/>
                <a:cs typeface="+mn-lt"/>
              </a:rPr>
              <a:t>(Lorenz-Dant and Comas-Herrera, 2021)</a:t>
            </a:r>
            <a:endParaRPr lang="en-GB"/>
          </a:p>
        </p:txBody>
      </p:sp>
    </p:spTree>
    <p:extLst>
      <p:ext uri="{BB962C8B-B14F-4D97-AF65-F5344CB8AC3E}">
        <p14:creationId xmlns:p14="http://schemas.microsoft.com/office/powerpoint/2010/main" val="11961883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imeline&#10;&#10;Description automatically generated">
            <a:extLst>
              <a:ext uri="{FF2B5EF4-FFF2-40B4-BE49-F238E27FC236}">
                <a16:creationId xmlns:a16="http://schemas.microsoft.com/office/drawing/2014/main" id="{2BA83820-D16C-4C1C-94E4-6134A8CEB769}"/>
              </a:ext>
            </a:extLst>
          </p:cNvPr>
          <p:cNvPicPr>
            <a:picLocks noChangeAspect="1"/>
          </p:cNvPicPr>
          <p:nvPr/>
        </p:nvPicPr>
        <p:blipFill>
          <a:blip r:embed="rId2"/>
          <a:stretch>
            <a:fillRect/>
          </a:stretch>
        </p:blipFill>
        <p:spPr>
          <a:xfrm>
            <a:off x="1147334" y="1407015"/>
            <a:ext cx="9591431" cy="5411664"/>
          </a:xfrm>
          <a:prstGeom prst="rect">
            <a:avLst/>
          </a:prstGeom>
        </p:spPr>
      </p:pic>
      <p:sp>
        <p:nvSpPr>
          <p:cNvPr id="3" name="Title 2">
            <a:extLst>
              <a:ext uri="{FF2B5EF4-FFF2-40B4-BE49-F238E27FC236}">
                <a16:creationId xmlns:a16="http://schemas.microsoft.com/office/drawing/2014/main" id="{9A6FE962-0E87-4A74-BF67-25C11546A7A0}"/>
              </a:ext>
            </a:extLst>
          </p:cNvPr>
          <p:cNvSpPr>
            <a:spLocks noGrp="1"/>
          </p:cNvSpPr>
          <p:nvPr>
            <p:ph type="title"/>
          </p:nvPr>
        </p:nvSpPr>
        <p:spPr>
          <a:xfrm>
            <a:off x="1141413" y="169134"/>
            <a:ext cx="9915767" cy="1361339"/>
          </a:xfrm>
        </p:spPr>
        <p:txBody>
          <a:bodyPr/>
          <a:lstStyle/>
          <a:p>
            <a:pPr algn="ctr"/>
            <a:r>
              <a:rPr lang="en-GB"/>
              <a:t>Timeline of key policy developments regarding care homes in England.</a:t>
            </a:r>
            <a:endParaRPr lang="en-US"/>
          </a:p>
        </p:txBody>
      </p:sp>
      <p:sp>
        <p:nvSpPr>
          <p:cNvPr id="4" name="TextBox 3">
            <a:extLst>
              <a:ext uri="{FF2B5EF4-FFF2-40B4-BE49-F238E27FC236}">
                <a16:creationId xmlns:a16="http://schemas.microsoft.com/office/drawing/2014/main" id="{9F348704-6BCD-410F-B7AA-173BE1984F9E}"/>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(Daly, 2020)</a:t>
            </a:r>
          </a:p>
        </p:txBody>
      </p:sp>
      <p:sp>
        <p:nvSpPr>
          <p:cNvPr id="5" name="TextBox 4">
            <a:extLst>
              <a:ext uri="{FF2B5EF4-FFF2-40B4-BE49-F238E27FC236}">
                <a16:creationId xmlns:a16="http://schemas.microsoft.com/office/drawing/2014/main" id="{9CAF64B9-EE2A-4748-991B-D99E76E3042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(Daly, 2020)</a:t>
            </a:r>
          </a:p>
        </p:txBody>
      </p:sp>
      <p:sp>
        <p:nvSpPr>
          <p:cNvPr id="6" name="TextBox 5">
            <a:extLst>
              <a:ext uri="{FF2B5EF4-FFF2-40B4-BE49-F238E27FC236}">
                <a16:creationId xmlns:a16="http://schemas.microsoft.com/office/drawing/2014/main" id="{C26730A0-72EC-4446-A143-EDE499E50DBD}"/>
              </a:ext>
            </a:extLst>
          </p:cNvPr>
          <p:cNvSpPr txBox="1"/>
          <p:nvPr/>
        </p:nvSpPr>
        <p:spPr>
          <a:xfrm>
            <a:off x="4724400" y="320039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8" name="TextBox 7">
            <a:extLst>
              <a:ext uri="{FF2B5EF4-FFF2-40B4-BE49-F238E27FC236}">
                <a16:creationId xmlns:a16="http://schemas.microsoft.com/office/drawing/2014/main" id="{DD5A5F05-15BA-42BE-A266-0136BF1FB2F5}"/>
              </a:ext>
            </a:extLst>
          </p:cNvPr>
          <p:cNvSpPr txBox="1"/>
          <p:nvPr/>
        </p:nvSpPr>
        <p:spPr>
          <a:xfrm>
            <a:off x="10784681" y="3509962"/>
            <a:ext cx="1326355" cy="646331"/>
          </a:xfrm>
          <a:prstGeom prst="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(Daly, 2020)</a:t>
            </a:r>
            <a:endParaRPr lang="en-US"/>
          </a:p>
        </p:txBody>
      </p:sp>
    </p:spTree>
    <p:extLst>
      <p:ext uri="{BB962C8B-B14F-4D97-AF65-F5344CB8AC3E}">
        <p14:creationId xmlns:p14="http://schemas.microsoft.com/office/powerpoint/2010/main" val="776348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357CF-44D0-4BFA-A1CF-45132C0D0FC2}"/>
              </a:ext>
            </a:extLst>
          </p:cNvPr>
          <p:cNvSpPr>
            <a:spLocks noGrp="1"/>
          </p:cNvSpPr>
          <p:nvPr>
            <p:ph type="title"/>
          </p:nvPr>
        </p:nvSpPr>
        <p:spPr/>
        <p:txBody>
          <a:bodyPr/>
          <a:lstStyle/>
          <a:p>
            <a:r>
              <a:rPr lang="en-GB"/>
              <a:t>Study design and data collection methods</a:t>
            </a:r>
          </a:p>
        </p:txBody>
      </p:sp>
      <p:sp>
        <p:nvSpPr>
          <p:cNvPr id="3" name="Text Placeholder 2">
            <a:extLst>
              <a:ext uri="{FF2B5EF4-FFF2-40B4-BE49-F238E27FC236}">
                <a16:creationId xmlns:a16="http://schemas.microsoft.com/office/drawing/2014/main" id="{5B3F4868-D008-484F-BA2D-1C60C39FDCE1}"/>
              </a:ext>
            </a:extLst>
          </p:cNvPr>
          <p:cNvSpPr>
            <a:spLocks noGrp="1"/>
          </p:cNvSpPr>
          <p:nvPr>
            <p:ph type="body" idx="1"/>
          </p:nvPr>
        </p:nvSpPr>
        <p:spPr/>
        <p:txBody>
          <a:bodyPr/>
          <a:lstStyle/>
          <a:p>
            <a:r>
              <a:rPr lang="en-GB"/>
              <a:t>Where were the results found</a:t>
            </a:r>
          </a:p>
        </p:txBody>
      </p:sp>
      <p:sp>
        <p:nvSpPr>
          <p:cNvPr id="4" name="Text Placeholder 3">
            <a:extLst>
              <a:ext uri="{FF2B5EF4-FFF2-40B4-BE49-F238E27FC236}">
                <a16:creationId xmlns:a16="http://schemas.microsoft.com/office/drawing/2014/main" id="{7AAAFD99-E68E-4406-A3F6-7178089C3F73}"/>
              </a:ext>
            </a:extLst>
          </p:cNvPr>
          <p:cNvSpPr>
            <a:spLocks noGrp="1"/>
          </p:cNvSpPr>
          <p:nvPr>
            <p:ph type="body" sz="half" idx="15"/>
          </p:nvPr>
        </p:nvSpPr>
        <p:spPr/>
        <p:txBody>
          <a:bodyPr>
            <a:normAutofit fontScale="92500" lnSpcReduction="10000"/>
          </a:bodyPr>
          <a:lstStyle/>
          <a:p>
            <a:r>
              <a:rPr lang="en-GB"/>
              <a:t>Office for national statistics</a:t>
            </a:r>
          </a:p>
          <a:p>
            <a:r>
              <a:rPr lang="en-GB"/>
              <a:t>NHS England</a:t>
            </a:r>
          </a:p>
          <a:p>
            <a:r>
              <a:rPr lang="en-GB" err="1"/>
              <a:t>Eurofound</a:t>
            </a:r>
            <a:r>
              <a:rPr lang="en-GB"/>
              <a:t> which is t</a:t>
            </a:r>
            <a:r>
              <a:rPr lang="en-GB">
                <a:ea typeface="+mn-lt"/>
                <a:cs typeface="+mn-lt"/>
              </a:rPr>
              <a:t>he European Foundation for the Improvement of Living and Working Conditions (</a:t>
            </a:r>
            <a:r>
              <a:rPr lang="en-GB" err="1">
                <a:ea typeface="+mn-lt"/>
                <a:cs typeface="+mn-lt"/>
              </a:rPr>
              <a:t>Eurofound</a:t>
            </a:r>
            <a:r>
              <a:rPr lang="en-GB">
                <a:ea typeface="+mn-lt"/>
                <a:cs typeface="+mn-lt"/>
              </a:rPr>
              <a:t>, 2020).</a:t>
            </a:r>
          </a:p>
          <a:p>
            <a:r>
              <a:rPr lang="en-GB">
                <a:ea typeface="+mn-lt"/>
                <a:cs typeface="+mn-lt"/>
              </a:rPr>
              <a:t>Department of health (GOV.UK, 2020).</a:t>
            </a:r>
          </a:p>
          <a:p>
            <a:r>
              <a:rPr lang="en-GB">
                <a:ea typeface="+mn-lt"/>
                <a:cs typeface="+mn-lt"/>
              </a:rPr>
              <a:t>Care quality commission (QCQ) (www.cqc.org.uk, 2020).</a:t>
            </a:r>
          </a:p>
          <a:p>
            <a:endParaRPr lang="en-GB"/>
          </a:p>
          <a:p>
            <a:endParaRPr lang="en-GB"/>
          </a:p>
          <a:p>
            <a:endParaRPr lang="en-GB"/>
          </a:p>
          <a:p>
            <a:endParaRPr lang="en-GB"/>
          </a:p>
        </p:txBody>
      </p:sp>
      <p:sp>
        <p:nvSpPr>
          <p:cNvPr id="5" name="Text Placeholder 4">
            <a:extLst>
              <a:ext uri="{FF2B5EF4-FFF2-40B4-BE49-F238E27FC236}">
                <a16:creationId xmlns:a16="http://schemas.microsoft.com/office/drawing/2014/main" id="{07AA7854-5A14-4107-B04C-D525DB407FDA}"/>
              </a:ext>
            </a:extLst>
          </p:cNvPr>
          <p:cNvSpPr>
            <a:spLocks noGrp="1"/>
          </p:cNvSpPr>
          <p:nvPr>
            <p:ph type="body" sz="quarter" idx="3"/>
          </p:nvPr>
        </p:nvSpPr>
        <p:spPr/>
        <p:txBody>
          <a:bodyPr/>
          <a:lstStyle/>
          <a:p>
            <a:r>
              <a:rPr lang="en-GB"/>
              <a:t>Quantitative or qualitative research</a:t>
            </a:r>
          </a:p>
        </p:txBody>
      </p:sp>
      <p:sp>
        <p:nvSpPr>
          <p:cNvPr id="6" name="Text Placeholder 5">
            <a:extLst>
              <a:ext uri="{FF2B5EF4-FFF2-40B4-BE49-F238E27FC236}">
                <a16:creationId xmlns:a16="http://schemas.microsoft.com/office/drawing/2014/main" id="{B768CC61-5561-4509-A960-7FCFA5A6B8BA}"/>
              </a:ext>
            </a:extLst>
          </p:cNvPr>
          <p:cNvSpPr>
            <a:spLocks noGrp="1"/>
          </p:cNvSpPr>
          <p:nvPr>
            <p:ph type="body" sz="half" idx="16"/>
          </p:nvPr>
        </p:nvSpPr>
        <p:spPr/>
        <p:txBody>
          <a:bodyPr/>
          <a:lstStyle/>
          <a:p>
            <a:r>
              <a:rPr lang="en-GB"/>
              <a:t>The majority of the research in this article is qualitative, although there are facts and figures within the research (quantitative) this is shown predominantly to back up the descriptive elements of the research rather than data and statistics being its main function </a:t>
            </a:r>
            <a:r>
              <a:rPr lang="en-GB">
                <a:ea typeface="+mn-lt"/>
                <a:cs typeface="+mn-lt"/>
              </a:rPr>
              <a:t>(Rehman, 2021).</a:t>
            </a:r>
          </a:p>
          <a:p>
            <a:endParaRPr lang="en-GB">
              <a:ea typeface="+mn-lt"/>
              <a:cs typeface="+mn-lt"/>
            </a:endParaRPr>
          </a:p>
        </p:txBody>
      </p:sp>
      <p:sp>
        <p:nvSpPr>
          <p:cNvPr id="7" name="Text Placeholder 6">
            <a:extLst>
              <a:ext uri="{FF2B5EF4-FFF2-40B4-BE49-F238E27FC236}">
                <a16:creationId xmlns:a16="http://schemas.microsoft.com/office/drawing/2014/main" id="{35A9F78C-AD46-454E-996A-E92ECEFE9475}"/>
              </a:ext>
            </a:extLst>
          </p:cNvPr>
          <p:cNvSpPr>
            <a:spLocks noGrp="1"/>
          </p:cNvSpPr>
          <p:nvPr>
            <p:ph type="body" sz="quarter" idx="13"/>
          </p:nvPr>
        </p:nvSpPr>
        <p:spPr/>
        <p:txBody>
          <a:bodyPr/>
          <a:lstStyle/>
          <a:p>
            <a:r>
              <a:rPr lang="en-GB"/>
              <a:t>Strengths and limitations</a:t>
            </a:r>
          </a:p>
        </p:txBody>
      </p:sp>
      <p:sp>
        <p:nvSpPr>
          <p:cNvPr id="8" name="Text Placeholder 7">
            <a:extLst>
              <a:ext uri="{FF2B5EF4-FFF2-40B4-BE49-F238E27FC236}">
                <a16:creationId xmlns:a16="http://schemas.microsoft.com/office/drawing/2014/main" id="{F8C3A0B7-F35D-4334-B3E0-5DC77B0E4F80}"/>
              </a:ext>
            </a:extLst>
          </p:cNvPr>
          <p:cNvSpPr>
            <a:spLocks noGrp="1"/>
          </p:cNvSpPr>
          <p:nvPr>
            <p:ph type="body" sz="half" idx="17"/>
          </p:nvPr>
        </p:nvSpPr>
        <p:spPr/>
        <p:txBody>
          <a:bodyPr>
            <a:normAutofit fontScale="85000" lnSpcReduction="10000"/>
          </a:bodyPr>
          <a:lstStyle/>
          <a:p>
            <a:r>
              <a:rPr lang="en-GB"/>
              <a:t>STRENGTHS</a:t>
            </a:r>
            <a:endParaRPr lang="en-US"/>
          </a:p>
          <a:p>
            <a:r>
              <a:rPr lang="en-GB"/>
              <a:t>Can be more adaptable, able to give specific examples, gives people a voice, represents reality, people have different tolerance levels. </a:t>
            </a:r>
          </a:p>
          <a:p>
            <a:r>
              <a:rPr lang="en-GB"/>
              <a:t>LIMITATIONS</a:t>
            </a:r>
          </a:p>
          <a:p>
            <a:r>
              <a:rPr lang="en-GB"/>
              <a:t>Can be time and labour intensive, correlation does not equal causation, patterns can be hard to see, is more likely to be open to bias</a:t>
            </a:r>
            <a:r>
              <a:rPr lang="en-GB">
                <a:ea typeface="+mn-lt"/>
                <a:cs typeface="+mn-lt"/>
              </a:rPr>
              <a:t> (Group, 2015).</a:t>
            </a:r>
            <a:endParaRPr lang="en-GB"/>
          </a:p>
        </p:txBody>
      </p:sp>
    </p:spTree>
    <p:extLst>
      <p:ext uri="{BB962C8B-B14F-4D97-AF65-F5344CB8AC3E}">
        <p14:creationId xmlns:p14="http://schemas.microsoft.com/office/powerpoint/2010/main" val="8062974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2CE11-14D1-4A10-B445-56E61F9CC18E}"/>
              </a:ext>
            </a:extLst>
          </p:cNvPr>
          <p:cNvSpPr>
            <a:spLocks noGrp="1"/>
          </p:cNvSpPr>
          <p:nvPr>
            <p:ph type="title"/>
          </p:nvPr>
        </p:nvSpPr>
        <p:spPr/>
        <p:txBody>
          <a:bodyPr/>
          <a:lstStyle/>
          <a:p>
            <a:r>
              <a:rPr lang="en-GB"/>
              <a:t>Sample</a:t>
            </a:r>
          </a:p>
        </p:txBody>
      </p:sp>
      <p:sp>
        <p:nvSpPr>
          <p:cNvPr id="3" name="Content Placeholder 2">
            <a:extLst>
              <a:ext uri="{FF2B5EF4-FFF2-40B4-BE49-F238E27FC236}">
                <a16:creationId xmlns:a16="http://schemas.microsoft.com/office/drawing/2014/main" id="{171AE956-CCDF-4785-A3FB-D905266B3F56}"/>
              </a:ext>
            </a:extLst>
          </p:cNvPr>
          <p:cNvSpPr>
            <a:spLocks noGrp="1"/>
          </p:cNvSpPr>
          <p:nvPr>
            <p:ph idx="1"/>
          </p:nvPr>
        </p:nvSpPr>
        <p:spPr/>
        <p:txBody>
          <a:bodyPr vert="horz" lIns="91440" tIns="45720" rIns="91440" bIns="45720" rtlCol="0" anchor="t">
            <a:normAutofit/>
          </a:bodyPr>
          <a:lstStyle/>
          <a:p>
            <a:r>
              <a:rPr lang="en-GB"/>
              <a:t>Unlike many Journal articles where research has been undertaken using a sample of the population, that they have had to make a choice on which sampling method to use such as Simple random sampling, systematic sampling, stratified sampling, clustered sampling, convenience sampling, Quota sampling, snowball sampling etc. Here the data was already provided directly from the government and NHS figures of service users who had contracted covid </a:t>
            </a:r>
            <a:r>
              <a:rPr lang="en-GB">
                <a:ea typeface="+mn-lt"/>
                <a:cs typeface="+mn-lt"/>
              </a:rPr>
              <a:t>(Berndt, 2020).</a:t>
            </a:r>
            <a:endParaRPr lang="en-US">
              <a:ea typeface="+mn-lt"/>
              <a:cs typeface="+mn-lt"/>
            </a:endParaRPr>
          </a:p>
        </p:txBody>
      </p:sp>
    </p:spTree>
    <p:extLst>
      <p:ext uri="{BB962C8B-B14F-4D97-AF65-F5344CB8AC3E}">
        <p14:creationId xmlns:p14="http://schemas.microsoft.com/office/powerpoint/2010/main" val="21048262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680BC-8A3A-4239-8259-FB980542949F}"/>
              </a:ext>
            </a:extLst>
          </p:cNvPr>
          <p:cNvSpPr>
            <a:spLocks noGrp="1"/>
          </p:cNvSpPr>
          <p:nvPr>
            <p:ph type="title"/>
          </p:nvPr>
        </p:nvSpPr>
        <p:spPr/>
        <p:txBody>
          <a:bodyPr/>
          <a:lstStyle/>
          <a:p>
            <a:r>
              <a:rPr lang="en-GB"/>
              <a:t>ETHICAL CONSIDERATION</a:t>
            </a:r>
          </a:p>
        </p:txBody>
      </p:sp>
      <p:sp>
        <p:nvSpPr>
          <p:cNvPr id="3" name="Content Placeholder 2">
            <a:extLst>
              <a:ext uri="{FF2B5EF4-FFF2-40B4-BE49-F238E27FC236}">
                <a16:creationId xmlns:a16="http://schemas.microsoft.com/office/drawing/2014/main" id="{2A7F02B6-5464-4657-8673-B18B76FDAC37}"/>
              </a:ext>
            </a:extLst>
          </p:cNvPr>
          <p:cNvSpPr>
            <a:spLocks noGrp="1"/>
          </p:cNvSpPr>
          <p:nvPr>
            <p:ph idx="1"/>
          </p:nvPr>
        </p:nvSpPr>
        <p:spPr/>
        <p:txBody>
          <a:bodyPr vert="horz" lIns="91440" tIns="45720" rIns="91440" bIns="45720" rtlCol="0" anchor="t">
            <a:normAutofit fontScale="92500"/>
          </a:bodyPr>
          <a:lstStyle/>
          <a:p>
            <a:r>
              <a:rPr lang="en-GB"/>
              <a:t>Ethics are learnt as a child, knowing the difference between right and wrong and making the right choices are what may seem obvious to most but when looking at research it isn't always so black and white. There is no mention of ethics or ethical consideration in this journal article which may seem unusual but unlike may articles the information in this one, was not sourced directly from it's author, instead it has used pre determined information already collected. Instead this article looks at what the government implemented at the start of the pandemic and how effective it was and what effect this had on care home service users </a:t>
            </a:r>
            <a:r>
              <a:rPr lang="en-GB">
                <a:ea typeface="+mn-lt"/>
                <a:cs typeface="+mn-lt"/>
              </a:rPr>
              <a:t>(Resnik, 2020).</a:t>
            </a:r>
            <a:endParaRPr lang="en-US"/>
          </a:p>
        </p:txBody>
      </p:sp>
    </p:spTree>
    <p:extLst>
      <p:ext uri="{BB962C8B-B14F-4D97-AF65-F5344CB8AC3E}">
        <p14:creationId xmlns:p14="http://schemas.microsoft.com/office/powerpoint/2010/main" val="66479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3E01D-AF5F-4F6A-993F-7C3DFA5FCFA8}"/>
              </a:ext>
            </a:extLst>
          </p:cNvPr>
          <p:cNvSpPr>
            <a:spLocks noGrp="1"/>
          </p:cNvSpPr>
          <p:nvPr>
            <p:ph type="title"/>
          </p:nvPr>
        </p:nvSpPr>
        <p:spPr/>
        <p:txBody>
          <a:bodyPr/>
          <a:lstStyle/>
          <a:p>
            <a:r>
              <a:rPr lang="en-GB"/>
              <a:t>Findings</a:t>
            </a:r>
          </a:p>
        </p:txBody>
      </p:sp>
      <p:pic>
        <p:nvPicPr>
          <p:cNvPr id="4" name="Picture 4">
            <a:extLst>
              <a:ext uri="{FF2B5EF4-FFF2-40B4-BE49-F238E27FC236}">
                <a16:creationId xmlns:a16="http://schemas.microsoft.com/office/drawing/2014/main" id="{844F2C72-F94F-4267-B232-F5CDA9E133C0}"/>
              </a:ext>
            </a:extLst>
          </p:cNvPr>
          <p:cNvPicPr>
            <a:picLocks noGrp="1" noChangeAspect="1"/>
          </p:cNvPicPr>
          <p:nvPr>
            <p:ph idx="1"/>
          </p:nvPr>
        </p:nvPicPr>
        <p:blipFill>
          <a:blip r:embed="rId2"/>
          <a:stretch>
            <a:fillRect/>
          </a:stretch>
        </p:blipFill>
        <p:spPr>
          <a:xfrm>
            <a:off x="1295221" y="1741487"/>
            <a:ext cx="8767995" cy="4938713"/>
          </a:xfrm>
        </p:spPr>
      </p:pic>
    </p:spTree>
    <p:extLst>
      <p:ext uri="{BB962C8B-B14F-4D97-AF65-F5344CB8AC3E}">
        <p14:creationId xmlns:p14="http://schemas.microsoft.com/office/powerpoint/2010/main" val="17440276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E1BBE-7593-4CD5-846A-2BBB6D576E9C}"/>
              </a:ext>
            </a:extLst>
          </p:cNvPr>
          <p:cNvSpPr>
            <a:spLocks noGrp="1"/>
          </p:cNvSpPr>
          <p:nvPr>
            <p:ph type="title"/>
          </p:nvPr>
        </p:nvSpPr>
        <p:spPr/>
        <p:txBody>
          <a:bodyPr/>
          <a:lstStyle/>
          <a:p>
            <a:r>
              <a:rPr lang="en-GB"/>
              <a:t>Findings CONTINUED </a:t>
            </a:r>
          </a:p>
        </p:txBody>
      </p:sp>
      <p:sp>
        <p:nvSpPr>
          <p:cNvPr id="3" name="Content Placeholder 2">
            <a:extLst>
              <a:ext uri="{FF2B5EF4-FFF2-40B4-BE49-F238E27FC236}">
                <a16:creationId xmlns:a16="http://schemas.microsoft.com/office/drawing/2014/main" id="{FE0A20E1-EF0A-4C1A-A52E-841BE46DF10D}"/>
              </a:ext>
            </a:extLst>
          </p:cNvPr>
          <p:cNvSpPr>
            <a:spLocks noGrp="1"/>
          </p:cNvSpPr>
          <p:nvPr>
            <p:ph idx="1"/>
          </p:nvPr>
        </p:nvSpPr>
        <p:spPr/>
        <p:txBody>
          <a:bodyPr vert="horz" lIns="91440" tIns="45720" rIns="91440" bIns="45720" rtlCol="0" anchor="t">
            <a:normAutofit fontScale="85000" lnSpcReduction="10000"/>
          </a:bodyPr>
          <a:lstStyle/>
          <a:p>
            <a:r>
              <a:rPr lang="en-GB"/>
              <a:t>Failing's were many, it was found that the treatment of care homes ( staff and service users) was wholly inadequate and the assistance given was too little too late. Analysis by the government concentrated on trying to explain the reasons why decisions were made but not taking in to consideration the effect </a:t>
            </a:r>
            <a:r>
              <a:rPr lang="en-GB">
                <a:ea typeface="+mn-lt"/>
                <a:cs typeface="+mn-lt"/>
              </a:rPr>
              <a:t>(Ham, 2021).</a:t>
            </a:r>
            <a:endParaRPr lang="en-GB"/>
          </a:p>
          <a:p>
            <a:r>
              <a:rPr lang="en-GB"/>
              <a:t>It was clear the NHS was front and centre in the pandemic where care homes were only targeted when levels had already become overrun with Covid 19 and infection rates and Death's were at extremely dangerous levels. Action plans were implemented too late to turn the tide on the pandemic, in the early weeks where the government watched and waited and potentially thousands of lives could have been saved. </a:t>
            </a:r>
            <a:r>
              <a:rPr lang="en-GB">
                <a:ea typeface="+mn-lt"/>
                <a:cs typeface="+mn-lt"/>
              </a:rPr>
              <a:t>(Amnesty International, 2020).</a:t>
            </a:r>
          </a:p>
        </p:txBody>
      </p:sp>
    </p:spTree>
    <p:extLst>
      <p:ext uri="{BB962C8B-B14F-4D97-AF65-F5344CB8AC3E}">
        <p14:creationId xmlns:p14="http://schemas.microsoft.com/office/powerpoint/2010/main" val="10752293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C2D29-C566-47B0-8310-7953BA223F57}"/>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DF3ADE6C-6567-4536-8C48-46B6E3ED1556}"/>
              </a:ext>
            </a:extLst>
          </p:cNvPr>
          <p:cNvSpPr>
            <a:spLocks noGrp="1"/>
          </p:cNvSpPr>
          <p:nvPr>
            <p:ph idx="1"/>
          </p:nvPr>
        </p:nvSpPr>
        <p:spPr/>
        <p:txBody>
          <a:bodyPr vert="horz" lIns="91440" tIns="45720" rIns="91440" bIns="45720" rtlCol="0" anchor="t">
            <a:normAutofit fontScale="92500" lnSpcReduction="10000"/>
          </a:bodyPr>
          <a:lstStyle/>
          <a:p>
            <a:r>
              <a:rPr lang="en-GB"/>
              <a:t>In conclusion the research conducted highlighted numerous areas of failings by the government, the NHS and care providers who did not do enough to protect the vulnerable service users in homes or the huge pressure put on care home staff during the pandemic, along with the shortfall in PPE, the delays in testing as well as the discharge/ move from hospital of service users who were said to be negative for Covid 19 who later were found to be positive therefore infecting numerous service users and staff. The death toll as well as infection levels could have been much lower if there had been a more effective strategy in place as well as an adequate supply of PPE.</a:t>
            </a:r>
          </a:p>
        </p:txBody>
      </p:sp>
    </p:spTree>
    <p:extLst>
      <p:ext uri="{BB962C8B-B14F-4D97-AF65-F5344CB8AC3E}">
        <p14:creationId xmlns:p14="http://schemas.microsoft.com/office/powerpoint/2010/main" val="18458108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CCF09-E6EB-49A5-AFDA-581039988495}"/>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8E37FF63-4E80-4F4B-A01D-1B617CDB4E85}"/>
              </a:ext>
            </a:extLst>
          </p:cNvPr>
          <p:cNvSpPr>
            <a:spLocks noGrp="1"/>
          </p:cNvSpPr>
          <p:nvPr>
            <p:ph idx="1"/>
          </p:nvPr>
        </p:nvSpPr>
        <p:spPr/>
        <p:txBody>
          <a:bodyPr vert="horz" lIns="91440" tIns="45720" rIns="91440" bIns="45720" rtlCol="0" anchor="t">
            <a:normAutofit fontScale="62500" lnSpcReduction="20000"/>
          </a:bodyPr>
          <a:lstStyle/>
          <a:p>
            <a:pPr marL="0" indent="0">
              <a:buNone/>
            </a:pPr>
            <a:r>
              <a:rPr lang="en-GB">
                <a:ea typeface="+mn-lt"/>
                <a:cs typeface="+mn-lt"/>
              </a:rPr>
              <a:t>•   Berndt, A.E. (2020). Sampling Methods. </a:t>
            </a:r>
            <a:r>
              <a:rPr lang="en-GB" i="1">
                <a:ea typeface="+mn-lt"/>
                <a:cs typeface="+mn-lt"/>
              </a:rPr>
              <a:t>Journal of Human Lactation</a:t>
            </a:r>
            <a:r>
              <a:rPr lang="en-GB">
                <a:ea typeface="+mn-lt"/>
                <a:cs typeface="+mn-lt"/>
              </a:rPr>
              <a:t>, 1(1), p.089033442090685.</a:t>
            </a:r>
            <a:endParaRPr lang="en-GB"/>
          </a:p>
          <a:p>
            <a:r>
              <a:rPr lang="en-GB">
                <a:ea typeface="+mn-lt"/>
                <a:cs typeface="+mn-lt"/>
              </a:rPr>
              <a:t>Daly, M. (2020). COVID ‐19 and care homes in England: What happened and why? </a:t>
            </a:r>
            <a:r>
              <a:rPr lang="en-GB" i="1">
                <a:ea typeface="+mn-lt"/>
                <a:cs typeface="+mn-lt"/>
              </a:rPr>
              <a:t>Social Policy &amp; Administration</a:t>
            </a:r>
            <a:r>
              <a:rPr lang="en-GB">
                <a:ea typeface="+mn-lt"/>
                <a:cs typeface="+mn-lt"/>
              </a:rPr>
              <a:t>, 1.</a:t>
            </a:r>
            <a:endParaRPr lang="en-GB"/>
          </a:p>
          <a:p>
            <a:r>
              <a:rPr lang="en-GB" err="1">
                <a:ea typeface="+mn-lt"/>
                <a:cs typeface="+mn-lt"/>
              </a:rPr>
              <a:t>Eurofound</a:t>
            </a:r>
            <a:r>
              <a:rPr lang="en-GB">
                <a:ea typeface="+mn-lt"/>
                <a:cs typeface="+mn-lt"/>
              </a:rPr>
              <a:t>. (2020). </a:t>
            </a:r>
            <a:r>
              <a:rPr lang="en-GB" i="1">
                <a:ea typeface="+mn-lt"/>
                <a:cs typeface="+mn-lt"/>
              </a:rPr>
              <a:t>About </a:t>
            </a:r>
            <a:r>
              <a:rPr lang="en-GB" i="1" err="1">
                <a:ea typeface="+mn-lt"/>
                <a:cs typeface="+mn-lt"/>
              </a:rPr>
              <a:t>Eurofound</a:t>
            </a:r>
            <a:r>
              <a:rPr lang="en-GB">
                <a:ea typeface="+mn-lt"/>
                <a:cs typeface="+mn-lt"/>
              </a:rPr>
              <a:t>. [online] Available at: </a:t>
            </a:r>
            <a:r>
              <a:rPr lang="en-GB">
                <a:ea typeface="+mn-lt"/>
                <a:cs typeface="+mn-lt"/>
                <a:hlinkClick r:id="rId2"/>
              </a:rPr>
              <a:t>https://www.eurofound.europa.eu/about-eurofound#:~:text=Eurofound%20is%20the%20EU%20Agency%20for%20the%20improvement</a:t>
            </a:r>
            <a:r>
              <a:rPr lang="en-GB">
                <a:ea typeface="+mn-lt"/>
                <a:cs typeface="+mn-lt"/>
              </a:rPr>
              <a:t> [Accessed 4 Jul. 2021].</a:t>
            </a:r>
            <a:endParaRPr lang="en-GB"/>
          </a:p>
          <a:p>
            <a:r>
              <a:rPr lang="en-GB">
                <a:ea typeface="+mn-lt"/>
                <a:cs typeface="+mn-lt"/>
              </a:rPr>
              <a:t>GOV.UK. (2020a). </a:t>
            </a:r>
            <a:r>
              <a:rPr lang="en-GB" i="1">
                <a:ea typeface="+mn-lt"/>
                <a:cs typeface="+mn-lt"/>
              </a:rPr>
              <a:t>COVID-19: guidance for health professionals</a:t>
            </a:r>
            <a:r>
              <a:rPr lang="en-GB">
                <a:ea typeface="+mn-lt"/>
                <a:cs typeface="+mn-lt"/>
              </a:rPr>
              <a:t>. [online] Available at: </a:t>
            </a:r>
            <a:r>
              <a:rPr lang="en-GB">
                <a:ea typeface="+mn-lt"/>
                <a:cs typeface="+mn-lt"/>
                <a:hlinkClick r:id="rId3"/>
              </a:rPr>
              <a:t>https://www.gov.uk/government/collections/wuhan-novel-coronavirus</a:t>
            </a:r>
            <a:r>
              <a:rPr lang="en-GB">
                <a:ea typeface="+mn-lt"/>
                <a:cs typeface="+mn-lt"/>
              </a:rPr>
              <a:t>.</a:t>
            </a:r>
            <a:endParaRPr lang="en-GB"/>
          </a:p>
          <a:p>
            <a:r>
              <a:rPr lang="en-GB">
                <a:ea typeface="+mn-lt"/>
                <a:cs typeface="+mn-lt"/>
              </a:rPr>
              <a:t>GOV.UK. (2020b). </a:t>
            </a:r>
            <a:r>
              <a:rPr lang="en-GB" i="1">
                <a:ea typeface="+mn-lt"/>
                <a:cs typeface="+mn-lt"/>
              </a:rPr>
              <a:t>COVID-19: guidance for supported living provision</a:t>
            </a:r>
            <a:r>
              <a:rPr lang="en-GB">
                <a:ea typeface="+mn-lt"/>
                <a:cs typeface="+mn-lt"/>
              </a:rPr>
              <a:t>. [online] Available at: </a:t>
            </a:r>
            <a:r>
              <a:rPr lang="en-GB">
                <a:ea typeface="+mn-lt"/>
                <a:cs typeface="+mn-lt"/>
                <a:hlinkClick r:id="rId4"/>
              </a:rPr>
              <a:t>https://www.gov.uk/government/publications/covid-19-residential-care-supported-living-and-home-care-guidance/covid-19-guidance-for-supported-living-provision</a:t>
            </a:r>
            <a:r>
              <a:rPr lang="en-GB">
                <a:ea typeface="+mn-lt"/>
                <a:cs typeface="+mn-lt"/>
              </a:rPr>
              <a:t>.</a:t>
            </a:r>
            <a:endParaRPr lang="en-GB"/>
          </a:p>
          <a:p>
            <a:r>
              <a:rPr lang="en-GB">
                <a:ea typeface="+mn-lt"/>
                <a:cs typeface="+mn-lt"/>
              </a:rPr>
              <a:t>GOV.UK. (2020c). </a:t>
            </a:r>
            <a:r>
              <a:rPr lang="en-GB" i="1">
                <a:ea typeface="+mn-lt"/>
                <a:cs typeface="+mn-lt"/>
              </a:rPr>
              <a:t>COVID-19: our action plan for adult social care</a:t>
            </a:r>
            <a:r>
              <a:rPr lang="en-GB">
                <a:ea typeface="+mn-lt"/>
                <a:cs typeface="+mn-lt"/>
              </a:rPr>
              <a:t>. [online] Available at: </a:t>
            </a:r>
            <a:r>
              <a:rPr lang="en-GB">
                <a:ea typeface="+mn-lt"/>
                <a:cs typeface="+mn-lt"/>
                <a:hlinkClick r:id="rId5"/>
              </a:rPr>
              <a:t>https://www.gov.uk/government/publications/coronavirus-covid-19-adult-social-care-action-plan/covid-19-our-action-plan-for-adult-social-care</a:t>
            </a:r>
            <a:r>
              <a:rPr lang="en-GB">
                <a:ea typeface="+mn-lt"/>
                <a:cs typeface="+mn-lt"/>
              </a:rPr>
              <a:t>.</a:t>
            </a:r>
            <a:endParaRPr lang="en-GB"/>
          </a:p>
          <a:p>
            <a:endParaRPr lang="en-GB"/>
          </a:p>
        </p:txBody>
      </p:sp>
    </p:spTree>
    <p:extLst>
      <p:ext uri="{BB962C8B-B14F-4D97-AF65-F5344CB8AC3E}">
        <p14:creationId xmlns:p14="http://schemas.microsoft.com/office/powerpoint/2010/main" val="7899169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7E702-BE2B-4482-A081-F8CB849133CF}"/>
              </a:ext>
            </a:extLst>
          </p:cNvPr>
          <p:cNvSpPr>
            <a:spLocks noGrp="1"/>
          </p:cNvSpPr>
          <p:nvPr>
            <p:ph type="title"/>
          </p:nvPr>
        </p:nvSpPr>
        <p:spPr/>
        <p:txBody>
          <a:bodyPr/>
          <a:lstStyle/>
          <a:p>
            <a:r>
              <a:rPr lang="en-GB"/>
              <a:t>Reference's page 2</a:t>
            </a:r>
          </a:p>
        </p:txBody>
      </p:sp>
      <p:sp>
        <p:nvSpPr>
          <p:cNvPr id="3" name="Content Placeholder 2">
            <a:extLst>
              <a:ext uri="{FF2B5EF4-FFF2-40B4-BE49-F238E27FC236}">
                <a16:creationId xmlns:a16="http://schemas.microsoft.com/office/drawing/2014/main" id="{C0D8E122-44CE-48D8-B818-432E969BBE7F}"/>
              </a:ext>
            </a:extLst>
          </p:cNvPr>
          <p:cNvSpPr>
            <a:spLocks noGrp="1"/>
          </p:cNvSpPr>
          <p:nvPr>
            <p:ph idx="1"/>
          </p:nvPr>
        </p:nvSpPr>
        <p:spPr/>
        <p:txBody>
          <a:bodyPr vert="horz" lIns="91440" tIns="45720" rIns="91440" bIns="45720" rtlCol="0" anchor="t">
            <a:normAutofit fontScale="47500" lnSpcReduction="20000"/>
          </a:bodyPr>
          <a:lstStyle/>
          <a:p>
            <a:r>
              <a:rPr lang="en-GB">
                <a:latin typeface="TW Cen MT"/>
              </a:rPr>
              <a:t>Group, P. (2015). </a:t>
            </a:r>
            <a:r>
              <a:rPr lang="en-GB" i="1">
                <a:latin typeface="TW Cen MT"/>
              </a:rPr>
              <a:t>STRENGTHS AND LIMITATIONS OF QUALITATIVE AND QUANTITATIVE RESEARCH METHODS</a:t>
            </a:r>
            <a:r>
              <a:rPr lang="en-GB">
                <a:latin typeface="TW Cen MT"/>
              </a:rPr>
              <a:t>. [online] Academia.edu. Available at: </a:t>
            </a:r>
            <a:r>
              <a:rPr lang="en-GB">
                <a:latin typeface="TW Cen MT"/>
                <a:hlinkClick r:id="rId2"/>
              </a:rPr>
              <a:t>https://www.academia.edu/34501083/STRENGTHS_AND_LIMITATIONS_OF_QUALITATIVE_AND_QUANTITATIVE_RESEARCH_METHODS</a:t>
            </a:r>
            <a:r>
              <a:rPr lang="en-GB">
                <a:latin typeface="TW Cen MT"/>
              </a:rPr>
              <a:t>.</a:t>
            </a:r>
            <a:endParaRPr lang="en-GB">
              <a:ea typeface="+mn-lt"/>
              <a:cs typeface="+mn-lt"/>
            </a:endParaRPr>
          </a:p>
          <a:p>
            <a:r>
              <a:rPr lang="en-GB">
                <a:latin typeface="TW Cen MT"/>
              </a:rPr>
              <a:t>Ham, C. (2021). The UK’s poor record on covid-19 is a failure of policy learning. </a:t>
            </a:r>
            <a:r>
              <a:rPr lang="en-GB" i="1">
                <a:latin typeface="TW Cen MT"/>
              </a:rPr>
              <a:t>BMJ</a:t>
            </a:r>
            <a:r>
              <a:rPr lang="en-GB">
                <a:latin typeface="TW Cen MT"/>
              </a:rPr>
              <a:t>, p.n284.</a:t>
            </a:r>
            <a:endParaRPr lang="en-GB">
              <a:ea typeface="+mn-lt"/>
              <a:cs typeface="+mn-lt"/>
            </a:endParaRPr>
          </a:p>
          <a:p>
            <a:r>
              <a:rPr lang="en-GB">
                <a:latin typeface="TW Cen MT"/>
              </a:rPr>
              <a:t>Lorenz-Dant, K. and Comas-Herrera, A. (2021). The Impacts of COVID-19 on Unpaid Carers of Adults with Long-Term Care Needs and Measures to Address these Impacts: A Rapid Review of Evidence up to November 2020. </a:t>
            </a:r>
            <a:r>
              <a:rPr lang="en-GB" i="1">
                <a:latin typeface="TW Cen MT"/>
              </a:rPr>
              <a:t>Journal of Long Term Care</a:t>
            </a:r>
            <a:r>
              <a:rPr lang="en-GB">
                <a:latin typeface="TW Cen MT"/>
              </a:rPr>
              <a:t>, pp.124–153.</a:t>
            </a:r>
            <a:endParaRPr lang="en-GB">
              <a:ea typeface="+mn-lt"/>
              <a:cs typeface="+mn-lt"/>
            </a:endParaRPr>
          </a:p>
          <a:p>
            <a:r>
              <a:rPr lang="en-GB">
                <a:latin typeface="TW Cen MT"/>
              </a:rPr>
              <a:t>Rehman, Y. (2021). Difference between Quantitative and Qualitative Research Question- PICO vs. SPIDER. </a:t>
            </a:r>
            <a:r>
              <a:rPr lang="en-GB" i="1">
                <a:latin typeface="TW Cen MT"/>
              </a:rPr>
              <a:t>American Scientific Research Journal for Engineering, Technology, and Sciences (ASRJETS)</a:t>
            </a:r>
            <a:r>
              <a:rPr lang="en-GB">
                <a:latin typeface="TW Cen MT"/>
              </a:rPr>
              <a:t>, [online] 77(1), pp.188–199. Available at: </a:t>
            </a:r>
            <a:r>
              <a:rPr lang="en-GB">
                <a:latin typeface="TW Cen MT"/>
                <a:hlinkClick r:id="rId3"/>
              </a:rPr>
              <a:t>https://asrjetsjournal.org/index.php/American_Scientific_Journal/article/view/6730/2365</a:t>
            </a:r>
            <a:r>
              <a:rPr lang="en-GB">
                <a:latin typeface="TW Cen MT"/>
              </a:rPr>
              <a:t>.</a:t>
            </a:r>
            <a:endParaRPr lang="en-GB">
              <a:ea typeface="+mn-lt"/>
              <a:cs typeface="+mn-lt"/>
            </a:endParaRPr>
          </a:p>
          <a:p>
            <a:r>
              <a:rPr lang="en-GB">
                <a:latin typeface="TW Cen MT"/>
              </a:rPr>
              <a:t>Resnik, D. (2020). </a:t>
            </a:r>
            <a:r>
              <a:rPr lang="en-GB" i="1">
                <a:latin typeface="TW Cen MT"/>
              </a:rPr>
              <a:t>What is Ethics in Research &amp; Why is it Important?</a:t>
            </a:r>
            <a:r>
              <a:rPr lang="en-GB">
                <a:latin typeface="TW Cen MT"/>
              </a:rPr>
              <a:t> [online] National Institute of Environmental Health Sciences. Available at: </a:t>
            </a:r>
            <a:r>
              <a:rPr lang="en-GB">
                <a:latin typeface="TW Cen MT"/>
                <a:hlinkClick r:id="rId4"/>
              </a:rPr>
              <a:t>https://www.niehs.nih.gov/research/resources/bioethics/whatis/index.cfm</a:t>
            </a:r>
            <a:r>
              <a:rPr lang="en-GB">
                <a:latin typeface="TW Cen MT"/>
              </a:rPr>
              <a:t>.</a:t>
            </a:r>
            <a:endParaRPr lang="en-GB">
              <a:ea typeface="+mn-lt"/>
              <a:cs typeface="+mn-lt"/>
            </a:endParaRPr>
          </a:p>
          <a:p>
            <a:r>
              <a:rPr lang="en-GB">
                <a:latin typeface="TW Cen MT"/>
              </a:rPr>
              <a:t>UK: Older people in care homes abandoned to die amid Government failures during coronavirus pandemic - new report. (2020). </a:t>
            </a:r>
            <a:r>
              <a:rPr lang="en-GB" i="1">
                <a:latin typeface="TW Cen MT"/>
              </a:rPr>
              <a:t>Amnesty UK</a:t>
            </a:r>
            <a:r>
              <a:rPr lang="en-GB">
                <a:latin typeface="TW Cen MT"/>
              </a:rPr>
              <a:t>. [online] 4 Oct. Available at: </a:t>
            </a:r>
            <a:r>
              <a:rPr lang="en-GB">
                <a:latin typeface="TW Cen MT"/>
                <a:hlinkClick r:id="rId5"/>
              </a:rPr>
              <a:t>https://www.amnesty.org.uk/press-releases/uk-older-people-care-homes-abandoned-die-amid-government-failures-during-coronavirus</a:t>
            </a:r>
            <a:r>
              <a:rPr lang="en-GB">
                <a:latin typeface="TW Cen MT"/>
              </a:rPr>
              <a:t> [Accessed 5 Oct. 2020].</a:t>
            </a:r>
            <a:endParaRPr lang="en-GB">
              <a:ea typeface="+mn-lt"/>
              <a:cs typeface="+mn-lt"/>
            </a:endParaRPr>
          </a:p>
          <a:p>
            <a:r>
              <a:rPr lang="en-GB">
                <a:latin typeface="TW Cen MT"/>
                <a:hlinkClick r:id="rId6"/>
              </a:rPr>
              <a:t>www.cqc.org.uk</a:t>
            </a:r>
            <a:r>
              <a:rPr lang="en-GB">
                <a:latin typeface="TW Cen MT"/>
              </a:rPr>
              <a:t>. (2020). </a:t>
            </a:r>
            <a:r>
              <a:rPr lang="en-GB" i="1">
                <a:latin typeface="TW Cen MT"/>
              </a:rPr>
              <a:t>Coronavirus (COVID-19) pandemic: information for providers | Care Quality Commission</a:t>
            </a:r>
            <a:r>
              <a:rPr lang="en-GB">
                <a:latin typeface="TW Cen MT"/>
              </a:rPr>
              <a:t>. [online] Available at: </a:t>
            </a:r>
            <a:r>
              <a:rPr lang="en-GB">
                <a:latin typeface="TW Cen MT"/>
                <a:hlinkClick r:id="rId7"/>
              </a:rPr>
              <a:t>https://www.cqc.org.uk/guidance-providers/all-services/coronavirus-covid-19-pandemic-information-providers</a:t>
            </a:r>
            <a:r>
              <a:rPr lang="en-GB">
                <a:latin typeface="TW Cen MT"/>
              </a:rPr>
              <a:t> [Accessed 4 Jul. 2021].</a:t>
            </a:r>
            <a:endParaRPr lang="en-GB">
              <a:ea typeface="+mn-lt"/>
              <a:cs typeface="+mn-lt"/>
            </a:endParaRPr>
          </a:p>
          <a:p>
            <a:endParaRPr lang="en-GB">
              <a:ea typeface="+mn-lt"/>
              <a:cs typeface="+mn-lt"/>
            </a:endParaRPr>
          </a:p>
          <a:p>
            <a:endParaRPr lang="en-GB"/>
          </a:p>
        </p:txBody>
      </p:sp>
    </p:spTree>
    <p:extLst>
      <p:ext uri="{BB962C8B-B14F-4D97-AF65-F5344CB8AC3E}">
        <p14:creationId xmlns:p14="http://schemas.microsoft.com/office/powerpoint/2010/main" val="219323041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Circuit</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Circuit</vt:lpstr>
      <vt:lpstr>Introduction to research skills in care BMHP4013  </vt:lpstr>
      <vt:lpstr>Covid-19 and care homes in England: what happened and why.</vt:lpstr>
      <vt:lpstr>BACKGROUND </vt:lpstr>
      <vt:lpstr>Questions asked and evaluated </vt:lpstr>
      <vt:lpstr>Timeline of key policy developments regarding care homes in England.</vt:lpstr>
      <vt:lpstr>Study design and data collection methods</vt:lpstr>
      <vt:lpstr>Sample</vt:lpstr>
      <vt:lpstr>ETHICAL CONSIDERATION</vt:lpstr>
      <vt:lpstr>Findings</vt:lpstr>
      <vt:lpstr>Findings CONTINUED </vt:lpstr>
      <vt:lpstr>conclusion</vt:lpstr>
      <vt:lpstr>REFERENCE'S </vt:lpstr>
      <vt:lpstr>Reference's page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2021-07-04T15:16:41Z</dcterms:created>
  <dcterms:modified xsi:type="dcterms:W3CDTF">2021-07-04T23:04:11Z</dcterms:modified>
</cp:coreProperties>
</file>