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9" r:id="rId2"/>
    <p:sldId id="256" r:id="rId3"/>
    <p:sldId id="257" r:id="rId4"/>
    <p:sldId id="260" r:id="rId5"/>
    <p:sldId id="274" r:id="rId6"/>
    <p:sldId id="261" r:id="rId7"/>
    <p:sldId id="262" r:id="rId8"/>
    <p:sldId id="263" r:id="rId9"/>
    <p:sldId id="264" r:id="rId10"/>
    <p:sldId id="268" r:id="rId11"/>
    <p:sldId id="265" r:id="rId12"/>
    <p:sldId id="269" r:id="rId13"/>
    <p:sldId id="270" r:id="rId14"/>
    <p:sldId id="271" r:id="rId15"/>
    <p:sldId id="267" r:id="rId16"/>
    <p:sldId id="280" r:id="rId17"/>
    <p:sldId id="277" r:id="rId18"/>
    <p:sldId id="272" r:id="rId19"/>
    <p:sldId id="282" r:id="rId20"/>
    <p:sldId id="281" r:id="rId21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71" autoAdjust="0"/>
  </p:normalViewPr>
  <p:slideViewPr>
    <p:cSldViewPr showGuides="1">
      <p:cViewPr varScale="1">
        <p:scale>
          <a:sx n="88" d="100"/>
          <a:sy n="88" d="100"/>
        </p:scale>
        <p:origin x="792" y="7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5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483544-CF77-47CC-9B72-35112F297C8D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A0EE39-5C05-4DF6-8578-B6EC029BBB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74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A0EE39-5C05-4DF6-8578-B6EC029BBB1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179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picture</a:t>
            </a:r>
            <a:r>
              <a:rPr lang="en-GB" baseline="0" dirty="0" smtClean="0"/>
              <a:t> show the inside of a Tennis ball. The inside is made up of rubber whereas the outside is shell of nylon.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A0EE39-5C05-4DF6-8578-B6EC029BBB1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8307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this slide I talked about the storage method</a:t>
            </a:r>
            <a:r>
              <a:rPr lang="en-GB" baseline="0" dirty="0" smtClean="0"/>
              <a:t> and how short is the life time.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A0EE39-5C05-4DF6-8578-B6EC029BBB1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339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four picture</a:t>
            </a:r>
            <a:r>
              <a:rPr lang="en-GB" baseline="0" dirty="0" smtClean="0"/>
              <a:t> demonstrate a step by step decomposition of a Tennis balls after a year. Only the Nylon shell go off the ball.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A0EE39-5C05-4DF6-8578-B6EC029BBB1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9134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</a:t>
            </a:r>
            <a:r>
              <a:rPr lang="en-GB" baseline="0" dirty="0" smtClean="0"/>
              <a:t> calculated the amount of balls we used over a year in the hotel.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A0EE39-5C05-4DF6-8578-B6EC029BBB1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363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slide show</a:t>
            </a:r>
            <a:r>
              <a:rPr lang="en-GB" baseline="0" dirty="0" smtClean="0"/>
              <a:t>s the flooring composure.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A0EE39-5C05-4DF6-8578-B6EC029BBB1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5553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A0EE39-5C05-4DF6-8578-B6EC029BBB1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46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67B1-6638-4433-9E45-A4B7119064E5}" type="datetime1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725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250F-31D3-4543-8E8A-A5E9797F519D}" type="datetime1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31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DCE9-1F73-4F4E-8AAC-AA40CED44623}" type="datetime1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798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70232-28B8-4A23-9E68-51BFA702439D}" type="datetime1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127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72929-DA78-4190-8D6A-F59606E164AA}" type="datetime1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963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5AE3F8-10DF-4801-8954-6717D55FB233}" type="datetime1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868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688F3-7AB8-4FDB-89CA-A39E813EED38}" type="datetime1">
              <a:rPr lang="en-GB" smtClean="0"/>
              <a:t>23/10/2018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19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D38A2-285E-48BA-A4E8-5CB241AD830D}" type="datetime1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574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CCD31-320C-471C-B09A-32DDB3F9CB2B}" type="datetime1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203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69A59-F786-43AB-B198-6494FCDDCE14}" type="datetime1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612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2483-4B5D-4FFC-B7D0-E0956E4975E9}" type="datetime1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069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D53A1-7E53-4D24-9B24-0FBFC9162042}" type="datetime1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2BEF3-3F01-4746-AF5C-420D130F8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242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2483768" y="1491630"/>
            <a:ext cx="5760640" cy="1813545"/>
          </a:xfrm>
        </p:spPr>
        <p:txBody>
          <a:bodyPr>
            <a:normAutofit/>
          </a:bodyPr>
          <a:lstStyle/>
          <a:p>
            <a:pPr fontAlgn="base"/>
            <a:r>
              <a:rPr lang="en-GB" sz="18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Name : </a:t>
            </a:r>
            <a:r>
              <a:rPr lang="en-GB" sz="1800" dirty="0" err="1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Burwing</a:t>
            </a:r>
            <a:r>
              <a:rPr lang="en-GB" sz="18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Caëtan</a:t>
            </a:r>
            <a:endParaRPr lang="en-GB" sz="18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fontAlgn="base"/>
            <a:r>
              <a:rPr lang="en-GB" sz="18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Course : Work- Based Learning (DSAW4077)</a:t>
            </a:r>
          </a:p>
          <a:p>
            <a:pPr fontAlgn="base"/>
            <a:r>
              <a:rPr lang="en-GB" sz="18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Student ID : </a:t>
            </a:r>
            <a:r>
              <a:rPr lang="en-GB" sz="18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1715701</a:t>
            </a:r>
            <a:endParaRPr lang="en-GB" sz="18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fontAlgn="base"/>
            <a:r>
              <a:rPr lang="en-GB" sz="18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Resort : LUX* Grand Gaube</a:t>
            </a:r>
            <a:endParaRPr lang="en-GB" sz="18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48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339502"/>
            <a:ext cx="6400800" cy="1314450"/>
          </a:xfrm>
        </p:spPr>
        <p:txBody>
          <a:bodyPr>
            <a:normAutofit/>
          </a:bodyPr>
          <a:lstStyle/>
          <a:p>
            <a:r>
              <a:rPr lang="en-GB" sz="40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The life </a:t>
            </a:r>
            <a:r>
              <a:rPr lang="en-GB" sz="40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of a Tennis ball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95686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35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23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Production and Composition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318356" y="1203598"/>
            <a:ext cx="8507288" cy="353139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2000" dirty="0" smtClean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 fontAlgn="base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Rubber is the main component</a:t>
            </a:r>
          </a:p>
          <a:p>
            <a:pPr marL="285750" indent="-285750" fontAlgn="base"/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 fontAlgn="base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Covered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in a wool or nylon shell which is known as the nap. </a:t>
            </a:r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 fontAlgn="base"/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 fontAlgn="base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Pressurised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air inside the rubber core makes the ball bounce</a:t>
            </a:r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 fontAlgn="base"/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pPr marL="0" indent="0" algn="ctr" fontAlgn="base">
              <a:buNone/>
            </a:pP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ONE TENNIS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BALL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= 58.5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grams</a:t>
            </a:r>
          </a:p>
          <a:p>
            <a:pPr marL="285750" indent="-285750" fontAlgn="base"/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87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The </a:t>
            </a:r>
            <a:r>
              <a:rPr lang="en-GB" sz="4000" dirty="0">
                <a:latin typeface="Arial" pitchFamily="34" charset="0"/>
                <a:cs typeface="Arial" pitchFamily="34" charset="0"/>
              </a:rPr>
              <a:t>Ball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71" t="7115" r="8829" b="8556"/>
          <a:stretch/>
        </p:blipFill>
        <p:spPr>
          <a:xfrm>
            <a:off x="1894717" y="915566"/>
            <a:ext cx="5354565" cy="3894229"/>
          </a:xfrm>
        </p:spPr>
      </p:pic>
      <p:sp>
        <p:nvSpPr>
          <p:cNvPr id="5" name="Right Arrow 4"/>
          <p:cNvSpPr/>
          <p:nvPr/>
        </p:nvSpPr>
        <p:spPr>
          <a:xfrm>
            <a:off x="1500198" y="1812309"/>
            <a:ext cx="1127585" cy="271847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53209" y="162506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The </a:t>
            </a:r>
          </a:p>
          <a:p>
            <a:pPr algn="ctr"/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Rubber core</a:t>
            </a:r>
          </a:p>
        </p:txBody>
      </p:sp>
      <p:sp>
        <p:nvSpPr>
          <p:cNvPr id="8" name="Right Arrow 7"/>
          <p:cNvSpPr/>
          <p:nvPr/>
        </p:nvSpPr>
        <p:spPr>
          <a:xfrm>
            <a:off x="1521362" y="3723878"/>
            <a:ext cx="2882080" cy="271847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28935" y="3536635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The</a:t>
            </a:r>
          </a:p>
          <a:p>
            <a:pPr algn="ctr"/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Nylon shell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37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4000" dirty="0">
                <a:latin typeface="Arial" pitchFamily="34" charset="0"/>
                <a:cs typeface="Arial" pitchFamily="34" charset="0"/>
              </a:rPr>
              <a:t>Storage and </a:t>
            </a:r>
            <a:r>
              <a:rPr lang="en-GB" sz="4000" dirty="0">
                <a:latin typeface="Arial" pitchFamily="34" charset="0"/>
                <a:cs typeface="Arial" pitchFamily="34" charset="0"/>
              </a:rPr>
              <a:t>lifecycle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base">
              <a:buNone/>
            </a:pPr>
            <a:endParaRPr lang="en-GB" sz="2000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 fontAlgn="base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New Tennis Balls are store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in a pressurized canister </a:t>
            </a:r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 fontAlgn="base"/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 fontAlgn="base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As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the tennis ball looses pressure during play on the course of time, it is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soon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declared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as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not suitable by the player and ultimately discarded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.</a:t>
            </a:r>
          </a:p>
          <a:p>
            <a:pPr marL="285750" indent="-285750" fontAlgn="base"/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 fontAlgn="base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In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some cases, they are used as toys for the dogs or some for other handmade home projects</a:t>
            </a:r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pPr fontAlgn="base"/>
            <a:endParaRPr lang="en-GB" sz="2000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fontAlgn="base"/>
            <a:endParaRPr lang="en-GB" sz="2000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04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6795"/>
            <a:ext cx="8229600" cy="857250"/>
          </a:xfrm>
        </p:spPr>
        <p:txBody>
          <a:bodyPr>
            <a:normAutofit/>
          </a:bodyPr>
          <a:lstStyle/>
          <a:p>
            <a:pPr fontAlgn="base"/>
            <a:r>
              <a:rPr lang="en-GB" sz="4000" dirty="0">
                <a:latin typeface="Arial" pitchFamily="34" charset="0"/>
                <a:cs typeface="Arial" pitchFamily="34" charset="0"/>
              </a:rPr>
              <a:t>The </a:t>
            </a:r>
            <a:r>
              <a:rPr lang="en-GB" sz="4000" dirty="0">
                <a:latin typeface="Arial" pitchFamily="34" charset="0"/>
                <a:cs typeface="Arial" pitchFamily="34" charset="0"/>
              </a:rPr>
              <a:t>Ball life-time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394" y="915566"/>
            <a:ext cx="6127212" cy="4085181"/>
          </a:xfrm>
        </p:spPr>
      </p:pic>
      <p:sp>
        <p:nvSpPr>
          <p:cNvPr id="7" name="TextBox 6"/>
          <p:cNvSpPr txBox="1"/>
          <p:nvPr/>
        </p:nvSpPr>
        <p:spPr>
          <a:xfrm>
            <a:off x="1903843" y="206391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New Ball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452015" y="206391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02 used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98663" y="1909773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After</a:t>
            </a:r>
          </a:p>
          <a:p>
            <a:pPr algn="ctr"/>
            <a:r>
              <a:rPr lang="en-GB" dirty="0" smtClean="0"/>
              <a:t> one year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929361" y="2063917"/>
            <a:ext cx="1269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Unused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93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4000" dirty="0">
                <a:latin typeface="Arial" pitchFamily="34" charset="0"/>
                <a:cs typeface="Arial" pitchFamily="34" charset="0"/>
              </a:rPr>
              <a:t>Ball used at LGG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dirty="0" smtClean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endParaRPr lang="en-GB" sz="2000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01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tube = 04 balls</a:t>
            </a:r>
          </a:p>
          <a:p>
            <a:pPr marL="285750" indent="-285750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We use 36 tubes monthly</a:t>
            </a:r>
          </a:p>
          <a:p>
            <a:pPr marL="285750" indent="-285750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Over a year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432 tubes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= 1728 balls</a:t>
            </a:r>
          </a:p>
          <a:p>
            <a:pPr marL="285750" indent="-285750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Balls go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to the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hotel garbage</a:t>
            </a:r>
          </a:p>
          <a:p>
            <a:pPr marL="285750" indent="-285750"/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84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LGG Garbage goes to?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/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Mare-</a:t>
            </a:r>
            <a:r>
              <a:rPr lang="en-GB" sz="1800" dirty="0" err="1">
                <a:latin typeface="Arial" pitchFamily="34" charset="0"/>
                <a:ea typeface="+mj-ea"/>
                <a:cs typeface="Arial" pitchFamily="34" charset="0"/>
              </a:rPr>
              <a:t>Chicose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 to be burned or are dumped into landfills every year; and each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ball takes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450 years to decompose.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95686"/>
            <a:ext cx="5166507" cy="2744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8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563888" y="4714185"/>
            <a:ext cx="18445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Rédaction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189523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How LUX* can contribute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31590"/>
            <a:ext cx="3744416" cy="37444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360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3125"/>
            <a:ext cx="8229600" cy="85725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THE RECYCLING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898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12959"/>
            <a:ext cx="2418211" cy="2119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47564" y="390321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4000" dirty="0">
                <a:latin typeface="Arial" pitchFamily="34" charset="0"/>
                <a:ea typeface="+mj-ea"/>
                <a:cs typeface="Arial" pitchFamily="34" charset="0"/>
              </a:rPr>
              <a:t>The </a:t>
            </a:r>
            <a:r>
              <a:rPr lang="en-GB" sz="4000" dirty="0">
                <a:latin typeface="Arial" pitchFamily="34" charset="0"/>
                <a:ea typeface="+mj-ea"/>
                <a:cs typeface="Arial" pitchFamily="34" charset="0"/>
              </a:rPr>
              <a:t>collection</a:t>
            </a:r>
            <a:endParaRPr lang="en-GB" sz="4000" dirty="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0264" y="1098207"/>
            <a:ext cx="425564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To place recycling ball bin around all the Tennis courts and </a:t>
            </a:r>
            <a:r>
              <a:rPr lang="en-GB" dirty="0" err="1">
                <a:latin typeface="Arial" pitchFamily="34" charset="0"/>
                <a:ea typeface="+mj-ea"/>
                <a:cs typeface="Arial" pitchFamily="34" charset="0"/>
              </a:rPr>
              <a:t>Padel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Non resident guest or visitors will be invited to throw their old or used balls in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the bin.</a:t>
            </a: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On a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weekly basic the same will be collected, counted and will be stored in a dry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place (container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or a store)</a:t>
            </a:r>
          </a:p>
        </p:txBody>
      </p:sp>
      <p:sp>
        <p:nvSpPr>
          <p:cNvPr id="8" name="AutoShape 5" descr="Image result for tennis ball recycl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4373" y="1347613"/>
            <a:ext cx="1989875" cy="2985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6055325" y="4397664"/>
            <a:ext cx="1497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(Tennis, 2015)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73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47564" y="390321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4000" dirty="0">
                <a:latin typeface="Arial" pitchFamily="34" charset="0"/>
                <a:ea typeface="+mj-ea"/>
                <a:cs typeface="Arial" pitchFamily="34" charset="0"/>
              </a:rPr>
              <a:t>The shipping</a:t>
            </a:r>
            <a:endParaRPr lang="en-GB" sz="4000" dirty="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3528" y="1779662"/>
            <a:ext cx="41044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At the end of the year,  we ship all the balls to an organisation call “Recycle Balls”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 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in the Vermont USA.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dirty="0" smtClean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8" name="AutoShape 5" descr="Image result for tennis ball recycl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452" y="1266882"/>
            <a:ext cx="3792000" cy="28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64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28225" y="267494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4000" dirty="0">
                <a:latin typeface="Arial" pitchFamily="34" charset="0"/>
                <a:ea typeface="+mj-ea"/>
                <a:cs typeface="Arial" pitchFamily="34" charset="0"/>
              </a:rPr>
              <a:t>What does the Recycles ball organisation do with?</a:t>
            </a:r>
            <a:endParaRPr lang="en-GB" sz="4000" dirty="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3012" y="1347788"/>
            <a:ext cx="360756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They will separate the Nylon shell from rubber core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Same will be chopped into peace's and converted into raw rubber. 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The smashed rubber will be transferred to another organisation call </a:t>
            </a:r>
            <a:r>
              <a:rPr lang="en-GB" dirty="0" err="1">
                <a:latin typeface="Arial" pitchFamily="34" charset="0"/>
                <a:ea typeface="+mj-ea"/>
                <a:cs typeface="Arial" pitchFamily="34" charset="0"/>
              </a:rPr>
              <a:t>Laykold</a:t>
            </a: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  <a:p>
            <a:endParaRPr lang="en-GB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8" name="AutoShape 5" descr="Image result for tennis ball recycl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77"/>
          <a:stretch/>
        </p:blipFill>
        <p:spPr bwMode="auto">
          <a:xfrm>
            <a:off x="5845251" y="1719134"/>
            <a:ext cx="2307505" cy="2805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6216032" y="4652684"/>
            <a:ext cx="15659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(Project, 2015)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52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47564" y="390321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4000" dirty="0">
                <a:latin typeface="Arial" pitchFamily="34" charset="0"/>
                <a:ea typeface="+mj-ea"/>
                <a:cs typeface="Arial" pitchFamily="34" charset="0"/>
              </a:rPr>
              <a:t>At </a:t>
            </a:r>
            <a:r>
              <a:rPr lang="en-GB" sz="4000" dirty="0" err="1">
                <a:latin typeface="Arial" pitchFamily="34" charset="0"/>
                <a:ea typeface="+mj-ea"/>
                <a:cs typeface="Arial" pitchFamily="34" charset="0"/>
              </a:rPr>
              <a:t>Laykold</a:t>
            </a:r>
            <a:r>
              <a:rPr lang="en-GB" sz="4000" dirty="0">
                <a:latin typeface="Arial" pitchFamily="34" charset="0"/>
                <a:ea typeface="+mj-ea"/>
                <a:cs typeface="Arial" pitchFamily="34" charset="0"/>
              </a:rPr>
              <a:t> Industry </a:t>
            </a:r>
            <a:endParaRPr lang="en-GB" sz="4000" dirty="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564" y="1451550"/>
            <a:ext cx="3636404" cy="2751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They will work with the chopped rubber and transform it into a liquid state.</a:t>
            </a: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From Liquid they will make mats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of 4mm or 7mm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thick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and the product will be called “</a:t>
            </a:r>
            <a:r>
              <a:rPr lang="en-GB" dirty="0" err="1">
                <a:latin typeface="Arial" pitchFamily="34" charset="0"/>
                <a:ea typeface="+mj-ea"/>
                <a:cs typeface="Arial" pitchFamily="34" charset="0"/>
              </a:rPr>
              <a:t>Laykold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 Masters 5 and </a:t>
            </a:r>
            <a:r>
              <a:rPr lang="en-GB" dirty="0">
                <a:latin typeface="Arial" pitchFamily="34" charset="0"/>
                <a:ea typeface="+mj-ea"/>
                <a:cs typeface="Arial" pitchFamily="34" charset="0"/>
              </a:rPr>
              <a:t>8”.</a:t>
            </a:r>
            <a:endParaRPr lang="en-GB" dirty="0"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8" name="AutoShape 5" descr="Image result for tennis ball recycl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4" y="1098206"/>
            <a:ext cx="2520280" cy="1369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945" y="3160455"/>
            <a:ext cx="2627896" cy="1264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838739"/>
            <a:ext cx="1908000" cy="19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5588004" y="4562073"/>
            <a:ext cx="15659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(Project, 2015)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39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62446"/>
            <a:ext cx="8435280" cy="1115235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itchFamily="34" charset="0"/>
                <a:cs typeface="Arial" pitchFamily="34" charset="0"/>
              </a:rPr>
              <a:t>Laykold</a:t>
            </a:r>
            <a:r>
              <a:rPr lang="en-GB" sz="4000" dirty="0">
                <a:latin typeface="Arial" pitchFamily="34" charset="0"/>
                <a:cs typeface="Arial" pitchFamily="34" charset="0"/>
              </a:rPr>
              <a:t> Masters 5 and </a:t>
            </a:r>
            <a:r>
              <a:rPr lang="en-GB" sz="4000" dirty="0">
                <a:latin typeface="Arial" pitchFamily="34" charset="0"/>
                <a:cs typeface="Arial" pitchFamily="34" charset="0"/>
              </a:rPr>
              <a:t>8 composure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 rot="19737826">
            <a:off x="1904984" y="150394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Top Coat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 rot="19540876">
            <a:off x="2265023" y="1972939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Line Primer &amp; </a:t>
            </a:r>
          </a:p>
          <a:p>
            <a:r>
              <a:rPr lang="en-GB" dirty="0" smtClean="0"/>
              <a:t>White Paint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 rot="19539806">
            <a:off x="2748393" y="276086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Top Coat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9296465">
            <a:off x="3784854" y="272962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Filler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 rot="19285093">
            <a:off x="4435703" y="301691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Sealer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 rot="19197399">
            <a:off x="5040052" y="324469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Edge Sealer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 rot="19121814">
            <a:off x="5721407" y="353676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Adhesive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48" y="1177683"/>
            <a:ext cx="7416824" cy="342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3747597" y="4599108"/>
            <a:ext cx="17329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(recycling, 2015)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994172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The advantage of </a:t>
            </a:r>
            <a:r>
              <a:rPr lang="en-GB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4000" dirty="0" smtClean="0">
                <a:latin typeface="Arial" pitchFamily="34" charset="0"/>
                <a:cs typeface="Arial" pitchFamily="34" charset="0"/>
              </a:rPr>
            </a:br>
            <a:r>
              <a:rPr lang="en-GB" sz="4000" dirty="0" smtClean="0">
                <a:latin typeface="Arial" pitchFamily="34" charset="0"/>
                <a:cs typeface="Arial" pitchFamily="34" charset="0"/>
              </a:rPr>
              <a:t>this </a:t>
            </a:r>
            <a:r>
              <a:rPr lang="en-GB" sz="4000" dirty="0">
                <a:latin typeface="Arial" pitchFamily="34" charset="0"/>
                <a:cs typeface="Arial" pitchFamily="34" charset="0"/>
              </a:rPr>
              <a:t>types of Court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9512" y="1286779"/>
            <a:ext cx="504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Less maintenance cost</a:t>
            </a:r>
          </a:p>
          <a:p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When its rain, its dry quickly</a:t>
            </a:r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Durable and last longer </a:t>
            </a:r>
          </a:p>
          <a:p>
            <a:endParaRPr lang="en-GB" sz="1800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endParaRPr lang="en-GB" sz="1800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60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The </a:t>
            </a:r>
            <a:r>
              <a:rPr lang="en-GB" sz="4000" dirty="0">
                <a:latin typeface="Arial" pitchFamily="34" charset="0"/>
                <a:cs typeface="Arial" pitchFamily="34" charset="0"/>
              </a:rPr>
              <a:t>cost of the project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9512" y="1286779"/>
            <a:ext cx="504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Shipping of the ball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to Vermont United State of America </a:t>
            </a:r>
          </a:p>
          <a:p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		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US $ 1000 / 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34,460.6MUR</a:t>
            </a:r>
          </a:p>
          <a:p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One complete court :  US $ 35,000/ 1,206,073.99MUR 			(1 USD = 34.4606 MUR</a:t>
            </a:r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)</a:t>
            </a:r>
          </a:p>
          <a:p>
            <a:endParaRPr lang="en-GB" sz="1800" dirty="0">
              <a:latin typeface="Arial" pitchFamily="34" charset="0"/>
              <a:ea typeface="+mj-ea"/>
              <a:cs typeface="Arial" pitchFamily="34" charset="0"/>
            </a:endParaRPr>
          </a:p>
          <a:p>
            <a:r>
              <a:rPr lang="en-GB" sz="1800" dirty="0">
                <a:latin typeface="Arial" pitchFamily="34" charset="0"/>
                <a:ea typeface="+mj-ea"/>
                <a:cs typeface="Arial" pitchFamily="34" charset="0"/>
              </a:rPr>
              <a:t>Additional cost ( Flight and accommodation for the engineers )</a:t>
            </a:r>
          </a:p>
          <a:p>
            <a:endParaRPr lang="en-GB" sz="1800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endParaRPr lang="en-GB" sz="1800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32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The final product</a:t>
            </a:r>
          </a:p>
        </p:txBody>
      </p:sp>
      <p:pic>
        <p:nvPicPr>
          <p:cNvPr id="1026" name="Picture 2" descr="Image result for recycle tennis court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311" y="1417377"/>
            <a:ext cx="3530489" cy="2647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286779"/>
            <a:ext cx="504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689" y="1417378"/>
            <a:ext cx="3528206" cy="264786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789029" y="4376128"/>
            <a:ext cx="15659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(Project, 2015)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8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itchFamily="34" charset="0"/>
                <a:cs typeface="Arial" pitchFamily="34" charset="0"/>
              </a:rPr>
              <a:t>Reference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1275606"/>
            <a:ext cx="864096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Project, T. T. B., 2015. The Tennis Ball Project. [Online]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http://tennisballcourts.com/how-to-get-a-tennis-ball-court/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 23 10 2018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Tennis, R., 2015. TENNIS BALL RECYCLING. [Online]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http://retourtennis.com/faqs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 23 10 2018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recycling, T. b., 2015. Tennis Ball Recycling. [Online]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www.tennisballrecycling.com/tennis-ball-courts/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 23 10 2018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Rédaction, L. -., 2018. Les ordures seront empilées à Mare-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Chicose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</a:p>
          <a:p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: https://www.lexpress.mu/article/340037/ordures-seront-empilees-mare-chicose</a:t>
            </a:r>
          </a:p>
          <a:p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fr-FR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fr-FR" sz="1200" dirty="0">
                <a:latin typeface="Arial" panose="020B0604020202020204" pitchFamily="34" charset="0"/>
                <a:cs typeface="Arial" panose="020B0604020202020204" pitchFamily="34" charset="0"/>
              </a:rPr>
              <a:t> 23 10 2018].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09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874514"/>
            <a:ext cx="8229600" cy="33944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 smtClean="0">
              <a:solidFill>
                <a:schemeClr val="bg1">
                  <a:lumMod val="65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indent="0" algn="ctr">
              <a:spcBef>
                <a:spcPct val="0"/>
              </a:spcBef>
              <a:buNone/>
            </a:pPr>
            <a:r>
              <a:rPr lang="en-GB" sz="7200" dirty="0">
                <a:latin typeface="Arial" pitchFamily="34" charset="0"/>
                <a:ea typeface="+mj-ea"/>
                <a:cs typeface="Arial" pitchFamily="34" charset="0"/>
              </a:rPr>
              <a:t>Thank </a:t>
            </a:r>
            <a:r>
              <a:rPr lang="en-GB" sz="7200" dirty="0">
                <a:latin typeface="Arial" pitchFamily="34" charset="0"/>
                <a:ea typeface="+mj-ea"/>
                <a:cs typeface="Arial" pitchFamily="34" charset="0"/>
              </a:rPr>
              <a:t>you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2BEF3-3F01-4746-AF5C-420D130F83D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00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3527</TotalTime>
  <Words>657</Words>
  <Application>Microsoft Office PowerPoint</Application>
  <PresentationFormat>On-screen Show (16:9)</PresentationFormat>
  <Paragraphs>149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PowerPoint Presentation</vt:lpstr>
      <vt:lpstr>PowerPoint Presentation</vt:lpstr>
      <vt:lpstr>Production and Composition</vt:lpstr>
      <vt:lpstr>The Ball</vt:lpstr>
      <vt:lpstr>Storage and lifecycle</vt:lpstr>
      <vt:lpstr>The Ball life-time</vt:lpstr>
      <vt:lpstr>Ball used at LGG</vt:lpstr>
      <vt:lpstr>LGG Garbage goes to?</vt:lpstr>
      <vt:lpstr>How LUX* can contribute </vt:lpstr>
      <vt:lpstr>THE RECYCLING PROCESS</vt:lpstr>
      <vt:lpstr>PowerPoint Presentation</vt:lpstr>
      <vt:lpstr>PowerPoint Presentation</vt:lpstr>
      <vt:lpstr>PowerPoint Presentation</vt:lpstr>
      <vt:lpstr>PowerPoint Presentation</vt:lpstr>
      <vt:lpstr>Laykold Masters 5 and 8 composure</vt:lpstr>
      <vt:lpstr>The advantage of  this types of Court</vt:lpstr>
      <vt:lpstr>The cost of the project</vt:lpstr>
      <vt:lpstr>The final product</vt:lpstr>
      <vt:lpstr>Reference</vt:lpstr>
      <vt:lpstr>PowerPoint Presentation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LUX * INOVATION CHALLENGE</dc:title>
  <dc:creator>Wellness Concierge - LUX* Grand Gaube</dc:creator>
  <cp:lastModifiedBy>Wellness Concierge - LUX* Grand Gaube</cp:lastModifiedBy>
  <cp:revision>63</cp:revision>
  <dcterms:created xsi:type="dcterms:W3CDTF">2018-04-20T07:05:21Z</dcterms:created>
  <dcterms:modified xsi:type="dcterms:W3CDTF">2018-10-23T17:20:34Z</dcterms:modified>
</cp:coreProperties>
</file>