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94660"/>
  </p:normalViewPr>
  <p:slideViewPr>
    <p:cSldViewPr snapToGrid="0">
      <p:cViewPr varScale="1">
        <p:scale>
          <a:sx n="118" d="100"/>
          <a:sy n="118" d="100"/>
        </p:scale>
        <p:origin x="19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11/6/2024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5980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11/6/2024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86410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11/6/2024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1104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11/6/2024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4170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11/6/2024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52536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3" y="6416675"/>
            <a:ext cx="2921715" cy="365125"/>
          </a:xfrm>
        </p:spPr>
        <p:txBody>
          <a:bodyPr/>
          <a:lstStyle/>
          <a:p>
            <a:fld id="{3AB41CFF-90C9-47B3-9DA1-F2BF8D839F7E}" type="datetime1">
              <a:rPr lang="en-US" smtClean="0"/>
              <a:t>11/6/2024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06095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11/6/2024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89519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11/6/2024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7599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11/6/2024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65269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11/6/2024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0594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11/6/2024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2656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11/6/2024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3536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7FDDF72-DE39-4F99-A3C1-DD9D7815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E4ECE80-3AD1-450C-B62A-98788F193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" name="Picture 3" descr="Fire engine parked inside a fire station">
            <a:extLst>
              <a:ext uri="{FF2B5EF4-FFF2-40B4-BE49-F238E27FC236}">
                <a16:creationId xmlns:a16="http://schemas.microsoft.com/office/drawing/2014/main" id="{BEFBD334-E9C1-A146-9B7E-44A2AB06CBC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r="-1" b="15725"/>
          <a:stretch/>
        </p:blipFill>
        <p:spPr>
          <a:xfrm>
            <a:off x="0" y="30399"/>
            <a:ext cx="12188952" cy="68566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3725CB-B9D6-D4E1-C0C5-9A2878335C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6275" y="744909"/>
            <a:ext cx="10190071" cy="3145855"/>
          </a:xfrm>
        </p:spPr>
        <p:txBody>
          <a:bodyPr anchor="b">
            <a:normAutofit/>
          </a:bodyPr>
          <a:lstStyle/>
          <a:p>
            <a:r>
              <a:rPr lang="en-GB" sz="4800" dirty="0">
                <a:solidFill>
                  <a:srgbClr val="FFFFFF"/>
                </a:solidFill>
              </a:rPr>
              <a:t>UWTSD Criminology and Policing students, Roads Policing consolidation exercise with Mid and West Wales Fire and Rescue Service.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F2EB0A-ECAB-2A3C-13FB-81B9E7F036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8708" y="4069780"/>
            <a:ext cx="9781327" cy="2056617"/>
          </a:xfrm>
        </p:spPr>
        <p:txBody>
          <a:bodyPr anchor="t">
            <a:normAutofit/>
          </a:bodyPr>
          <a:lstStyle/>
          <a:p>
            <a:r>
              <a:rPr lang="en-GB" sz="2200" dirty="0">
                <a:solidFill>
                  <a:srgbClr val="FFFFFF"/>
                </a:solidFill>
              </a:rPr>
              <a:t>Wednesday 13</a:t>
            </a:r>
            <a:r>
              <a:rPr lang="en-GB" sz="2200" baseline="30000" dirty="0">
                <a:solidFill>
                  <a:srgbClr val="FFFFFF"/>
                </a:solidFill>
              </a:rPr>
              <a:t>th</a:t>
            </a:r>
            <a:r>
              <a:rPr lang="en-GB" sz="2200" dirty="0">
                <a:solidFill>
                  <a:srgbClr val="FFFFFF"/>
                </a:solidFill>
              </a:rPr>
              <a:t> November 2024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A497A3F-AD19-9CC5-D806-57FCA91DED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825" y="5524499"/>
            <a:ext cx="1866900" cy="125729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40E091C-7D8D-8F6C-6AFF-B4EFA0D66A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01277" y="5520837"/>
            <a:ext cx="1866900" cy="1257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8938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2225C-670A-9F63-9766-FEBB2BE877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9B541-E38A-BE54-4511-C2FF3A4535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0920hrs – Arrival at Earlswood training site.</a:t>
            </a:r>
          </a:p>
          <a:p>
            <a:r>
              <a:rPr lang="en-GB" dirty="0"/>
              <a:t>0930hrs – Safety briefing.</a:t>
            </a:r>
          </a:p>
          <a:p>
            <a:r>
              <a:rPr lang="en-GB" dirty="0"/>
              <a:t>1000hrs – Briefing and role play exercise.</a:t>
            </a:r>
          </a:p>
          <a:p>
            <a:r>
              <a:rPr lang="en-GB" dirty="0"/>
              <a:t>1200hrs – End exercise.</a:t>
            </a:r>
          </a:p>
          <a:p>
            <a:r>
              <a:rPr lang="en-GB" dirty="0"/>
              <a:t>1210hrs – Classroom input on major incidents and working together.</a:t>
            </a:r>
          </a:p>
          <a:p>
            <a:r>
              <a:rPr lang="en-GB" dirty="0"/>
              <a:t>1300hrs – Debrief and finish.</a:t>
            </a:r>
          </a:p>
          <a:p>
            <a:r>
              <a:rPr lang="en-GB" dirty="0"/>
              <a:t>1330hrs</a:t>
            </a:r>
          </a:p>
        </p:txBody>
      </p:sp>
    </p:spTree>
    <p:extLst>
      <p:ext uri="{BB962C8B-B14F-4D97-AF65-F5344CB8AC3E}">
        <p14:creationId xmlns:p14="http://schemas.microsoft.com/office/powerpoint/2010/main" val="6183087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AEF655-C36D-2449-2E78-19BF09B4E0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Clothing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9216F4-E236-F035-EF10-4D88A17FC7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ensure that you wear appropriate clothing for the venue and weather.  Whilst in extreme circumstances the role play may be moved into a hanger, it is intended that it will take place outdoors to provide the most realistic but safe environment for you to experience the agencies working together at the scene of a serious RTC.  Ensure that your clothing is safe, well fitting, warm, shower proof and that you have sensible footwear (no flip flops, crocks or high heels).</a:t>
            </a:r>
          </a:p>
        </p:txBody>
      </p:sp>
    </p:spTree>
    <p:extLst>
      <p:ext uri="{BB962C8B-B14F-4D97-AF65-F5344CB8AC3E}">
        <p14:creationId xmlns:p14="http://schemas.microsoft.com/office/powerpoint/2010/main" val="34519667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594D7-EAE8-0513-F2A1-515D87C14B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Refreshments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8B1812-D377-EFDC-B678-DEDB6D997A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Tea, coffee or soft drink will be provided at the end of the exercise. </a:t>
            </a:r>
          </a:p>
          <a:p>
            <a:r>
              <a:rPr lang="en-GB" dirty="0"/>
              <a:t>All students and staff are advised to inform Melanie Thomas prior to the exercise of any allergies or food intolerances.</a:t>
            </a:r>
          </a:p>
        </p:txBody>
      </p:sp>
    </p:spTree>
    <p:extLst>
      <p:ext uri="{BB962C8B-B14F-4D97-AF65-F5344CB8AC3E}">
        <p14:creationId xmlns:p14="http://schemas.microsoft.com/office/powerpoint/2010/main" val="42132267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68486-6E16-A668-97E9-340E62A9B7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D4A7D-21F9-0A46-B589-4DC7D4F756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By the end of the session students will have been afforded the opportunity to:</a:t>
            </a:r>
          </a:p>
          <a:p>
            <a:r>
              <a:rPr lang="en-GB" dirty="0"/>
              <a:t>1. Experience working together with partnership agencies at the scene of a role play serious RTC.</a:t>
            </a:r>
          </a:p>
          <a:p>
            <a:r>
              <a:rPr lang="en-GB" dirty="0"/>
              <a:t>2. Apply their knowledge of RTA legislation and police powers to a realistic role play scenario</a:t>
            </a:r>
          </a:p>
          <a:p>
            <a:r>
              <a:rPr lang="en-GB" dirty="0"/>
              <a:t>3. Have a greater understanding as to how the emergency services work together at the scene of a serious RTC and </a:t>
            </a:r>
            <a:r>
              <a:rPr lang="en-GB" dirty="0" err="1"/>
              <a:t>Jesip</a:t>
            </a:r>
            <a:r>
              <a:rPr lang="en-GB" dirty="0"/>
              <a:t> incident.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4949546"/>
      </p:ext>
    </p:extLst>
  </p:cSld>
  <p:clrMapOvr>
    <a:masterClrMapping/>
  </p:clrMapOvr>
</p:sld>
</file>

<file path=ppt/theme/theme1.xml><?xml version="1.0" encoding="utf-8"?>
<a:theme xmlns:a="http://schemas.openxmlformats.org/drawingml/2006/main" name="DappledVTI">
  <a:themeElements>
    <a:clrScheme name="AnalogousFromRegularSeed_2SEEDS">
      <a:dk1>
        <a:srgbClr val="000000"/>
      </a:dk1>
      <a:lt1>
        <a:srgbClr val="FFFFFF"/>
      </a:lt1>
      <a:dk2>
        <a:srgbClr val="412624"/>
      </a:dk2>
      <a:lt2>
        <a:srgbClr val="E8E4E2"/>
      </a:lt2>
      <a:accent1>
        <a:srgbClr val="3B80B1"/>
      </a:accent1>
      <a:accent2>
        <a:srgbClr val="46B2B2"/>
      </a:accent2>
      <a:accent3>
        <a:srgbClr val="4D61C3"/>
      </a:accent3>
      <a:accent4>
        <a:srgbClr val="B13B3C"/>
      </a:accent4>
      <a:accent5>
        <a:srgbClr val="C37C4D"/>
      </a:accent5>
      <a:accent6>
        <a:srgbClr val="B19C3B"/>
      </a:accent6>
      <a:hlink>
        <a:srgbClr val="BA713E"/>
      </a:hlink>
      <a:folHlink>
        <a:srgbClr val="7F7F7F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ppledVTI" id="{204FEFAB-F02B-4FE8-B509-C50A618B972D}" vid="{7EAEADA8-5A8E-45B2-B0E4-448EC7E7A94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274</Words>
  <Application>Microsoft Office PowerPoint</Application>
  <PresentationFormat>Widescreen</PresentationFormat>
  <Paragraphs>19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AvenirNext LT Pro Medium</vt:lpstr>
      <vt:lpstr>Arial</vt:lpstr>
      <vt:lpstr>Avenir Next LT Pro</vt:lpstr>
      <vt:lpstr>Sabon Next LT</vt:lpstr>
      <vt:lpstr>DappledVTI</vt:lpstr>
      <vt:lpstr>UWTSD Criminology and Policing students, Roads Policing consolidation exercise with Mid and West Wales Fire and Rescue Service.</vt:lpstr>
      <vt:lpstr>PowerPoint Presentation</vt:lpstr>
      <vt:lpstr>Clothing</vt:lpstr>
      <vt:lpstr>Refreshments</vt:lpstr>
      <vt:lpstr>Objectives: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Thomas</dc:creator>
  <cp:lastModifiedBy>Melanie Thomas</cp:lastModifiedBy>
  <cp:revision>4</cp:revision>
  <dcterms:created xsi:type="dcterms:W3CDTF">2024-11-06T10:36:36Z</dcterms:created>
  <dcterms:modified xsi:type="dcterms:W3CDTF">2024-11-06T17:25:12Z</dcterms:modified>
</cp:coreProperties>
</file>