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78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82CB2-5D63-43B7-AE3D-2708F9C77F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B42B72-68EF-4BDE-89F4-0B450C92E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8E0B4-1798-4C9C-AB61-7B7EAB433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76F60-3276-4AAE-8D7E-3D01D7F8F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7018E-6ADB-4D30-A743-EDD23203F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037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76D24-5039-4FEB-8F91-D0120EEAA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93712-0AEF-4BFB-B9BF-5B46E7751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D7CCDC-6F6C-4EFF-B2A1-FE1F1375C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E7B53-F8D5-4F95-A446-601D9BBE3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08B44-A148-41E4-9091-F57EC92B8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282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C0F3F-37B5-4FDA-8BBD-1708DADEE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FD409A-DC9A-419D-8ABE-A63D01CD8A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7C138-5A5F-494A-BF78-043F924A9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802FA-FB8A-45C1-B782-77EF1CF77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CA8A7-AB92-4FE5-9EC3-75A9A0AD8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733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49E56-D894-4601-AA7F-855FB781B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D60DC-9FBE-467C-BEB6-83E303A9EF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D0CB8A-4197-4BEA-B260-94BF3141A3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6C320-286F-4C22-A1CA-F9DD5DAA1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265E70-D4C9-4D38-8011-4C4ABDD2F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2BF2D-C312-47DF-B648-FBD9243CB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822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747AD-AD3F-43FB-8439-332408081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577FB4-ABC2-4425-B448-B81392251F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AEC13C-5301-42FE-A234-B46D7B436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29770A-63B8-4086-9FA5-1D8B7A2833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B9BA4C-883F-4098-9924-F642CB31F3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0A1250-1B1E-402C-AFC3-E8DD1CDC7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2DE253-732C-4346-BA84-A1EE0A302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4142CC-D7E1-4660-90DA-F442A0433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74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3F57C-636C-49FD-8E2C-939BCD7FE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6BD84D-AE62-4068-B819-B95D1C911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BBE9F3-A7F1-4B92-A93F-55D2498FB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7CF732-876D-4B0D-B3E9-03E399DB4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50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00D854-149E-4963-BCB3-EB842E12F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17F6C1-486C-42DE-9EAE-028BC79D0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B730E-EA72-4159-90B9-252D57984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522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5AF7B-045F-4116-810F-2B34A42A4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9A644-5938-4A02-86BA-5C8279787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318525-7531-45E1-9985-5BD7D90689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36B485-691C-454D-A686-24889B82B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4B0DE8-08BD-41CA-8C08-4D7199CB0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370296-2A79-4BBD-8CE1-C16FD9078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983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2D566-D02B-48B5-8B31-3BE6C7E1A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A88FF5-7289-45E7-B145-4F3C4C63A4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C6B1B1-0FC9-45CB-A99C-414773B883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BF805F-578D-45FD-B095-8FDE1DD60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35824-BEAE-4178-B25B-839E6EDC6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65BEC6-8ADE-4F76-A640-1D345BBB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66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51AB5-AF86-441A-A44E-6307E1CAB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40E03B-17FB-46BA-A061-DB04AE1B16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925D8-49C9-452D-843B-5A503B29E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80AEC3-204E-4BF4-B88C-E4DE8ACD0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AD572-F60C-4FBD-90DB-27EA6BBBC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85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82A04D-8B94-462A-97AD-5162567CD7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9971E8-2B97-4E78-B477-60085E6F8D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A3EB9-FE22-40EF-89B2-4283A8BEC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C1B39-1D22-4FCF-BF13-C9E81E85A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D9E7F-E02E-4394-A590-653A348B4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161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5CEA47-6368-47F5-AC76-5E10D873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1379E-2219-4D3E-9C4B-B5060106C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1C5A38-583A-4FE4-B4A2-49C1033FB9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F800B-4AB3-46BE-8035-C3B2A9F4E395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17294-6F7D-483D-B6BC-906228AF47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67B5D-96F0-4503-80F1-67E685CFA6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E93526-8631-4C51-A797-B93A0EA850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820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A380D3-AB81-4776-8904-CA42D5A095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401" b="6474"/>
          <a:stretch/>
        </p:blipFill>
        <p:spPr>
          <a:xfrm>
            <a:off x="0" y="61419"/>
            <a:ext cx="12208606" cy="68673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5B5909-C320-4D24-B1CC-EB52D873DB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1662" y="914400"/>
            <a:ext cx="7599563" cy="576374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Desayunos</a:t>
            </a:r>
            <a:r>
              <a:rPr lang="en-GB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 – Breakfast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14C891-EB84-4692-AEC2-FD51FD2F94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6402" y="1466850"/>
            <a:ext cx="2878897" cy="6115050"/>
          </a:xfrm>
        </p:spPr>
        <p:txBody>
          <a:bodyPr>
            <a:noAutofit/>
          </a:bodyPr>
          <a:lstStyle/>
          <a:p>
            <a:r>
              <a:rPr lang="en-GB" sz="1400" b="1" i="0" dirty="0">
                <a:effectLst/>
                <a:latin typeface="Arial Rounded MT Bold" panose="020F0704030504030204" pitchFamily="34" charset="0"/>
              </a:rPr>
              <a:t>€</a:t>
            </a: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</a:rPr>
              <a:t>3.25(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no </a:t>
            </a:r>
            <a:r>
              <a:rPr lang="en-GB" sz="1400" b="1" i="0" dirty="0" err="1">
                <a:effectLst/>
                <a:latin typeface="Arial Rounded MT Bold" panose="020F0704030504030204" pitchFamily="34" charset="0"/>
              </a:rPr>
              <a:t>invitados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 € 4.05) </a:t>
            </a:r>
            <a:endParaRPr lang="en-GB" sz="1400" b="1" dirty="0">
              <a:solidFill>
                <a:srgbClr val="FFFFFF"/>
              </a:solidFill>
              <a:latin typeface="Arial Rounded MT Bold" panose="020F07040305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Pan y queso. </a:t>
            </a:r>
          </a:p>
          <a:p>
            <a:pPr algn="l"/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Bread and cheese.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b="1" dirty="0" err="1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Tocino</a:t>
            </a: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.</a:t>
            </a:r>
          </a:p>
          <a:p>
            <a:pPr algn="l"/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Bacon.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Huevos. </a:t>
            </a:r>
          </a:p>
          <a:p>
            <a:pPr algn="l"/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Eggs.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b="1" dirty="0" err="1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Cruasant</a:t>
            </a: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 de </a:t>
            </a:r>
            <a:r>
              <a:rPr lang="en-GB" sz="1400" b="1" dirty="0" err="1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almendra</a:t>
            </a: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.</a:t>
            </a:r>
          </a:p>
          <a:p>
            <a:pPr algn="l"/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Almond croissant.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b="1" dirty="0" err="1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Rosquilla</a:t>
            </a: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.</a:t>
            </a:r>
          </a:p>
          <a:p>
            <a:pPr algn="l"/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Donut.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b="1" dirty="0" err="1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Panqueques</a:t>
            </a: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.</a:t>
            </a:r>
          </a:p>
          <a:p>
            <a:pPr algn="l"/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Pancakes.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400" b="1" dirty="0" err="1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Salchichas</a:t>
            </a:r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.</a:t>
            </a:r>
          </a:p>
          <a:p>
            <a:pPr algn="l"/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Sausages.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 Rounded MT Bold" panose="020F0704030504030204" pitchFamily="34" charset="0"/>
                <a:cs typeface="Aharoni" panose="02010803020104030203" pitchFamily="2" charset="-79"/>
              </a:rPr>
              <a:t>Pincho</a:t>
            </a:r>
            <a:r>
              <a:rPr lang="en-GB" sz="1400" b="1" dirty="0">
                <a:latin typeface="Arial Rounded MT Bold" panose="020F0704030504030204" pitchFamily="34" charset="0"/>
                <a:cs typeface="Aharoni" panose="02010803020104030203" pitchFamily="2" charset="-79"/>
              </a:rPr>
              <a:t> de tortilla.</a:t>
            </a:r>
          </a:p>
          <a:p>
            <a:pPr algn="l"/>
            <a:r>
              <a:rPr lang="en-GB" sz="1400" b="1" dirty="0">
                <a:solidFill>
                  <a:srgbClr val="FFFFFF"/>
                </a:solidFill>
                <a:latin typeface="Arial Rounded MT Bold" panose="020F0704030504030204" pitchFamily="34" charset="0"/>
                <a:cs typeface="Aharoni" panose="02010803020104030203" pitchFamily="2" charset="-79"/>
              </a:rPr>
              <a:t>Spanish omelette</a:t>
            </a:r>
            <a:r>
              <a:rPr lang="en-GB" sz="1400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AD1DE4-647E-42BD-AB09-491CD3EF06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6485" y="42389"/>
            <a:ext cx="1548286" cy="15482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9B2669-5E6A-41D6-A3B9-79111B8D349F}"/>
              </a:ext>
            </a:extLst>
          </p:cNvPr>
          <p:cNvSpPr txBox="1"/>
          <p:nvPr/>
        </p:nvSpPr>
        <p:spPr>
          <a:xfrm>
            <a:off x="4305299" y="1490774"/>
            <a:ext cx="271462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err="1">
                <a:latin typeface="Arial Rounded MT Bold" panose="020F0704030504030204" pitchFamily="34" charset="0"/>
              </a:rPr>
              <a:t>Postres</a:t>
            </a:r>
            <a:r>
              <a:rPr lang="en-GB" sz="1400" b="1" dirty="0">
                <a:latin typeface="Arial Rounded MT Bold" panose="020F0704030504030204" pitchFamily="34" charset="0"/>
              </a:rPr>
              <a:t> – Dessert 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€2.15(no </a:t>
            </a:r>
            <a:r>
              <a:rPr lang="en-GB" sz="1400" b="1" i="0" dirty="0" err="1">
                <a:effectLst/>
                <a:latin typeface="Arial Rounded MT Bold" panose="020F0704030504030204" pitchFamily="34" charset="0"/>
              </a:rPr>
              <a:t>invitados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 €3.99)</a:t>
            </a:r>
          </a:p>
          <a:p>
            <a:pPr algn="ctr"/>
            <a:r>
              <a:rPr lang="en-GB" sz="1400" b="1" i="0" dirty="0">
                <a:effectLst/>
                <a:latin typeface="Arial Rounded MT Bold" panose="020F0704030504030204" pitchFamily="34" charset="0"/>
              </a:rPr>
              <a:t> </a:t>
            </a:r>
            <a:endParaRPr lang="en-GB" sz="1400" b="1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 Rounded MT Bold" panose="020F0704030504030204" pitchFamily="34" charset="0"/>
              </a:rPr>
              <a:t>Chocolate con churros.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Churros with chocolate.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 Rounded MT Bold" panose="020F0704030504030204" pitchFamily="34" charset="0"/>
              </a:rPr>
              <a:t>Pastel de </a:t>
            </a:r>
            <a:r>
              <a:rPr lang="en-GB" sz="1400" b="1" dirty="0" err="1">
                <a:latin typeface="Arial Rounded MT Bold" panose="020F0704030504030204" pitchFamily="34" charset="0"/>
              </a:rPr>
              <a:t>quso</a:t>
            </a:r>
            <a:r>
              <a:rPr lang="en-GB" sz="1400" b="1" dirty="0">
                <a:latin typeface="Arial Rounded MT Bold" panose="020F0704030504030204" pitchFamily="34" charset="0"/>
              </a:rPr>
              <a:t>.</a:t>
            </a:r>
          </a:p>
          <a:p>
            <a:r>
              <a:rPr lang="en-GB" sz="1400" b="1" dirty="0" err="1">
                <a:latin typeface="Arial Rounded MT Bold" panose="020F0704030504030204" pitchFamily="34" charset="0"/>
              </a:rPr>
              <a:t>Cheescake</a:t>
            </a:r>
            <a:r>
              <a:rPr lang="en-GB" sz="1400" b="1" dirty="0">
                <a:latin typeface="Arial Rounded MT Bold" panose="020F070403050403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 Rounded MT Bold" panose="020F0704030504030204" pitchFamily="34" charset="0"/>
              </a:rPr>
              <a:t>Rollos</a:t>
            </a:r>
            <a:r>
              <a:rPr lang="en-GB" sz="1400" b="1" dirty="0">
                <a:latin typeface="Arial Rounded MT Bold" panose="020F0704030504030204" pitchFamily="34" charset="0"/>
              </a:rPr>
              <a:t> de </a:t>
            </a:r>
            <a:r>
              <a:rPr lang="en-GB" sz="1400" b="1" dirty="0" err="1">
                <a:latin typeface="Arial Rounded MT Bold" panose="020F0704030504030204" pitchFamily="34" charset="0"/>
              </a:rPr>
              <a:t>canwla</a:t>
            </a:r>
            <a:r>
              <a:rPr lang="en-GB" sz="1400" b="1" dirty="0">
                <a:latin typeface="Arial Rounded MT Bold" panose="020F0704030504030204" pitchFamily="34" charset="0"/>
              </a:rPr>
              <a:t>.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Cinnamon rolls.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 Rounded MT Bold" panose="020F0704030504030204" pitchFamily="34" charset="0"/>
              </a:rPr>
              <a:t>Gelatina</a:t>
            </a:r>
            <a:r>
              <a:rPr lang="en-GB" sz="1400" b="1" dirty="0">
                <a:latin typeface="Arial Rounded MT Bold" panose="020F0704030504030204" pitchFamily="34" charset="0"/>
              </a:rPr>
              <a:t>. 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Jelly.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 Rounded MT Bold" panose="020F0704030504030204" pitchFamily="34" charset="0"/>
              </a:rPr>
              <a:t>Paleta. </a:t>
            </a:r>
            <a:r>
              <a:rPr lang="en-GB" sz="1400" b="1" i="1" dirty="0">
                <a:latin typeface="Arial Rounded MT Bold" panose="020F0704030504030204" pitchFamily="34" charset="0"/>
              </a:rPr>
              <a:t> </a:t>
            </a:r>
            <a:endParaRPr lang="en-GB" sz="1400" b="1" dirty="0">
              <a:latin typeface="Arial Rounded MT Bold" panose="020F0704030504030204" pitchFamily="34" charset="0"/>
            </a:endParaRPr>
          </a:p>
          <a:p>
            <a:r>
              <a:rPr lang="en-GB" sz="1400" b="1" dirty="0">
                <a:latin typeface="Arial Rounded MT Bold" panose="020F0704030504030204" pitchFamily="34" charset="0"/>
              </a:rPr>
              <a:t>Spanish ice cream.</a:t>
            </a:r>
            <a:endParaRPr lang="en-GB" sz="1400" b="1" i="1" dirty="0">
              <a:latin typeface="Arial Rounded MT Bold" panose="020F070403050403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99AAC8-2AF1-43DC-BFE4-BC004D08A768}"/>
              </a:ext>
            </a:extLst>
          </p:cNvPr>
          <p:cNvSpPr txBox="1"/>
          <p:nvPr/>
        </p:nvSpPr>
        <p:spPr>
          <a:xfrm>
            <a:off x="7019925" y="1490774"/>
            <a:ext cx="215070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err="1">
                <a:latin typeface="Arial Rounded MT Bold" panose="020F0704030504030204" pitchFamily="34" charset="0"/>
              </a:rPr>
              <a:t>Bebidas</a:t>
            </a:r>
            <a:r>
              <a:rPr lang="en-GB" sz="1400" b="1" dirty="0">
                <a:latin typeface="Arial Rounded MT Bold" panose="020F0704030504030204" pitchFamily="34" charset="0"/>
              </a:rPr>
              <a:t> – Drinks 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€1.49(no </a:t>
            </a:r>
            <a:r>
              <a:rPr lang="en-GB" sz="1400" b="1" i="0" dirty="0" err="1">
                <a:effectLst/>
                <a:latin typeface="Arial Rounded MT Bold" panose="020F0704030504030204" pitchFamily="34" charset="0"/>
              </a:rPr>
              <a:t>invitados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 €1.65)</a:t>
            </a:r>
          </a:p>
          <a:p>
            <a:pPr algn="ctr"/>
            <a:endParaRPr lang="en-GB" sz="1400" b="1" dirty="0">
              <a:latin typeface="Arial Rounded MT Bold" panose="020F07040305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 Rounded MT Bold" panose="020F0704030504030204" pitchFamily="34" charset="0"/>
              </a:rPr>
              <a:t>Limonada</a:t>
            </a:r>
            <a:r>
              <a:rPr lang="en-GB" sz="1400" b="1" dirty="0">
                <a:latin typeface="Arial Rounded MT Bold" panose="020F0704030504030204" pitchFamily="34" charset="0"/>
              </a:rPr>
              <a:t>.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Lemonade.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 Rounded MT Bold" panose="020F0704030504030204" pitchFamily="34" charset="0"/>
              </a:rPr>
              <a:t>T</a:t>
            </a:r>
            <a:r>
              <a:rPr lang="en-GB" sz="1400" b="1" i="0" dirty="0" err="1">
                <a:effectLst/>
                <a:latin typeface="Arial Rounded MT Bold" panose="020F0704030504030204" pitchFamily="34" charset="0"/>
              </a:rPr>
              <a:t>é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 </a:t>
            </a:r>
            <a:r>
              <a:rPr lang="en-GB" sz="1400" b="1" i="0" dirty="0" err="1">
                <a:effectLst/>
                <a:latin typeface="Arial Rounded MT Bold" panose="020F0704030504030204" pitchFamily="34" charset="0"/>
              </a:rPr>
              <a:t>frio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. 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Ice tea.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 Rounded MT Bold" panose="020F0704030504030204" pitchFamily="34" charset="0"/>
              </a:rPr>
              <a:t>Gaseosa</a:t>
            </a:r>
            <a:r>
              <a:rPr lang="en-GB" sz="1400" b="1" dirty="0">
                <a:latin typeface="Arial Rounded MT Bold" panose="020F0704030504030204" pitchFamily="34" charset="0"/>
              </a:rPr>
              <a:t>. 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Soda.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 Rounded MT Bold" panose="020F0704030504030204" pitchFamily="34" charset="0"/>
              </a:rPr>
              <a:t>Batido. 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Smoothie.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 Rounded MT Bold" panose="020F0704030504030204" pitchFamily="34" charset="0"/>
              </a:rPr>
              <a:t>Chocolate caliente. 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Hot chocolate.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 Rounded MT Bold" panose="020F0704030504030204" pitchFamily="34" charset="0"/>
              </a:rPr>
              <a:t>Jugo de </a:t>
            </a:r>
            <a:r>
              <a:rPr lang="en-GB" sz="1400" b="1" dirty="0" err="1">
                <a:latin typeface="Arial Rounded MT Bold" panose="020F0704030504030204" pitchFamily="34" charset="0"/>
              </a:rPr>
              <a:t>naranja</a:t>
            </a:r>
            <a:r>
              <a:rPr lang="en-GB" sz="1400" b="1" dirty="0">
                <a:latin typeface="Arial Rounded MT Bold" panose="020F0704030504030204" pitchFamily="34" charset="0"/>
              </a:rPr>
              <a:t>.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Orange juice.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 Rounded MT Bold" panose="020F0704030504030204" pitchFamily="34" charset="0"/>
              </a:rPr>
              <a:t>Leche.</a:t>
            </a:r>
          </a:p>
          <a:p>
            <a:r>
              <a:rPr lang="en-GB" sz="1400" b="1" dirty="0">
                <a:latin typeface="Arial Rounded MT Bold" panose="020F0704030504030204" pitchFamily="34" charset="0"/>
              </a:rPr>
              <a:t>Milk.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 err="1">
                <a:latin typeface="Arial Rounded MT Bold" panose="020F0704030504030204" pitchFamily="34" charset="0"/>
              </a:rPr>
              <a:t>T</a:t>
            </a:r>
            <a:r>
              <a:rPr lang="en-GB" sz="1400" b="1" i="0" dirty="0" err="1">
                <a:effectLst/>
                <a:latin typeface="Arial Rounded MT Bold" panose="020F0704030504030204" pitchFamily="34" charset="0"/>
              </a:rPr>
              <a:t>é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. </a:t>
            </a:r>
            <a:endParaRPr lang="en-GB" sz="1400" b="1" dirty="0">
              <a:latin typeface="Arial Rounded MT Bold" panose="020F0704030504030204" pitchFamily="34" charset="0"/>
            </a:endParaRPr>
          </a:p>
          <a:p>
            <a:r>
              <a:rPr lang="en-GB" sz="1400" b="1" dirty="0">
                <a:latin typeface="Arial Rounded MT Bold" panose="020F0704030504030204" pitchFamily="34" charset="0"/>
              </a:rPr>
              <a:t>Tea.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 Rounded MT Bold" panose="020F0704030504030204" pitchFamily="34" charset="0"/>
              </a:rPr>
              <a:t>Caf</a:t>
            </a:r>
            <a:r>
              <a:rPr lang="en-GB" sz="1400" b="1" i="0" dirty="0">
                <a:effectLst/>
                <a:latin typeface="Arial Rounded MT Bold" panose="020F0704030504030204" pitchFamily="34" charset="0"/>
              </a:rPr>
              <a:t>é. </a:t>
            </a:r>
            <a:endParaRPr lang="en-GB" sz="1400" b="1" dirty="0">
              <a:latin typeface="Arial Rounded MT Bold" panose="020F0704030504030204" pitchFamily="34" charset="0"/>
            </a:endParaRPr>
          </a:p>
          <a:p>
            <a:r>
              <a:rPr lang="en-GB" sz="1400" b="1" dirty="0">
                <a:latin typeface="Arial Rounded MT Bold" panose="020F0704030504030204" pitchFamily="34" charset="0"/>
              </a:rPr>
              <a:t>Coffee. </a:t>
            </a:r>
          </a:p>
          <a:p>
            <a:endParaRPr lang="en-GB" sz="11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E4EF3D-833A-4FB2-99B5-B92E60B204E5}"/>
              </a:ext>
            </a:extLst>
          </p:cNvPr>
          <p:cNvSpPr txBox="1"/>
          <p:nvPr/>
        </p:nvSpPr>
        <p:spPr>
          <a:xfrm>
            <a:off x="9589733" y="5558683"/>
            <a:ext cx="26022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Open at 8am / close at 10:30am.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9E6A5E-410D-4F54-B51F-180FEEB71353}"/>
              </a:ext>
            </a:extLst>
          </p:cNvPr>
          <p:cNvSpPr txBox="1"/>
          <p:nvPr/>
        </p:nvSpPr>
        <p:spPr>
          <a:xfrm>
            <a:off x="9600594" y="4957712"/>
            <a:ext cx="2524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Abierto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8am /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Cerrar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</a:t>
            </a:r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10:30am</a:t>
            </a:r>
          </a:p>
        </p:txBody>
      </p:sp>
      <p:sp>
        <p:nvSpPr>
          <p:cNvPr id="14" name="Wave 13">
            <a:extLst>
              <a:ext uri="{FF2B5EF4-FFF2-40B4-BE49-F238E27FC236}">
                <a16:creationId xmlns:a16="http://schemas.microsoft.com/office/drawing/2014/main" id="{9FC6D10E-C5D8-4ADE-94B5-924C31217EE3}"/>
              </a:ext>
            </a:extLst>
          </p:cNvPr>
          <p:cNvSpPr/>
          <p:nvPr/>
        </p:nvSpPr>
        <p:spPr>
          <a:xfrm>
            <a:off x="9533365" y="4429900"/>
            <a:ext cx="2514030" cy="2348286"/>
          </a:xfrm>
          <a:prstGeom prst="wave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3793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940</TotalTime>
  <Words>165</Words>
  <Application>Microsoft Office PowerPoint</Application>
  <PresentationFormat>Widescreen</PresentationFormat>
  <Paragraphs>54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Aharoni</vt:lpstr>
      <vt:lpstr>Arial</vt:lpstr>
      <vt:lpstr>Arial Rounded MT Bold</vt:lpstr>
      <vt:lpstr>Bauhaus 93</vt:lpstr>
      <vt:lpstr>Calibri</vt:lpstr>
      <vt:lpstr>Calibri Light</vt:lpstr>
      <vt:lpstr>Office Theme</vt:lpstr>
      <vt:lpstr>Desayunos – Breakfast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Rita Kashkara (1909989)</dc:creator>
  <cp:lastModifiedBy>Rita Kashkara (1909989)</cp:lastModifiedBy>
  <cp:revision>14</cp:revision>
  <dcterms:created xsi:type="dcterms:W3CDTF">2021-12-01T21:55:23Z</dcterms:created>
  <dcterms:modified xsi:type="dcterms:W3CDTF">2021-12-02T13:36:10Z</dcterms:modified>
</cp:coreProperties>
</file>