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  <p:sldId id="265" r:id="rId14"/>
    <p:sldId id="268" r:id="rId15"/>
    <p:sldId id="264" r:id="rId16"/>
    <p:sldId id="267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EA39EDCB-C60C-452D-956B-63AB0569BE71}"/>
    <pc:docChg chg="custSel addSld delSld modSld">
      <pc:chgData name="Martin Locock" userId="e15b0232-237d-4436-a587-677fdd88485c" providerId="ADAL" clId="{EA39EDCB-C60C-452D-956B-63AB0569BE71}" dt="2025-04-30T12:47:42.181" v="288" actId="20577"/>
      <pc:docMkLst>
        <pc:docMk/>
      </pc:docMkLst>
      <pc:sldChg chg="modSp mod">
        <pc:chgData name="Martin Locock" userId="e15b0232-237d-4436-a587-677fdd88485c" providerId="ADAL" clId="{EA39EDCB-C60C-452D-956B-63AB0569BE71}" dt="2025-04-30T12:43:27.585" v="6" actId="20577"/>
        <pc:sldMkLst>
          <pc:docMk/>
          <pc:sldMk cId="1771099601" sldId="256"/>
        </pc:sldMkLst>
        <pc:spChg chg="mod">
          <ac:chgData name="Martin Locock" userId="e15b0232-237d-4436-a587-677fdd88485c" providerId="ADAL" clId="{EA39EDCB-C60C-452D-956B-63AB0569BE71}" dt="2025-04-30T12:43:27.585" v="6" actId="20577"/>
          <ac:spMkLst>
            <pc:docMk/>
            <pc:sldMk cId="1771099601" sldId="256"/>
            <ac:spMk id="3" creationId="{8B552E0C-1BC7-2BE8-0F83-AF62BE6AF0E2}"/>
          </ac:spMkLst>
        </pc:spChg>
      </pc:sldChg>
      <pc:sldChg chg="modSp mod">
        <pc:chgData name="Martin Locock" userId="e15b0232-237d-4436-a587-677fdd88485c" providerId="ADAL" clId="{EA39EDCB-C60C-452D-956B-63AB0569BE71}" dt="2025-04-30T12:43:53.309" v="8" actId="6549"/>
        <pc:sldMkLst>
          <pc:docMk/>
          <pc:sldMk cId="2836375268" sldId="261"/>
        </pc:sldMkLst>
        <pc:spChg chg="mod">
          <ac:chgData name="Martin Locock" userId="e15b0232-237d-4436-a587-677fdd88485c" providerId="ADAL" clId="{EA39EDCB-C60C-452D-956B-63AB0569BE71}" dt="2025-04-30T12:43:53.309" v="8" actId="6549"/>
          <ac:spMkLst>
            <pc:docMk/>
            <pc:sldMk cId="2836375268" sldId="261"/>
            <ac:spMk id="3" creationId="{86DBA1C5-63B1-CFB7-EA50-43F034DABACA}"/>
          </ac:spMkLst>
        </pc:spChg>
      </pc:sldChg>
      <pc:sldChg chg="del">
        <pc:chgData name="Martin Locock" userId="e15b0232-237d-4436-a587-677fdd88485c" providerId="ADAL" clId="{EA39EDCB-C60C-452D-956B-63AB0569BE71}" dt="2025-04-30T12:44:13.144" v="9" actId="2696"/>
        <pc:sldMkLst>
          <pc:docMk/>
          <pc:sldMk cId="369984036" sldId="263"/>
        </pc:sldMkLst>
      </pc:sldChg>
      <pc:sldChg chg="modSp new mod">
        <pc:chgData name="Martin Locock" userId="e15b0232-237d-4436-a587-677fdd88485c" providerId="ADAL" clId="{EA39EDCB-C60C-452D-956B-63AB0569BE71}" dt="2025-04-30T12:47:42.181" v="288" actId="20577"/>
        <pc:sldMkLst>
          <pc:docMk/>
          <pc:sldMk cId="2937977500" sldId="263"/>
        </pc:sldMkLst>
        <pc:spChg chg="mod">
          <ac:chgData name="Martin Locock" userId="e15b0232-237d-4436-a587-677fdd88485c" providerId="ADAL" clId="{EA39EDCB-C60C-452D-956B-63AB0569BE71}" dt="2025-04-30T12:44:57.794" v="49" actId="20577"/>
          <ac:spMkLst>
            <pc:docMk/>
            <pc:sldMk cId="2937977500" sldId="263"/>
            <ac:spMk id="2" creationId="{226B35EE-B846-DA5F-4342-7B1981491893}"/>
          </ac:spMkLst>
        </pc:spChg>
        <pc:spChg chg="mod">
          <ac:chgData name="Martin Locock" userId="e15b0232-237d-4436-a587-677fdd88485c" providerId="ADAL" clId="{EA39EDCB-C60C-452D-956B-63AB0569BE71}" dt="2025-04-30T12:47:42.181" v="288" actId="20577"/>
          <ac:spMkLst>
            <pc:docMk/>
            <pc:sldMk cId="2937977500" sldId="263"/>
            <ac:spMk id="3" creationId="{AA4D121A-EABA-8AA8-8577-CAE6216C3919}"/>
          </ac:spMkLst>
        </pc:spChg>
      </pc:sldChg>
    </pc:docChg>
  </pc:docChgLst>
  <pc:docChgLst>
    <pc:chgData name="Martin Locock" userId="e15b0232-237d-4436-a587-677fdd88485c" providerId="ADAL" clId="{E561BFC3-00DB-49BD-B0F1-4C6C41825207}"/>
    <pc:docChg chg="custSel addSld modSld">
      <pc:chgData name="Martin Locock" userId="e15b0232-237d-4436-a587-677fdd88485c" providerId="ADAL" clId="{E561BFC3-00DB-49BD-B0F1-4C6C41825207}" dt="2025-06-06T13:11:28.867" v="494" actId="6549"/>
      <pc:docMkLst>
        <pc:docMk/>
      </pc:docMkLst>
      <pc:sldChg chg="modSp mod">
        <pc:chgData name="Martin Locock" userId="e15b0232-237d-4436-a587-677fdd88485c" providerId="ADAL" clId="{E561BFC3-00DB-49BD-B0F1-4C6C41825207}" dt="2025-06-05T12:19:23.853" v="32" actId="20577"/>
        <pc:sldMkLst>
          <pc:docMk/>
          <pc:sldMk cId="3628960918" sldId="257"/>
        </pc:sldMkLst>
        <pc:spChg chg="mod">
          <ac:chgData name="Martin Locock" userId="e15b0232-237d-4436-a587-677fdd88485c" providerId="ADAL" clId="{E561BFC3-00DB-49BD-B0F1-4C6C41825207}" dt="2025-06-05T12:19:23.853" v="32" actId="20577"/>
          <ac:spMkLst>
            <pc:docMk/>
            <pc:sldMk cId="3628960918" sldId="257"/>
            <ac:spMk id="3" creationId="{EEF08556-EE51-64C0-1E36-EEE2D9A14A1D}"/>
          </ac:spMkLst>
        </pc:spChg>
      </pc:sldChg>
      <pc:sldChg chg="modSp mod">
        <pc:chgData name="Martin Locock" userId="e15b0232-237d-4436-a587-677fdd88485c" providerId="ADAL" clId="{E561BFC3-00DB-49BD-B0F1-4C6C41825207}" dt="2025-06-05T14:56:59.044" v="238" actId="6549"/>
        <pc:sldMkLst>
          <pc:docMk/>
          <pc:sldMk cId="4188370592" sldId="258"/>
        </pc:sldMkLst>
        <pc:spChg chg="mod">
          <ac:chgData name="Martin Locock" userId="e15b0232-237d-4436-a587-677fdd88485c" providerId="ADAL" clId="{E561BFC3-00DB-49BD-B0F1-4C6C41825207}" dt="2025-06-05T14:56:59.044" v="238" actId="6549"/>
          <ac:spMkLst>
            <pc:docMk/>
            <pc:sldMk cId="4188370592" sldId="258"/>
            <ac:spMk id="3" creationId="{535774D1-5F45-75D9-8C4F-5A16431F0D57}"/>
          </ac:spMkLst>
        </pc:spChg>
      </pc:sldChg>
      <pc:sldChg chg="modSp mod">
        <pc:chgData name="Martin Locock" userId="e15b0232-237d-4436-a587-677fdd88485c" providerId="ADAL" clId="{E561BFC3-00DB-49BD-B0F1-4C6C41825207}" dt="2025-06-05T14:38:00.559" v="204" actId="20577"/>
        <pc:sldMkLst>
          <pc:docMk/>
          <pc:sldMk cId="2836375268" sldId="261"/>
        </pc:sldMkLst>
        <pc:spChg chg="mod">
          <ac:chgData name="Martin Locock" userId="e15b0232-237d-4436-a587-677fdd88485c" providerId="ADAL" clId="{E561BFC3-00DB-49BD-B0F1-4C6C41825207}" dt="2025-06-05T14:38:00.559" v="204" actId="20577"/>
          <ac:spMkLst>
            <pc:docMk/>
            <pc:sldMk cId="2836375268" sldId="261"/>
            <ac:spMk id="3" creationId="{86DBA1C5-63B1-CFB7-EA50-43F034DABACA}"/>
          </ac:spMkLst>
        </pc:spChg>
      </pc:sldChg>
      <pc:sldChg chg="modSp mod">
        <pc:chgData name="Martin Locock" userId="e15b0232-237d-4436-a587-677fdd88485c" providerId="ADAL" clId="{E561BFC3-00DB-49BD-B0F1-4C6C41825207}" dt="2025-06-05T12:11:09.849" v="21" actId="20577"/>
        <pc:sldMkLst>
          <pc:docMk/>
          <pc:sldMk cId="1098780356" sldId="262"/>
        </pc:sldMkLst>
        <pc:spChg chg="mod">
          <ac:chgData name="Martin Locock" userId="e15b0232-237d-4436-a587-677fdd88485c" providerId="ADAL" clId="{E561BFC3-00DB-49BD-B0F1-4C6C41825207}" dt="2025-06-05T12:11:09.849" v="21" actId="20577"/>
          <ac:spMkLst>
            <pc:docMk/>
            <pc:sldMk cId="1098780356" sldId="262"/>
            <ac:spMk id="3" creationId="{3B9A0881-A730-D1FF-B3DB-6F4EA6B7FA86}"/>
          </ac:spMkLst>
        </pc:spChg>
      </pc:sldChg>
      <pc:sldChg chg="modSp mod">
        <pc:chgData name="Martin Locock" userId="e15b0232-237d-4436-a587-677fdd88485c" providerId="ADAL" clId="{E561BFC3-00DB-49BD-B0F1-4C6C41825207}" dt="2025-06-05T12:17:21.556" v="26" actId="12"/>
        <pc:sldMkLst>
          <pc:docMk/>
          <pc:sldMk cId="2252757791" sldId="265"/>
        </pc:sldMkLst>
        <pc:spChg chg="mod">
          <ac:chgData name="Martin Locock" userId="e15b0232-237d-4436-a587-677fdd88485c" providerId="ADAL" clId="{E561BFC3-00DB-49BD-B0F1-4C6C41825207}" dt="2025-06-05T12:17:21.556" v="26" actId="12"/>
          <ac:spMkLst>
            <pc:docMk/>
            <pc:sldMk cId="2252757791" sldId="265"/>
            <ac:spMk id="3" creationId="{29FB2DF9-353D-44DE-6770-908390C6E08F}"/>
          </ac:spMkLst>
        </pc:spChg>
      </pc:sldChg>
      <pc:sldChg chg="modSp mod">
        <pc:chgData name="Martin Locock" userId="e15b0232-237d-4436-a587-677fdd88485c" providerId="ADAL" clId="{E561BFC3-00DB-49BD-B0F1-4C6C41825207}" dt="2025-06-05T14:55:54.441" v="222" actId="20577"/>
        <pc:sldMkLst>
          <pc:docMk/>
          <pc:sldMk cId="2293586966" sldId="266"/>
        </pc:sldMkLst>
        <pc:spChg chg="mod">
          <ac:chgData name="Martin Locock" userId="e15b0232-237d-4436-a587-677fdd88485c" providerId="ADAL" clId="{E561BFC3-00DB-49BD-B0F1-4C6C41825207}" dt="2025-06-05T14:55:54.441" v="222" actId="20577"/>
          <ac:spMkLst>
            <pc:docMk/>
            <pc:sldMk cId="2293586966" sldId="266"/>
            <ac:spMk id="3" creationId="{D17F775E-EE3D-909A-308C-B3A790B44C05}"/>
          </ac:spMkLst>
        </pc:spChg>
      </pc:sldChg>
      <pc:sldChg chg="addSp delSp modSp new mod">
        <pc:chgData name="Martin Locock" userId="e15b0232-237d-4436-a587-677fdd88485c" providerId="ADAL" clId="{E561BFC3-00DB-49BD-B0F1-4C6C41825207}" dt="2025-06-05T12:10:26.071" v="20" actId="14100"/>
        <pc:sldMkLst>
          <pc:docMk/>
          <pc:sldMk cId="1228944288" sldId="267"/>
        </pc:sldMkLst>
        <pc:spChg chg="mod">
          <ac:chgData name="Martin Locock" userId="e15b0232-237d-4436-a587-677fdd88485c" providerId="ADAL" clId="{E561BFC3-00DB-49BD-B0F1-4C6C41825207}" dt="2025-06-05T12:09:15.149" v="18" actId="20577"/>
          <ac:spMkLst>
            <pc:docMk/>
            <pc:sldMk cId="1228944288" sldId="267"/>
            <ac:spMk id="2" creationId="{6C966B68-4350-64B7-23A5-995FEB26EF30}"/>
          </ac:spMkLst>
        </pc:spChg>
        <pc:spChg chg="del">
          <ac:chgData name="Martin Locock" userId="e15b0232-237d-4436-a587-677fdd88485c" providerId="ADAL" clId="{E561BFC3-00DB-49BD-B0F1-4C6C41825207}" dt="2025-06-05T12:10:20.193" v="19" actId="22"/>
          <ac:spMkLst>
            <pc:docMk/>
            <pc:sldMk cId="1228944288" sldId="267"/>
            <ac:spMk id="3" creationId="{8E4DEB01-628D-0898-56FB-59EEF8AE0ECA}"/>
          </ac:spMkLst>
        </pc:spChg>
        <pc:picChg chg="add mod ord">
          <ac:chgData name="Martin Locock" userId="e15b0232-237d-4436-a587-677fdd88485c" providerId="ADAL" clId="{E561BFC3-00DB-49BD-B0F1-4C6C41825207}" dt="2025-06-05T12:10:26.071" v="20" actId="14100"/>
          <ac:picMkLst>
            <pc:docMk/>
            <pc:sldMk cId="1228944288" sldId="267"/>
            <ac:picMk id="5" creationId="{AB658895-7320-0992-F522-64256A806364}"/>
          </ac:picMkLst>
        </pc:picChg>
      </pc:sldChg>
      <pc:sldChg chg="addSp delSp modSp new mod">
        <pc:chgData name="Martin Locock" userId="e15b0232-237d-4436-a587-677fdd88485c" providerId="ADAL" clId="{E561BFC3-00DB-49BD-B0F1-4C6C41825207}" dt="2025-06-05T12:16:33.272" v="25" actId="14100"/>
        <pc:sldMkLst>
          <pc:docMk/>
          <pc:sldMk cId="3026915788" sldId="268"/>
        </pc:sldMkLst>
        <pc:spChg chg="del">
          <ac:chgData name="Martin Locock" userId="e15b0232-237d-4436-a587-677fdd88485c" providerId="ADAL" clId="{E561BFC3-00DB-49BD-B0F1-4C6C41825207}" dt="2025-06-05T12:16:27.479" v="23" actId="22"/>
          <ac:spMkLst>
            <pc:docMk/>
            <pc:sldMk cId="3026915788" sldId="268"/>
            <ac:spMk id="3" creationId="{0711980D-1A84-590D-8196-AFA9D2C3BF6B}"/>
          </ac:spMkLst>
        </pc:spChg>
        <pc:picChg chg="add mod ord">
          <ac:chgData name="Martin Locock" userId="e15b0232-237d-4436-a587-677fdd88485c" providerId="ADAL" clId="{E561BFC3-00DB-49BD-B0F1-4C6C41825207}" dt="2025-06-05T12:16:33.272" v="25" actId="14100"/>
          <ac:picMkLst>
            <pc:docMk/>
            <pc:sldMk cId="3026915788" sldId="268"/>
            <ac:picMk id="5" creationId="{1EC6F7CE-E40E-0984-A9BB-22A4D8C6A9EE}"/>
          </ac:picMkLst>
        </pc:picChg>
      </pc:sldChg>
      <pc:sldChg chg="modSp new mod">
        <pc:chgData name="Martin Locock" userId="e15b0232-237d-4436-a587-677fdd88485c" providerId="ADAL" clId="{E561BFC3-00DB-49BD-B0F1-4C6C41825207}" dt="2025-06-06T13:11:28.867" v="494" actId="6549"/>
        <pc:sldMkLst>
          <pc:docMk/>
          <pc:sldMk cId="1119783963" sldId="269"/>
        </pc:sldMkLst>
        <pc:spChg chg="mod">
          <ac:chgData name="Martin Locock" userId="e15b0232-237d-4436-a587-677fdd88485c" providerId="ADAL" clId="{E561BFC3-00DB-49BD-B0F1-4C6C41825207}" dt="2025-06-06T13:06:51.995" v="254" actId="20577"/>
          <ac:spMkLst>
            <pc:docMk/>
            <pc:sldMk cId="1119783963" sldId="269"/>
            <ac:spMk id="2" creationId="{E497EECB-8FF7-9C7D-CE0E-CBD6F38CD0AA}"/>
          </ac:spMkLst>
        </pc:spChg>
        <pc:spChg chg="mod">
          <ac:chgData name="Martin Locock" userId="e15b0232-237d-4436-a587-677fdd88485c" providerId="ADAL" clId="{E561BFC3-00DB-49BD-B0F1-4C6C41825207}" dt="2025-06-06T13:11:28.867" v="494" actId="6549"/>
          <ac:spMkLst>
            <pc:docMk/>
            <pc:sldMk cId="1119783963" sldId="269"/>
            <ac:spMk id="3" creationId="{10A5C594-E47F-EE07-2220-DB50404F69D4}"/>
          </ac:spMkLst>
        </pc:spChg>
      </pc:sldChg>
    </pc:docChg>
  </pc:docChgLst>
  <pc:docChgLst>
    <pc:chgData name="Martin Locock" userId="e15b0232-237d-4436-a587-677fdd88485c" providerId="ADAL" clId="{1EEE1C72-FF20-41B0-80C2-13E76ACDDFCA}"/>
    <pc:docChg chg="custSel addSld modSld">
      <pc:chgData name="Martin Locock" userId="e15b0232-237d-4436-a587-677fdd88485c" providerId="ADAL" clId="{1EEE1C72-FF20-41B0-80C2-13E76ACDDFCA}" dt="2025-04-30T14:00:03.271" v="651" actId="20577"/>
      <pc:docMkLst>
        <pc:docMk/>
      </pc:docMkLst>
      <pc:sldChg chg="addSp delSp modSp new mod">
        <pc:chgData name="Martin Locock" userId="e15b0232-237d-4436-a587-677fdd88485c" providerId="ADAL" clId="{1EEE1C72-FF20-41B0-80C2-13E76ACDDFCA}" dt="2025-04-30T12:50:46.500" v="41" actId="1076"/>
        <pc:sldMkLst>
          <pc:docMk/>
          <pc:sldMk cId="1566623383" sldId="264"/>
        </pc:sldMkLst>
        <pc:spChg chg="mod">
          <ac:chgData name="Martin Locock" userId="e15b0232-237d-4436-a587-677fdd88485c" providerId="ADAL" clId="{1EEE1C72-FF20-41B0-80C2-13E76ACDDFCA}" dt="2025-04-30T12:50:09.099" v="37" actId="20577"/>
          <ac:spMkLst>
            <pc:docMk/>
            <pc:sldMk cId="1566623383" sldId="264"/>
            <ac:spMk id="2" creationId="{314CE74A-609D-3913-ABC5-84BDA8D63EB7}"/>
          </ac:spMkLst>
        </pc:spChg>
        <pc:picChg chg="add mod ord">
          <ac:chgData name="Martin Locock" userId="e15b0232-237d-4436-a587-677fdd88485c" providerId="ADAL" clId="{1EEE1C72-FF20-41B0-80C2-13E76ACDDFCA}" dt="2025-04-30T12:50:46.500" v="41" actId="1076"/>
          <ac:picMkLst>
            <pc:docMk/>
            <pc:sldMk cId="1566623383" sldId="264"/>
            <ac:picMk id="5" creationId="{A60E908C-B09A-4E13-1BAE-61868DC2904E}"/>
          </ac:picMkLst>
        </pc:picChg>
      </pc:sldChg>
      <pc:sldChg chg="modSp new mod">
        <pc:chgData name="Martin Locock" userId="e15b0232-237d-4436-a587-677fdd88485c" providerId="ADAL" clId="{1EEE1C72-FF20-41B0-80C2-13E76ACDDFCA}" dt="2025-04-30T13:14:29.406" v="513" actId="6549"/>
        <pc:sldMkLst>
          <pc:docMk/>
          <pc:sldMk cId="2252757791" sldId="265"/>
        </pc:sldMkLst>
        <pc:spChg chg="mod">
          <ac:chgData name="Martin Locock" userId="e15b0232-237d-4436-a587-677fdd88485c" providerId="ADAL" clId="{1EEE1C72-FF20-41B0-80C2-13E76ACDDFCA}" dt="2025-04-30T12:52:06.869" v="59" actId="20577"/>
          <ac:spMkLst>
            <pc:docMk/>
            <pc:sldMk cId="2252757791" sldId="265"/>
            <ac:spMk id="2" creationId="{364B0A5B-DD49-649C-8739-0AEF7E80B2AB}"/>
          </ac:spMkLst>
        </pc:spChg>
        <pc:spChg chg="mod">
          <ac:chgData name="Martin Locock" userId="e15b0232-237d-4436-a587-677fdd88485c" providerId="ADAL" clId="{1EEE1C72-FF20-41B0-80C2-13E76ACDDFCA}" dt="2025-04-30T13:14:29.406" v="513" actId="6549"/>
          <ac:spMkLst>
            <pc:docMk/>
            <pc:sldMk cId="2252757791" sldId="265"/>
            <ac:spMk id="3" creationId="{29FB2DF9-353D-44DE-6770-908390C6E08F}"/>
          </ac:spMkLst>
        </pc:spChg>
      </pc:sldChg>
      <pc:sldChg chg="modSp new mod">
        <pc:chgData name="Martin Locock" userId="e15b0232-237d-4436-a587-677fdd88485c" providerId="ADAL" clId="{1EEE1C72-FF20-41B0-80C2-13E76ACDDFCA}" dt="2025-04-30T14:00:03.271" v="651" actId="20577"/>
        <pc:sldMkLst>
          <pc:docMk/>
          <pc:sldMk cId="2293586966" sldId="266"/>
        </pc:sldMkLst>
        <pc:spChg chg="mod">
          <ac:chgData name="Martin Locock" userId="e15b0232-237d-4436-a587-677fdd88485c" providerId="ADAL" clId="{1EEE1C72-FF20-41B0-80C2-13E76ACDDFCA}" dt="2025-04-30T13:24:57.969" v="524" actId="20577"/>
          <ac:spMkLst>
            <pc:docMk/>
            <pc:sldMk cId="2293586966" sldId="266"/>
            <ac:spMk id="2" creationId="{A7FE9C60-5831-4245-A18D-F3D0E10A45F3}"/>
          </ac:spMkLst>
        </pc:spChg>
        <pc:spChg chg="mod">
          <ac:chgData name="Martin Locock" userId="e15b0232-237d-4436-a587-677fdd88485c" providerId="ADAL" clId="{1EEE1C72-FF20-41B0-80C2-13E76ACDDFCA}" dt="2025-04-30T14:00:03.271" v="651" actId="20577"/>
          <ac:spMkLst>
            <pc:docMk/>
            <pc:sldMk cId="2293586966" sldId="266"/>
            <ac:spMk id="3" creationId="{D17F775E-EE3D-909A-308C-B3A790B44C0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28AEF-6FA8-AED6-16DC-3C0483396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141290-72C5-91CE-8192-38CF43F268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500DA-E6F9-D1BB-8FB3-31BDA6226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AA059-29E9-62D2-4F4D-81F6C474D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77D8C-61BB-6B41-9D2A-D5F07A83B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36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72060-8639-F43C-F4F3-04A23B821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2D7D1-1D2A-201F-BFA2-C76998D129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FF018-9C27-3BAC-5248-AB0318A73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F1957D-D906-37C2-BAFE-B501F00E6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17FD0-8C12-4BBD-B3D4-2EAB50345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167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01362-E94D-CE81-2C13-6FBCD9A3F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C4FEB4-654B-5150-0A82-628CC03CFC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7A397-22B2-127D-4859-EA8582A2D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714A5-C513-46A9-1905-6D1272F7E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EAE0C-A868-9E35-DBF7-47C20AC17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87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F92D1-063D-2CD9-2EA7-0CE6974F6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D9154-A042-5455-414C-AA62E8D651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2A226C-6448-01FF-2613-F83EAE89DE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F43C3-06B4-D999-D849-EB5A9B0C0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DB489-992A-4FE5-0453-708BDABB9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D5080-15A2-9331-3433-82550F2C8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646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C8382-153B-3C6D-E016-98F7D37DD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859083-BB82-23FA-A253-B358910B9B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78B064-D850-97EE-B649-385EEF89DD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30BB76-9A4C-EDDE-5E6D-02CEF1E183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C9A910-6AA1-F5B9-5A3C-5A44AD14FA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D66337-5EC7-4172-E9F4-771A0C639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EC3282-D38E-7E9D-DED2-33DC6B9EF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54E450-8278-EEDD-7460-09CEE476C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26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1B5BE-1DAF-41EC-335B-D5FEF13ED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663F8F-B867-11ED-8D0F-C2BD69A6A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9559C4-0550-CEFC-F4C9-735448442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EA0300-B67E-A31B-9A36-F44D1A18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86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D26F47-F6FC-F43E-49B5-E8D8C84FE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28AF67-CFD9-4427-E682-5D76F9B45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F1895C-D021-1434-47B9-A85A066FB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808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7E3E-3FE0-A8D6-506F-0836148C8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0F73D-289C-E69E-814A-ECA45E297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2FB365-DBE1-B0EA-AB2E-B58A290901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D302D1-0C27-8A13-9122-1EF173D49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8CCA5E-BCB0-7E6C-B442-2D286A23A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D42A61-9680-1307-27C9-52CF51849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096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F1459-1BCC-69AF-0F04-19C0796B7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5AE5DB-1F5F-1274-D80A-330D79F94E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84B3C6-5A03-ACE5-B815-78C50F11F5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32EFAC-8D9C-95A9-7608-5EC5EFA8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3A6B8A-6B1B-D9ED-F733-EF9F5900B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8C776-180F-8E1B-5DF1-1E576CA80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878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A286B-F3E8-975A-5814-4E3471FD7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E0ADD7-FA0E-904A-523C-C062E027F2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3FE7-A69B-A995-3CB6-38C314B0F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745DB-4A8B-0B08-2988-838357E0A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78125-5787-EC12-3F8E-E2757B4FA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124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8DDFFE-862A-1473-FB5A-632CF31060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64BE22-E10D-ED42-D797-05861AC75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BFE5C-C65D-A907-50F5-B9E526DA1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C6D48-939E-7FD0-73FF-6D6E460B1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E4E74-2E5E-35C3-EEC9-7A15AD5FD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727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7EE68A-A1F5-F001-5B0F-792B51D3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5CBB39-5CA8-B047-156F-12DCAB8567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FF2FC-9757-C438-F940-2600568E1D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243AB-C4AD-4266-AAD5-A10A266F008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7338B-8D37-87A2-0E63-B19F4A1777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D9084E-32EB-2D2A-2297-1C48BCC5AD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078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9F4CC-089F-CF73-3455-5BC41B37BB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Archaeological Specialist apprenticeship </a:t>
            </a:r>
            <a:br>
              <a:rPr lang="en-GB"/>
            </a:br>
            <a:r>
              <a:rPr lang="en-GB"/>
              <a:t>MA Archaeological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52E0C-1BC7-2BE8-0F83-AF62BE6AF0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Catch up session 11/6/25</a:t>
            </a:r>
          </a:p>
        </p:txBody>
      </p:sp>
    </p:spTree>
    <p:extLst>
      <p:ext uri="{BB962C8B-B14F-4D97-AF65-F5344CB8AC3E}">
        <p14:creationId xmlns:p14="http://schemas.microsoft.com/office/powerpoint/2010/main" val="1771099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8D2C3-0C8D-37ED-9DBB-E768DC862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08556-EE51-64C0-1E36-EEE2D9A14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Preparing for the Dissertation module</a:t>
            </a:r>
          </a:p>
          <a:p>
            <a:r>
              <a:rPr lang="en-GB"/>
              <a:t>Module descriptor</a:t>
            </a:r>
          </a:p>
          <a:p>
            <a:r>
              <a:rPr lang="en-GB"/>
              <a:t>KSBs</a:t>
            </a:r>
          </a:p>
          <a:p>
            <a:r>
              <a:rPr lang="en-GB"/>
              <a:t>Process</a:t>
            </a:r>
          </a:p>
          <a:p>
            <a:r>
              <a:rPr lang="en-GB"/>
              <a:t>What makes a good dissertation?</a:t>
            </a:r>
          </a:p>
          <a:p>
            <a:r>
              <a:rPr lang="en-GB"/>
              <a:t>Forms   </a:t>
            </a:r>
          </a:p>
        </p:txBody>
      </p:sp>
    </p:spTree>
    <p:extLst>
      <p:ext uri="{BB962C8B-B14F-4D97-AF65-F5344CB8AC3E}">
        <p14:creationId xmlns:p14="http://schemas.microsoft.com/office/powerpoint/2010/main" val="3628960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B547E-D5F4-E601-2C6C-9CB8CCF5B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Module descriptor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774D1-5F45-75D9-8C4F-5A16431F0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661" y="1825625"/>
            <a:ext cx="11090139" cy="4351338"/>
          </a:xfrm>
        </p:spPr>
        <p:txBody>
          <a:bodyPr/>
          <a:lstStyle/>
          <a:p>
            <a:r>
              <a:rPr lang="en-GB"/>
              <a:t>60 credits </a:t>
            </a:r>
          </a:p>
          <a:p>
            <a:r>
              <a:rPr lang="en-GB"/>
              <a:t>Sept 25-May/Sept 26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F3C60D-B1B6-7EEE-4253-F67DA27040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3350" y="1825625"/>
            <a:ext cx="7612856" cy="4926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370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E026B-AD7C-149C-9629-470E2BE7F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Module descriptor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7BBD2-E1A2-1826-3806-136354040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INDICATIVE CONTENT</a:t>
            </a:r>
          </a:p>
          <a:p>
            <a:pPr marL="0" indent="0">
              <a:buNone/>
            </a:pPr>
            <a:r>
              <a:rPr lang="en-GB"/>
              <a:t>§ Presenting the research findings in line with academic conventions.</a:t>
            </a:r>
          </a:p>
          <a:p>
            <a:pPr marL="0" indent="0">
              <a:buNone/>
            </a:pPr>
            <a:r>
              <a:rPr lang="en-GB"/>
              <a:t>§ Selection and clarification of a rigorous research question sufficient to sustain the level of study</a:t>
            </a:r>
          </a:p>
          <a:p>
            <a:pPr marL="0" indent="0">
              <a:buNone/>
            </a:pPr>
            <a:r>
              <a:rPr lang="en-GB"/>
              <a:t>§ Development of a robust and detailed research proposal</a:t>
            </a:r>
          </a:p>
          <a:p>
            <a:pPr marL="0" indent="0">
              <a:buNone/>
            </a:pPr>
            <a:r>
              <a:rPr lang="en-GB"/>
              <a:t>§ Ongoing refinement of the design of the study</a:t>
            </a:r>
          </a:p>
          <a:p>
            <a:pPr marL="0" indent="0">
              <a:buNone/>
            </a:pPr>
            <a:r>
              <a:rPr lang="en-GB"/>
              <a:t>§ Undertaking the research (may involve theoretical or methodological approaches, quantitative or qualitative data) and critically analysing evidence obtained in line with sector norms</a:t>
            </a:r>
          </a:p>
          <a:p>
            <a:pPr marL="0" indent="0">
              <a:buNone/>
            </a:pPr>
            <a:r>
              <a:rPr lang="en-GB"/>
              <a:t>§ Presenting the research methodology, analysis and interpretation in line with academic conventions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ASSESSMENT</a:t>
            </a:r>
          </a:p>
          <a:p>
            <a:pPr marL="0" indent="0">
              <a:buNone/>
            </a:pPr>
            <a:r>
              <a:rPr lang="en-GB"/>
              <a:t>Portfolio of 15000 words or equivalent</a:t>
            </a:r>
          </a:p>
        </p:txBody>
      </p:sp>
    </p:spTree>
    <p:extLst>
      <p:ext uri="{BB962C8B-B14F-4D97-AF65-F5344CB8AC3E}">
        <p14:creationId xmlns:p14="http://schemas.microsoft.com/office/powerpoint/2010/main" val="3202017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2B9EC-FC56-DE2B-2909-6F2C55304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D8F9BB7-8CFF-B2B8-2EEE-E051EBC332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3850308"/>
              </p:ext>
            </p:extLst>
          </p:nvPr>
        </p:nvGraphicFramePr>
        <p:xfrm>
          <a:off x="642937" y="1800225"/>
          <a:ext cx="11022807" cy="49110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31594">
                  <a:extLst>
                    <a:ext uri="{9D8B030D-6E8A-4147-A177-3AD203B41FA5}">
                      <a16:colId xmlns:a16="http://schemas.microsoft.com/office/drawing/2014/main" val="2207023101"/>
                    </a:ext>
                  </a:extLst>
                </a:gridCol>
                <a:gridCol w="10391213">
                  <a:extLst>
                    <a:ext uri="{9D8B030D-6E8A-4147-A177-3AD203B41FA5}">
                      <a16:colId xmlns:a16="http://schemas.microsoft.com/office/drawing/2014/main" val="3440387367"/>
                    </a:ext>
                  </a:extLst>
                </a:gridCol>
              </a:tblGrid>
              <a:tr h="1474470">
                <a:tc>
                  <a:txBody>
                    <a:bodyPr/>
                    <a:lstStyle/>
                    <a:p>
                      <a:r>
                        <a:rPr lang="en-GB" sz="3200">
                          <a:effectLst/>
                        </a:rPr>
                        <a:t>K4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  <a:effectLst/>
                        </a:rPr>
                        <a:t>understanding of how established techniques and methodologies can be practically employed in the research area of their specialism, and how they are used to create and interpret knowledge. 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0803607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r>
                        <a:rPr lang="en-GB" sz="36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critical awareness of current academic research within the specialism, and regional, national and international research agendas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5186624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r>
                        <a:rPr lang="en-GB" sz="3600">
                          <a:effectLst/>
                        </a:rPr>
                        <a:t>S5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evaluate the relevance of research methodologies, techniques and background information to the investigation in question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9850855"/>
                  </a:ext>
                </a:extLst>
              </a:tr>
              <a:tr h="110014">
                <a:tc>
                  <a:txBody>
                    <a:bodyPr/>
                    <a:lstStyle/>
                    <a:p>
                      <a:r>
                        <a:rPr lang="en-GB" sz="3200">
                          <a:effectLst/>
                        </a:rPr>
                        <a:t>S8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communicate clearly and effectively through written documentation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945235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r>
                        <a:rPr lang="en-GB" sz="3200">
                          <a:effectLst/>
                        </a:rPr>
                        <a:t>B3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be capable of conceptual thought, independent decision-making and professional judgement in order to solve problems and plan and complete complex tasks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7867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7262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992DF-B3F6-DAEA-4467-A8325FAEE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BA1C5-63B1-CFB7-EA50-43F034DAB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/>
              <a:t>18</a:t>
            </a:r>
            <a:r>
              <a:rPr lang="en-GB" baseline="30000"/>
              <a:t>th</a:t>
            </a:r>
            <a:r>
              <a:rPr lang="en-GB"/>
              <a:t> June -  Part 2 of MA</a:t>
            </a:r>
          </a:p>
          <a:p>
            <a:r>
              <a:rPr lang="en-GB"/>
              <a:t>Monthly meetings</a:t>
            </a:r>
          </a:p>
          <a:p>
            <a:endParaRPr lang="en-GB"/>
          </a:p>
          <a:p>
            <a:r>
              <a:rPr lang="en-GB"/>
              <a:t>Topic- decide on scope, area, nature of study</a:t>
            </a:r>
          </a:p>
          <a:p>
            <a:r>
              <a:rPr lang="en-GB"/>
              <a:t>Research question</a:t>
            </a:r>
          </a:p>
          <a:p>
            <a:r>
              <a:rPr lang="en-GB"/>
              <a:t>Proposal – method, ethics, outputs</a:t>
            </a:r>
          </a:p>
          <a:p>
            <a:r>
              <a:rPr lang="en-GB"/>
              <a:t>Ethics approval </a:t>
            </a:r>
          </a:p>
          <a:p>
            <a:pPr lvl="2"/>
            <a:r>
              <a:rPr lang="en-GB"/>
              <a:t>Officially approved October 2025</a:t>
            </a:r>
          </a:p>
          <a:p>
            <a:r>
              <a:rPr lang="en-GB"/>
              <a:t>Literature review</a:t>
            </a:r>
          </a:p>
          <a:p>
            <a:r>
              <a:rPr lang="en-GB"/>
              <a:t>Primary research – methodology</a:t>
            </a:r>
          </a:p>
          <a:p>
            <a:r>
              <a:rPr lang="en-GB"/>
              <a:t>Data collection </a:t>
            </a:r>
          </a:p>
          <a:p>
            <a:r>
              <a:rPr lang="en-GB"/>
              <a:t>Analysis</a:t>
            </a:r>
          </a:p>
          <a:p>
            <a:r>
              <a:rPr lang="en-GB"/>
              <a:t>Synthesis and significance of findings</a:t>
            </a:r>
          </a:p>
          <a:p>
            <a:r>
              <a:rPr lang="en-GB"/>
              <a:t>Reporting – submission May 2026- Sept 2026</a:t>
            </a:r>
          </a:p>
          <a:p>
            <a:r>
              <a:rPr lang="en-GB"/>
              <a:t>Dissemination and archive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375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984F-1A9B-916D-2F3D-CDB6D7F12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makes a good dissertation?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A0881-A730-D1FF-B3DB-6F4EA6B7F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Addresses a genuine gap in knowledge</a:t>
            </a:r>
          </a:p>
          <a:p>
            <a:r>
              <a:rPr lang="en-GB"/>
              <a:t>Substantial and credible results</a:t>
            </a:r>
          </a:p>
          <a:p>
            <a:r>
              <a:rPr lang="en-GB"/>
              <a:t>Methodology- explicit. Options considered. </a:t>
            </a:r>
          </a:p>
          <a:p>
            <a:r>
              <a:rPr lang="en-GB"/>
              <a:t>Achievable scope (amount of primary research, reporting in 15,000 words)</a:t>
            </a:r>
          </a:p>
          <a:p>
            <a:r>
              <a:rPr lang="en-GB"/>
              <a:t>Builds on previous work – new work by you</a:t>
            </a:r>
          </a:p>
          <a:p>
            <a:r>
              <a:rPr lang="en-GB"/>
              <a:t>Awareness of recent/current work on topic</a:t>
            </a:r>
          </a:p>
          <a:p>
            <a:r>
              <a:rPr lang="en-GB"/>
              <a:t>Well-presented bibliography (referencing tools)</a:t>
            </a:r>
          </a:p>
          <a:p>
            <a:r>
              <a:rPr lang="en-GB"/>
              <a:t>Data tables, figures </a:t>
            </a:r>
          </a:p>
        </p:txBody>
      </p:sp>
    </p:spTree>
    <p:extLst>
      <p:ext uri="{BB962C8B-B14F-4D97-AF65-F5344CB8AC3E}">
        <p14:creationId xmlns:p14="http://schemas.microsoft.com/office/powerpoint/2010/main" val="1098780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B35EE-B846-DA5F-4342-7B1981491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idea &gt; Project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D121A-EABA-8AA8-8577-CAE6216C3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Topic (material/type of site) / period / location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Synthesis/review of existing published data</a:t>
            </a:r>
          </a:p>
          <a:p>
            <a:pPr marL="0" indent="0">
              <a:buNone/>
            </a:pPr>
            <a:r>
              <a:rPr lang="en-GB"/>
              <a:t>Analysis of existing unpublished / unaggregated data</a:t>
            </a:r>
          </a:p>
          <a:p>
            <a:pPr marL="0" indent="0">
              <a:buNone/>
            </a:pPr>
            <a:r>
              <a:rPr lang="en-GB"/>
              <a:t>New (primary) data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Research frameworks?</a:t>
            </a:r>
          </a:p>
        </p:txBody>
      </p:sp>
    </p:spTree>
    <p:extLst>
      <p:ext uri="{BB962C8B-B14F-4D97-AF65-F5344CB8AC3E}">
        <p14:creationId xmlns:p14="http://schemas.microsoft.com/office/powerpoint/2010/main" val="2937977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E9C60-5831-4245-A18D-F3D0E10A4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F775E-EE3D-909A-308C-B3A790B44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Transect</a:t>
            </a:r>
          </a:p>
          <a:p>
            <a:r>
              <a:rPr lang="en-GB"/>
              <a:t>Systematic        (criteria)     (ADS reports of 1 contractor)</a:t>
            </a:r>
          </a:p>
          <a:p>
            <a:r>
              <a:rPr lang="en-GB"/>
              <a:t>Study area</a:t>
            </a:r>
          </a:p>
          <a:p>
            <a:endParaRPr lang="en-GB"/>
          </a:p>
          <a:p>
            <a:r>
              <a:rPr lang="en-GB"/>
              <a:t>HERs-  boundaries/ online</a:t>
            </a:r>
          </a:p>
          <a:p>
            <a:endParaRPr lang="en-GB"/>
          </a:p>
          <a:p>
            <a:r>
              <a:rPr lang="en-GB"/>
              <a:t>Generalisability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86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B0A5B-DD49-649C-8739-0AEF7E80B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Scoping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B2DF9-353D-44DE-6770-908390C6E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Is there enough data to make the results worthwhile?</a:t>
            </a:r>
          </a:p>
          <a:p>
            <a:r>
              <a:rPr lang="en-GB"/>
              <a:t>Case studies: compare and contrast</a:t>
            </a:r>
          </a:p>
          <a:p>
            <a:r>
              <a:rPr lang="en-GB"/>
              <a:t>high-level -  broad view (all sites in southern England)</a:t>
            </a:r>
          </a:p>
          <a:p>
            <a:r>
              <a:rPr lang="en-GB"/>
              <a:t>deep-dive -  one or a few sites examined in detail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&gt; conclusion:   palaeo evidence from these banjo enclosures does not support a single function for this type of site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57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40720-BB71-F88D-666B-61A434FBB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C6F7CE-E40E-0984-A9BB-22A4D8C6A9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0616" y="2011805"/>
            <a:ext cx="6505732" cy="4012881"/>
          </a:xfrm>
        </p:spPr>
      </p:pic>
    </p:spTree>
    <p:extLst>
      <p:ext uri="{BB962C8B-B14F-4D97-AF65-F5344CB8AC3E}">
        <p14:creationId xmlns:p14="http://schemas.microsoft.com/office/powerpoint/2010/main" val="3026915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E74A-609D-3913-ABC5-84BDA8D63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Dissertation Approval Form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60E908C-B09A-4E13-1BAE-61868DC290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1813" y="1356851"/>
            <a:ext cx="8848374" cy="5361576"/>
          </a:xfrm>
        </p:spPr>
      </p:pic>
    </p:spTree>
    <p:extLst>
      <p:ext uri="{BB962C8B-B14F-4D97-AF65-F5344CB8AC3E}">
        <p14:creationId xmlns:p14="http://schemas.microsoft.com/office/powerpoint/2010/main" val="15666233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66B68-4350-64B7-23A5-995FEB26E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approval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658895-7320-0992-F522-64256A8063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4598" y="1825625"/>
            <a:ext cx="9788564" cy="4944480"/>
          </a:xfrm>
        </p:spPr>
      </p:pic>
    </p:spTree>
    <p:extLst>
      <p:ext uri="{BB962C8B-B14F-4D97-AF65-F5344CB8AC3E}">
        <p14:creationId xmlns:p14="http://schemas.microsoft.com/office/powerpoint/2010/main" val="1228944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7EECB-8FF7-9C7D-CE0E-CBD6F38CD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Important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5C594-E47F-EE07-2220-DB50404F6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September      -  re-enrol for 25-26</a:t>
            </a:r>
          </a:p>
          <a:p>
            <a:r>
              <a:rPr lang="en-GB"/>
              <a:t>24 September   induction</a:t>
            </a:r>
          </a:p>
          <a:p>
            <a:r>
              <a:rPr lang="en-GB"/>
              <a:t>1</a:t>
            </a:r>
            <a:r>
              <a:rPr lang="en-GB" baseline="30000"/>
              <a:t>t</a:t>
            </a:r>
            <a:r>
              <a:rPr lang="en-GB"/>
              <a:t> October proposal</a:t>
            </a:r>
          </a:p>
          <a:p>
            <a:r>
              <a:rPr lang="en-GB"/>
              <a:t>8 October  Ethics form</a:t>
            </a:r>
          </a:p>
          <a:p>
            <a:r>
              <a:rPr lang="en-GB"/>
              <a:t>15 October Proposal showcase</a:t>
            </a:r>
          </a:p>
          <a:p>
            <a:r>
              <a:rPr lang="en-GB"/>
              <a:t>26 November  progress meeting</a:t>
            </a:r>
          </a:p>
        </p:txBody>
      </p:sp>
    </p:spTree>
    <p:extLst>
      <p:ext uri="{BB962C8B-B14F-4D97-AF65-F5344CB8AC3E}">
        <p14:creationId xmlns:p14="http://schemas.microsoft.com/office/powerpoint/2010/main" val="1119783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AC8EEDA-82E2-46D8-9CD6-23B1E4C1FA9E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85FE3D49-B211-4C40-A202-890328FBEF2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033301-FF20-4B6D-BCA0-541317C40A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504</Words>
  <Application>Microsoft Office PowerPoint</Application>
  <PresentationFormat>Widescreen</PresentationFormat>
  <Paragraphs>91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Archaeological Specialist apprenticeship  MA Archaeological Practice </vt:lpstr>
      <vt:lpstr>Outline</vt:lpstr>
      <vt:lpstr>Module descriptor</vt:lpstr>
      <vt:lpstr>Module descriptor 2</vt:lpstr>
      <vt:lpstr>KSBs</vt:lpstr>
      <vt:lpstr>Process</vt:lpstr>
      <vt:lpstr>What makes a good dissertation?</vt:lpstr>
      <vt:lpstr>Project idea &gt; Project Proposal</vt:lpstr>
      <vt:lpstr>Approaches</vt:lpstr>
      <vt:lpstr>Scoping questions</vt:lpstr>
      <vt:lpstr>PowerPoint Presentation</vt:lpstr>
      <vt:lpstr>Dissertation Approval Form </vt:lpstr>
      <vt:lpstr>Ethical approval</vt:lpstr>
      <vt:lpstr>Important dates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Archaeological Specialist apprenticeship  MA Archaeological Practice</dc:title>
  <dc:creator>Martin Locock</dc:creator>
  <cp:lastModifiedBy>Martin Locock</cp:lastModifiedBy>
  <cp:revision>2</cp:revision>
  <dcterms:created xsi:type="dcterms:W3CDTF">2023-04-03T07:47:14Z</dcterms:created>
  <dcterms:modified xsi:type="dcterms:W3CDTF">2025-06-06T13:11:29Z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