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jcL5SexmZwYNRvBvFXUcW9KX+uJ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3"/>
        <p:cNvGrpSpPr/>
        <p:nvPr/>
      </p:nvGrpSpPr>
      <p:grpSpPr>
        <a:xfrm>
          <a:off x="0" y="0"/>
          <a:ext cx="0" cy="0"/>
          <a:chOff x="0" y="0"/>
          <a:chExt cx="0" cy="0"/>
        </a:xfrm>
      </p:grpSpPr>
      <p:sp>
        <p:nvSpPr>
          <p:cNvPr id="794" name="Google Shape;79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5" name="Google Shape;79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96" name="Google Shape;79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p:cNvGrpSpPr/>
        <p:nvPr/>
      </p:nvGrpSpPr>
      <p:grpSpPr>
        <a:xfrm>
          <a:off x="0" y="0"/>
          <a:ext cx="0" cy="0"/>
          <a:chOff x="0" y="0"/>
          <a:chExt cx="0" cy="0"/>
        </a:xfrm>
      </p:grpSpPr>
      <p:sp>
        <p:nvSpPr>
          <p:cNvPr id="804" name="Google Shape;80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05" name="Google Shape;80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06" name="Google Shape;80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7"/>
        <p:cNvGrpSpPr/>
        <p:nvPr/>
      </p:nvGrpSpPr>
      <p:grpSpPr>
        <a:xfrm>
          <a:off x="0" y="0"/>
          <a:ext cx="0" cy="0"/>
          <a:chOff x="0" y="0"/>
          <a:chExt cx="0" cy="0"/>
        </a:xfrm>
      </p:grpSpPr>
      <p:sp>
        <p:nvSpPr>
          <p:cNvPr id="818" name="Google Shape;81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19" name="Google Shape;81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20" name="Google Shape;82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0"/>
        <p:cNvGrpSpPr/>
        <p:nvPr/>
      </p:nvGrpSpPr>
      <p:grpSpPr>
        <a:xfrm>
          <a:off x="0" y="0"/>
          <a:ext cx="0" cy="0"/>
          <a:chOff x="0" y="0"/>
          <a:chExt cx="0" cy="0"/>
        </a:xfrm>
      </p:grpSpPr>
      <p:sp>
        <p:nvSpPr>
          <p:cNvPr id="831" name="Google Shape;83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32" name="Google Shape;83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33" name="Google Shape;83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8"/>
        <p:cNvGrpSpPr/>
        <p:nvPr/>
      </p:nvGrpSpPr>
      <p:grpSpPr>
        <a:xfrm>
          <a:off x="0" y="0"/>
          <a:ext cx="0" cy="0"/>
          <a:chOff x="0" y="0"/>
          <a:chExt cx="0" cy="0"/>
        </a:xfrm>
      </p:grpSpPr>
      <p:sp>
        <p:nvSpPr>
          <p:cNvPr id="839" name="Google Shape;839;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40" name="Google Shape;8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1"/>
        <p:cNvGrpSpPr/>
        <p:nvPr/>
      </p:nvGrpSpPr>
      <p:grpSpPr>
        <a:xfrm>
          <a:off x="0" y="0"/>
          <a:ext cx="0" cy="0"/>
          <a:chOff x="0" y="0"/>
          <a:chExt cx="0" cy="0"/>
        </a:xfrm>
      </p:grpSpPr>
      <p:sp>
        <p:nvSpPr>
          <p:cNvPr id="852" name="Google Shape;85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53" name="Google Shape;85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3"/>
        <p:cNvGrpSpPr/>
        <p:nvPr/>
      </p:nvGrpSpPr>
      <p:grpSpPr>
        <a:xfrm>
          <a:off x="0" y="0"/>
          <a:ext cx="0" cy="0"/>
          <a:chOff x="0" y="0"/>
          <a:chExt cx="0" cy="0"/>
        </a:xfrm>
      </p:grpSpPr>
      <p:sp>
        <p:nvSpPr>
          <p:cNvPr id="864" name="Google Shape;86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5" name="Google Shape;86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6" name="Google Shape;86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7</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1"/>
        <p:cNvGrpSpPr/>
        <p:nvPr/>
      </p:nvGrpSpPr>
      <p:grpSpPr>
        <a:xfrm>
          <a:off x="0" y="0"/>
          <a:ext cx="0" cy="0"/>
          <a:chOff x="0" y="0"/>
          <a:chExt cx="0" cy="0"/>
        </a:xfrm>
      </p:grpSpPr>
      <p:sp>
        <p:nvSpPr>
          <p:cNvPr id="872" name="Google Shape;87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3" name="Google Shape;87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4"/>
        <p:cNvGrpSpPr/>
        <p:nvPr/>
      </p:nvGrpSpPr>
      <p:grpSpPr>
        <a:xfrm>
          <a:off x="0" y="0"/>
          <a:ext cx="0" cy="0"/>
          <a:chOff x="0" y="0"/>
          <a:chExt cx="0" cy="0"/>
        </a:xfrm>
      </p:grpSpPr>
      <p:sp>
        <p:nvSpPr>
          <p:cNvPr id="885" name="Google Shape;88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6" name="Google Shape;88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
        <p:cNvGrpSpPr/>
        <p:nvPr/>
      </p:nvGrpSpPr>
      <p:grpSpPr>
        <a:xfrm>
          <a:off x="0" y="0"/>
          <a:ext cx="0" cy="0"/>
          <a:chOff x="0" y="0"/>
          <a:chExt cx="0" cy="0"/>
        </a:xfrm>
      </p:grpSpPr>
      <p:sp>
        <p:nvSpPr>
          <p:cNvPr id="898" name="Google Shape;898;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99" name="Google Shape;89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0" name="Google Shape;91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3"/>
        <p:cNvGrpSpPr/>
        <p:nvPr/>
      </p:nvGrpSpPr>
      <p:grpSpPr>
        <a:xfrm>
          <a:off x="0" y="0"/>
          <a:ext cx="0" cy="0"/>
          <a:chOff x="0" y="0"/>
          <a:chExt cx="0" cy="0"/>
        </a:xfrm>
      </p:grpSpPr>
      <p:sp>
        <p:nvSpPr>
          <p:cNvPr id="924" name="Google Shape;92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5" name="Google Shape;92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6" name="Google Shape;92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1"/>
        <p:cNvGrpSpPr/>
        <p:nvPr/>
      </p:nvGrpSpPr>
      <p:grpSpPr>
        <a:xfrm>
          <a:off x="0" y="0"/>
          <a:ext cx="0" cy="0"/>
          <a:chOff x="0" y="0"/>
          <a:chExt cx="0" cy="0"/>
        </a:xfrm>
      </p:grpSpPr>
      <p:sp>
        <p:nvSpPr>
          <p:cNvPr id="932" name="Google Shape;932;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3" name="Google Shape;933;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1"/>
        <p:cNvGrpSpPr/>
        <p:nvPr/>
      </p:nvGrpSpPr>
      <p:grpSpPr>
        <a:xfrm>
          <a:off x="0" y="0"/>
          <a:ext cx="0" cy="0"/>
          <a:chOff x="0" y="0"/>
          <a:chExt cx="0" cy="0"/>
        </a:xfrm>
      </p:grpSpPr>
      <p:sp>
        <p:nvSpPr>
          <p:cNvPr id="942" name="Google Shape;94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3" name="Google Shape;94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4" name="Google Shape;94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14</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9"/>
        <p:cNvGrpSpPr/>
        <p:nvPr/>
      </p:nvGrpSpPr>
      <p:grpSpPr>
        <a:xfrm>
          <a:off x="0" y="0"/>
          <a:ext cx="0" cy="0"/>
          <a:chOff x="0" y="0"/>
          <a:chExt cx="0" cy="0"/>
        </a:xfrm>
      </p:grpSpPr>
      <p:sp>
        <p:nvSpPr>
          <p:cNvPr id="950" name="Google Shape;950;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1" name="Google Shape;95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2"/>
        <p:cNvGrpSpPr/>
        <p:nvPr/>
      </p:nvGrpSpPr>
      <p:grpSpPr>
        <a:xfrm>
          <a:off x="0" y="0"/>
          <a:ext cx="0" cy="0"/>
          <a:chOff x="0" y="0"/>
          <a:chExt cx="0" cy="0"/>
        </a:xfrm>
      </p:grpSpPr>
      <p:sp>
        <p:nvSpPr>
          <p:cNvPr id="963" name="Google Shape;963;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64" name="Google Shape;964;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5"/>
        <p:cNvGrpSpPr/>
        <p:nvPr/>
      </p:nvGrpSpPr>
      <p:grpSpPr>
        <a:xfrm>
          <a:off x="0" y="0"/>
          <a:ext cx="0" cy="0"/>
          <a:chOff x="0" y="0"/>
          <a:chExt cx="0" cy="0"/>
        </a:xfrm>
      </p:grpSpPr>
      <p:sp>
        <p:nvSpPr>
          <p:cNvPr id="976" name="Google Shape;976;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77" name="Google Shape;977;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5"/>
        <p:cNvGrpSpPr/>
        <p:nvPr/>
      </p:nvGrpSpPr>
      <p:grpSpPr>
        <a:xfrm>
          <a:off x="0" y="0"/>
          <a:ext cx="0" cy="0"/>
          <a:chOff x="0" y="0"/>
          <a:chExt cx="0" cy="0"/>
        </a:xfrm>
      </p:grpSpPr>
      <p:sp>
        <p:nvSpPr>
          <p:cNvPr id="986" name="Google Shape;986;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7" name="Google Shape;987;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8" name="Google Shape;988;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18</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3"/>
        <p:cNvGrpSpPr/>
        <p:nvPr/>
      </p:nvGrpSpPr>
      <p:grpSpPr>
        <a:xfrm>
          <a:off x="0" y="0"/>
          <a:ext cx="0" cy="0"/>
          <a:chOff x="0" y="0"/>
          <a:chExt cx="0" cy="0"/>
        </a:xfrm>
      </p:grpSpPr>
      <p:sp>
        <p:nvSpPr>
          <p:cNvPr id="994" name="Google Shape;994;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5" name="Google Shape;995;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4"/>
        <p:cNvGrpSpPr/>
        <p:nvPr/>
      </p:nvGrpSpPr>
      <p:grpSpPr>
        <a:xfrm>
          <a:off x="0" y="0"/>
          <a:ext cx="0" cy="0"/>
          <a:chOff x="0" y="0"/>
          <a:chExt cx="0" cy="0"/>
        </a:xfrm>
      </p:grpSpPr>
      <p:sp>
        <p:nvSpPr>
          <p:cNvPr id="1005" name="Google Shape;100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6" name="Google Shape;100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4"/>
        <p:cNvGrpSpPr/>
        <p:nvPr/>
      </p:nvGrpSpPr>
      <p:grpSpPr>
        <a:xfrm>
          <a:off x="0" y="0"/>
          <a:ext cx="0" cy="0"/>
          <a:chOff x="0" y="0"/>
          <a:chExt cx="0" cy="0"/>
        </a:xfrm>
      </p:grpSpPr>
      <p:sp>
        <p:nvSpPr>
          <p:cNvPr id="1015" name="Google Shape;1015;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6" name="Google Shape;1016;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4"/>
        <p:cNvGrpSpPr/>
        <p:nvPr/>
      </p:nvGrpSpPr>
      <p:grpSpPr>
        <a:xfrm>
          <a:off x="0" y="0"/>
          <a:ext cx="0" cy="0"/>
          <a:chOff x="0" y="0"/>
          <a:chExt cx="0" cy="0"/>
        </a:xfrm>
      </p:grpSpPr>
      <p:sp>
        <p:nvSpPr>
          <p:cNvPr id="1025" name="Google Shape;1025;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6" name="Google Shape;1026;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27" name="Google Shape;1027;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2"/>
        <p:cNvGrpSpPr/>
        <p:nvPr/>
      </p:nvGrpSpPr>
      <p:grpSpPr>
        <a:xfrm>
          <a:off x="0" y="0"/>
          <a:ext cx="0" cy="0"/>
          <a:chOff x="0" y="0"/>
          <a:chExt cx="0" cy="0"/>
        </a:xfrm>
      </p:grpSpPr>
      <p:sp>
        <p:nvSpPr>
          <p:cNvPr id="1033" name="Google Shape;1033;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4" name="Google Shape;103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4"/>
        <p:cNvGrpSpPr/>
        <p:nvPr/>
      </p:nvGrpSpPr>
      <p:grpSpPr>
        <a:xfrm>
          <a:off x="0" y="0"/>
          <a:ext cx="0" cy="0"/>
          <a:chOff x="0" y="0"/>
          <a:chExt cx="0" cy="0"/>
        </a:xfrm>
      </p:grpSpPr>
      <p:sp>
        <p:nvSpPr>
          <p:cNvPr id="1045" name="Google Shape;1045;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6" name="Google Shape;1046;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7" name="Google Shape;1047;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6"/>
        <p:cNvGrpSpPr/>
        <p:nvPr/>
      </p:nvGrpSpPr>
      <p:grpSpPr>
        <a:xfrm>
          <a:off x="0" y="0"/>
          <a:ext cx="0" cy="0"/>
          <a:chOff x="0" y="0"/>
          <a:chExt cx="0" cy="0"/>
        </a:xfrm>
      </p:grpSpPr>
      <p:sp>
        <p:nvSpPr>
          <p:cNvPr id="1057" name="Google Shape;1057;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8" name="Google Shape;1058;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a:p>
        </p:txBody>
      </p:sp>
      <p:sp>
        <p:nvSpPr>
          <p:cNvPr id="1059" name="Google Shape;1059;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7"/>
        <p:cNvGrpSpPr/>
        <p:nvPr/>
      </p:nvGrpSpPr>
      <p:grpSpPr>
        <a:xfrm>
          <a:off x="0" y="0"/>
          <a:ext cx="0" cy="0"/>
          <a:chOff x="0" y="0"/>
          <a:chExt cx="0" cy="0"/>
        </a:xfrm>
      </p:grpSpPr>
      <p:sp>
        <p:nvSpPr>
          <p:cNvPr id="1068" name="Google Shape;1068;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9" name="Google Shape;1069;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70" name="Google Shape;1070;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8"/>
        <p:cNvGrpSpPr/>
        <p:nvPr/>
      </p:nvGrpSpPr>
      <p:grpSpPr>
        <a:xfrm>
          <a:off x="0" y="0"/>
          <a:ext cx="0" cy="0"/>
          <a:chOff x="0" y="0"/>
          <a:chExt cx="0" cy="0"/>
        </a:xfrm>
      </p:grpSpPr>
      <p:sp>
        <p:nvSpPr>
          <p:cNvPr id="1079" name="Google Shape;1079;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0" name="Google Shape;1080;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1_Title">
  <p:cSld name="1_Title">
    <p:spTree>
      <p:nvGrpSpPr>
        <p:cNvPr id="1" name="Shape 73"/>
        <p:cNvGrpSpPr/>
        <p:nvPr/>
      </p:nvGrpSpPr>
      <p:grpSpPr>
        <a:xfrm>
          <a:off x="0" y="0"/>
          <a:ext cx="0" cy="0"/>
          <a:chOff x="0" y="0"/>
          <a:chExt cx="0" cy="0"/>
        </a:xfrm>
      </p:grpSpPr>
      <p:sp>
        <p:nvSpPr>
          <p:cNvPr id="74" name="Google Shape;74;p29"/>
          <p:cNvSpPr txBox="1">
            <a:spLocks noGrp="1"/>
          </p:cNvSpPr>
          <p:nvPr>
            <p:ph type="ctrTitle"/>
          </p:nvPr>
        </p:nvSpPr>
        <p:spPr>
          <a:xfrm>
            <a:off x="3785812" y="2522070"/>
            <a:ext cx="4606621" cy="1533098"/>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29"/>
          <p:cNvSpPr txBox="1">
            <a:spLocks noGrp="1"/>
          </p:cNvSpPr>
          <p:nvPr>
            <p:ph type="subTitle" idx="1"/>
          </p:nvPr>
        </p:nvSpPr>
        <p:spPr>
          <a:xfrm>
            <a:off x="3848670" y="4155083"/>
            <a:ext cx="4490112" cy="553395"/>
          </a:xfrm>
          <a:prstGeom prst="rect">
            <a:avLst/>
          </a:prstGeom>
          <a:noFill/>
          <a:ln>
            <a:noFill/>
          </a:ln>
        </p:spPr>
        <p:txBody>
          <a:bodyPr spcFirstLastPara="1" wrap="square" lIns="91425" tIns="45700" rIns="91425" bIns="45700" anchor="t" anchorCtr="0">
            <a:normAutofit/>
          </a:bodyPr>
          <a:lstStyle>
            <a:lvl1pPr lvl="0" algn="ctr">
              <a:lnSpc>
                <a:spcPct val="150000"/>
              </a:lnSpc>
              <a:spcBef>
                <a:spcPts val="1000"/>
              </a:spcBef>
              <a:spcAft>
                <a:spcPts val="0"/>
              </a:spcAft>
              <a:buSzPts val="2000"/>
              <a:buNone/>
              <a:defRPr/>
            </a:lvl1pPr>
            <a:lvl2pPr lvl="1" algn="l">
              <a:lnSpc>
                <a:spcPct val="150000"/>
              </a:lnSpc>
              <a:spcBef>
                <a:spcPts val="500"/>
              </a:spcBef>
              <a:spcAft>
                <a:spcPts val="0"/>
              </a:spcAft>
              <a:buSzPts val="1800"/>
              <a:buNone/>
              <a:defRPr/>
            </a:lvl2pPr>
            <a:lvl3pPr lvl="2" algn="l">
              <a:lnSpc>
                <a:spcPct val="150000"/>
              </a:lnSpc>
              <a:spcBef>
                <a:spcPts val="500"/>
              </a:spcBef>
              <a:spcAft>
                <a:spcPts val="0"/>
              </a:spcAft>
              <a:buSzPts val="1800"/>
              <a:buChar char="•"/>
              <a:defRPr/>
            </a:lvl3pPr>
            <a:lvl4pPr lvl="3" algn="l">
              <a:lnSpc>
                <a:spcPct val="150000"/>
              </a:lnSpc>
              <a:spcBef>
                <a:spcPts val="500"/>
              </a:spcBef>
              <a:spcAft>
                <a:spcPts val="0"/>
              </a:spcAft>
              <a:buSzPts val="1800"/>
              <a:buNone/>
              <a:defRPr/>
            </a:lvl4pPr>
            <a:lvl5pPr lvl="4" algn="l">
              <a:lnSpc>
                <a:spcPct val="150000"/>
              </a:lnSpc>
              <a:spcBef>
                <a:spcPts val="500"/>
              </a:spcBef>
              <a:spcAft>
                <a:spcPts val="0"/>
              </a:spcAft>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76" name="Google Shape;76;p29"/>
          <p:cNvSpPr>
            <a:spLocks noGrp="1"/>
          </p:cNvSpPr>
          <p:nvPr>
            <p:ph type="pic" idx="2"/>
          </p:nvPr>
        </p:nvSpPr>
        <p:spPr>
          <a:xfrm>
            <a:off x="1539" y="8"/>
            <a:ext cx="12188938" cy="6857992"/>
          </a:xfrm>
          <a:prstGeom prst="rect">
            <a:avLst/>
          </a:prstGeom>
          <a:solidFill>
            <a:srgbClr val="9CAFB4"/>
          </a:solidFill>
          <a:ln>
            <a:noFill/>
          </a:ln>
        </p:spPr>
      </p:sp>
      <p:grpSp>
        <p:nvGrpSpPr>
          <p:cNvPr id="77" name="Google Shape;77;p29"/>
          <p:cNvGrpSpPr/>
          <p:nvPr/>
        </p:nvGrpSpPr>
        <p:grpSpPr>
          <a:xfrm>
            <a:off x="0" y="3174405"/>
            <a:ext cx="12161561" cy="1033163"/>
            <a:chOff x="23552" y="3022005"/>
            <a:chExt cx="12161561" cy="1033163"/>
          </a:xfrm>
        </p:grpSpPr>
        <p:sp>
          <p:nvSpPr>
            <p:cNvPr id="78" name="Google Shape;78;p29"/>
            <p:cNvSpPr/>
            <p:nvPr/>
          </p:nvSpPr>
          <p:spPr>
            <a:xfrm>
              <a:off x="8933426" y="3820899"/>
              <a:ext cx="146874" cy="103369"/>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79" name="Google Shape;79;p29"/>
            <p:cNvSpPr/>
            <p:nvPr/>
          </p:nvSpPr>
          <p:spPr>
            <a:xfrm>
              <a:off x="9012632" y="3146103"/>
              <a:ext cx="143728" cy="146842"/>
            </a:xfrm>
            <a:custGeom>
              <a:avLst/>
              <a:gdLst/>
              <a:ahLst/>
              <a:cxnLst/>
              <a:rect l="l" t="t" r="r" b="b"/>
              <a:pathLst>
                <a:path w="37" h="41" extrusionOk="0">
                  <a:moveTo>
                    <a:pt x="24" y="4"/>
                  </a:moveTo>
                  <a:cubicBezTo>
                    <a:pt x="37" y="1"/>
                    <a:pt x="28" y="18"/>
                    <a:pt x="29" y="26"/>
                  </a:cubicBezTo>
                  <a:cubicBezTo>
                    <a:pt x="8" y="41"/>
                    <a:pt x="0" y="0"/>
                    <a:pt x="24"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0" name="Google Shape;80;p29"/>
            <p:cNvSpPr/>
            <p:nvPr/>
          </p:nvSpPr>
          <p:spPr>
            <a:xfrm>
              <a:off x="8758308" y="3186235"/>
              <a:ext cx="143728" cy="93707"/>
            </a:xfrm>
            <a:custGeom>
              <a:avLst/>
              <a:gdLst/>
              <a:ahLst/>
              <a:cxnLst/>
              <a:rect l="l" t="t" r="r" b="b"/>
              <a:pathLst>
                <a:path w="37" h="26" extrusionOk="0">
                  <a:moveTo>
                    <a:pt x="19" y="0"/>
                  </a:moveTo>
                  <a:cubicBezTo>
                    <a:pt x="31" y="1"/>
                    <a:pt x="37" y="23"/>
                    <a:pt x="22" y="26"/>
                  </a:cubicBezTo>
                  <a:cubicBezTo>
                    <a:pt x="2" y="26"/>
                    <a:pt x="0" y="0"/>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1" name="Google Shape;81;p29"/>
            <p:cNvSpPr/>
            <p:nvPr/>
          </p:nvSpPr>
          <p:spPr>
            <a:xfrm>
              <a:off x="10519141" y="3199239"/>
              <a:ext cx="155267" cy="132351"/>
            </a:xfrm>
            <a:custGeom>
              <a:avLst/>
              <a:gdLst/>
              <a:ahLst/>
              <a:cxnLst/>
              <a:rect l="l" t="t" r="r" b="b"/>
              <a:pathLst>
                <a:path w="40" h="37" extrusionOk="0">
                  <a:moveTo>
                    <a:pt x="22" y="1"/>
                  </a:moveTo>
                  <a:cubicBezTo>
                    <a:pt x="36" y="0"/>
                    <a:pt x="40" y="8"/>
                    <a:pt x="40" y="18"/>
                  </a:cubicBezTo>
                  <a:cubicBezTo>
                    <a:pt x="27" y="37"/>
                    <a:pt x="0" y="14"/>
                    <a:pt x="22"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2" name="Google Shape;82;p29"/>
            <p:cNvSpPr/>
            <p:nvPr/>
          </p:nvSpPr>
          <p:spPr>
            <a:xfrm>
              <a:off x="9579147" y="3203103"/>
              <a:ext cx="186739" cy="140079"/>
            </a:xfrm>
            <a:custGeom>
              <a:avLst/>
              <a:gdLst/>
              <a:ahLst/>
              <a:cxnLst/>
              <a:rect l="l" t="t" r="r" b="b"/>
              <a:pathLst>
                <a:path w="48" h="39" extrusionOk="0">
                  <a:moveTo>
                    <a:pt x="28" y="1"/>
                  </a:moveTo>
                  <a:cubicBezTo>
                    <a:pt x="39" y="0"/>
                    <a:pt x="43" y="5"/>
                    <a:pt x="46" y="11"/>
                  </a:cubicBezTo>
                  <a:cubicBezTo>
                    <a:pt x="48" y="39"/>
                    <a:pt x="0" y="17"/>
                    <a:pt x="2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3" name="Google Shape;83;p29"/>
            <p:cNvSpPr/>
            <p:nvPr/>
          </p:nvSpPr>
          <p:spPr>
            <a:xfrm>
              <a:off x="10845413" y="3206968"/>
              <a:ext cx="171003" cy="132351"/>
            </a:xfrm>
            <a:custGeom>
              <a:avLst/>
              <a:gdLst/>
              <a:ahLst/>
              <a:cxnLst/>
              <a:rect l="l" t="t" r="r" b="b"/>
              <a:pathLst>
                <a:path w="44" h="37" extrusionOk="0">
                  <a:moveTo>
                    <a:pt x="29" y="0"/>
                  </a:moveTo>
                  <a:cubicBezTo>
                    <a:pt x="36" y="2"/>
                    <a:pt x="44" y="12"/>
                    <a:pt x="42" y="21"/>
                  </a:cubicBezTo>
                  <a:cubicBezTo>
                    <a:pt x="25" y="37"/>
                    <a:pt x="0" y="7"/>
                    <a:pt x="2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4" name="Google Shape;84;p29"/>
            <p:cNvSpPr/>
            <p:nvPr/>
          </p:nvSpPr>
          <p:spPr>
            <a:xfrm>
              <a:off x="11532571" y="3278457"/>
              <a:ext cx="155267" cy="89843"/>
            </a:xfrm>
            <a:custGeom>
              <a:avLst/>
              <a:gdLst/>
              <a:ahLst/>
              <a:cxnLst/>
              <a:rect l="l" t="t" r="r" b="b"/>
              <a:pathLst>
                <a:path w="40" h="25" extrusionOk="0">
                  <a:moveTo>
                    <a:pt x="18" y="0"/>
                  </a:moveTo>
                  <a:cubicBezTo>
                    <a:pt x="40" y="9"/>
                    <a:pt x="26" y="25"/>
                    <a:pt x="7" y="21"/>
                  </a:cubicBezTo>
                  <a:cubicBezTo>
                    <a:pt x="0" y="11"/>
                    <a:pt x="5" y="0"/>
                    <a:pt x="1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5" name="Google Shape;85;p29"/>
            <p:cNvSpPr/>
            <p:nvPr/>
          </p:nvSpPr>
          <p:spPr>
            <a:xfrm>
              <a:off x="10224344" y="3213730"/>
              <a:ext cx="155267" cy="107233"/>
            </a:xfrm>
            <a:custGeom>
              <a:avLst/>
              <a:gdLst/>
              <a:ahLst/>
              <a:cxnLst/>
              <a:rect l="l" t="t" r="r" b="b"/>
              <a:pathLst>
                <a:path w="40" h="30" extrusionOk="0">
                  <a:moveTo>
                    <a:pt x="22" y="0"/>
                  </a:moveTo>
                  <a:cubicBezTo>
                    <a:pt x="39" y="3"/>
                    <a:pt x="40" y="30"/>
                    <a:pt x="16" y="26"/>
                  </a:cubicBezTo>
                  <a:cubicBezTo>
                    <a:pt x="0" y="7"/>
                    <a:pt x="14" y="4"/>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6" name="Google Shape;86;p29"/>
            <p:cNvSpPr/>
            <p:nvPr/>
          </p:nvSpPr>
          <p:spPr>
            <a:xfrm>
              <a:off x="9955774" y="3217593"/>
              <a:ext cx="155267" cy="107233"/>
            </a:xfrm>
            <a:custGeom>
              <a:avLst/>
              <a:gdLst/>
              <a:ahLst/>
              <a:cxnLst/>
              <a:rect l="l" t="t" r="r" b="b"/>
              <a:pathLst>
                <a:path w="40" h="30" extrusionOk="0">
                  <a:moveTo>
                    <a:pt x="22" y="0"/>
                  </a:moveTo>
                  <a:cubicBezTo>
                    <a:pt x="40" y="1"/>
                    <a:pt x="40" y="30"/>
                    <a:pt x="17" y="26"/>
                  </a:cubicBezTo>
                  <a:cubicBezTo>
                    <a:pt x="0" y="7"/>
                    <a:pt x="15" y="5"/>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7" name="Google Shape;87;p29"/>
            <p:cNvSpPr/>
            <p:nvPr/>
          </p:nvSpPr>
          <p:spPr>
            <a:xfrm>
              <a:off x="9366180" y="3221457"/>
              <a:ext cx="143728" cy="99505"/>
            </a:xfrm>
            <a:custGeom>
              <a:avLst/>
              <a:gdLst/>
              <a:ahLst/>
              <a:cxnLst/>
              <a:rect l="l" t="t" r="r" b="b"/>
              <a:pathLst>
                <a:path w="37" h="28" extrusionOk="0">
                  <a:moveTo>
                    <a:pt x="13" y="2"/>
                  </a:moveTo>
                  <a:cubicBezTo>
                    <a:pt x="23" y="0"/>
                    <a:pt x="25" y="4"/>
                    <a:pt x="29" y="9"/>
                  </a:cubicBezTo>
                  <a:cubicBezTo>
                    <a:pt x="37" y="19"/>
                    <a:pt x="25" y="25"/>
                    <a:pt x="14" y="28"/>
                  </a:cubicBezTo>
                  <a:cubicBezTo>
                    <a:pt x="4" y="21"/>
                    <a:pt x="0" y="7"/>
                    <a:pt x="13"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8" name="Google Shape;88;p29"/>
            <p:cNvSpPr/>
            <p:nvPr/>
          </p:nvSpPr>
          <p:spPr>
            <a:xfrm>
              <a:off x="11249313" y="3228221"/>
              <a:ext cx="162611" cy="142976"/>
            </a:xfrm>
            <a:custGeom>
              <a:avLst/>
              <a:gdLst/>
              <a:ahLst/>
              <a:cxnLst/>
              <a:rect l="l" t="t" r="r" b="b"/>
              <a:pathLst>
                <a:path w="42" h="40" extrusionOk="0">
                  <a:moveTo>
                    <a:pt x="19" y="0"/>
                  </a:moveTo>
                  <a:cubicBezTo>
                    <a:pt x="42" y="10"/>
                    <a:pt x="20" y="40"/>
                    <a:pt x="4" y="19"/>
                  </a:cubicBezTo>
                  <a:cubicBezTo>
                    <a:pt x="0" y="6"/>
                    <a:pt x="8" y="1"/>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89" name="Google Shape;89;p29"/>
            <p:cNvSpPr/>
            <p:nvPr/>
          </p:nvSpPr>
          <p:spPr>
            <a:xfrm>
              <a:off x="11769669" y="3263964"/>
              <a:ext cx="151070" cy="114961"/>
            </a:xfrm>
            <a:custGeom>
              <a:avLst/>
              <a:gdLst/>
              <a:ahLst/>
              <a:cxnLst/>
              <a:rect l="l" t="t" r="r" b="b"/>
              <a:pathLst>
                <a:path w="39" h="32" extrusionOk="0">
                  <a:moveTo>
                    <a:pt x="21" y="0"/>
                  </a:moveTo>
                  <a:cubicBezTo>
                    <a:pt x="39" y="2"/>
                    <a:pt x="32" y="32"/>
                    <a:pt x="13" y="20"/>
                  </a:cubicBezTo>
                  <a:cubicBezTo>
                    <a:pt x="3" y="23"/>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0" name="Google Shape;90;p29"/>
            <p:cNvSpPr/>
            <p:nvPr/>
          </p:nvSpPr>
          <p:spPr>
            <a:xfrm>
              <a:off x="12025650" y="3278455"/>
              <a:ext cx="159463" cy="107233"/>
            </a:xfrm>
            <a:custGeom>
              <a:avLst/>
              <a:gdLst/>
              <a:ahLst/>
              <a:cxnLst/>
              <a:rect l="l" t="t" r="r" b="b"/>
              <a:pathLst>
                <a:path w="41" h="30" extrusionOk="0">
                  <a:moveTo>
                    <a:pt x="27" y="0"/>
                  </a:moveTo>
                  <a:cubicBezTo>
                    <a:pt x="35" y="0"/>
                    <a:pt x="40" y="11"/>
                    <a:pt x="41" y="19"/>
                  </a:cubicBezTo>
                  <a:cubicBezTo>
                    <a:pt x="21" y="30"/>
                    <a:pt x="0" y="10"/>
                    <a:pt x="27"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1" name="Google Shape;91;p29"/>
            <p:cNvSpPr/>
            <p:nvPr/>
          </p:nvSpPr>
          <p:spPr>
            <a:xfrm>
              <a:off x="10923043" y="3285217"/>
              <a:ext cx="7345" cy="7727"/>
            </a:xfrm>
            <a:custGeom>
              <a:avLst/>
              <a:gdLst/>
              <a:ahLst/>
              <a:cxnLst/>
              <a:rect l="l" t="t" r="r" b="b"/>
              <a:pathLst>
                <a:path w="2" h="2" extrusionOk="0">
                  <a:moveTo>
                    <a:pt x="0" y="0"/>
                  </a:moveTo>
                  <a:cubicBezTo>
                    <a:pt x="1" y="0"/>
                    <a:pt x="1" y="1"/>
                    <a:pt x="2" y="2"/>
                  </a:cubicBezTo>
                  <a:cubicBezTo>
                    <a:pt x="1"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2" name="Google Shape;92;p29"/>
            <p:cNvSpPr/>
            <p:nvPr/>
          </p:nvSpPr>
          <p:spPr>
            <a:xfrm>
              <a:off x="10550139" y="3580387"/>
              <a:ext cx="163660" cy="121724"/>
            </a:xfrm>
            <a:custGeom>
              <a:avLst/>
              <a:gdLst/>
              <a:ahLst/>
              <a:cxnLst/>
              <a:rect l="l" t="t" r="r" b="b"/>
              <a:pathLst>
                <a:path w="42" h="34" extrusionOk="0">
                  <a:moveTo>
                    <a:pt x="29" y="1"/>
                  </a:moveTo>
                  <a:cubicBezTo>
                    <a:pt x="38" y="0"/>
                    <a:pt x="42" y="12"/>
                    <a:pt x="40" y="20"/>
                  </a:cubicBezTo>
                  <a:cubicBezTo>
                    <a:pt x="22" y="34"/>
                    <a:pt x="0" y="9"/>
                    <a:pt x="2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3" name="Google Shape;93;p29"/>
            <p:cNvSpPr/>
            <p:nvPr/>
          </p:nvSpPr>
          <p:spPr>
            <a:xfrm>
              <a:off x="9815064" y="3539291"/>
              <a:ext cx="225557" cy="143944"/>
            </a:xfrm>
            <a:custGeom>
              <a:avLst/>
              <a:gdLst/>
              <a:ahLst/>
              <a:cxnLst/>
              <a:rect l="l" t="t" r="r" b="b"/>
              <a:pathLst>
                <a:path w="58" h="40" extrusionOk="0">
                  <a:moveTo>
                    <a:pt x="42" y="0"/>
                  </a:moveTo>
                  <a:cubicBezTo>
                    <a:pt x="52" y="0"/>
                    <a:pt x="50" y="9"/>
                    <a:pt x="53" y="17"/>
                  </a:cubicBezTo>
                  <a:cubicBezTo>
                    <a:pt x="58" y="40"/>
                    <a:pt x="0" y="6"/>
                    <a:pt x="4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4" name="Google Shape;94;p29"/>
            <p:cNvSpPr/>
            <p:nvPr/>
          </p:nvSpPr>
          <p:spPr>
            <a:xfrm>
              <a:off x="9091835" y="3539292"/>
              <a:ext cx="175200" cy="93707"/>
            </a:xfrm>
            <a:custGeom>
              <a:avLst/>
              <a:gdLst/>
              <a:ahLst/>
              <a:cxnLst/>
              <a:rect l="l" t="t" r="r" b="b"/>
              <a:pathLst>
                <a:path w="45" h="26" extrusionOk="0">
                  <a:moveTo>
                    <a:pt x="23" y="0"/>
                  </a:moveTo>
                  <a:cubicBezTo>
                    <a:pt x="33" y="2"/>
                    <a:pt x="45" y="21"/>
                    <a:pt x="30" y="26"/>
                  </a:cubicBezTo>
                  <a:cubicBezTo>
                    <a:pt x="10" y="24"/>
                    <a:pt x="0" y="8"/>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5" name="Google Shape;95;p29"/>
            <p:cNvSpPr/>
            <p:nvPr/>
          </p:nvSpPr>
          <p:spPr>
            <a:xfrm>
              <a:off x="9320539" y="3539289"/>
              <a:ext cx="260178" cy="143944"/>
            </a:xfrm>
            <a:custGeom>
              <a:avLst/>
              <a:gdLst/>
              <a:ahLst/>
              <a:cxnLst/>
              <a:rect l="l" t="t" r="r" b="b"/>
              <a:pathLst>
                <a:path w="67" h="40" extrusionOk="0">
                  <a:moveTo>
                    <a:pt x="36" y="0"/>
                  </a:moveTo>
                  <a:cubicBezTo>
                    <a:pt x="39" y="3"/>
                    <a:pt x="41" y="0"/>
                    <a:pt x="44" y="2"/>
                  </a:cubicBezTo>
                  <a:cubicBezTo>
                    <a:pt x="67" y="40"/>
                    <a:pt x="0" y="25"/>
                    <a:pt x="31" y="2"/>
                  </a:cubicBezTo>
                  <a:cubicBezTo>
                    <a:pt x="24" y="11"/>
                    <a:pt x="31" y="5"/>
                    <a:pt x="3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6" name="Google Shape;96;p29"/>
            <p:cNvSpPr/>
            <p:nvPr/>
          </p:nvSpPr>
          <p:spPr>
            <a:xfrm>
              <a:off x="8759800" y="3539291"/>
              <a:ext cx="152120" cy="111097"/>
            </a:xfrm>
            <a:custGeom>
              <a:avLst/>
              <a:gdLst/>
              <a:ahLst/>
              <a:cxnLst/>
              <a:rect l="l" t="t" r="r" b="b"/>
              <a:pathLst>
                <a:path w="39" h="31" extrusionOk="0">
                  <a:moveTo>
                    <a:pt x="28" y="1"/>
                  </a:moveTo>
                  <a:cubicBezTo>
                    <a:pt x="38" y="0"/>
                    <a:pt x="38" y="12"/>
                    <a:pt x="39" y="21"/>
                  </a:cubicBezTo>
                  <a:cubicBezTo>
                    <a:pt x="18" y="31"/>
                    <a:pt x="0" y="12"/>
                    <a:pt x="2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7" name="Google Shape;97;p29"/>
            <p:cNvSpPr/>
            <p:nvPr/>
          </p:nvSpPr>
          <p:spPr>
            <a:xfrm>
              <a:off x="10204341" y="3569721"/>
              <a:ext cx="163660" cy="96607"/>
            </a:xfrm>
            <a:custGeom>
              <a:avLst/>
              <a:gdLst/>
              <a:ahLst/>
              <a:cxnLst/>
              <a:rect l="l" t="t" r="r" b="b"/>
              <a:pathLst>
                <a:path w="42" h="27" extrusionOk="0">
                  <a:moveTo>
                    <a:pt x="22" y="0"/>
                  </a:moveTo>
                  <a:cubicBezTo>
                    <a:pt x="42" y="7"/>
                    <a:pt x="28" y="27"/>
                    <a:pt x="14" y="25"/>
                  </a:cubicBezTo>
                  <a:cubicBezTo>
                    <a:pt x="0" y="18"/>
                    <a:pt x="9" y="2"/>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8" name="Google Shape;98;p29"/>
            <p:cNvSpPr/>
            <p:nvPr/>
          </p:nvSpPr>
          <p:spPr>
            <a:xfrm>
              <a:off x="10959349" y="3594839"/>
              <a:ext cx="143728" cy="117858"/>
            </a:xfrm>
            <a:custGeom>
              <a:avLst/>
              <a:gdLst/>
              <a:ahLst/>
              <a:cxnLst/>
              <a:rect l="l" t="t" r="r" b="b"/>
              <a:pathLst>
                <a:path w="37" h="33" extrusionOk="0">
                  <a:moveTo>
                    <a:pt x="21" y="0"/>
                  </a:moveTo>
                  <a:cubicBezTo>
                    <a:pt x="37" y="0"/>
                    <a:pt x="29" y="33"/>
                    <a:pt x="19" y="23"/>
                  </a:cubicBezTo>
                  <a:cubicBezTo>
                    <a:pt x="0" y="30"/>
                    <a:pt x="3" y="0"/>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99" name="Google Shape;99;p29"/>
            <p:cNvSpPr/>
            <p:nvPr/>
          </p:nvSpPr>
          <p:spPr>
            <a:xfrm>
              <a:off x="11171682" y="3557646"/>
              <a:ext cx="166807" cy="121724"/>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0" name="Google Shape;100;p29"/>
            <p:cNvSpPr/>
            <p:nvPr/>
          </p:nvSpPr>
          <p:spPr>
            <a:xfrm>
              <a:off x="9913811" y="3611744"/>
              <a:ext cx="11540" cy="10628"/>
            </a:xfrm>
            <a:custGeom>
              <a:avLst/>
              <a:gdLst/>
              <a:ahLst/>
              <a:cxnLst/>
              <a:rect l="l" t="t" r="r" b="b"/>
              <a:pathLst>
                <a:path w="3" h="3" extrusionOk="0">
                  <a:moveTo>
                    <a:pt x="1" y="0"/>
                  </a:moveTo>
                  <a:cubicBezTo>
                    <a:pt x="1" y="0"/>
                    <a:pt x="2" y="1"/>
                    <a:pt x="3" y="1"/>
                  </a:cubicBezTo>
                  <a:cubicBezTo>
                    <a:pt x="2" y="3"/>
                    <a:pt x="0" y="1"/>
                    <a:pt x="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1" name="Google Shape;101;p29"/>
            <p:cNvSpPr/>
            <p:nvPr/>
          </p:nvSpPr>
          <p:spPr>
            <a:xfrm>
              <a:off x="9238190" y="3618509"/>
              <a:ext cx="7345" cy="6762"/>
            </a:xfrm>
            <a:custGeom>
              <a:avLst/>
              <a:gdLst/>
              <a:ahLst/>
              <a:cxnLst/>
              <a:rect l="l" t="t" r="r" b="b"/>
              <a:pathLst>
                <a:path w="2" h="2" extrusionOk="0">
                  <a:moveTo>
                    <a:pt x="0" y="0"/>
                  </a:moveTo>
                  <a:cubicBezTo>
                    <a:pt x="1" y="0"/>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2" name="Google Shape;102;p29"/>
            <p:cNvSpPr/>
            <p:nvPr/>
          </p:nvSpPr>
          <p:spPr>
            <a:xfrm>
              <a:off x="11245118" y="3633000"/>
              <a:ext cx="8392" cy="6762"/>
            </a:xfrm>
            <a:custGeom>
              <a:avLst/>
              <a:gdLst/>
              <a:ahLst/>
              <a:cxnLst/>
              <a:rect l="l" t="t" r="r" b="b"/>
              <a:pathLst>
                <a:path w="2" h="2" extrusionOk="0">
                  <a:moveTo>
                    <a:pt x="0" y="0"/>
                  </a:moveTo>
                  <a:cubicBezTo>
                    <a:pt x="1" y="1"/>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3" name="Google Shape;103;p29"/>
            <p:cNvSpPr/>
            <p:nvPr/>
          </p:nvSpPr>
          <p:spPr>
            <a:xfrm>
              <a:off x="11909199" y="3636863"/>
              <a:ext cx="155267" cy="113994"/>
            </a:xfrm>
            <a:custGeom>
              <a:avLst/>
              <a:gdLst/>
              <a:ahLst/>
              <a:cxnLst/>
              <a:rect l="l" t="t" r="r" b="b"/>
              <a:pathLst>
                <a:path w="40" h="32" extrusionOk="0">
                  <a:moveTo>
                    <a:pt x="22" y="0"/>
                  </a:moveTo>
                  <a:cubicBezTo>
                    <a:pt x="40" y="3"/>
                    <a:pt x="40" y="32"/>
                    <a:pt x="16" y="25"/>
                  </a:cubicBezTo>
                  <a:cubicBezTo>
                    <a:pt x="0" y="7"/>
                    <a:pt x="14" y="4"/>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4" name="Google Shape;104;p29"/>
            <p:cNvSpPr/>
            <p:nvPr/>
          </p:nvSpPr>
          <p:spPr>
            <a:xfrm>
              <a:off x="11625942" y="3622374"/>
              <a:ext cx="151070" cy="178722"/>
            </a:xfrm>
            <a:custGeom>
              <a:avLst/>
              <a:gdLst/>
              <a:ahLst/>
              <a:cxnLst/>
              <a:rect l="l" t="t" r="r" b="b"/>
              <a:pathLst>
                <a:path w="39" h="50" extrusionOk="0">
                  <a:moveTo>
                    <a:pt x="13" y="6"/>
                  </a:moveTo>
                  <a:cubicBezTo>
                    <a:pt x="39" y="10"/>
                    <a:pt x="16" y="50"/>
                    <a:pt x="0" y="23"/>
                  </a:cubicBezTo>
                  <a:cubicBezTo>
                    <a:pt x="1" y="0"/>
                    <a:pt x="5" y="14"/>
                    <a:pt x="13" y="6"/>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5" name="Google Shape;105;p29"/>
            <p:cNvSpPr/>
            <p:nvPr/>
          </p:nvSpPr>
          <p:spPr>
            <a:xfrm>
              <a:off x="8706294" y="3832973"/>
              <a:ext cx="143728" cy="79216"/>
            </a:xfrm>
            <a:custGeom>
              <a:avLst/>
              <a:gdLst/>
              <a:ahLst/>
              <a:cxnLst/>
              <a:rect l="l" t="t" r="r" b="b"/>
              <a:pathLst>
                <a:path w="37" h="22" extrusionOk="0">
                  <a:moveTo>
                    <a:pt x="19" y="0"/>
                  </a:moveTo>
                  <a:cubicBezTo>
                    <a:pt x="35" y="2"/>
                    <a:pt x="37" y="21"/>
                    <a:pt x="20" y="22"/>
                  </a:cubicBezTo>
                  <a:cubicBezTo>
                    <a:pt x="7" y="18"/>
                    <a:pt x="0" y="6"/>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6" name="Google Shape;106;p29"/>
            <p:cNvSpPr/>
            <p:nvPr/>
          </p:nvSpPr>
          <p:spPr>
            <a:xfrm>
              <a:off x="9172096" y="3868719"/>
              <a:ext cx="162611" cy="93707"/>
            </a:xfrm>
            <a:custGeom>
              <a:avLst/>
              <a:gdLst/>
              <a:ahLst/>
              <a:cxnLst/>
              <a:rect l="l" t="t" r="r" b="b"/>
              <a:pathLst>
                <a:path w="42" h="26" extrusionOk="0">
                  <a:moveTo>
                    <a:pt x="28" y="0"/>
                  </a:moveTo>
                  <a:cubicBezTo>
                    <a:pt x="42" y="4"/>
                    <a:pt x="38" y="23"/>
                    <a:pt x="23" y="26"/>
                  </a:cubicBezTo>
                  <a:cubicBezTo>
                    <a:pt x="0" y="26"/>
                    <a:pt x="8"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7" name="Google Shape;107;p29"/>
            <p:cNvSpPr/>
            <p:nvPr/>
          </p:nvSpPr>
          <p:spPr>
            <a:xfrm>
              <a:off x="9734415" y="3872581"/>
              <a:ext cx="175200" cy="129453"/>
            </a:xfrm>
            <a:custGeom>
              <a:avLst/>
              <a:gdLst/>
              <a:ahLst/>
              <a:cxnLst/>
              <a:rect l="l" t="t" r="r" b="b"/>
              <a:pathLst>
                <a:path w="45" h="36" extrusionOk="0">
                  <a:moveTo>
                    <a:pt x="28" y="0"/>
                  </a:moveTo>
                  <a:cubicBezTo>
                    <a:pt x="34" y="1"/>
                    <a:pt x="45" y="11"/>
                    <a:pt x="42" y="20"/>
                  </a:cubicBezTo>
                  <a:cubicBezTo>
                    <a:pt x="25" y="36"/>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8" name="Google Shape;108;p29"/>
            <p:cNvSpPr/>
            <p:nvPr/>
          </p:nvSpPr>
          <p:spPr>
            <a:xfrm>
              <a:off x="9505710" y="3883209"/>
              <a:ext cx="162611" cy="118826"/>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09" name="Google Shape;109;p29"/>
            <p:cNvSpPr/>
            <p:nvPr/>
          </p:nvSpPr>
          <p:spPr>
            <a:xfrm>
              <a:off x="10733368" y="3958373"/>
              <a:ext cx="151070" cy="82115"/>
            </a:xfrm>
            <a:custGeom>
              <a:avLst/>
              <a:gdLst/>
              <a:ahLst/>
              <a:cxnLst/>
              <a:rect l="l" t="t" r="r" b="b"/>
              <a:pathLst>
                <a:path w="39" h="23" extrusionOk="0">
                  <a:moveTo>
                    <a:pt x="21" y="0"/>
                  </a:moveTo>
                  <a:cubicBezTo>
                    <a:pt x="37" y="0"/>
                    <a:pt x="39" y="22"/>
                    <a:pt x="22" y="23"/>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0" name="Google Shape;110;p29"/>
            <p:cNvSpPr/>
            <p:nvPr/>
          </p:nvSpPr>
          <p:spPr>
            <a:xfrm>
              <a:off x="10406887" y="3901564"/>
              <a:ext cx="151070" cy="111097"/>
            </a:xfrm>
            <a:custGeom>
              <a:avLst/>
              <a:gdLst/>
              <a:ahLst/>
              <a:cxnLst/>
              <a:rect l="l" t="t" r="r" b="b"/>
              <a:pathLst>
                <a:path w="39" h="31" extrusionOk="0">
                  <a:moveTo>
                    <a:pt x="23" y="0"/>
                  </a:moveTo>
                  <a:cubicBezTo>
                    <a:pt x="39" y="3"/>
                    <a:pt x="39" y="31"/>
                    <a:pt x="17" y="26"/>
                  </a:cubicBezTo>
                  <a:cubicBezTo>
                    <a:pt x="0" y="6"/>
                    <a:pt x="15" y="5"/>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1" name="Google Shape;111;p29"/>
            <p:cNvSpPr/>
            <p:nvPr/>
          </p:nvSpPr>
          <p:spPr>
            <a:xfrm>
              <a:off x="10107894" y="3904464"/>
              <a:ext cx="139530" cy="93707"/>
            </a:xfrm>
            <a:custGeom>
              <a:avLst/>
              <a:gdLst/>
              <a:ahLst/>
              <a:cxnLst/>
              <a:rect l="l" t="t" r="r" b="b"/>
              <a:pathLst>
                <a:path w="36" h="26" extrusionOk="0">
                  <a:moveTo>
                    <a:pt x="21" y="0"/>
                  </a:moveTo>
                  <a:cubicBezTo>
                    <a:pt x="32" y="4"/>
                    <a:pt x="36" y="23"/>
                    <a:pt x="21" y="26"/>
                  </a:cubicBezTo>
                  <a:cubicBezTo>
                    <a:pt x="1" y="24"/>
                    <a:pt x="0" y="2"/>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2" name="Google Shape;112;p29"/>
            <p:cNvSpPr/>
            <p:nvPr/>
          </p:nvSpPr>
          <p:spPr>
            <a:xfrm>
              <a:off x="11909199" y="3912191"/>
              <a:ext cx="155267" cy="103369"/>
            </a:xfrm>
            <a:custGeom>
              <a:avLst/>
              <a:gdLst/>
              <a:ahLst/>
              <a:cxnLst/>
              <a:rect l="l" t="t" r="r" b="b"/>
              <a:pathLst>
                <a:path w="40" h="29" extrusionOk="0">
                  <a:moveTo>
                    <a:pt x="24" y="0"/>
                  </a:moveTo>
                  <a:cubicBezTo>
                    <a:pt x="40" y="2"/>
                    <a:pt x="34" y="29"/>
                    <a:pt x="19" y="26"/>
                  </a:cubicBezTo>
                  <a:cubicBezTo>
                    <a:pt x="0" y="19"/>
                    <a:pt x="4" y="2"/>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3" name="Google Shape;113;p29"/>
            <p:cNvSpPr/>
            <p:nvPr/>
          </p:nvSpPr>
          <p:spPr>
            <a:xfrm>
              <a:off x="9812046" y="3947935"/>
              <a:ext cx="4197" cy="6762"/>
            </a:xfrm>
            <a:custGeom>
              <a:avLst/>
              <a:gdLst/>
              <a:ahLst/>
              <a:cxnLst/>
              <a:rect l="l" t="t" r="r" b="b"/>
              <a:pathLst>
                <a:path w="1" h="2" extrusionOk="0">
                  <a:moveTo>
                    <a:pt x="0" y="0"/>
                  </a:moveTo>
                  <a:cubicBezTo>
                    <a:pt x="1" y="1"/>
                    <a:pt x="1"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4" name="Google Shape;114;p29"/>
            <p:cNvSpPr/>
            <p:nvPr/>
          </p:nvSpPr>
          <p:spPr>
            <a:xfrm>
              <a:off x="11027955" y="3951797"/>
              <a:ext cx="143728" cy="92743"/>
            </a:xfrm>
            <a:custGeom>
              <a:avLst/>
              <a:gdLst/>
              <a:ahLst/>
              <a:cxnLst/>
              <a:rect l="l" t="t" r="r" b="b"/>
              <a:pathLst>
                <a:path w="37" h="26" extrusionOk="0">
                  <a:moveTo>
                    <a:pt x="21" y="0"/>
                  </a:moveTo>
                  <a:cubicBezTo>
                    <a:pt x="32" y="2"/>
                    <a:pt x="37" y="23"/>
                    <a:pt x="22" y="26"/>
                  </a:cubicBezTo>
                  <a:cubicBezTo>
                    <a:pt x="3" y="26"/>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5" name="Google Shape;115;p29"/>
            <p:cNvSpPr/>
            <p:nvPr/>
          </p:nvSpPr>
          <p:spPr>
            <a:xfrm>
              <a:off x="11345833" y="3947935"/>
              <a:ext cx="167855" cy="107233"/>
            </a:xfrm>
            <a:custGeom>
              <a:avLst/>
              <a:gdLst/>
              <a:ahLst/>
              <a:cxnLst/>
              <a:rect l="l" t="t" r="r" b="b"/>
              <a:pathLst>
                <a:path w="43" h="30" extrusionOk="0">
                  <a:moveTo>
                    <a:pt x="28" y="2"/>
                  </a:moveTo>
                  <a:cubicBezTo>
                    <a:pt x="36" y="0"/>
                    <a:pt x="43" y="12"/>
                    <a:pt x="41" y="20"/>
                  </a:cubicBezTo>
                  <a:cubicBezTo>
                    <a:pt x="24" y="30"/>
                    <a:pt x="0" y="14"/>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6" name="Google Shape;116;p29"/>
            <p:cNvSpPr/>
            <p:nvPr/>
          </p:nvSpPr>
          <p:spPr>
            <a:xfrm>
              <a:off x="11594469" y="3954698"/>
              <a:ext cx="143728" cy="79216"/>
            </a:xfrm>
            <a:custGeom>
              <a:avLst/>
              <a:gdLst/>
              <a:ahLst/>
              <a:cxnLst/>
              <a:rect l="l" t="t" r="r" b="b"/>
              <a:pathLst>
                <a:path w="37" h="22" extrusionOk="0">
                  <a:moveTo>
                    <a:pt x="19" y="0"/>
                  </a:moveTo>
                  <a:cubicBezTo>
                    <a:pt x="35" y="1"/>
                    <a:pt x="37" y="22"/>
                    <a:pt x="19" y="22"/>
                  </a:cubicBezTo>
                  <a:cubicBezTo>
                    <a:pt x="6" y="18"/>
                    <a:pt x="0" y="4"/>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7" name="Google Shape;117;p29"/>
            <p:cNvSpPr/>
            <p:nvPr/>
          </p:nvSpPr>
          <p:spPr>
            <a:xfrm>
              <a:off x="158264" y="3024903"/>
              <a:ext cx="163660" cy="104334"/>
            </a:xfrm>
            <a:custGeom>
              <a:avLst/>
              <a:gdLst/>
              <a:ahLst/>
              <a:cxnLst/>
              <a:rect l="l" t="t" r="r" b="b"/>
              <a:pathLst>
                <a:path w="42" h="29" extrusionOk="0">
                  <a:moveTo>
                    <a:pt x="22" y="0"/>
                  </a:moveTo>
                  <a:cubicBezTo>
                    <a:pt x="42" y="7"/>
                    <a:pt x="28" y="29"/>
                    <a:pt x="14" y="25"/>
                  </a:cubicBezTo>
                  <a:cubicBezTo>
                    <a:pt x="0" y="18"/>
                    <a:pt x="8" y="1"/>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8" name="Google Shape;118;p29"/>
            <p:cNvSpPr/>
            <p:nvPr/>
          </p:nvSpPr>
          <p:spPr>
            <a:xfrm>
              <a:off x="767792" y="3039394"/>
              <a:ext cx="143728" cy="85979"/>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19" name="Google Shape;119;p29"/>
            <p:cNvSpPr/>
            <p:nvPr/>
          </p:nvSpPr>
          <p:spPr>
            <a:xfrm>
              <a:off x="457259" y="3022005"/>
              <a:ext cx="163660" cy="92743"/>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0" name="Google Shape;120;p29"/>
            <p:cNvSpPr/>
            <p:nvPr/>
          </p:nvSpPr>
          <p:spPr>
            <a:xfrm>
              <a:off x="2456843" y="3047122"/>
              <a:ext cx="147925" cy="82115"/>
            </a:xfrm>
            <a:custGeom>
              <a:avLst/>
              <a:gdLst/>
              <a:ahLst/>
              <a:cxnLst/>
              <a:rect l="l" t="t" r="r" b="b"/>
              <a:pathLst>
                <a:path w="38" h="23" extrusionOk="0">
                  <a:moveTo>
                    <a:pt x="16" y="0"/>
                  </a:moveTo>
                  <a:cubicBezTo>
                    <a:pt x="38" y="8"/>
                    <a:pt x="31" y="18"/>
                    <a:pt x="10" y="23"/>
                  </a:cubicBezTo>
                  <a:cubicBezTo>
                    <a:pt x="0" y="16"/>
                    <a:pt x="4"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1" name="Google Shape;121;p29"/>
            <p:cNvSpPr/>
            <p:nvPr/>
          </p:nvSpPr>
          <p:spPr>
            <a:xfrm>
              <a:off x="2693941" y="3057748"/>
              <a:ext cx="152120" cy="92743"/>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2" name="Google Shape;122;p29"/>
            <p:cNvSpPr/>
            <p:nvPr/>
          </p:nvSpPr>
          <p:spPr>
            <a:xfrm>
              <a:off x="1308079" y="3068377"/>
              <a:ext cx="178347" cy="117858"/>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3" name="Google Shape;123;p29"/>
            <p:cNvSpPr/>
            <p:nvPr/>
          </p:nvSpPr>
          <p:spPr>
            <a:xfrm>
              <a:off x="1055247" y="3072240"/>
              <a:ext cx="159463" cy="96607"/>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4" name="Google Shape;124;p29"/>
            <p:cNvSpPr/>
            <p:nvPr/>
          </p:nvSpPr>
          <p:spPr>
            <a:xfrm>
              <a:off x="1630154" y="3093493"/>
              <a:ext cx="151070" cy="92743"/>
            </a:xfrm>
            <a:custGeom>
              <a:avLst/>
              <a:gdLst/>
              <a:ahLst/>
              <a:cxnLst/>
              <a:rect l="l" t="t" r="r" b="b"/>
              <a:pathLst>
                <a:path w="39" h="26" extrusionOk="0">
                  <a:moveTo>
                    <a:pt x="24" y="0"/>
                  </a:moveTo>
                  <a:cubicBezTo>
                    <a:pt x="39" y="2"/>
                    <a:pt x="36" y="26"/>
                    <a:pt x="20" y="25"/>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5" name="Google Shape;125;p29"/>
            <p:cNvSpPr/>
            <p:nvPr/>
          </p:nvSpPr>
          <p:spPr>
            <a:xfrm>
              <a:off x="2154702" y="3093493"/>
              <a:ext cx="155267" cy="111097"/>
            </a:xfrm>
            <a:custGeom>
              <a:avLst/>
              <a:gdLst/>
              <a:ahLst/>
              <a:cxnLst/>
              <a:rect l="l" t="t" r="r" b="b"/>
              <a:pathLst>
                <a:path w="40" h="31" extrusionOk="0">
                  <a:moveTo>
                    <a:pt x="22" y="0"/>
                  </a:moveTo>
                  <a:cubicBezTo>
                    <a:pt x="39" y="3"/>
                    <a:pt x="40" y="31"/>
                    <a:pt x="16" y="25"/>
                  </a:cubicBezTo>
                  <a:cubicBezTo>
                    <a:pt x="0" y="7"/>
                    <a:pt x="13" y="4"/>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6" name="Google Shape;126;p29"/>
            <p:cNvSpPr/>
            <p:nvPr/>
          </p:nvSpPr>
          <p:spPr>
            <a:xfrm>
              <a:off x="1878791" y="3125373"/>
              <a:ext cx="151070" cy="82115"/>
            </a:xfrm>
            <a:custGeom>
              <a:avLst/>
              <a:gdLst/>
              <a:ahLst/>
              <a:cxnLst/>
              <a:rect l="l" t="t" r="r" b="b"/>
              <a:pathLst>
                <a:path w="39" h="23" extrusionOk="0">
                  <a:moveTo>
                    <a:pt x="16" y="0"/>
                  </a:moveTo>
                  <a:cubicBezTo>
                    <a:pt x="39" y="7"/>
                    <a:pt x="31" y="17"/>
                    <a:pt x="11" y="23"/>
                  </a:cubicBezTo>
                  <a:cubicBezTo>
                    <a:pt x="0" y="16"/>
                    <a:pt x="4" y="2"/>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7" name="Google Shape;127;p29"/>
            <p:cNvSpPr/>
            <p:nvPr/>
          </p:nvSpPr>
          <p:spPr>
            <a:xfrm>
              <a:off x="1369975" y="3143729"/>
              <a:ext cx="11540" cy="6762"/>
            </a:xfrm>
            <a:custGeom>
              <a:avLst/>
              <a:gdLst/>
              <a:ahLst/>
              <a:cxnLst/>
              <a:rect l="l" t="t" r="r" b="b"/>
              <a:pathLst>
                <a:path w="3" h="2" extrusionOk="0">
                  <a:moveTo>
                    <a:pt x="1" y="0"/>
                  </a:moveTo>
                  <a:cubicBezTo>
                    <a:pt x="2" y="1"/>
                    <a:pt x="3" y="2"/>
                    <a:pt x="2" y="2"/>
                  </a:cubicBezTo>
                  <a:cubicBezTo>
                    <a:pt x="1" y="2"/>
                    <a:pt x="0" y="1"/>
                    <a:pt x="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8" name="Google Shape;128;p29"/>
            <p:cNvSpPr/>
            <p:nvPr/>
          </p:nvSpPr>
          <p:spPr>
            <a:xfrm>
              <a:off x="986006" y="3362058"/>
              <a:ext cx="169954" cy="88879"/>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29" name="Google Shape;129;p29"/>
            <p:cNvSpPr/>
            <p:nvPr/>
          </p:nvSpPr>
          <p:spPr>
            <a:xfrm>
              <a:off x="1194777" y="3401668"/>
              <a:ext cx="136383" cy="107233"/>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0" name="Google Shape;130;p29"/>
            <p:cNvSpPr/>
            <p:nvPr/>
          </p:nvSpPr>
          <p:spPr>
            <a:xfrm>
              <a:off x="519156" y="3408428"/>
              <a:ext cx="140580" cy="96607"/>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1" name="Google Shape;131;p29"/>
            <p:cNvSpPr/>
            <p:nvPr/>
          </p:nvSpPr>
          <p:spPr>
            <a:xfrm>
              <a:off x="1463345" y="3415192"/>
              <a:ext cx="151070" cy="93707"/>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2" name="Google Shape;132;p29"/>
            <p:cNvSpPr/>
            <p:nvPr/>
          </p:nvSpPr>
          <p:spPr>
            <a:xfrm>
              <a:off x="717434" y="3412293"/>
              <a:ext cx="159463" cy="124621"/>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3" name="Google Shape;133;p29"/>
            <p:cNvSpPr/>
            <p:nvPr/>
          </p:nvSpPr>
          <p:spPr>
            <a:xfrm>
              <a:off x="1703589" y="3419055"/>
              <a:ext cx="155267" cy="82115"/>
            </a:xfrm>
            <a:custGeom>
              <a:avLst/>
              <a:gdLst/>
              <a:ahLst/>
              <a:cxnLst/>
              <a:rect l="l" t="t" r="r" b="b"/>
              <a:pathLst>
                <a:path w="40" h="23" extrusionOk="0">
                  <a:moveTo>
                    <a:pt x="24" y="0"/>
                  </a:moveTo>
                  <a:cubicBezTo>
                    <a:pt x="40" y="0"/>
                    <a:pt x="38" y="20"/>
                    <a:pt x="25" y="23"/>
                  </a:cubicBezTo>
                  <a:cubicBezTo>
                    <a:pt x="0" y="22"/>
                    <a:pt x="6"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4" name="Google Shape;134;p29"/>
            <p:cNvSpPr/>
            <p:nvPr/>
          </p:nvSpPr>
          <p:spPr>
            <a:xfrm>
              <a:off x="2767596" y="3450937"/>
              <a:ext cx="152120" cy="85979"/>
            </a:xfrm>
            <a:custGeom>
              <a:avLst/>
              <a:gdLst/>
              <a:ahLst/>
              <a:cxnLst/>
              <a:rect l="l" t="t" r="r" b="b"/>
              <a:pathLst>
                <a:path w="39" h="24" extrusionOk="0">
                  <a:moveTo>
                    <a:pt x="21" y="0"/>
                  </a:moveTo>
                  <a:cubicBezTo>
                    <a:pt x="37" y="0"/>
                    <a:pt x="39" y="23"/>
                    <a:pt x="22" y="24"/>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5" name="Google Shape;135;p29"/>
            <p:cNvSpPr/>
            <p:nvPr/>
          </p:nvSpPr>
          <p:spPr>
            <a:xfrm>
              <a:off x="1960620" y="3415192"/>
              <a:ext cx="166807" cy="111097"/>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6" name="Google Shape;136;p29"/>
            <p:cNvSpPr/>
            <p:nvPr/>
          </p:nvSpPr>
          <p:spPr>
            <a:xfrm>
              <a:off x="283108" y="3458664"/>
              <a:ext cx="146874" cy="92743"/>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7" name="Google Shape;137;p29"/>
            <p:cNvSpPr/>
            <p:nvPr/>
          </p:nvSpPr>
          <p:spPr>
            <a:xfrm>
              <a:off x="2223943" y="3465427"/>
              <a:ext cx="155267" cy="82115"/>
            </a:xfrm>
            <a:custGeom>
              <a:avLst/>
              <a:gdLst/>
              <a:ahLst/>
              <a:cxnLst/>
              <a:rect l="l" t="t" r="r" b="b"/>
              <a:pathLst>
                <a:path w="40" h="23" extrusionOk="0">
                  <a:moveTo>
                    <a:pt x="24" y="0"/>
                  </a:moveTo>
                  <a:cubicBezTo>
                    <a:pt x="40" y="0"/>
                    <a:pt x="38" y="20"/>
                    <a:pt x="25" y="23"/>
                  </a:cubicBezTo>
                  <a:cubicBezTo>
                    <a:pt x="0" y="22"/>
                    <a:pt x="6" y="4"/>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8" name="Google Shape;138;p29"/>
            <p:cNvSpPr/>
            <p:nvPr/>
          </p:nvSpPr>
          <p:spPr>
            <a:xfrm>
              <a:off x="2515592" y="3483783"/>
              <a:ext cx="162611" cy="117858"/>
            </a:xfrm>
            <a:custGeom>
              <a:avLst/>
              <a:gdLst/>
              <a:ahLst/>
              <a:cxnLst/>
              <a:rect l="l" t="t" r="r" b="b"/>
              <a:pathLst>
                <a:path w="42" h="33" extrusionOk="0">
                  <a:moveTo>
                    <a:pt x="25" y="1"/>
                  </a:moveTo>
                  <a:cubicBezTo>
                    <a:pt x="42" y="14"/>
                    <a:pt x="15" y="33"/>
                    <a:pt x="4" y="19"/>
                  </a:cubicBezTo>
                  <a:cubicBezTo>
                    <a:pt x="0" y="5"/>
                    <a:pt x="16"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39" name="Google Shape;139;p29"/>
            <p:cNvSpPr/>
            <p:nvPr/>
          </p:nvSpPr>
          <p:spPr>
            <a:xfrm>
              <a:off x="818149" y="3705975"/>
              <a:ext cx="175200" cy="88879"/>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0" name="Google Shape;140;p29"/>
            <p:cNvSpPr/>
            <p:nvPr/>
          </p:nvSpPr>
          <p:spPr>
            <a:xfrm>
              <a:off x="1102456" y="3708874"/>
              <a:ext cx="146874" cy="82115"/>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1" name="Google Shape;141;p29"/>
            <p:cNvSpPr/>
            <p:nvPr/>
          </p:nvSpPr>
          <p:spPr>
            <a:xfrm>
              <a:off x="1381515" y="3716603"/>
              <a:ext cx="147925" cy="78251"/>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2" name="Google Shape;142;p29"/>
            <p:cNvSpPr/>
            <p:nvPr/>
          </p:nvSpPr>
          <p:spPr>
            <a:xfrm>
              <a:off x="2585883" y="3712738"/>
              <a:ext cx="166807" cy="107233"/>
            </a:xfrm>
            <a:custGeom>
              <a:avLst/>
              <a:gdLst/>
              <a:ahLst/>
              <a:cxnLst/>
              <a:rect l="l" t="t" r="r" b="b"/>
              <a:pathLst>
                <a:path w="43" h="30" extrusionOk="0">
                  <a:moveTo>
                    <a:pt x="27" y="3"/>
                  </a:moveTo>
                  <a:cubicBezTo>
                    <a:pt x="35" y="0"/>
                    <a:pt x="43" y="16"/>
                    <a:pt x="40" y="22"/>
                  </a:cubicBezTo>
                  <a:cubicBezTo>
                    <a:pt x="21" y="30"/>
                    <a:pt x="0" y="15"/>
                    <a:pt x="2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3" name="Google Shape;143;p29"/>
            <p:cNvSpPr/>
            <p:nvPr/>
          </p:nvSpPr>
          <p:spPr>
            <a:xfrm>
              <a:off x="2317313" y="3723363"/>
              <a:ext cx="152120" cy="82115"/>
            </a:xfrm>
            <a:custGeom>
              <a:avLst/>
              <a:gdLst/>
              <a:ahLst/>
              <a:cxnLst/>
              <a:rect l="l" t="t" r="r" b="b"/>
              <a:pathLst>
                <a:path w="39" h="23" extrusionOk="0">
                  <a:moveTo>
                    <a:pt x="16" y="0"/>
                  </a:moveTo>
                  <a:cubicBezTo>
                    <a:pt x="39" y="8"/>
                    <a:pt x="31" y="18"/>
                    <a:pt x="10" y="23"/>
                  </a:cubicBezTo>
                  <a:cubicBezTo>
                    <a:pt x="0" y="16"/>
                    <a:pt x="4"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4" name="Google Shape;144;p29"/>
            <p:cNvSpPr/>
            <p:nvPr/>
          </p:nvSpPr>
          <p:spPr>
            <a:xfrm>
              <a:off x="1995241" y="3702111"/>
              <a:ext cx="155267" cy="186450"/>
            </a:xfrm>
            <a:custGeom>
              <a:avLst/>
              <a:gdLst/>
              <a:ahLst/>
              <a:cxnLst/>
              <a:rect l="l" t="t" r="r" b="b"/>
              <a:pathLst>
                <a:path w="40" h="52" extrusionOk="0">
                  <a:moveTo>
                    <a:pt x="13" y="7"/>
                  </a:moveTo>
                  <a:cubicBezTo>
                    <a:pt x="40" y="12"/>
                    <a:pt x="18" y="52"/>
                    <a:pt x="0" y="24"/>
                  </a:cubicBezTo>
                  <a:cubicBezTo>
                    <a:pt x="2" y="0"/>
                    <a:pt x="6" y="17"/>
                    <a:pt x="13" y="7"/>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5" name="Google Shape;145;p29"/>
            <p:cNvSpPr/>
            <p:nvPr/>
          </p:nvSpPr>
          <p:spPr>
            <a:xfrm>
              <a:off x="593642" y="3730128"/>
              <a:ext cx="155267" cy="104334"/>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6" name="Google Shape;146;p29"/>
            <p:cNvSpPr/>
            <p:nvPr/>
          </p:nvSpPr>
          <p:spPr>
            <a:xfrm>
              <a:off x="91730" y="3737922"/>
              <a:ext cx="155267" cy="133317"/>
            </a:xfrm>
            <a:custGeom>
              <a:avLst/>
              <a:gdLst/>
              <a:ahLst/>
              <a:cxnLst/>
              <a:rect l="l" t="t" r="r" b="b"/>
              <a:pathLst>
                <a:path w="40" h="37" extrusionOk="0">
                  <a:moveTo>
                    <a:pt x="22" y="1"/>
                  </a:moveTo>
                  <a:cubicBezTo>
                    <a:pt x="40" y="3"/>
                    <a:pt x="33" y="37"/>
                    <a:pt x="15" y="23"/>
                  </a:cubicBezTo>
                  <a:cubicBezTo>
                    <a:pt x="0" y="20"/>
                    <a:pt x="7" y="0"/>
                    <a:pt x="22"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7" name="Google Shape;147;p29"/>
            <p:cNvSpPr/>
            <p:nvPr/>
          </p:nvSpPr>
          <p:spPr>
            <a:xfrm>
              <a:off x="1701490" y="3709999"/>
              <a:ext cx="159463" cy="110131"/>
            </a:xfrm>
            <a:custGeom>
              <a:avLst/>
              <a:gdLst/>
              <a:ahLst/>
              <a:cxnLst/>
              <a:rect l="l" t="t" r="r" b="b"/>
              <a:pathLst>
                <a:path w="41" h="31" extrusionOk="0">
                  <a:moveTo>
                    <a:pt x="23" y="0"/>
                  </a:moveTo>
                  <a:cubicBezTo>
                    <a:pt x="40" y="3"/>
                    <a:pt x="41" y="31"/>
                    <a:pt x="16" y="25"/>
                  </a:cubicBezTo>
                  <a:cubicBezTo>
                    <a:pt x="0" y="7"/>
                    <a:pt x="14" y="4"/>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8" name="Google Shape;148;p29"/>
            <p:cNvSpPr/>
            <p:nvPr/>
          </p:nvSpPr>
          <p:spPr>
            <a:xfrm>
              <a:off x="2469434" y="3802579"/>
              <a:ext cx="3148" cy="10628"/>
            </a:xfrm>
            <a:custGeom>
              <a:avLst/>
              <a:gdLst/>
              <a:ahLst/>
              <a:cxnLst/>
              <a:rect l="l" t="t" r="r" b="b"/>
              <a:pathLst>
                <a:path w="1" h="3" extrusionOk="0">
                  <a:moveTo>
                    <a:pt x="0" y="0"/>
                  </a:moveTo>
                  <a:cubicBezTo>
                    <a:pt x="1" y="0"/>
                    <a:pt x="1" y="3"/>
                    <a:pt x="0" y="2"/>
                  </a:cubicBezTo>
                  <a:cubicBezTo>
                    <a:pt x="0" y="1"/>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49" name="Google Shape;149;p29"/>
            <p:cNvSpPr/>
            <p:nvPr/>
          </p:nvSpPr>
          <p:spPr>
            <a:xfrm>
              <a:off x="3257751" y="3076723"/>
              <a:ext cx="143728" cy="96607"/>
            </a:xfrm>
            <a:custGeom>
              <a:avLst/>
              <a:gdLst/>
              <a:ahLst/>
              <a:cxnLst/>
              <a:rect l="l" t="t" r="r" b="b"/>
              <a:pathLst>
                <a:path w="37" h="27" extrusionOk="0">
                  <a:moveTo>
                    <a:pt x="20" y="1"/>
                  </a:moveTo>
                  <a:cubicBezTo>
                    <a:pt x="31" y="1"/>
                    <a:pt x="37" y="24"/>
                    <a:pt x="22" y="27"/>
                  </a:cubicBezTo>
                  <a:cubicBezTo>
                    <a:pt x="2" y="27"/>
                    <a:pt x="0" y="0"/>
                    <a:pt x="20"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0" name="Google Shape;150;p29"/>
            <p:cNvSpPr/>
            <p:nvPr/>
          </p:nvSpPr>
          <p:spPr>
            <a:xfrm>
              <a:off x="2919939" y="3091214"/>
              <a:ext cx="163660" cy="118826"/>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1" name="Google Shape;151;p29"/>
            <p:cNvSpPr/>
            <p:nvPr/>
          </p:nvSpPr>
          <p:spPr>
            <a:xfrm>
              <a:off x="3052129" y="3460249"/>
              <a:ext cx="159463" cy="96607"/>
            </a:xfrm>
            <a:custGeom>
              <a:avLst/>
              <a:gdLst/>
              <a:ahLst/>
              <a:cxnLst/>
              <a:rect l="l" t="t" r="r" b="b"/>
              <a:pathLst>
                <a:path w="41" h="27" extrusionOk="0">
                  <a:moveTo>
                    <a:pt x="19" y="0"/>
                  </a:moveTo>
                  <a:cubicBezTo>
                    <a:pt x="41" y="9"/>
                    <a:pt x="28" y="27"/>
                    <a:pt x="7" y="20"/>
                  </a:cubicBezTo>
                  <a:cubicBezTo>
                    <a:pt x="0" y="8"/>
                    <a:pt x="7" y="1"/>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2" name="Google Shape;152;p29"/>
            <p:cNvSpPr/>
            <p:nvPr/>
          </p:nvSpPr>
          <p:spPr>
            <a:xfrm>
              <a:off x="3335385" y="3453485"/>
              <a:ext cx="143728" cy="96607"/>
            </a:xfrm>
            <a:custGeom>
              <a:avLst/>
              <a:gdLst/>
              <a:ahLst/>
              <a:cxnLst/>
              <a:rect l="l" t="t" r="r" b="b"/>
              <a:pathLst>
                <a:path w="37" h="27" extrusionOk="0">
                  <a:moveTo>
                    <a:pt x="19" y="1"/>
                  </a:moveTo>
                  <a:cubicBezTo>
                    <a:pt x="31" y="2"/>
                    <a:pt x="37"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3" name="Google Shape;153;p29"/>
            <p:cNvSpPr/>
            <p:nvPr/>
          </p:nvSpPr>
          <p:spPr>
            <a:xfrm>
              <a:off x="3205696" y="3715636"/>
              <a:ext cx="162611" cy="118826"/>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4" name="Google Shape;154;p29"/>
            <p:cNvSpPr/>
            <p:nvPr/>
          </p:nvSpPr>
          <p:spPr>
            <a:xfrm>
              <a:off x="2869586" y="3718188"/>
              <a:ext cx="152120" cy="92743"/>
            </a:xfrm>
            <a:custGeom>
              <a:avLst/>
              <a:gdLst/>
              <a:ahLst/>
              <a:cxnLst/>
              <a:rect l="l" t="t" r="r" b="b"/>
              <a:pathLst>
                <a:path w="39" h="26" extrusionOk="0">
                  <a:moveTo>
                    <a:pt x="23" y="0"/>
                  </a:moveTo>
                  <a:cubicBezTo>
                    <a:pt x="39" y="3"/>
                    <a:pt x="34" y="25"/>
                    <a:pt x="19" y="26"/>
                  </a:cubicBezTo>
                  <a:cubicBezTo>
                    <a:pt x="0" y="19"/>
                    <a:pt x="7" y="3"/>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5" name="Google Shape;155;p29"/>
            <p:cNvSpPr/>
            <p:nvPr/>
          </p:nvSpPr>
          <p:spPr>
            <a:xfrm>
              <a:off x="23552" y="3423540"/>
              <a:ext cx="155267" cy="104334"/>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6" name="Google Shape;156;p29"/>
            <p:cNvSpPr/>
            <p:nvPr/>
          </p:nvSpPr>
          <p:spPr>
            <a:xfrm>
              <a:off x="9657107" y="3584213"/>
              <a:ext cx="151070" cy="82115"/>
            </a:xfrm>
            <a:custGeom>
              <a:avLst/>
              <a:gdLst/>
              <a:ahLst/>
              <a:cxnLst/>
              <a:rect l="l" t="t" r="r" b="b"/>
              <a:pathLst>
                <a:path w="39" h="23" extrusionOk="0">
                  <a:moveTo>
                    <a:pt x="21" y="0"/>
                  </a:moveTo>
                  <a:cubicBezTo>
                    <a:pt x="37" y="0"/>
                    <a:pt x="39" y="22"/>
                    <a:pt x="22" y="23"/>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sp>
          <p:nvSpPr>
            <p:cNvPr id="157" name="Google Shape;157;p29"/>
            <p:cNvSpPr/>
            <p:nvPr/>
          </p:nvSpPr>
          <p:spPr>
            <a:xfrm>
              <a:off x="378048" y="3693860"/>
              <a:ext cx="162611" cy="118826"/>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Avenir"/>
                <a:ea typeface="Avenir"/>
                <a:cs typeface="Avenir"/>
                <a:sym typeface="Aveni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_Agenda">
  <p:cSld name="2_Agenda">
    <p:spTree>
      <p:nvGrpSpPr>
        <p:cNvPr id="1" name="Shape 158"/>
        <p:cNvGrpSpPr/>
        <p:nvPr/>
      </p:nvGrpSpPr>
      <p:grpSpPr>
        <a:xfrm>
          <a:off x="0" y="0"/>
          <a:ext cx="0" cy="0"/>
          <a:chOff x="0" y="0"/>
          <a:chExt cx="0" cy="0"/>
        </a:xfrm>
      </p:grpSpPr>
      <p:sp>
        <p:nvSpPr>
          <p:cNvPr id="159" name="Google Shape;159;p30"/>
          <p:cNvSpPr/>
          <p:nvPr/>
        </p:nvSpPr>
        <p:spPr>
          <a:xfrm>
            <a:off x="1073810" y="894583"/>
            <a:ext cx="11118189" cy="50292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0" name="Google Shape;160;p30"/>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 name="Google Shape;161;p30"/>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162" name="Google Shape;162;p30"/>
          <p:cNvGrpSpPr/>
          <p:nvPr/>
        </p:nvGrpSpPr>
        <p:grpSpPr>
          <a:xfrm>
            <a:off x="9191333" y="-37765"/>
            <a:ext cx="1829755" cy="6918659"/>
            <a:chOff x="9314165" y="-37765"/>
            <a:chExt cx="1829755" cy="6918659"/>
          </a:xfrm>
        </p:grpSpPr>
        <p:sp>
          <p:nvSpPr>
            <p:cNvPr id="163" name="Google Shape;163;p30"/>
            <p:cNvSpPr/>
            <p:nvPr/>
          </p:nvSpPr>
          <p:spPr>
            <a:xfrm rot="5400000">
              <a:off x="11032387" y="6316529"/>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64" name="Google Shape;164;p30"/>
            <p:cNvSpPr/>
            <p:nvPr/>
          </p:nvSpPr>
          <p:spPr>
            <a:xfrm rot="5400000">
              <a:off x="11044759" y="6547574"/>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65" name="Google Shape;165;p30"/>
            <p:cNvSpPr/>
            <p:nvPr/>
          </p:nvSpPr>
          <p:spPr>
            <a:xfrm rot="5400000">
              <a:off x="11039418" y="6785369"/>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66" name="Google Shape;166;p30"/>
            <p:cNvSpPr/>
            <p:nvPr/>
          </p:nvSpPr>
          <p:spPr>
            <a:xfrm rot="5400000">
              <a:off x="11013877" y="6111943"/>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67" name="Google Shape;167;p30"/>
            <p:cNvSpPr/>
            <p:nvPr/>
          </p:nvSpPr>
          <p:spPr>
            <a:xfrm rot="5400000">
              <a:off x="10759545" y="6230107"/>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68" name="Google Shape;168;p30"/>
            <p:cNvSpPr/>
            <p:nvPr/>
          </p:nvSpPr>
          <p:spPr>
            <a:xfrm rot="5400000">
              <a:off x="10757216" y="6657917"/>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69" name="Google Shape;169;p30"/>
            <p:cNvSpPr/>
            <p:nvPr/>
          </p:nvSpPr>
          <p:spPr>
            <a:xfrm rot="5400000">
              <a:off x="10737269" y="5982273"/>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0" name="Google Shape;170;p30"/>
            <p:cNvSpPr/>
            <p:nvPr/>
          </p:nvSpPr>
          <p:spPr>
            <a:xfrm rot="5400000">
              <a:off x="10747971" y="6491358"/>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1" name="Google Shape;171;p30"/>
            <p:cNvSpPr/>
            <p:nvPr/>
          </p:nvSpPr>
          <p:spPr>
            <a:xfrm rot="5400000">
              <a:off x="10403634" y="6045189"/>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2" name="Google Shape;172;p30"/>
            <p:cNvSpPr/>
            <p:nvPr/>
          </p:nvSpPr>
          <p:spPr>
            <a:xfrm rot="5400000">
              <a:off x="10417308" y="6516876"/>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3" name="Google Shape;173;p30"/>
            <p:cNvSpPr/>
            <p:nvPr/>
          </p:nvSpPr>
          <p:spPr>
            <a:xfrm rot="5400000">
              <a:off x="10404647" y="6287218"/>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4" name="Google Shape;174;p30"/>
            <p:cNvSpPr/>
            <p:nvPr/>
          </p:nvSpPr>
          <p:spPr>
            <a:xfrm rot="5400000">
              <a:off x="10365399" y="6667109"/>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5" name="Google Shape;175;p30"/>
            <p:cNvSpPr/>
            <p:nvPr/>
          </p:nvSpPr>
          <p:spPr>
            <a:xfrm rot="5400000">
              <a:off x="10214090" y="6370129"/>
              <a:ext cx="121406" cy="72626"/>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6" name="Google Shape;176;p30"/>
            <p:cNvSpPr/>
            <p:nvPr/>
          </p:nvSpPr>
          <p:spPr>
            <a:xfrm rot="5400000">
              <a:off x="10193683" y="6100955"/>
              <a:ext cx="138242" cy="78339"/>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7" name="Google Shape;177;p30"/>
            <p:cNvSpPr/>
            <p:nvPr/>
          </p:nvSpPr>
          <p:spPr>
            <a:xfrm rot="5400000">
              <a:off x="9877841" y="6035328"/>
              <a:ext cx="150648" cy="99554"/>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8" name="Google Shape;178;p30"/>
            <p:cNvSpPr/>
            <p:nvPr/>
          </p:nvSpPr>
          <p:spPr>
            <a:xfrm rot="5400000">
              <a:off x="10175211" y="6615097"/>
              <a:ext cx="134697" cy="81603"/>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79" name="Google Shape;179;p30"/>
            <p:cNvSpPr/>
            <p:nvPr/>
          </p:nvSpPr>
          <p:spPr>
            <a:xfrm rot="5400000">
              <a:off x="9929237" y="6564305"/>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0" name="Google Shape;180;p30"/>
            <p:cNvSpPr/>
            <p:nvPr/>
          </p:nvSpPr>
          <p:spPr>
            <a:xfrm rot="5400000">
              <a:off x="9891075" y="6755110"/>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1" name="Google Shape;181;p30"/>
            <p:cNvSpPr/>
            <p:nvPr/>
          </p:nvSpPr>
          <p:spPr>
            <a:xfrm rot="5400000">
              <a:off x="9873283" y="6365852"/>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2" name="Google Shape;182;p30"/>
            <p:cNvSpPr/>
            <p:nvPr/>
          </p:nvSpPr>
          <p:spPr>
            <a:xfrm rot="5400000">
              <a:off x="9636517" y="6424733"/>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3" name="Google Shape;183;p30"/>
            <p:cNvSpPr/>
            <p:nvPr/>
          </p:nvSpPr>
          <p:spPr>
            <a:xfrm rot="5400000">
              <a:off x="9648889" y="6655778"/>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4" name="Google Shape;184;p30"/>
            <p:cNvSpPr/>
            <p:nvPr/>
          </p:nvSpPr>
          <p:spPr>
            <a:xfrm rot="5400000">
              <a:off x="9618007" y="6220147"/>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5" name="Google Shape;185;p30"/>
            <p:cNvSpPr/>
            <p:nvPr/>
          </p:nvSpPr>
          <p:spPr>
            <a:xfrm rot="5400000">
              <a:off x="9628155" y="5996330"/>
              <a:ext cx="131153" cy="112612"/>
            </a:xfrm>
            <a:custGeom>
              <a:avLst/>
              <a:gdLst/>
              <a:ahLst/>
              <a:cxnLst/>
              <a:rect l="l" t="t" r="r" b="b"/>
              <a:pathLst>
                <a:path w="40" h="37" extrusionOk="0">
                  <a:moveTo>
                    <a:pt x="22" y="1"/>
                  </a:moveTo>
                  <a:cubicBezTo>
                    <a:pt x="40" y="3"/>
                    <a:pt x="33" y="37"/>
                    <a:pt x="15" y="23"/>
                  </a:cubicBezTo>
                  <a:cubicBezTo>
                    <a:pt x="0" y="20"/>
                    <a:pt x="7" y="0"/>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6" name="Google Shape;186;p30"/>
            <p:cNvSpPr/>
            <p:nvPr/>
          </p:nvSpPr>
          <p:spPr>
            <a:xfrm rot="5400000">
              <a:off x="9370443" y="6392035"/>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7" name="Google Shape;187;p30"/>
            <p:cNvSpPr/>
            <p:nvPr/>
          </p:nvSpPr>
          <p:spPr>
            <a:xfrm rot="5400000">
              <a:off x="9313167" y="6169756"/>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8" name="Google Shape;188;p30"/>
            <p:cNvSpPr/>
            <p:nvPr/>
          </p:nvSpPr>
          <p:spPr>
            <a:xfrm rot="5400000">
              <a:off x="9347620" y="6739599"/>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89" name="Google Shape;189;p30"/>
            <p:cNvSpPr/>
            <p:nvPr/>
          </p:nvSpPr>
          <p:spPr>
            <a:xfrm rot="5400000">
              <a:off x="9314683" y="5975716"/>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0" name="Google Shape;190;p30"/>
            <p:cNvSpPr/>
            <p:nvPr/>
          </p:nvSpPr>
          <p:spPr>
            <a:xfrm rot="5400000">
              <a:off x="10753019" y="375426"/>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1" name="Google Shape;191;p30"/>
            <p:cNvSpPr/>
            <p:nvPr/>
          </p:nvSpPr>
          <p:spPr>
            <a:xfrm rot="5400000">
              <a:off x="10423577" y="234657"/>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2" name="Google Shape;192;p30"/>
            <p:cNvSpPr/>
            <p:nvPr/>
          </p:nvSpPr>
          <p:spPr>
            <a:xfrm rot="5400000">
              <a:off x="10417474" y="786855"/>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3" name="Google Shape;193;p30"/>
            <p:cNvSpPr/>
            <p:nvPr/>
          </p:nvSpPr>
          <p:spPr>
            <a:xfrm rot="5400000">
              <a:off x="9888672" y="6153093"/>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4" name="Google Shape;194;p30"/>
            <p:cNvSpPr/>
            <p:nvPr/>
          </p:nvSpPr>
          <p:spPr>
            <a:xfrm rot="5400000">
              <a:off x="11032223" y="272776"/>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5" name="Google Shape;195;p30"/>
            <p:cNvSpPr/>
            <p:nvPr/>
          </p:nvSpPr>
          <p:spPr>
            <a:xfrm rot="5400000">
              <a:off x="11044595" y="503821"/>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6" name="Google Shape;196;p30"/>
            <p:cNvSpPr/>
            <p:nvPr/>
          </p:nvSpPr>
          <p:spPr>
            <a:xfrm rot="5400000">
              <a:off x="11039253" y="723718"/>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7" name="Google Shape;197;p30"/>
            <p:cNvSpPr/>
            <p:nvPr/>
          </p:nvSpPr>
          <p:spPr>
            <a:xfrm rot="5400000">
              <a:off x="11013713" y="68190"/>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8" name="Google Shape;198;p30"/>
            <p:cNvSpPr/>
            <p:nvPr/>
          </p:nvSpPr>
          <p:spPr>
            <a:xfrm rot="5400000">
              <a:off x="10745733" y="216751"/>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199" name="Google Shape;199;p30"/>
            <p:cNvSpPr/>
            <p:nvPr/>
          </p:nvSpPr>
          <p:spPr>
            <a:xfrm rot="5400000">
              <a:off x="10742450" y="689006"/>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0" name="Google Shape;200;p30"/>
            <p:cNvSpPr/>
            <p:nvPr/>
          </p:nvSpPr>
          <p:spPr>
            <a:xfrm rot="5400000">
              <a:off x="10723457" y="-31083"/>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1" name="Google Shape;201;p30"/>
            <p:cNvSpPr/>
            <p:nvPr/>
          </p:nvSpPr>
          <p:spPr>
            <a:xfrm rot="5400000">
              <a:off x="10698029" y="542101"/>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2" name="Google Shape;202;p30"/>
            <p:cNvSpPr/>
            <p:nvPr/>
          </p:nvSpPr>
          <p:spPr>
            <a:xfrm rot="5400000">
              <a:off x="10389678" y="61440"/>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3" name="Google Shape;203;p30"/>
            <p:cNvSpPr/>
            <p:nvPr/>
          </p:nvSpPr>
          <p:spPr>
            <a:xfrm rot="5400000">
              <a:off x="10403496" y="616427"/>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4" name="Google Shape;204;p30"/>
            <p:cNvSpPr/>
            <p:nvPr/>
          </p:nvSpPr>
          <p:spPr>
            <a:xfrm rot="5400000">
              <a:off x="10426567" y="400174"/>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5" name="Google Shape;205;p30"/>
            <p:cNvSpPr/>
            <p:nvPr/>
          </p:nvSpPr>
          <p:spPr>
            <a:xfrm rot="5400000">
              <a:off x="10176243" y="27673"/>
              <a:ext cx="138242" cy="88130"/>
            </a:xfrm>
            <a:custGeom>
              <a:avLst/>
              <a:gdLst/>
              <a:ahLst/>
              <a:cxnLst/>
              <a:rect l="l" t="t" r="r" b="b"/>
              <a:pathLst>
                <a:path w="42" h="29" extrusionOk="0">
                  <a:moveTo>
                    <a:pt x="22" y="0"/>
                  </a:moveTo>
                  <a:cubicBezTo>
                    <a:pt x="42" y="7"/>
                    <a:pt x="28" y="29"/>
                    <a:pt x="14" y="25"/>
                  </a:cubicBezTo>
                  <a:cubicBezTo>
                    <a:pt x="0" y="18"/>
                    <a:pt x="8" y="1"/>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6" name="Google Shape;206;p30"/>
            <p:cNvSpPr/>
            <p:nvPr/>
          </p:nvSpPr>
          <p:spPr>
            <a:xfrm rot="5400000">
              <a:off x="10180173" y="541870"/>
              <a:ext cx="121406" cy="72626"/>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7" name="Google Shape;207;p30"/>
            <p:cNvSpPr/>
            <p:nvPr/>
          </p:nvSpPr>
          <p:spPr>
            <a:xfrm rot="5400000">
              <a:off x="10183587" y="285127"/>
              <a:ext cx="138242" cy="78339"/>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8" name="Google Shape;208;p30"/>
            <p:cNvSpPr/>
            <p:nvPr/>
          </p:nvSpPr>
          <p:spPr>
            <a:xfrm rot="5400000">
              <a:off x="9296325" y="6559732"/>
              <a:ext cx="150648" cy="99554"/>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09" name="Google Shape;209;p30"/>
            <p:cNvSpPr/>
            <p:nvPr/>
          </p:nvSpPr>
          <p:spPr>
            <a:xfrm rot="5400000">
              <a:off x="10141294" y="786838"/>
              <a:ext cx="134697" cy="81603"/>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0" name="Google Shape;210;p30"/>
            <p:cNvSpPr/>
            <p:nvPr/>
          </p:nvSpPr>
          <p:spPr>
            <a:xfrm rot="5400000">
              <a:off x="10181328" y="1028157"/>
              <a:ext cx="9748" cy="5712"/>
            </a:xfrm>
            <a:custGeom>
              <a:avLst/>
              <a:gdLst/>
              <a:ahLst/>
              <a:cxnLst/>
              <a:rect l="l" t="t" r="r" b="b"/>
              <a:pathLst>
                <a:path w="3" h="2" extrusionOk="0">
                  <a:moveTo>
                    <a:pt x="1" y="0"/>
                  </a:moveTo>
                  <a:cubicBezTo>
                    <a:pt x="2" y="1"/>
                    <a:pt x="3" y="2"/>
                    <a:pt x="2" y="2"/>
                  </a:cubicBezTo>
                  <a:cubicBezTo>
                    <a:pt x="1" y="2"/>
                    <a:pt x="0" y="1"/>
                    <a:pt x="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1" name="Google Shape;211;p30"/>
            <p:cNvSpPr/>
            <p:nvPr/>
          </p:nvSpPr>
          <p:spPr>
            <a:xfrm rot="5400000">
              <a:off x="9895320" y="736046"/>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2" name="Google Shape;212;p30"/>
            <p:cNvSpPr/>
            <p:nvPr/>
          </p:nvSpPr>
          <p:spPr>
            <a:xfrm rot="5400000">
              <a:off x="9865294" y="326031"/>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3" name="Google Shape;213;p30"/>
            <p:cNvSpPr/>
            <p:nvPr/>
          </p:nvSpPr>
          <p:spPr>
            <a:xfrm rot="5400000">
              <a:off x="9842222" y="489659"/>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4" name="Google Shape;214;p30"/>
            <p:cNvSpPr/>
            <p:nvPr/>
          </p:nvSpPr>
          <p:spPr>
            <a:xfrm rot="5400000">
              <a:off x="9846208" y="94600"/>
              <a:ext cx="124063" cy="78339"/>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5" name="Google Shape;215;p30"/>
            <p:cNvSpPr/>
            <p:nvPr/>
          </p:nvSpPr>
          <p:spPr>
            <a:xfrm rot="5400000">
              <a:off x="9602600" y="596474"/>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6" name="Google Shape;216;p30"/>
            <p:cNvSpPr/>
            <p:nvPr/>
          </p:nvSpPr>
          <p:spPr>
            <a:xfrm rot="5400000">
              <a:off x="9614972" y="827519"/>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7" name="Google Shape;217;p30"/>
            <p:cNvSpPr/>
            <p:nvPr/>
          </p:nvSpPr>
          <p:spPr>
            <a:xfrm rot="5400000">
              <a:off x="9584090" y="391888"/>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8" name="Google Shape;218;p30"/>
            <p:cNvSpPr/>
            <p:nvPr/>
          </p:nvSpPr>
          <p:spPr>
            <a:xfrm rot="5400000">
              <a:off x="9594059" y="45879"/>
              <a:ext cx="131153" cy="112612"/>
            </a:xfrm>
            <a:custGeom>
              <a:avLst/>
              <a:gdLst/>
              <a:ahLst/>
              <a:cxnLst/>
              <a:rect l="l" t="t" r="r" b="b"/>
              <a:pathLst>
                <a:path w="40" h="37" extrusionOk="0">
                  <a:moveTo>
                    <a:pt x="22" y="1"/>
                  </a:moveTo>
                  <a:cubicBezTo>
                    <a:pt x="40" y="3"/>
                    <a:pt x="33" y="37"/>
                    <a:pt x="15" y="23"/>
                  </a:cubicBezTo>
                  <a:cubicBezTo>
                    <a:pt x="0" y="20"/>
                    <a:pt x="7" y="0"/>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19" name="Google Shape;219;p30"/>
            <p:cNvSpPr/>
            <p:nvPr/>
          </p:nvSpPr>
          <p:spPr>
            <a:xfrm rot="5400000">
              <a:off x="9329758" y="464497"/>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20" name="Google Shape;220;p30"/>
            <p:cNvSpPr/>
            <p:nvPr/>
          </p:nvSpPr>
          <p:spPr>
            <a:xfrm rot="5400000">
              <a:off x="9307482" y="216663"/>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21" name="Google Shape;221;p30"/>
            <p:cNvSpPr/>
            <p:nvPr/>
          </p:nvSpPr>
          <p:spPr>
            <a:xfrm rot="5400000">
              <a:off x="9318184" y="785508"/>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22" name="Google Shape;222;p30"/>
            <p:cNvSpPr/>
            <p:nvPr/>
          </p:nvSpPr>
          <p:spPr>
            <a:xfrm rot="5400000">
              <a:off x="9319874" y="32511"/>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
        <p:nvSpPr>
          <p:cNvPr id="223" name="Google Shape;223;p30"/>
          <p:cNvSpPr>
            <a:spLocks noGrp="1"/>
          </p:cNvSpPr>
          <p:nvPr>
            <p:ph type="pic" idx="2"/>
          </p:nvPr>
        </p:nvSpPr>
        <p:spPr>
          <a:xfrm>
            <a:off x="1069848" y="896112"/>
            <a:ext cx="2176272" cy="2514600"/>
          </a:xfrm>
          <a:prstGeom prst="rect">
            <a:avLst/>
          </a:prstGeom>
          <a:solidFill>
            <a:srgbClr val="9CAFB4"/>
          </a:solidFill>
          <a:ln>
            <a:noFill/>
          </a:ln>
        </p:spPr>
      </p:sp>
      <p:sp>
        <p:nvSpPr>
          <p:cNvPr id="224" name="Google Shape;224;p30"/>
          <p:cNvSpPr>
            <a:spLocks noGrp="1"/>
          </p:cNvSpPr>
          <p:nvPr>
            <p:ph type="pic" idx="3"/>
          </p:nvPr>
        </p:nvSpPr>
        <p:spPr>
          <a:xfrm>
            <a:off x="3236976" y="896112"/>
            <a:ext cx="2176272" cy="2514600"/>
          </a:xfrm>
          <a:prstGeom prst="rect">
            <a:avLst/>
          </a:prstGeom>
          <a:solidFill>
            <a:srgbClr val="9CAFB4"/>
          </a:solidFill>
          <a:ln>
            <a:noFill/>
          </a:ln>
        </p:spPr>
      </p:sp>
      <p:sp>
        <p:nvSpPr>
          <p:cNvPr id="225" name="Google Shape;225;p30"/>
          <p:cNvSpPr>
            <a:spLocks noGrp="1"/>
          </p:cNvSpPr>
          <p:nvPr>
            <p:ph type="pic" idx="4"/>
          </p:nvPr>
        </p:nvSpPr>
        <p:spPr>
          <a:xfrm>
            <a:off x="1069848" y="3410712"/>
            <a:ext cx="2176272" cy="2514600"/>
          </a:xfrm>
          <a:prstGeom prst="rect">
            <a:avLst/>
          </a:prstGeom>
          <a:solidFill>
            <a:srgbClr val="9CAFB4"/>
          </a:solidFill>
          <a:ln>
            <a:noFill/>
          </a:ln>
        </p:spPr>
      </p:sp>
      <p:sp>
        <p:nvSpPr>
          <p:cNvPr id="226" name="Google Shape;226;p30"/>
          <p:cNvSpPr>
            <a:spLocks noGrp="1"/>
          </p:cNvSpPr>
          <p:nvPr>
            <p:ph type="pic" idx="5"/>
          </p:nvPr>
        </p:nvSpPr>
        <p:spPr>
          <a:xfrm>
            <a:off x="3236976" y="3410712"/>
            <a:ext cx="2176272" cy="2514600"/>
          </a:xfrm>
          <a:prstGeom prst="rect">
            <a:avLst/>
          </a:prstGeom>
          <a:solidFill>
            <a:srgbClr val="9CAFB4"/>
          </a:solidFill>
          <a:ln>
            <a:noFill/>
          </a:ln>
        </p:spPr>
      </p:sp>
      <p:sp>
        <p:nvSpPr>
          <p:cNvPr id="227" name="Google Shape;227;p30"/>
          <p:cNvSpPr txBox="1">
            <a:spLocks noGrp="1"/>
          </p:cNvSpPr>
          <p:nvPr>
            <p:ph type="body" idx="1"/>
          </p:nvPr>
        </p:nvSpPr>
        <p:spPr>
          <a:xfrm>
            <a:off x="5824728" y="2304242"/>
            <a:ext cx="5524499" cy="3253622"/>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SzPts val="2000"/>
              <a:buNone/>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28" name="Google Shape;228;p30"/>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9" name="Google Shape;229;p30"/>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3_Introduction">
  <p:cSld name="3_Introduction">
    <p:spTree>
      <p:nvGrpSpPr>
        <p:cNvPr id="1" name="Shape 230"/>
        <p:cNvGrpSpPr/>
        <p:nvPr/>
      </p:nvGrpSpPr>
      <p:grpSpPr>
        <a:xfrm>
          <a:off x="0" y="0"/>
          <a:ext cx="0" cy="0"/>
          <a:chOff x="0" y="0"/>
          <a:chExt cx="0" cy="0"/>
        </a:xfrm>
      </p:grpSpPr>
      <p:sp>
        <p:nvSpPr>
          <p:cNvPr id="231" name="Google Shape;231;p3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2" name="Google Shape;232;p31"/>
          <p:cNvSpPr/>
          <p:nvPr/>
        </p:nvSpPr>
        <p:spPr>
          <a:xfrm>
            <a:off x="1066800" y="869271"/>
            <a:ext cx="8491942" cy="5116483"/>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grpSp>
        <p:nvGrpSpPr>
          <p:cNvPr id="233" name="Google Shape;233;p31"/>
          <p:cNvGrpSpPr/>
          <p:nvPr/>
        </p:nvGrpSpPr>
        <p:grpSpPr>
          <a:xfrm>
            <a:off x="10105189" y="-13857"/>
            <a:ext cx="1554889" cy="6859377"/>
            <a:chOff x="10105189" y="-13857"/>
            <a:chExt cx="1554889" cy="6859377"/>
          </a:xfrm>
        </p:grpSpPr>
        <p:sp>
          <p:nvSpPr>
            <p:cNvPr id="234" name="Google Shape;234;p31"/>
            <p:cNvSpPr/>
            <p:nvPr/>
          </p:nvSpPr>
          <p:spPr>
            <a:xfrm rot="5400000">
              <a:off x="11484646" y="6343529"/>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35" name="Google Shape;235;p31"/>
            <p:cNvSpPr/>
            <p:nvPr/>
          </p:nvSpPr>
          <p:spPr>
            <a:xfrm rot="5400000">
              <a:off x="11457615" y="6497945"/>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36" name="Google Shape;236;p31"/>
            <p:cNvSpPr/>
            <p:nvPr/>
          </p:nvSpPr>
          <p:spPr>
            <a:xfrm rot="5400000">
              <a:off x="11454620" y="5945466"/>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37" name="Google Shape;237;p31"/>
            <p:cNvSpPr/>
            <p:nvPr/>
          </p:nvSpPr>
          <p:spPr>
            <a:xfrm rot="5400000">
              <a:off x="11556696" y="6704033"/>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38" name="Google Shape;238;p31"/>
            <p:cNvSpPr/>
            <p:nvPr/>
          </p:nvSpPr>
          <p:spPr>
            <a:xfrm rot="5400000">
              <a:off x="11431548" y="6097142"/>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39" name="Google Shape;239;p31"/>
            <p:cNvSpPr/>
            <p:nvPr/>
          </p:nvSpPr>
          <p:spPr>
            <a:xfrm rot="5400000">
              <a:off x="11191926" y="6203957"/>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0" name="Google Shape;240;p31"/>
            <p:cNvSpPr/>
            <p:nvPr/>
          </p:nvSpPr>
          <p:spPr>
            <a:xfrm rot="5400000">
              <a:off x="11204298" y="6435002"/>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1" name="Google Shape;241;p31"/>
            <p:cNvSpPr/>
            <p:nvPr/>
          </p:nvSpPr>
          <p:spPr>
            <a:xfrm rot="5400000">
              <a:off x="11198957" y="6672797"/>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2" name="Google Shape;242;p31"/>
            <p:cNvSpPr/>
            <p:nvPr/>
          </p:nvSpPr>
          <p:spPr>
            <a:xfrm rot="5400000">
              <a:off x="11173416" y="5999371"/>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3" name="Google Shape;243;p31"/>
            <p:cNvSpPr/>
            <p:nvPr/>
          </p:nvSpPr>
          <p:spPr>
            <a:xfrm rot="5400000">
              <a:off x="10919084" y="6131740"/>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4" name="Google Shape;244;p31"/>
            <p:cNvSpPr/>
            <p:nvPr/>
          </p:nvSpPr>
          <p:spPr>
            <a:xfrm rot="5400000">
              <a:off x="10916755" y="6681825"/>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5" name="Google Shape;245;p31"/>
            <p:cNvSpPr/>
            <p:nvPr/>
          </p:nvSpPr>
          <p:spPr>
            <a:xfrm rot="5400000">
              <a:off x="10907510" y="6392991"/>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6" name="Google Shape;246;p31"/>
            <p:cNvSpPr/>
            <p:nvPr/>
          </p:nvSpPr>
          <p:spPr>
            <a:xfrm rot="5400000">
              <a:off x="10651885" y="6069097"/>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7" name="Google Shape;247;p31"/>
            <p:cNvSpPr/>
            <p:nvPr/>
          </p:nvSpPr>
          <p:spPr>
            <a:xfrm rot="5400000">
              <a:off x="10665559" y="6540784"/>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8" name="Google Shape;248;p31"/>
            <p:cNvSpPr/>
            <p:nvPr/>
          </p:nvSpPr>
          <p:spPr>
            <a:xfrm rot="5400000">
              <a:off x="10652898" y="6311126"/>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49" name="Google Shape;249;p31"/>
            <p:cNvSpPr/>
            <p:nvPr/>
          </p:nvSpPr>
          <p:spPr>
            <a:xfrm rot="5400000">
              <a:off x="10626608" y="6667071"/>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0" name="Google Shape;250;p31"/>
            <p:cNvSpPr/>
            <p:nvPr/>
          </p:nvSpPr>
          <p:spPr>
            <a:xfrm rot="5400000">
              <a:off x="10462341" y="6394037"/>
              <a:ext cx="121406" cy="72626"/>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1" name="Google Shape;251;p31"/>
            <p:cNvSpPr/>
            <p:nvPr/>
          </p:nvSpPr>
          <p:spPr>
            <a:xfrm rot="5400000">
              <a:off x="10441934" y="6124863"/>
              <a:ext cx="138242" cy="78339"/>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2" name="Google Shape;252;p31"/>
            <p:cNvSpPr/>
            <p:nvPr/>
          </p:nvSpPr>
          <p:spPr>
            <a:xfrm rot="5400000">
              <a:off x="10423462" y="6639005"/>
              <a:ext cx="134697" cy="81603"/>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3" name="Google Shape;253;p31"/>
            <p:cNvSpPr/>
            <p:nvPr/>
          </p:nvSpPr>
          <p:spPr>
            <a:xfrm rot="5400000">
              <a:off x="10177488" y="6588213"/>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4" name="Google Shape;254;p31"/>
            <p:cNvSpPr/>
            <p:nvPr/>
          </p:nvSpPr>
          <p:spPr>
            <a:xfrm rot="5400000">
              <a:off x="10150457" y="6742629"/>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5" name="Google Shape;255;p31"/>
            <p:cNvSpPr/>
            <p:nvPr/>
          </p:nvSpPr>
          <p:spPr>
            <a:xfrm rot="5400000">
              <a:off x="10147462" y="6178198"/>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6" name="Google Shape;256;p31"/>
            <p:cNvSpPr/>
            <p:nvPr/>
          </p:nvSpPr>
          <p:spPr>
            <a:xfrm rot="5400000">
              <a:off x="10124390" y="6341826"/>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7" name="Google Shape;257;p31"/>
            <p:cNvSpPr/>
            <p:nvPr/>
          </p:nvSpPr>
          <p:spPr>
            <a:xfrm rot="5400000">
              <a:off x="10175095" y="5993860"/>
              <a:ext cx="124063" cy="78339"/>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8" name="Google Shape;258;p31"/>
            <p:cNvSpPr/>
            <p:nvPr/>
          </p:nvSpPr>
          <p:spPr>
            <a:xfrm rot="5400000">
              <a:off x="11497414" y="470376"/>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59" name="Google Shape;259;p31"/>
            <p:cNvSpPr/>
            <p:nvPr/>
          </p:nvSpPr>
          <p:spPr>
            <a:xfrm rot="5400000">
              <a:off x="11503840" y="667329"/>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0" name="Google Shape;260;p31"/>
            <p:cNvSpPr/>
            <p:nvPr/>
          </p:nvSpPr>
          <p:spPr>
            <a:xfrm rot="5400000">
              <a:off x="11467388" y="60361"/>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1" name="Google Shape;261;p31"/>
            <p:cNvSpPr/>
            <p:nvPr/>
          </p:nvSpPr>
          <p:spPr>
            <a:xfrm rot="5400000">
              <a:off x="11458469" y="863565"/>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2" name="Google Shape;262;p31"/>
            <p:cNvSpPr/>
            <p:nvPr/>
          </p:nvSpPr>
          <p:spPr>
            <a:xfrm rot="5400000">
              <a:off x="11444316" y="223989"/>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3" name="Google Shape;263;p31"/>
            <p:cNvSpPr/>
            <p:nvPr/>
          </p:nvSpPr>
          <p:spPr>
            <a:xfrm rot="5400000">
              <a:off x="11178114" y="330804"/>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4" name="Google Shape;264;p31"/>
            <p:cNvSpPr/>
            <p:nvPr/>
          </p:nvSpPr>
          <p:spPr>
            <a:xfrm rot="5400000">
              <a:off x="11190486" y="561849"/>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5" name="Google Shape;265;p31"/>
            <p:cNvSpPr/>
            <p:nvPr/>
          </p:nvSpPr>
          <p:spPr>
            <a:xfrm rot="5400000">
              <a:off x="11185145" y="721953"/>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6" name="Google Shape;266;p31"/>
            <p:cNvSpPr/>
            <p:nvPr/>
          </p:nvSpPr>
          <p:spPr>
            <a:xfrm rot="5400000">
              <a:off x="11159604" y="126218"/>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7" name="Google Shape;267;p31"/>
            <p:cNvSpPr/>
            <p:nvPr/>
          </p:nvSpPr>
          <p:spPr>
            <a:xfrm rot="5400000">
              <a:off x="10905272" y="240659"/>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8" name="Google Shape;268;p31"/>
            <p:cNvSpPr/>
            <p:nvPr/>
          </p:nvSpPr>
          <p:spPr>
            <a:xfrm rot="5400000">
              <a:off x="10902943" y="808672"/>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69" name="Google Shape;269;p31"/>
            <p:cNvSpPr/>
            <p:nvPr/>
          </p:nvSpPr>
          <p:spPr>
            <a:xfrm rot="5400000">
              <a:off x="10882996" y="-7175"/>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0" name="Google Shape;270;p31"/>
            <p:cNvSpPr/>
            <p:nvPr/>
          </p:nvSpPr>
          <p:spPr>
            <a:xfrm rot="5400000">
              <a:off x="10893698" y="519838"/>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1" name="Google Shape;271;p31"/>
            <p:cNvSpPr/>
            <p:nvPr/>
          </p:nvSpPr>
          <p:spPr>
            <a:xfrm rot="5400000">
              <a:off x="10637929" y="112644"/>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2" name="Google Shape;272;p31"/>
            <p:cNvSpPr/>
            <p:nvPr/>
          </p:nvSpPr>
          <p:spPr>
            <a:xfrm rot="5400000">
              <a:off x="10651747" y="667631"/>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3" name="Google Shape;273;p31"/>
            <p:cNvSpPr/>
            <p:nvPr/>
          </p:nvSpPr>
          <p:spPr>
            <a:xfrm rot="5400000">
              <a:off x="10639086" y="437973"/>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4" name="Google Shape;274;p31"/>
            <p:cNvSpPr/>
            <p:nvPr/>
          </p:nvSpPr>
          <p:spPr>
            <a:xfrm rot="5400000">
              <a:off x="10587436" y="840570"/>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5" name="Google Shape;275;p31"/>
            <p:cNvSpPr/>
            <p:nvPr/>
          </p:nvSpPr>
          <p:spPr>
            <a:xfrm rot="5400000">
              <a:off x="10424494" y="51581"/>
              <a:ext cx="138242" cy="88130"/>
            </a:xfrm>
            <a:custGeom>
              <a:avLst/>
              <a:gdLst/>
              <a:ahLst/>
              <a:cxnLst/>
              <a:rect l="l" t="t" r="r" b="b"/>
              <a:pathLst>
                <a:path w="42" h="29" extrusionOk="0">
                  <a:moveTo>
                    <a:pt x="22" y="0"/>
                  </a:moveTo>
                  <a:cubicBezTo>
                    <a:pt x="42" y="7"/>
                    <a:pt x="28" y="29"/>
                    <a:pt x="14" y="25"/>
                  </a:cubicBezTo>
                  <a:cubicBezTo>
                    <a:pt x="0" y="18"/>
                    <a:pt x="8" y="1"/>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6" name="Google Shape;276;p31"/>
            <p:cNvSpPr/>
            <p:nvPr/>
          </p:nvSpPr>
          <p:spPr>
            <a:xfrm rot="5400000">
              <a:off x="10428424" y="565778"/>
              <a:ext cx="121406" cy="72626"/>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7" name="Google Shape;277;p31"/>
            <p:cNvSpPr/>
            <p:nvPr/>
          </p:nvSpPr>
          <p:spPr>
            <a:xfrm rot="5400000">
              <a:off x="10431838" y="309035"/>
              <a:ext cx="138242" cy="78339"/>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8" name="Google Shape;278;p31"/>
            <p:cNvSpPr/>
            <p:nvPr/>
          </p:nvSpPr>
          <p:spPr>
            <a:xfrm rot="5400000">
              <a:off x="11163668" y="855426"/>
              <a:ext cx="150648" cy="99554"/>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79" name="Google Shape;279;p31"/>
            <p:cNvSpPr/>
            <p:nvPr/>
          </p:nvSpPr>
          <p:spPr>
            <a:xfrm rot="5400000">
              <a:off x="10389545" y="810746"/>
              <a:ext cx="134697" cy="81603"/>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80" name="Google Shape;280;p31"/>
            <p:cNvSpPr/>
            <p:nvPr/>
          </p:nvSpPr>
          <p:spPr>
            <a:xfrm rot="5400000">
              <a:off x="10429579" y="1052065"/>
              <a:ext cx="9748" cy="5712"/>
            </a:xfrm>
            <a:custGeom>
              <a:avLst/>
              <a:gdLst/>
              <a:ahLst/>
              <a:cxnLst/>
              <a:rect l="l" t="t" r="r" b="b"/>
              <a:pathLst>
                <a:path w="3" h="2" extrusionOk="0">
                  <a:moveTo>
                    <a:pt x="1" y="0"/>
                  </a:moveTo>
                  <a:cubicBezTo>
                    <a:pt x="2" y="1"/>
                    <a:pt x="3" y="2"/>
                    <a:pt x="2" y="2"/>
                  </a:cubicBezTo>
                  <a:cubicBezTo>
                    <a:pt x="1" y="2"/>
                    <a:pt x="0" y="1"/>
                    <a:pt x="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81" name="Google Shape;281;p31"/>
            <p:cNvSpPr/>
            <p:nvPr/>
          </p:nvSpPr>
          <p:spPr>
            <a:xfrm rot="5400000">
              <a:off x="10143571" y="759954"/>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82" name="Google Shape;282;p31"/>
            <p:cNvSpPr/>
            <p:nvPr/>
          </p:nvSpPr>
          <p:spPr>
            <a:xfrm rot="5400000">
              <a:off x="10116540" y="914370"/>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83" name="Google Shape;283;p31"/>
            <p:cNvSpPr/>
            <p:nvPr/>
          </p:nvSpPr>
          <p:spPr>
            <a:xfrm rot="5400000">
              <a:off x="10113545" y="349939"/>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84" name="Google Shape;284;p31"/>
            <p:cNvSpPr/>
            <p:nvPr/>
          </p:nvSpPr>
          <p:spPr>
            <a:xfrm rot="5400000">
              <a:off x="10090473" y="513567"/>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285" name="Google Shape;285;p31"/>
            <p:cNvSpPr/>
            <p:nvPr/>
          </p:nvSpPr>
          <p:spPr>
            <a:xfrm rot="5400000">
              <a:off x="10094459" y="118508"/>
              <a:ext cx="124063" cy="78339"/>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
        <p:nvSpPr>
          <p:cNvPr id="286" name="Google Shape;286;p31"/>
          <p:cNvSpPr txBox="1">
            <a:spLocks noGrp="1"/>
          </p:cNvSpPr>
          <p:nvPr>
            <p:ph type="title"/>
          </p:nvPr>
        </p:nvSpPr>
        <p:spPr>
          <a:xfrm>
            <a:off x="1792224" y="1170432"/>
            <a:ext cx="7379208" cy="1033272"/>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7" name="Google Shape;287;p31"/>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8" name="Google Shape;288;p31"/>
          <p:cNvSpPr txBox="1">
            <a:spLocks noGrp="1"/>
          </p:cNvSpPr>
          <p:nvPr>
            <p:ph type="body" idx="1"/>
          </p:nvPr>
        </p:nvSpPr>
        <p:spPr>
          <a:xfrm>
            <a:off x="1790700" y="2431099"/>
            <a:ext cx="7263653" cy="3055301"/>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SzPts val="2000"/>
              <a:buNone/>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9" name="Google Shape;289;p31"/>
          <p:cNvSpPr>
            <a:spLocks noGrp="1"/>
          </p:cNvSpPr>
          <p:nvPr>
            <p:ph type="pic" idx="2"/>
          </p:nvPr>
        </p:nvSpPr>
        <p:spPr>
          <a:xfrm>
            <a:off x="9546336" y="877824"/>
            <a:ext cx="2651760" cy="1709928"/>
          </a:xfrm>
          <a:prstGeom prst="rect">
            <a:avLst/>
          </a:prstGeom>
          <a:solidFill>
            <a:srgbClr val="9CAFB4"/>
          </a:solidFill>
          <a:ln>
            <a:noFill/>
          </a:ln>
        </p:spPr>
      </p:sp>
      <p:sp>
        <p:nvSpPr>
          <p:cNvPr id="290" name="Google Shape;290;p31"/>
          <p:cNvSpPr>
            <a:spLocks noGrp="1"/>
          </p:cNvSpPr>
          <p:nvPr>
            <p:ph type="pic" idx="3"/>
          </p:nvPr>
        </p:nvSpPr>
        <p:spPr>
          <a:xfrm>
            <a:off x="9546336" y="2587752"/>
            <a:ext cx="2651760" cy="1709928"/>
          </a:xfrm>
          <a:prstGeom prst="rect">
            <a:avLst/>
          </a:prstGeom>
          <a:solidFill>
            <a:srgbClr val="9CAFB4"/>
          </a:solidFill>
          <a:ln>
            <a:noFill/>
          </a:ln>
        </p:spPr>
      </p:sp>
      <p:sp>
        <p:nvSpPr>
          <p:cNvPr id="291" name="Google Shape;291;p31"/>
          <p:cNvSpPr>
            <a:spLocks noGrp="1"/>
          </p:cNvSpPr>
          <p:nvPr>
            <p:ph type="pic" idx="4"/>
          </p:nvPr>
        </p:nvSpPr>
        <p:spPr>
          <a:xfrm>
            <a:off x="9546336" y="4279392"/>
            <a:ext cx="2651760" cy="1709928"/>
          </a:xfrm>
          <a:prstGeom prst="rect">
            <a:avLst/>
          </a:prstGeom>
          <a:solidFill>
            <a:srgbClr val="9CAFB4"/>
          </a:solidFill>
          <a:ln>
            <a:noFill/>
          </a:ln>
        </p:spPr>
      </p:sp>
      <p:sp>
        <p:nvSpPr>
          <p:cNvPr id="292" name="Google Shape;292;p31"/>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3" name="Google Shape;293;p31"/>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4_Section Break">
  <p:cSld name="4_Section Break">
    <p:spTree>
      <p:nvGrpSpPr>
        <p:cNvPr id="1" name="Shape 294"/>
        <p:cNvGrpSpPr/>
        <p:nvPr/>
      </p:nvGrpSpPr>
      <p:grpSpPr>
        <a:xfrm>
          <a:off x="0" y="0"/>
          <a:ext cx="0" cy="0"/>
          <a:chOff x="0" y="0"/>
          <a:chExt cx="0" cy="0"/>
        </a:xfrm>
      </p:grpSpPr>
      <p:sp>
        <p:nvSpPr>
          <p:cNvPr id="295" name="Google Shape;295;p32"/>
          <p:cNvSpPr/>
          <p:nvPr/>
        </p:nvSpPr>
        <p:spPr>
          <a:xfrm>
            <a:off x="-18980" y="4519947"/>
            <a:ext cx="12208582" cy="2335657"/>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6" name="Google Shape;296;p32"/>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7" name="Google Shape;297;p32"/>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a:bodyPr>
          <a:lstStyle>
            <a:lvl1pPr lvl="0" algn="ctr">
              <a:lnSpc>
                <a:spcPct val="150000"/>
              </a:lnSpc>
              <a:spcBef>
                <a:spcPts val="1000"/>
              </a:spcBef>
              <a:spcAft>
                <a:spcPts val="0"/>
              </a:spcAft>
              <a:buSzPts val="2000"/>
              <a:buNone/>
              <a:defRPr/>
            </a:lvl1pPr>
            <a:lvl2pPr lvl="1" algn="l">
              <a:lnSpc>
                <a:spcPct val="150000"/>
              </a:lnSpc>
              <a:spcBef>
                <a:spcPts val="500"/>
              </a:spcBef>
              <a:spcAft>
                <a:spcPts val="0"/>
              </a:spcAft>
              <a:buSzPts val="1800"/>
              <a:buNone/>
              <a:defRPr/>
            </a:lvl2pPr>
            <a:lvl3pPr lvl="2" algn="l">
              <a:lnSpc>
                <a:spcPct val="150000"/>
              </a:lnSpc>
              <a:spcBef>
                <a:spcPts val="500"/>
              </a:spcBef>
              <a:spcAft>
                <a:spcPts val="0"/>
              </a:spcAft>
              <a:buSzPts val="1800"/>
              <a:buChar char="•"/>
              <a:defRPr/>
            </a:lvl3pPr>
            <a:lvl4pPr lvl="3" algn="l">
              <a:lnSpc>
                <a:spcPct val="150000"/>
              </a:lnSpc>
              <a:spcBef>
                <a:spcPts val="500"/>
              </a:spcBef>
              <a:spcAft>
                <a:spcPts val="0"/>
              </a:spcAft>
              <a:buSzPts val="1800"/>
              <a:buNone/>
              <a:defRPr/>
            </a:lvl4pPr>
            <a:lvl5pPr lvl="4" algn="l">
              <a:lnSpc>
                <a:spcPct val="150000"/>
              </a:lnSpc>
              <a:spcBef>
                <a:spcPts val="500"/>
              </a:spcBef>
              <a:spcAft>
                <a:spcPts val="0"/>
              </a:spcAft>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298" name="Google Shape;298;p32"/>
          <p:cNvSpPr>
            <a:spLocks noGrp="1"/>
          </p:cNvSpPr>
          <p:nvPr>
            <p:ph type="pic" idx="2"/>
          </p:nvPr>
        </p:nvSpPr>
        <p:spPr>
          <a:xfrm>
            <a:off x="-4352" y="8"/>
            <a:ext cx="12200723" cy="4502143"/>
          </a:xfrm>
          <a:prstGeom prst="rect">
            <a:avLst/>
          </a:prstGeom>
          <a:solidFill>
            <a:srgbClr val="9CAFB4"/>
          </a:solidFill>
          <a:ln>
            <a:noFill/>
          </a:ln>
        </p:spPr>
      </p:sp>
      <p:grpSp>
        <p:nvGrpSpPr>
          <p:cNvPr id="299" name="Google Shape;299;p32"/>
          <p:cNvGrpSpPr/>
          <p:nvPr/>
        </p:nvGrpSpPr>
        <p:grpSpPr>
          <a:xfrm>
            <a:off x="29432" y="4252353"/>
            <a:ext cx="12157773" cy="494218"/>
            <a:chOff x="18956" y="5952517"/>
            <a:chExt cx="12157773" cy="494218"/>
          </a:xfrm>
        </p:grpSpPr>
        <p:sp>
          <p:nvSpPr>
            <p:cNvPr id="300" name="Google Shape;300;p32"/>
            <p:cNvSpPr/>
            <p:nvPr/>
          </p:nvSpPr>
          <p:spPr>
            <a:xfrm rot="10800000">
              <a:off x="6637219" y="6356157"/>
              <a:ext cx="138242" cy="88130"/>
            </a:xfrm>
            <a:custGeom>
              <a:avLst/>
              <a:gdLst/>
              <a:ahLst/>
              <a:cxnLst/>
              <a:rect l="l" t="t" r="r" b="b"/>
              <a:pathLst>
                <a:path w="42" h="29" extrusionOk="0">
                  <a:moveTo>
                    <a:pt x="22" y="0"/>
                  </a:moveTo>
                  <a:cubicBezTo>
                    <a:pt x="42" y="7"/>
                    <a:pt x="28" y="29"/>
                    <a:pt x="14" y="25"/>
                  </a:cubicBezTo>
                  <a:cubicBezTo>
                    <a:pt x="0" y="18"/>
                    <a:pt x="8" y="1"/>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1" name="Google Shape;301;p32"/>
            <p:cNvSpPr/>
            <p:nvPr/>
          </p:nvSpPr>
          <p:spPr>
            <a:xfrm rot="10800000">
              <a:off x="6139192" y="6359421"/>
              <a:ext cx="121406" cy="72626"/>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2" name="Google Shape;302;p32"/>
            <p:cNvSpPr/>
            <p:nvPr/>
          </p:nvSpPr>
          <p:spPr>
            <a:xfrm rot="10800000">
              <a:off x="6384660" y="6368396"/>
              <a:ext cx="138242" cy="78339"/>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3" name="Google Shape;303;p32"/>
            <p:cNvSpPr/>
            <p:nvPr/>
          </p:nvSpPr>
          <p:spPr>
            <a:xfrm rot="10800000">
              <a:off x="5653573" y="6308012"/>
              <a:ext cx="150648" cy="99554"/>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4" name="Google Shape;304;p32"/>
            <p:cNvSpPr/>
            <p:nvPr/>
          </p:nvSpPr>
          <p:spPr>
            <a:xfrm rot="10800000">
              <a:off x="18956" y="5956599"/>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5" name="Google Shape;305;p32"/>
            <p:cNvSpPr/>
            <p:nvPr/>
          </p:nvSpPr>
          <p:spPr>
            <a:xfrm rot="10800000">
              <a:off x="4709370" y="6291575"/>
              <a:ext cx="124951" cy="69362"/>
            </a:xfrm>
            <a:custGeom>
              <a:avLst/>
              <a:gdLst/>
              <a:ahLst/>
              <a:cxnLst/>
              <a:rect l="l" t="t" r="r" b="b"/>
              <a:pathLst>
                <a:path w="38" h="23" extrusionOk="0">
                  <a:moveTo>
                    <a:pt x="16" y="0"/>
                  </a:moveTo>
                  <a:cubicBezTo>
                    <a:pt x="38" y="8"/>
                    <a:pt x="31" y="18"/>
                    <a:pt x="10" y="23"/>
                  </a:cubicBezTo>
                  <a:cubicBezTo>
                    <a:pt x="0" y="16"/>
                    <a:pt x="4"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6" name="Google Shape;306;p32"/>
            <p:cNvSpPr/>
            <p:nvPr/>
          </p:nvSpPr>
          <p:spPr>
            <a:xfrm rot="10800000">
              <a:off x="4452381" y="6295774"/>
              <a:ext cx="128495" cy="78339"/>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7" name="Google Shape;307;p32"/>
            <p:cNvSpPr/>
            <p:nvPr/>
          </p:nvSpPr>
          <p:spPr>
            <a:xfrm rot="10800000">
              <a:off x="5883090" y="6322699"/>
              <a:ext cx="134697" cy="81603"/>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8" name="Google Shape;308;p32"/>
            <p:cNvSpPr/>
            <p:nvPr/>
          </p:nvSpPr>
          <p:spPr>
            <a:xfrm rot="10800000">
              <a:off x="5404559" y="6308010"/>
              <a:ext cx="127608" cy="78339"/>
            </a:xfrm>
            <a:custGeom>
              <a:avLst/>
              <a:gdLst/>
              <a:ahLst/>
              <a:cxnLst/>
              <a:rect l="l" t="t" r="r" b="b"/>
              <a:pathLst>
                <a:path w="39" h="26" extrusionOk="0">
                  <a:moveTo>
                    <a:pt x="24" y="0"/>
                  </a:moveTo>
                  <a:cubicBezTo>
                    <a:pt x="39" y="2"/>
                    <a:pt x="36" y="26"/>
                    <a:pt x="20" y="25"/>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09" name="Google Shape;309;p32"/>
            <p:cNvSpPr/>
            <p:nvPr/>
          </p:nvSpPr>
          <p:spPr>
            <a:xfrm rot="10800000">
              <a:off x="4937280" y="6282192"/>
              <a:ext cx="131153" cy="93843"/>
            </a:xfrm>
            <a:custGeom>
              <a:avLst/>
              <a:gdLst/>
              <a:ahLst/>
              <a:cxnLst/>
              <a:rect l="l" t="t" r="r" b="b"/>
              <a:pathLst>
                <a:path w="40" h="31" extrusionOk="0">
                  <a:moveTo>
                    <a:pt x="22" y="0"/>
                  </a:moveTo>
                  <a:cubicBezTo>
                    <a:pt x="39" y="3"/>
                    <a:pt x="40" y="31"/>
                    <a:pt x="16" y="25"/>
                  </a:cubicBezTo>
                  <a:cubicBezTo>
                    <a:pt x="0" y="7"/>
                    <a:pt x="13" y="4"/>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0" name="Google Shape;310;p32"/>
            <p:cNvSpPr/>
            <p:nvPr/>
          </p:nvSpPr>
          <p:spPr>
            <a:xfrm rot="10800000">
              <a:off x="5194538" y="6290059"/>
              <a:ext cx="127608" cy="69362"/>
            </a:xfrm>
            <a:custGeom>
              <a:avLst/>
              <a:gdLst/>
              <a:ahLst/>
              <a:cxnLst/>
              <a:rect l="l" t="t" r="r" b="b"/>
              <a:pathLst>
                <a:path w="39" h="23" extrusionOk="0">
                  <a:moveTo>
                    <a:pt x="16" y="0"/>
                  </a:moveTo>
                  <a:cubicBezTo>
                    <a:pt x="39" y="7"/>
                    <a:pt x="31" y="17"/>
                    <a:pt x="11" y="23"/>
                  </a:cubicBezTo>
                  <a:cubicBezTo>
                    <a:pt x="0" y="16"/>
                    <a:pt x="4" y="2"/>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1" name="Google Shape;311;p32"/>
            <p:cNvSpPr/>
            <p:nvPr/>
          </p:nvSpPr>
          <p:spPr>
            <a:xfrm rot="10800000">
              <a:off x="5742191" y="6338204"/>
              <a:ext cx="9748" cy="5712"/>
            </a:xfrm>
            <a:custGeom>
              <a:avLst/>
              <a:gdLst/>
              <a:ahLst/>
              <a:cxnLst/>
              <a:rect l="l" t="t" r="r" b="b"/>
              <a:pathLst>
                <a:path w="3" h="2" extrusionOk="0">
                  <a:moveTo>
                    <a:pt x="1" y="0"/>
                  </a:moveTo>
                  <a:cubicBezTo>
                    <a:pt x="2" y="1"/>
                    <a:pt x="3" y="2"/>
                    <a:pt x="2" y="2"/>
                  </a:cubicBezTo>
                  <a:cubicBezTo>
                    <a:pt x="1" y="2"/>
                    <a:pt x="0" y="1"/>
                    <a:pt x="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2" name="Google Shape;312;p32"/>
            <p:cNvSpPr/>
            <p:nvPr/>
          </p:nvSpPr>
          <p:spPr>
            <a:xfrm rot="10800000">
              <a:off x="5902106" y="6043523"/>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3" name="Google Shape;313;p32"/>
            <p:cNvSpPr/>
            <p:nvPr/>
          </p:nvSpPr>
          <p:spPr>
            <a:xfrm rot="10800000">
              <a:off x="5710297" y="6035458"/>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4" name="Google Shape;314;p32"/>
            <p:cNvSpPr/>
            <p:nvPr/>
          </p:nvSpPr>
          <p:spPr>
            <a:xfrm rot="10800000">
              <a:off x="6277444" y="6038724"/>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5" name="Google Shape;315;p32"/>
            <p:cNvSpPr/>
            <p:nvPr/>
          </p:nvSpPr>
          <p:spPr>
            <a:xfrm rot="10800000">
              <a:off x="5471034" y="6035460"/>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6" name="Google Shape;316;p32"/>
            <p:cNvSpPr/>
            <p:nvPr/>
          </p:nvSpPr>
          <p:spPr>
            <a:xfrm rot="10800000">
              <a:off x="6094009" y="6011795"/>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7" name="Google Shape;317;p32"/>
            <p:cNvSpPr/>
            <p:nvPr/>
          </p:nvSpPr>
          <p:spPr>
            <a:xfrm rot="10800000">
              <a:off x="5264556" y="6041988"/>
              <a:ext cx="131153" cy="69362"/>
            </a:xfrm>
            <a:custGeom>
              <a:avLst/>
              <a:gdLst/>
              <a:ahLst/>
              <a:cxnLst/>
              <a:rect l="l" t="t" r="r" b="b"/>
              <a:pathLst>
                <a:path w="40" h="23" extrusionOk="0">
                  <a:moveTo>
                    <a:pt x="24" y="0"/>
                  </a:moveTo>
                  <a:cubicBezTo>
                    <a:pt x="40" y="0"/>
                    <a:pt x="38" y="20"/>
                    <a:pt x="25" y="23"/>
                  </a:cubicBezTo>
                  <a:cubicBezTo>
                    <a:pt x="0" y="22"/>
                    <a:pt x="6"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8" name="Google Shape;318;p32"/>
            <p:cNvSpPr/>
            <p:nvPr/>
          </p:nvSpPr>
          <p:spPr>
            <a:xfrm rot="10800000">
              <a:off x="4392340" y="5985586"/>
              <a:ext cx="128495" cy="72626"/>
            </a:xfrm>
            <a:custGeom>
              <a:avLst/>
              <a:gdLst/>
              <a:ahLst/>
              <a:cxnLst/>
              <a:rect l="l" t="t" r="r" b="b"/>
              <a:pathLst>
                <a:path w="39" h="24" extrusionOk="0">
                  <a:moveTo>
                    <a:pt x="21" y="0"/>
                  </a:moveTo>
                  <a:cubicBezTo>
                    <a:pt x="37" y="0"/>
                    <a:pt x="39" y="23"/>
                    <a:pt x="22" y="24"/>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19" name="Google Shape;319;p32"/>
            <p:cNvSpPr/>
            <p:nvPr/>
          </p:nvSpPr>
          <p:spPr>
            <a:xfrm rot="10800000">
              <a:off x="5037697" y="6020771"/>
              <a:ext cx="140901" cy="93843"/>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0" name="Google Shape;320;p32"/>
            <p:cNvSpPr/>
            <p:nvPr/>
          </p:nvSpPr>
          <p:spPr>
            <a:xfrm rot="10800000">
              <a:off x="6473186" y="6052072"/>
              <a:ext cx="124063" cy="78339"/>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1" name="Google Shape;321;p32"/>
            <p:cNvSpPr/>
            <p:nvPr/>
          </p:nvSpPr>
          <p:spPr>
            <a:xfrm rot="10800000">
              <a:off x="4825017" y="6002818"/>
              <a:ext cx="131153" cy="69362"/>
            </a:xfrm>
            <a:custGeom>
              <a:avLst/>
              <a:gdLst/>
              <a:ahLst/>
              <a:cxnLst/>
              <a:rect l="l" t="t" r="r" b="b"/>
              <a:pathLst>
                <a:path w="40" h="23" extrusionOk="0">
                  <a:moveTo>
                    <a:pt x="24" y="0"/>
                  </a:moveTo>
                  <a:cubicBezTo>
                    <a:pt x="40" y="0"/>
                    <a:pt x="38" y="20"/>
                    <a:pt x="25" y="23"/>
                  </a:cubicBezTo>
                  <a:cubicBezTo>
                    <a:pt x="0" y="22"/>
                    <a:pt x="6" y="4"/>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2" name="Google Shape;322;p32"/>
            <p:cNvSpPr/>
            <p:nvPr/>
          </p:nvSpPr>
          <p:spPr>
            <a:xfrm rot="10800000">
              <a:off x="4572460" y="5957121"/>
              <a:ext cx="137356" cy="99554"/>
            </a:xfrm>
            <a:custGeom>
              <a:avLst/>
              <a:gdLst/>
              <a:ahLst/>
              <a:cxnLst/>
              <a:rect l="l" t="t" r="r" b="b"/>
              <a:pathLst>
                <a:path w="42" h="33" extrusionOk="0">
                  <a:moveTo>
                    <a:pt x="25" y="1"/>
                  </a:moveTo>
                  <a:cubicBezTo>
                    <a:pt x="42" y="14"/>
                    <a:pt x="15" y="33"/>
                    <a:pt x="4" y="19"/>
                  </a:cubicBezTo>
                  <a:cubicBezTo>
                    <a:pt x="0" y="5"/>
                    <a:pt x="16"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3" name="Google Shape;323;p32"/>
            <p:cNvSpPr/>
            <p:nvPr/>
          </p:nvSpPr>
          <p:spPr>
            <a:xfrm rot="10800000">
              <a:off x="3908414" y="6286792"/>
              <a:ext cx="121406" cy="81603"/>
            </a:xfrm>
            <a:custGeom>
              <a:avLst/>
              <a:gdLst/>
              <a:ahLst/>
              <a:cxnLst/>
              <a:rect l="l" t="t" r="r" b="b"/>
              <a:pathLst>
                <a:path w="37" h="27" extrusionOk="0">
                  <a:moveTo>
                    <a:pt x="20" y="1"/>
                  </a:moveTo>
                  <a:cubicBezTo>
                    <a:pt x="31" y="1"/>
                    <a:pt x="37" y="24"/>
                    <a:pt x="22" y="27"/>
                  </a:cubicBezTo>
                  <a:cubicBezTo>
                    <a:pt x="2" y="27"/>
                    <a:pt x="0" y="0"/>
                    <a:pt x="20"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4" name="Google Shape;324;p32"/>
            <p:cNvSpPr/>
            <p:nvPr/>
          </p:nvSpPr>
          <p:spPr>
            <a:xfrm rot="10800000">
              <a:off x="1634353" y="6266141"/>
              <a:ext cx="124063" cy="87315"/>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5" name="Google Shape;325;p32"/>
            <p:cNvSpPr/>
            <p:nvPr/>
          </p:nvSpPr>
          <p:spPr>
            <a:xfrm rot="10800000">
              <a:off x="4177783" y="6246129"/>
              <a:ext cx="138242"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6" name="Google Shape;326;p32"/>
            <p:cNvSpPr/>
            <p:nvPr/>
          </p:nvSpPr>
          <p:spPr>
            <a:xfrm rot="10800000">
              <a:off x="1982245" y="6242949"/>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7" name="Google Shape;327;p32"/>
            <p:cNvSpPr/>
            <p:nvPr/>
          </p:nvSpPr>
          <p:spPr>
            <a:xfrm rot="10800000">
              <a:off x="2268040" y="6282192"/>
              <a:ext cx="121406" cy="88130"/>
            </a:xfrm>
            <a:custGeom>
              <a:avLst/>
              <a:gdLst/>
              <a:ahLst/>
              <a:cxnLst/>
              <a:rect l="l" t="t" r="r" b="b"/>
              <a:pathLst>
                <a:path w="37" h="29" extrusionOk="0">
                  <a:moveTo>
                    <a:pt x="18" y="4"/>
                  </a:moveTo>
                  <a:cubicBezTo>
                    <a:pt x="35" y="0"/>
                    <a:pt x="37" y="28"/>
                    <a:pt x="22" y="29"/>
                  </a:cubicBezTo>
                  <a:cubicBezTo>
                    <a:pt x="7" y="28"/>
                    <a:pt x="0" y="14"/>
                    <a:pt x="18"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8" name="Google Shape;328;p32"/>
            <p:cNvSpPr/>
            <p:nvPr/>
          </p:nvSpPr>
          <p:spPr>
            <a:xfrm rot="10800000">
              <a:off x="2510851" y="6246285"/>
              <a:ext cx="143559" cy="102819"/>
            </a:xfrm>
            <a:custGeom>
              <a:avLst/>
              <a:gdLst/>
              <a:ahLst/>
              <a:cxnLst/>
              <a:rect l="l" t="t" r="r" b="b"/>
              <a:pathLst>
                <a:path w="44" h="34" extrusionOk="0">
                  <a:moveTo>
                    <a:pt x="31" y="1"/>
                  </a:moveTo>
                  <a:cubicBezTo>
                    <a:pt x="39" y="0"/>
                    <a:pt x="44" y="12"/>
                    <a:pt x="42" y="19"/>
                  </a:cubicBezTo>
                  <a:cubicBezTo>
                    <a:pt x="25" y="34"/>
                    <a:pt x="0" y="8"/>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29" name="Google Shape;329;p32"/>
            <p:cNvSpPr/>
            <p:nvPr/>
          </p:nvSpPr>
          <p:spPr>
            <a:xfrm rot="10800000">
              <a:off x="3028371" y="6264238"/>
              <a:ext cx="134697" cy="81603"/>
            </a:xfrm>
            <a:custGeom>
              <a:avLst/>
              <a:gdLst/>
              <a:ahLst/>
              <a:cxnLst/>
              <a:rect l="l" t="t" r="r" b="b"/>
              <a:pathLst>
                <a:path w="41" h="27" extrusionOk="0">
                  <a:moveTo>
                    <a:pt x="22" y="0"/>
                  </a:moveTo>
                  <a:cubicBezTo>
                    <a:pt x="41" y="12"/>
                    <a:pt x="24" y="27"/>
                    <a:pt x="8" y="20"/>
                  </a:cubicBezTo>
                  <a:cubicBezTo>
                    <a:pt x="0" y="7"/>
                    <a:pt x="8" y="0"/>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0" name="Google Shape;330;p32"/>
            <p:cNvSpPr/>
            <p:nvPr/>
          </p:nvSpPr>
          <p:spPr>
            <a:xfrm rot="10800000">
              <a:off x="3656011" y="6301648"/>
              <a:ext cx="124951" cy="69362"/>
            </a:xfrm>
            <a:custGeom>
              <a:avLst/>
              <a:gdLst/>
              <a:ahLst/>
              <a:cxnLst/>
              <a:rect l="l" t="t" r="r" b="b"/>
              <a:pathLst>
                <a:path w="38" h="23" extrusionOk="0">
                  <a:moveTo>
                    <a:pt x="26" y="0"/>
                  </a:moveTo>
                  <a:cubicBezTo>
                    <a:pt x="38" y="0"/>
                    <a:pt x="37" y="20"/>
                    <a:pt x="25" y="23"/>
                  </a:cubicBezTo>
                  <a:cubicBezTo>
                    <a:pt x="0" y="23"/>
                    <a:pt x="5" y="1"/>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1" name="Google Shape;331;p32"/>
            <p:cNvSpPr/>
            <p:nvPr/>
          </p:nvSpPr>
          <p:spPr>
            <a:xfrm rot="10800000">
              <a:off x="3333279" y="6267101"/>
              <a:ext cx="134697" cy="84866"/>
            </a:xfrm>
            <a:custGeom>
              <a:avLst/>
              <a:gdLst/>
              <a:ahLst/>
              <a:cxnLst/>
              <a:rect l="l" t="t" r="r" b="b"/>
              <a:pathLst>
                <a:path w="41" h="28" extrusionOk="0">
                  <a:moveTo>
                    <a:pt x="26" y="1"/>
                  </a:moveTo>
                  <a:cubicBezTo>
                    <a:pt x="34" y="0"/>
                    <a:pt x="41" y="12"/>
                    <a:pt x="39" y="20"/>
                  </a:cubicBezTo>
                  <a:cubicBezTo>
                    <a:pt x="17" y="28"/>
                    <a:pt x="0" y="12"/>
                    <a:pt x="26"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2" name="Google Shape;332;p32"/>
            <p:cNvSpPr/>
            <p:nvPr/>
          </p:nvSpPr>
          <p:spPr>
            <a:xfrm rot="10800000">
              <a:off x="2773156" y="6239757"/>
              <a:ext cx="143559" cy="97107"/>
            </a:xfrm>
            <a:custGeom>
              <a:avLst/>
              <a:gdLst/>
              <a:ahLst/>
              <a:cxnLst/>
              <a:rect l="l" t="t" r="r" b="b"/>
              <a:pathLst>
                <a:path w="44" h="32" extrusionOk="0">
                  <a:moveTo>
                    <a:pt x="31" y="1"/>
                  </a:moveTo>
                  <a:cubicBezTo>
                    <a:pt x="40" y="0"/>
                    <a:pt x="44" y="8"/>
                    <a:pt x="43" y="15"/>
                  </a:cubicBezTo>
                  <a:cubicBezTo>
                    <a:pt x="29" y="32"/>
                    <a:pt x="0" y="6"/>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3" name="Google Shape;333;p32"/>
            <p:cNvSpPr/>
            <p:nvPr/>
          </p:nvSpPr>
          <p:spPr>
            <a:xfrm rot="10800000">
              <a:off x="1398709" y="6264239"/>
              <a:ext cx="94821" cy="69362"/>
            </a:xfrm>
            <a:custGeom>
              <a:avLst/>
              <a:gdLst/>
              <a:ahLst/>
              <a:cxnLst/>
              <a:rect l="l" t="t" r="r" b="b"/>
              <a:pathLst>
                <a:path w="29" h="23" extrusionOk="0">
                  <a:moveTo>
                    <a:pt x="13" y="0"/>
                  </a:moveTo>
                  <a:cubicBezTo>
                    <a:pt x="27" y="0"/>
                    <a:pt x="29" y="22"/>
                    <a:pt x="13" y="23"/>
                  </a:cubicBezTo>
                  <a:cubicBezTo>
                    <a:pt x="2" y="22"/>
                    <a:pt x="0" y="2"/>
                    <a:pt x="1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4" name="Google Shape;334;p32"/>
            <p:cNvSpPr/>
            <p:nvPr/>
          </p:nvSpPr>
          <p:spPr>
            <a:xfrm rot="10800000">
              <a:off x="1047787" y="6218542"/>
              <a:ext cx="140901" cy="102819"/>
            </a:xfrm>
            <a:custGeom>
              <a:avLst/>
              <a:gdLst/>
              <a:ahLst/>
              <a:cxnLst/>
              <a:rect l="l" t="t" r="r" b="b"/>
              <a:pathLst>
                <a:path w="43" h="34" extrusionOk="0">
                  <a:moveTo>
                    <a:pt x="24" y="0"/>
                  </a:moveTo>
                  <a:cubicBezTo>
                    <a:pt x="43" y="3"/>
                    <a:pt x="28" y="34"/>
                    <a:pt x="14" y="23"/>
                  </a:cubicBezTo>
                  <a:cubicBezTo>
                    <a:pt x="0" y="28"/>
                    <a:pt x="4" y="5"/>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5" name="Google Shape;335;p32"/>
            <p:cNvSpPr/>
            <p:nvPr/>
          </p:nvSpPr>
          <p:spPr>
            <a:xfrm rot="10800000">
              <a:off x="290115" y="6200589"/>
              <a:ext cx="134697" cy="93843"/>
            </a:xfrm>
            <a:custGeom>
              <a:avLst/>
              <a:gdLst/>
              <a:ahLst/>
              <a:cxnLst/>
              <a:rect l="l" t="t" r="r" b="b"/>
              <a:pathLst>
                <a:path w="41" h="31" extrusionOk="0">
                  <a:moveTo>
                    <a:pt x="23" y="0"/>
                  </a:moveTo>
                  <a:cubicBezTo>
                    <a:pt x="40" y="1"/>
                    <a:pt x="41" y="31"/>
                    <a:pt x="17" y="25"/>
                  </a:cubicBezTo>
                  <a:cubicBezTo>
                    <a:pt x="0" y="7"/>
                    <a:pt x="17" y="4"/>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6" name="Google Shape;336;p32"/>
            <p:cNvSpPr/>
            <p:nvPr/>
          </p:nvSpPr>
          <p:spPr>
            <a:xfrm rot="10800000">
              <a:off x="811181" y="6179372"/>
              <a:ext cx="118747" cy="120771"/>
            </a:xfrm>
            <a:custGeom>
              <a:avLst/>
              <a:gdLst/>
              <a:ahLst/>
              <a:cxnLst/>
              <a:rect l="l" t="t" r="r" b="b"/>
              <a:pathLst>
                <a:path w="36" h="40" extrusionOk="0">
                  <a:moveTo>
                    <a:pt x="16" y="4"/>
                  </a:moveTo>
                  <a:cubicBezTo>
                    <a:pt x="36" y="5"/>
                    <a:pt x="33" y="0"/>
                    <a:pt x="34" y="15"/>
                  </a:cubicBezTo>
                  <a:cubicBezTo>
                    <a:pt x="34" y="40"/>
                    <a:pt x="0" y="22"/>
                    <a:pt x="16"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7" name="Google Shape;337;p32"/>
            <p:cNvSpPr/>
            <p:nvPr/>
          </p:nvSpPr>
          <p:spPr>
            <a:xfrm rot="10800000">
              <a:off x="543201" y="6241343"/>
              <a:ext cx="131153" cy="72626"/>
            </a:xfrm>
            <a:custGeom>
              <a:avLst/>
              <a:gdLst/>
              <a:ahLst/>
              <a:cxnLst/>
              <a:rect l="l" t="t" r="r" b="b"/>
              <a:pathLst>
                <a:path w="40" h="24" extrusionOk="0">
                  <a:moveTo>
                    <a:pt x="24" y="0"/>
                  </a:moveTo>
                  <a:cubicBezTo>
                    <a:pt x="40" y="0"/>
                    <a:pt x="38" y="20"/>
                    <a:pt x="25" y="24"/>
                  </a:cubicBezTo>
                  <a:cubicBezTo>
                    <a:pt x="0" y="22"/>
                    <a:pt x="6" y="4"/>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8" name="Google Shape;338;p32"/>
            <p:cNvSpPr/>
            <p:nvPr/>
          </p:nvSpPr>
          <p:spPr>
            <a:xfrm rot="10800000">
              <a:off x="3406775" y="5979446"/>
              <a:ext cx="144445" cy="106083"/>
            </a:xfrm>
            <a:custGeom>
              <a:avLst/>
              <a:gdLst/>
              <a:ahLst/>
              <a:cxnLst/>
              <a:rect l="l" t="t" r="r" b="b"/>
              <a:pathLst>
                <a:path w="44" h="35" extrusionOk="0">
                  <a:moveTo>
                    <a:pt x="28" y="0"/>
                  </a:moveTo>
                  <a:cubicBezTo>
                    <a:pt x="36" y="1"/>
                    <a:pt x="44" y="12"/>
                    <a:pt x="42" y="21"/>
                  </a:cubicBezTo>
                  <a:cubicBezTo>
                    <a:pt x="23" y="35"/>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39" name="Google Shape;339;p32"/>
            <p:cNvSpPr/>
            <p:nvPr/>
          </p:nvSpPr>
          <p:spPr>
            <a:xfrm rot="10800000">
              <a:off x="2327423" y="6028408"/>
              <a:ext cx="151535" cy="75075"/>
            </a:xfrm>
            <a:custGeom>
              <a:avLst/>
              <a:gdLst/>
              <a:ahLst/>
              <a:cxnLst/>
              <a:rect l="l" t="t" r="r" b="b"/>
              <a:pathLst>
                <a:path w="46" h="25" extrusionOk="0">
                  <a:moveTo>
                    <a:pt x="23" y="0"/>
                  </a:moveTo>
                  <a:cubicBezTo>
                    <a:pt x="32" y="1"/>
                    <a:pt x="46" y="21"/>
                    <a:pt x="29" y="25"/>
                  </a:cubicBezTo>
                  <a:cubicBezTo>
                    <a:pt x="10" y="23"/>
                    <a:pt x="0" y="9"/>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0" name="Google Shape;340;p32"/>
            <p:cNvSpPr/>
            <p:nvPr/>
          </p:nvSpPr>
          <p:spPr>
            <a:xfrm rot="10800000">
              <a:off x="1334031" y="6019431"/>
              <a:ext cx="134697" cy="84051"/>
            </a:xfrm>
            <a:custGeom>
              <a:avLst/>
              <a:gdLst/>
              <a:ahLst/>
              <a:cxnLst/>
              <a:rect l="l" t="t" r="r" b="b"/>
              <a:pathLst>
                <a:path w="41" h="28" extrusionOk="0">
                  <a:moveTo>
                    <a:pt x="22" y="0"/>
                  </a:moveTo>
                  <a:cubicBezTo>
                    <a:pt x="41" y="13"/>
                    <a:pt x="24" y="28"/>
                    <a:pt x="8" y="21"/>
                  </a:cubicBezTo>
                  <a:cubicBezTo>
                    <a:pt x="0" y="8"/>
                    <a:pt x="8" y="0"/>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1" name="Google Shape;341;p32"/>
            <p:cNvSpPr/>
            <p:nvPr/>
          </p:nvSpPr>
          <p:spPr>
            <a:xfrm rot="10800000">
              <a:off x="2124491" y="6012903"/>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2" name="Google Shape;342;p32"/>
            <p:cNvSpPr/>
            <p:nvPr/>
          </p:nvSpPr>
          <p:spPr>
            <a:xfrm rot="10800000">
              <a:off x="657884" y="5982710"/>
              <a:ext cx="144445" cy="102819"/>
            </a:xfrm>
            <a:custGeom>
              <a:avLst/>
              <a:gdLst/>
              <a:ahLst/>
              <a:cxnLst/>
              <a:rect l="l" t="t" r="r" b="b"/>
              <a:pathLst>
                <a:path w="44" h="34" extrusionOk="0">
                  <a:moveTo>
                    <a:pt x="31" y="1"/>
                  </a:moveTo>
                  <a:cubicBezTo>
                    <a:pt x="44" y="3"/>
                    <a:pt x="38" y="34"/>
                    <a:pt x="25" y="22"/>
                  </a:cubicBezTo>
                  <a:cubicBezTo>
                    <a:pt x="0" y="28"/>
                    <a:pt x="14" y="0"/>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3" name="Google Shape;343;p32"/>
            <p:cNvSpPr/>
            <p:nvPr/>
          </p:nvSpPr>
          <p:spPr>
            <a:xfrm rot="10800000">
              <a:off x="3649584" y="5970470"/>
              <a:ext cx="115202" cy="121588"/>
            </a:xfrm>
            <a:custGeom>
              <a:avLst/>
              <a:gdLst/>
              <a:ahLst/>
              <a:cxnLst/>
              <a:rect l="l" t="t" r="r" b="b"/>
              <a:pathLst>
                <a:path w="35" h="40" extrusionOk="0">
                  <a:moveTo>
                    <a:pt x="16" y="4"/>
                  </a:moveTo>
                  <a:cubicBezTo>
                    <a:pt x="35" y="4"/>
                    <a:pt x="32" y="0"/>
                    <a:pt x="33" y="15"/>
                  </a:cubicBezTo>
                  <a:cubicBezTo>
                    <a:pt x="34" y="40"/>
                    <a:pt x="0" y="22"/>
                    <a:pt x="16"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4" name="Google Shape;344;p32"/>
            <p:cNvSpPr/>
            <p:nvPr/>
          </p:nvSpPr>
          <p:spPr>
            <a:xfrm rot="10800000">
              <a:off x="1829398" y="6010455"/>
              <a:ext cx="127608" cy="69362"/>
            </a:xfrm>
            <a:custGeom>
              <a:avLst/>
              <a:gdLst/>
              <a:ahLst/>
              <a:cxnLst/>
              <a:rect l="l" t="t" r="r" b="b"/>
              <a:pathLst>
                <a:path w="39" h="23" extrusionOk="0">
                  <a:moveTo>
                    <a:pt x="26" y="0"/>
                  </a:moveTo>
                  <a:cubicBezTo>
                    <a:pt x="39" y="1"/>
                    <a:pt x="38" y="21"/>
                    <a:pt x="26" y="23"/>
                  </a:cubicBezTo>
                  <a:cubicBezTo>
                    <a:pt x="0" y="23"/>
                    <a:pt x="5" y="2"/>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5" name="Google Shape;345;p32"/>
            <p:cNvSpPr/>
            <p:nvPr/>
          </p:nvSpPr>
          <p:spPr>
            <a:xfrm rot="10800000">
              <a:off x="1580384" y="5998215"/>
              <a:ext cx="131153" cy="81603"/>
            </a:xfrm>
            <a:custGeom>
              <a:avLst/>
              <a:gdLst/>
              <a:ahLst/>
              <a:cxnLst/>
              <a:rect l="l" t="t" r="r" b="b"/>
              <a:pathLst>
                <a:path w="40" h="27" extrusionOk="0">
                  <a:moveTo>
                    <a:pt x="25" y="0"/>
                  </a:moveTo>
                  <a:cubicBezTo>
                    <a:pt x="34" y="0"/>
                    <a:pt x="40" y="11"/>
                    <a:pt x="38" y="20"/>
                  </a:cubicBezTo>
                  <a:cubicBezTo>
                    <a:pt x="17" y="27"/>
                    <a:pt x="0" y="12"/>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6" name="Google Shape;346;p32"/>
            <p:cNvSpPr/>
            <p:nvPr/>
          </p:nvSpPr>
          <p:spPr>
            <a:xfrm rot="10800000">
              <a:off x="4121911" y="5994951"/>
              <a:ext cx="134697" cy="81603"/>
            </a:xfrm>
            <a:custGeom>
              <a:avLst/>
              <a:gdLst/>
              <a:ahLst/>
              <a:cxnLst/>
              <a:rect l="l" t="t" r="r" b="b"/>
              <a:pathLst>
                <a:path w="41" h="27" extrusionOk="0">
                  <a:moveTo>
                    <a:pt x="19" y="0"/>
                  </a:moveTo>
                  <a:cubicBezTo>
                    <a:pt x="41" y="9"/>
                    <a:pt x="28" y="27"/>
                    <a:pt x="7" y="20"/>
                  </a:cubicBezTo>
                  <a:cubicBezTo>
                    <a:pt x="0" y="8"/>
                    <a:pt x="7" y="1"/>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7" name="Google Shape;347;p32"/>
            <p:cNvSpPr/>
            <p:nvPr/>
          </p:nvSpPr>
          <p:spPr>
            <a:xfrm rot="10800000">
              <a:off x="438116" y="5994950"/>
              <a:ext cx="144445" cy="78339"/>
            </a:xfrm>
            <a:custGeom>
              <a:avLst/>
              <a:gdLst/>
              <a:ahLst/>
              <a:cxnLst/>
              <a:rect l="l" t="t" r="r" b="b"/>
              <a:pathLst>
                <a:path w="44" h="26" extrusionOk="0">
                  <a:moveTo>
                    <a:pt x="29" y="0"/>
                  </a:moveTo>
                  <a:cubicBezTo>
                    <a:pt x="44" y="3"/>
                    <a:pt x="40" y="22"/>
                    <a:pt x="26" y="26"/>
                  </a:cubicBezTo>
                  <a:cubicBezTo>
                    <a:pt x="0" y="25"/>
                    <a:pt x="11" y="6"/>
                    <a:pt x="2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8" name="Google Shape;348;p32"/>
            <p:cNvSpPr/>
            <p:nvPr/>
          </p:nvSpPr>
          <p:spPr>
            <a:xfrm rot="10800000">
              <a:off x="1110716" y="5973734"/>
              <a:ext cx="144445" cy="97107"/>
            </a:xfrm>
            <a:custGeom>
              <a:avLst/>
              <a:gdLst/>
              <a:ahLst/>
              <a:cxnLst/>
              <a:rect l="l" t="t" r="r" b="b"/>
              <a:pathLst>
                <a:path w="44" h="32" extrusionOk="0">
                  <a:moveTo>
                    <a:pt x="31" y="1"/>
                  </a:moveTo>
                  <a:cubicBezTo>
                    <a:pt x="40" y="0"/>
                    <a:pt x="44" y="8"/>
                    <a:pt x="43" y="16"/>
                  </a:cubicBezTo>
                  <a:cubicBezTo>
                    <a:pt x="29" y="32"/>
                    <a:pt x="0" y="7"/>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49" name="Google Shape;349;p32"/>
            <p:cNvSpPr/>
            <p:nvPr/>
          </p:nvSpPr>
          <p:spPr>
            <a:xfrm rot="10800000">
              <a:off x="2639354" y="5976998"/>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0" name="Google Shape;350;p32"/>
            <p:cNvSpPr/>
            <p:nvPr/>
          </p:nvSpPr>
          <p:spPr>
            <a:xfrm rot="10800000">
              <a:off x="867906" y="5952517"/>
              <a:ext cx="144445" cy="102819"/>
            </a:xfrm>
            <a:custGeom>
              <a:avLst/>
              <a:gdLst/>
              <a:ahLst/>
              <a:cxnLst/>
              <a:rect l="l" t="t" r="r" b="b"/>
              <a:pathLst>
                <a:path w="44" h="34" extrusionOk="0">
                  <a:moveTo>
                    <a:pt x="31" y="0"/>
                  </a:moveTo>
                  <a:cubicBezTo>
                    <a:pt x="39" y="0"/>
                    <a:pt x="44" y="12"/>
                    <a:pt x="42" y="19"/>
                  </a:cubicBezTo>
                  <a:cubicBezTo>
                    <a:pt x="25" y="34"/>
                    <a:pt x="0" y="8"/>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1" name="Google Shape;351;p32"/>
            <p:cNvSpPr/>
            <p:nvPr/>
          </p:nvSpPr>
          <p:spPr>
            <a:xfrm rot="10800000">
              <a:off x="3895937" y="6000664"/>
              <a:ext cx="121406" cy="81603"/>
            </a:xfrm>
            <a:custGeom>
              <a:avLst/>
              <a:gdLst/>
              <a:ahLst/>
              <a:cxnLst/>
              <a:rect l="l" t="t" r="r" b="b"/>
              <a:pathLst>
                <a:path w="37" h="27" extrusionOk="0">
                  <a:moveTo>
                    <a:pt x="19" y="1"/>
                  </a:moveTo>
                  <a:cubicBezTo>
                    <a:pt x="31" y="2"/>
                    <a:pt x="37"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2" name="Google Shape;352;p32"/>
            <p:cNvSpPr/>
            <p:nvPr/>
          </p:nvSpPr>
          <p:spPr>
            <a:xfrm rot="10800000">
              <a:off x="2865326" y="5973733"/>
              <a:ext cx="147990" cy="78339"/>
            </a:xfrm>
            <a:custGeom>
              <a:avLst/>
              <a:gdLst/>
              <a:ahLst/>
              <a:cxnLst/>
              <a:rect l="l" t="t" r="r" b="b"/>
              <a:pathLst>
                <a:path w="45" h="26" extrusionOk="0">
                  <a:moveTo>
                    <a:pt x="22" y="0"/>
                  </a:moveTo>
                  <a:cubicBezTo>
                    <a:pt x="32" y="2"/>
                    <a:pt x="45" y="22"/>
                    <a:pt x="28" y="26"/>
                  </a:cubicBezTo>
                  <a:cubicBezTo>
                    <a:pt x="10" y="24"/>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3" name="Google Shape;353;p32"/>
            <p:cNvSpPr/>
            <p:nvPr/>
          </p:nvSpPr>
          <p:spPr>
            <a:xfrm rot="10800000">
              <a:off x="3115444" y="5992749"/>
              <a:ext cx="133812" cy="79154"/>
            </a:xfrm>
            <a:custGeom>
              <a:avLst/>
              <a:gdLst/>
              <a:ahLst/>
              <a:cxnLst/>
              <a:rect l="l" t="t" r="r" b="b"/>
              <a:pathLst>
                <a:path w="41" h="26" extrusionOk="0">
                  <a:moveTo>
                    <a:pt x="19" y="0"/>
                  </a:moveTo>
                  <a:cubicBezTo>
                    <a:pt x="41" y="9"/>
                    <a:pt x="28" y="26"/>
                    <a:pt x="7" y="19"/>
                  </a:cubicBezTo>
                  <a:cubicBezTo>
                    <a:pt x="0" y="8"/>
                    <a:pt x="7" y="1"/>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4" name="Google Shape;354;p32"/>
            <p:cNvSpPr/>
            <p:nvPr/>
          </p:nvSpPr>
          <p:spPr>
            <a:xfrm rot="10800000">
              <a:off x="215687" y="5955781"/>
              <a:ext cx="127608" cy="81603"/>
            </a:xfrm>
            <a:custGeom>
              <a:avLst/>
              <a:gdLst/>
              <a:ahLst/>
              <a:cxnLst/>
              <a:rect l="l" t="t" r="r" b="b"/>
              <a:pathLst>
                <a:path w="39" h="27" extrusionOk="0">
                  <a:moveTo>
                    <a:pt x="21" y="2"/>
                  </a:moveTo>
                  <a:cubicBezTo>
                    <a:pt x="36" y="0"/>
                    <a:pt x="39" y="17"/>
                    <a:pt x="26" y="24"/>
                  </a:cubicBezTo>
                  <a:cubicBezTo>
                    <a:pt x="8" y="27"/>
                    <a:pt x="0" y="9"/>
                    <a:pt x="21"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5" name="Google Shape;355;p32"/>
            <p:cNvSpPr/>
            <p:nvPr/>
          </p:nvSpPr>
          <p:spPr>
            <a:xfrm rot="10800000">
              <a:off x="6683670" y="6019431"/>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6" name="Google Shape;356;p32"/>
            <p:cNvSpPr/>
            <p:nvPr/>
          </p:nvSpPr>
          <p:spPr>
            <a:xfrm rot="10800000">
              <a:off x="19451" y="6204541"/>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7" name="Google Shape;357;p32"/>
            <p:cNvSpPr/>
            <p:nvPr/>
          </p:nvSpPr>
          <p:spPr>
            <a:xfrm rot="10800000">
              <a:off x="11397390" y="6351960"/>
              <a:ext cx="124951" cy="69362"/>
            </a:xfrm>
            <a:custGeom>
              <a:avLst/>
              <a:gdLst/>
              <a:ahLst/>
              <a:cxnLst/>
              <a:rect l="l" t="t" r="r" b="b"/>
              <a:pathLst>
                <a:path w="38" h="23" extrusionOk="0">
                  <a:moveTo>
                    <a:pt x="16" y="0"/>
                  </a:moveTo>
                  <a:cubicBezTo>
                    <a:pt x="38" y="8"/>
                    <a:pt x="31" y="18"/>
                    <a:pt x="10" y="23"/>
                  </a:cubicBezTo>
                  <a:cubicBezTo>
                    <a:pt x="0" y="16"/>
                    <a:pt x="4" y="3"/>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8" name="Google Shape;358;p32"/>
            <p:cNvSpPr/>
            <p:nvPr/>
          </p:nvSpPr>
          <p:spPr>
            <a:xfrm rot="10800000">
              <a:off x="11140401" y="6356159"/>
              <a:ext cx="128495" cy="78339"/>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59" name="Google Shape;359;p32"/>
            <p:cNvSpPr/>
            <p:nvPr/>
          </p:nvSpPr>
          <p:spPr>
            <a:xfrm rot="10800000">
              <a:off x="12049121" y="6351959"/>
              <a:ext cx="127608" cy="78339"/>
            </a:xfrm>
            <a:custGeom>
              <a:avLst/>
              <a:gdLst/>
              <a:ahLst/>
              <a:cxnLst/>
              <a:rect l="l" t="t" r="r" b="b"/>
              <a:pathLst>
                <a:path w="39" h="26" extrusionOk="0">
                  <a:moveTo>
                    <a:pt x="24" y="0"/>
                  </a:moveTo>
                  <a:cubicBezTo>
                    <a:pt x="39" y="2"/>
                    <a:pt x="36" y="26"/>
                    <a:pt x="20" y="25"/>
                  </a:cubicBezTo>
                  <a:cubicBezTo>
                    <a:pt x="0" y="18"/>
                    <a:pt x="3"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0" name="Google Shape;360;p32"/>
            <p:cNvSpPr/>
            <p:nvPr/>
          </p:nvSpPr>
          <p:spPr>
            <a:xfrm rot="10800000">
              <a:off x="11625300" y="6342577"/>
              <a:ext cx="131153" cy="93843"/>
            </a:xfrm>
            <a:custGeom>
              <a:avLst/>
              <a:gdLst/>
              <a:ahLst/>
              <a:cxnLst/>
              <a:rect l="l" t="t" r="r" b="b"/>
              <a:pathLst>
                <a:path w="40" h="31" extrusionOk="0">
                  <a:moveTo>
                    <a:pt x="22" y="0"/>
                  </a:moveTo>
                  <a:cubicBezTo>
                    <a:pt x="39" y="3"/>
                    <a:pt x="40" y="31"/>
                    <a:pt x="16" y="25"/>
                  </a:cubicBezTo>
                  <a:cubicBezTo>
                    <a:pt x="0" y="7"/>
                    <a:pt x="13" y="4"/>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1" name="Google Shape;361;p32"/>
            <p:cNvSpPr/>
            <p:nvPr/>
          </p:nvSpPr>
          <p:spPr>
            <a:xfrm rot="10800000">
              <a:off x="11851300" y="6351959"/>
              <a:ext cx="127608" cy="69362"/>
            </a:xfrm>
            <a:custGeom>
              <a:avLst/>
              <a:gdLst/>
              <a:ahLst/>
              <a:cxnLst/>
              <a:rect l="l" t="t" r="r" b="b"/>
              <a:pathLst>
                <a:path w="39" h="23" extrusionOk="0">
                  <a:moveTo>
                    <a:pt x="16" y="0"/>
                  </a:moveTo>
                  <a:cubicBezTo>
                    <a:pt x="39" y="7"/>
                    <a:pt x="31" y="17"/>
                    <a:pt x="11" y="23"/>
                  </a:cubicBezTo>
                  <a:cubicBezTo>
                    <a:pt x="0" y="16"/>
                    <a:pt x="4" y="2"/>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2" name="Google Shape;362;p32"/>
            <p:cNvSpPr/>
            <p:nvPr/>
          </p:nvSpPr>
          <p:spPr>
            <a:xfrm rot="10800000">
              <a:off x="11988188" y="6083917"/>
              <a:ext cx="131153" cy="69362"/>
            </a:xfrm>
            <a:custGeom>
              <a:avLst/>
              <a:gdLst/>
              <a:ahLst/>
              <a:cxnLst/>
              <a:rect l="l" t="t" r="r" b="b"/>
              <a:pathLst>
                <a:path w="40" h="23" extrusionOk="0">
                  <a:moveTo>
                    <a:pt x="24" y="0"/>
                  </a:moveTo>
                  <a:cubicBezTo>
                    <a:pt x="40" y="0"/>
                    <a:pt x="38" y="20"/>
                    <a:pt x="25" y="23"/>
                  </a:cubicBezTo>
                  <a:cubicBezTo>
                    <a:pt x="0" y="22"/>
                    <a:pt x="6"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3" name="Google Shape;363;p32"/>
            <p:cNvSpPr/>
            <p:nvPr/>
          </p:nvSpPr>
          <p:spPr>
            <a:xfrm rot="10800000">
              <a:off x="11080360" y="6045971"/>
              <a:ext cx="128495" cy="72626"/>
            </a:xfrm>
            <a:custGeom>
              <a:avLst/>
              <a:gdLst/>
              <a:ahLst/>
              <a:cxnLst/>
              <a:rect l="l" t="t" r="r" b="b"/>
              <a:pathLst>
                <a:path w="39" h="24" extrusionOk="0">
                  <a:moveTo>
                    <a:pt x="21" y="0"/>
                  </a:moveTo>
                  <a:cubicBezTo>
                    <a:pt x="37" y="0"/>
                    <a:pt x="39" y="23"/>
                    <a:pt x="22" y="24"/>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4" name="Google Shape;364;p32"/>
            <p:cNvSpPr/>
            <p:nvPr/>
          </p:nvSpPr>
          <p:spPr>
            <a:xfrm rot="10800000">
              <a:off x="11725717" y="6081156"/>
              <a:ext cx="140901" cy="93843"/>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5" name="Google Shape;365;p32"/>
            <p:cNvSpPr/>
            <p:nvPr/>
          </p:nvSpPr>
          <p:spPr>
            <a:xfrm rot="10800000">
              <a:off x="11513037" y="6063203"/>
              <a:ext cx="131153" cy="69362"/>
            </a:xfrm>
            <a:custGeom>
              <a:avLst/>
              <a:gdLst/>
              <a:ahLst/>
              <a:cxnLst/>
              <a:rect l="l" t="t" r="r" b="b"/>
              <a:pathLst>
                <a:path w="40" h="23" extrusionOk="0">
                  <a:moveTo>
                    <a:pt x="24" y="0"/>
                  </a:moveTo>
                  <a:cubicBezTo>
                    <a:pt x="40" y="0"/>
                    <a:pt x="38" y="20"/>
                    <a:pt x="25" y="23"/>
                  </a:cubicBezTo>
                  <a:cubicBezTo>
                    <a:pt x="0" y="22"/>
                    <a:pt x="6" y="4"/>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6" name="Google Shape;366;p32"/>
            <p:cNvSpPr/>
            <p:nvPr/>
          </p:nvSpPr>
          <p:spPr>
            <a:xfrm rot="10800000">
              <a:off x="11260480" y="6017506"/>
              <a:ext cx="137356" cy="99554"/>
            </a:xfrm>
            <a:custGeom>
              <a:avLst/>
              <a:gdLst/>
              <a:ahLst/>
              <a:cxnLst/>
              <a:rect l="l" t="t" r="r" b="b"/>
              <a:pathLst>
                <a:path w="42" h="33" extrusionOk="0">
                  <a:moveTo>
                    <a:pt x="25" y="1"/>
                  </a:moveTo>
                  <a:cubicBezTo>
                    <a:pt x="42" y="14"/>
                    <a:pt x="15" y="33"/>
                    <a:pt x="4" y="19"/>
                  </a:cubicBezTo>
                  <a:cubicBezTo>
                    <a:pt x="0" y="5"/>
                    <a:pt x="16"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7" name="Google Shape;367;p32"/>
            <p:cNvSpPr/>
            <p:nvPr/>
          </p:nvSpPr>
          <p:spPr>
            <a:xfrm rot="10800000">
              <a:off x="10596434" y="6347177"/>
              <a:ext cx="121406" cy="81603"/>
            </a:xfrm>
            <a:custGeom>
              <a:avLst/>
              <a:gdLst/>
              <a:ahLst/>
              <a:cxnLst/>
              <a:rect l="l" t="t" r="r" b="b"/>
              <a:pathLst>
                <a:path w="37" h="27" extrusionOk="0">
                  <a:moveTo>
                    <a:pt x="20" y="1"/>
                  </a:moveTo>
                  <a:cubicBezTo>
                    <a:pt x="31" y="1"/>
                    <a:pt x="37" y="24"/>
                    <a:pt x="22" y="27"/>
                  </a:cubicBezTo>
                  <a:cubicBezTo>
                    <a:pt x="2" y="27"/>
                    <a:pt x="0" y="0"/>
                    <a:pt x="20"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8" name="Google Shape;368;p32"/>
            <p:cNvSpPr/>
            <p:nvPr/>
          </p:nvSpPr>
          <p:spPr>
            <a:xfrm rot="10800000">
              <a:off x="8310592" y="6345841"/>
              <a:ext cx="124063" cy="87315"/>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69" name="Google Shape;369;p32"/>
            <p:cNvSpPr/>
            <p:nvPr/>
          </p:nvSpPr>
          <p:spPr>
            <a:xfrm rot="10800000">
              <a:off x="10865803" y="6306514"/>
              <a:ext cx="138242"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0" name="Google Shape;370;p32"/>
            <p:cNvSpPr/>
            <p:nvPr/>
          </p:nvSpPr>
          <p:spPr>
            <a:xfrm rot="10800000">
              <a:off x="8670714" y="6339312"/>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1" name="Google Shape;371;p32"/>
            <p:cNvSpPr/>
            <p:nvPr/>
          </p:nvSpPr>
          <p:spPr>
            <a:xfrm rot="10800000">
              <a:off x="8956060" y="6342577"/>
              <a:ext cx="121406" cy="88130"/>
            </a:xfrm>
            <a:custGeom>
              <a:avLst/>
              <a:gdLst/>
              <a:ahLst/>
              <a:cxnLst/>
              <a:rect l="l" t="t" r="r" b="b"/>
              <a:pathLst>
                <a:path w="37" h="29" extrusionOk="0">
                  <a:moveTo>
                    <a:pt x="18" y="4"/>
                  </a:moveTo>
                  <a:cubicBezTo>
                    <a:pt x="35" y="0"/>
                    <a:pt x="37" y="28"/>
                    <a:pt x="22" y="29"/>
                  </a:cubicBezTo>
                  <a:cubicBezTo>
                    <a:pt x="7" y="28"/>
                    <a:pt x="0" y="14"/>
                    <a:pt x="18"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2" name="Google Shape;372;p32"/>
            <p:cNvSpPr/>
            <p:nvPr/>
          </p:nvSpPr>
          <p:spPr>
            <a:xfrm rot="10800000">
              <a:off x="9198871" y="6306670"/>
              <a:ext cx="143559" cy="102819"/>
            </a:xfrm>
            <a:custGeom>
              <a:avLst/>
              <a:gdLst/>
              <a:ahLst/>
              <a:cxnLst/>
              <a:rect l="l" t="t" r="r" b="b"/>
              <a:pathLst>
                <a:path w="44" h="34" extrusionOk="0">
                  <a:moveTo>
                    <a:pt x="31" y="1"/>
                  </a:moveTo>
                  <a:cubicBezTo>
                    <a:pt x="39" y="0"/>
                    <a:pt x="44" y="12"/>
                    <a:pt x="42" y="19"/>
                  </a:cubicBezTo>
                  <a:cubicBezTo>
                    <a:pt x="25" y="34"/>
                    <a:pt x="0" y="8"/>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3" name="Google Shape;373;p32"/>
            <p:cNvSpPr/>
            <p:nvPr/>
          </p:nvSpPr>
          <p:spPr>
            <a:xfrm rot="10800000">
              <a:off x="9716391" y="6324623"/>
              <a:ext cx="134697" cy="81603"/>
            </a:xfrm>
            <a:custGeom>
              <a:avLst/>
              <a:gdLst/>
              <a:ahLst/>
              <a:cxnLst/>
              <a:rect l="l" t="t" r="r" b="b"/>
              <a:pathLst>
                <a:path w="41" h="27" extrusionOk="0">
                  <a:moveTo>
                    <a:pt x="22" y="0"/>
                  </a:moveTo>
                  <a:cubicBezTo>
                    <a:pt x="41" y="12"/>
                    <a:pt x="24" y="27"/>
                    <a:pt x="8" y="20"/>
                  </a:cubicBezTo>
                  <a:cubicBezTo>
                    <a:pt x="0" y="7"/>
                    <a:pt x="8" y="0"/>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4" name="Google Shape;374;p32"/>
            <p:cNvSpPr/>
            <p:nvPr/>
          </p:nvSpPr>
          <p:spPr>
            <a:xfrm rot="10800000">
              <a:off x="10344031" y="6362033"/>
              <a:ext cx="124951" cy="69362"/>
            </a:xfrm>
            <a:custGeom>
              <a:avLst/>
              <a:gdLst/>
              <a:ahLst/>
              <a:cxnLst/>
              <a:rect l="l" t="t" r="r" b="b"/>
              <a:pathLst>
                <a:path w="38" h="23" extrusionOk="0">
                  <a:moveTo>
                    <a:pt x="26" y="0"/>
                  </a:moveTo>
                  <a:cubicBezTo>
                    <a:pt x="38" y="0"/>
                    <a:pt x="37" y="20"/>
                    <a:pt x="25" y="23"/>
                  </a:cubicBezTo>
                  <a:cubicBezTo>
                    <a:pt x="0" y="23"/>
                    <a:pt x="5" y="1"/>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5" name="Google Shape;375;p32"/>
            <p:cNvSpPr/>
            <p:nvPr/>
          </p:nvSpPr>
          <p:spPr>
            <a:xfrm rot="10800000">
              <a:off x="10070859" y="6318096"/>
              <a:ext cx="134697" cy="84866"/>
            </a:xfrm>
            <a:custGeom>
              <a:avLst/>
              <a:gdLst/>
              <a:ahLst/>
              <a:cxnLst/>
              <a:rect l="l" t="t" r="r" b="b"/>
              <a:pathLst>
                <a:path w="41" h="28" extrusionOk="0">
                  <a:moveTo>
                    <a:pt x="26" y="1"/>
                  </a:moveTo>
                  <a:cubicBezTo>
                    <a:pt x="34" y="0"/>
                    <a:pt x="41" y="12"/>
                    <a:pt x="39" y="20"/>
                  </a:cubicBezTo>
                  <a:cubicBezTo>
                    <a:pt x="17" y="28"/>
                    <a:pt x="0" y="12"/>
                    <a:pt x="26"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6" name="Google Shape;376;p32"/>
            <p:cNvSpPr/>
            <p:nvPr/>
          </p:nvSpPr>
          <p:spPr>
            <a:xfrm rot="10800000">
              <a:off x="9461176" y="6300142"/>
              <a:ext cx="143559" cy="97107"/>
            </a:xfrm>
            <a:custGeom>
              <a:avLst/>
              <a:gdLst/>
              <a:ahLst/>
              <a:cxnLst/>
              <a:rect l="l" t="t" r="r" b="b"/>
              <a:pathLst>
                <a:path w="44" h="32" extrusionOk="0">
                  <a:moveTo>
                    <a:pt x="31" y="1"/>
                  </a:moveTo>
                  <a:cubicBezTo>
                    <a:pt x="40" y="0"/>
                    <a:pt x="44" y="8"/>
                    <a:pt x="43" y="15"/>
                  </a:cubicBezTo>
                  <a:cubicBezTo>
                    <a:pt x="29" y="32"/>
                    <a:pt x="0" y="6"/>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7" name="Google Shape;377;p32"/>
            <p:cNvSpPr/>
            <p:nvPr/>
          </p:nvSpPr>
          <p:spPr>
            <a:xfrm rot="10800000">
              <a:off x="8039205" y="6341355"/>
              <a:ext cx="94821" cy="69362"/>
            </a:xfrm>
            <a:custGeom>
              <a:avLst/>
              <a:gdLst/>
              <a:ahLst/>
              <a:cxnLst/>
              <a:rect l="l" t="t" r="r" b="b"/>
              <a:pathLst>
                <a:path w="29" h="23" extrusionOk="0">
                  <a:moveTo>
                    <a:pt x="13" y="0"/>
                  </a:moveTo>
                  <a:cubicBezTo>
                    <a:pt x="27" y="0"/>
                    <a:pt x="29" y="22"/>
                    <a:pt x="13" y="23"/>
                  </a:cubicBezTo>
                  <a:cubicBezTo>
                    <a:pt x="2" y="22"/>
                    <a:pt x="0" y="2"/>
                    <a:pt x="1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8" name="Google Shape;378;p32"/>
            <p:cNvSpPr/>
            <p:nvPr/>
          </p:nvSpPr>
          <p:spPr>
            <a:xfrm rot="10800000">
              <a:off x="7730057" y="6318096"/>
              <a:ext cx="140901" cy="102819"/>
            </a:xfrm>
            <a:custGeom>
              <a:avLst/>
              <a:gdLst/>
              <a:ahLst/>
              <a:cxnLst/>
              <a:rect l="l" t="t" r="r" b="b"/>
              <a:pathLst>
                <a:path w="43" h="34" extrusionOk="0">
                  <a:moveTo>
                    <a:pt x="24" y="0"/>
                  </a:moveTo>
                  <a:cubicBezTo>
                    <a:pt x="43" y="3"/>
                    <a:pt x="28" y="34"/>
                    <a:pt x="14" y="23"/>
                  </a:cubicBezTo>
                  <a:cubicBezTo>
                    <a:pt x="0" y="28"/>
                    <a:pt x="4" y="5"/>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79" name="Google Shape;379;p32"/>
            <p:cNvSpPr/>
            <p:nvPr/>
          </p:nvSpPr>
          <p:spPr>
            <a:xfrm rot="10800000">
              <a:off x="6930591" y="6309120"/>
              <a:ext cx="134697" cy="93843"/>
            </a:xfrm>
            <a:custGeom>
              <a:avLst/>
              <a:gdLst/>
              <a:ahLst/>
              <a:cxnLst/>
              <a:rect l="l" t="t" r="r" b="b"/>
              <a:pathLst>
                <a:path w="41" h="31" extrusionOk="0">
                  <a:moveTo>
                    <a:pt x="23" y="0"/>
                  </a:moveTo>
                  <a:cubicBezTo>
                    <a:pt x="40" y="1"/>
                    <a:pt x="41" y="31"/>
                    <a:pt x="17" y="25"/>
                  </a:cubicBezTo>
                  <a:cubicBezTo>
                    <a:pt x="0" y="7"/>
                    <a:pt x="17" y="4"/>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0" name="Google Shape;380;p32"/>
            <p:cNvSpPr/>
            <p:nvPr/>
          </p:nvSpPr>
          <p:spPr>
            <a:xfrm rot="10800000">
              <a:off x="7497041" y="6299934"/>
              <a:ext cx="118747" cy="120771"/>
            </a:xfrm>
            <a:custGeom>
              <a:avLst/>
              <a:gdLst/>
              <a:ahLst/>
              <a:cxnLst/>
              <a:rect l="l" t="t" r="r" b="b"/>
              <a:pathLst>
                <a:path w="36" h="40" extrusionOk="0">
                  <a:moveTo>
                    <a:pt x="16" y="4"/>
                  </a:moveTo>
                  <a:cubicBezTo>
                    <a:pt x="36" y="5"/>
                    <a:pt x="33" y="0"/>
                    <a:pt x="34" y="15"/>
                  </a:cubicBezTo>
                  <a:cubicBezTo>
                    <a:pt x="34" y="40"/>
                    <a:pt x="0" y="22"/>
                    <a:pt x="16"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1" name="Google Shape;381;p32"/>
            <p:cNvSpPr/>
            <p:nvPr/>
          </p:nvSpPr>
          <p:spPr>
            <a:xfrm rot="10800000">
              <a:off x="7207517" y="6336989"/>
              <a:ext cx="131153" cy="72626"/>
            </a:xfrm>
            <a:custGeom>
              <a:avLst/>
              <a:gdLst/>
              <a:ahLst/>
              <a:cxnLst/>
              <a:rect l="l" t="t" r="r" b="b"/>
              <a:pathLst>
                <a:path w="40" h="24" extrusionOk="0">
                  <a:moveTo>
                    <a:pt x="24" y="0"/>
                  </a:moveTo>
                  <a:cubicBezTo>
                    <a:pt x="40" y="0"/>
                    <a:pt x="38" y="20"/>
                    <a:pt x="25" y="24"/>
                  </a:cubicBezTo>
                  <a:cubicBezTo>
                    <a:pt x="0" y="22"/>
                    <a:pt x="6" y="4"/>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2" name="Google Shape;382;p32"/>
            <p:cNvSpPr/>
            <p:nvPr/>
          </p:nvSpPr>
          <p:spPr>
            <a:xfrm rot="10800000">
              <a:off x="10094795" y="6039831"/>
              <a:ext cx="144445" cy="106083"/>
            </a:xfrm>
            <a:custGeom>
              <a:avLst/>
              <a:gdLst/>
              <a:ahLst/>
              <a:cxnLst/>
              <a:rect l="l" t="t" r="r" b="b"/>
              <a:pathLst>
                <a:path w="44" h="35" extrusionOk="0">
                  <a:moveTo>
                    <a:pt x="28" y="0"/>
                  </a:moveTo>
                  <a:cubicBezTo>
                    <a:pt x="36" y="1"/>
                    <a:pt x="44" y="12"/>
                    <a:pt x="42" y="21"/>
                  </a:cubicBezTo>
                  <a:cubicBezTo>
                    <a:pt x="23" y="35"/>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3" name="Google Shape;383;p32"/>
            <p:cNvSpPr/>
            <p:nvPr/>
          </p:nvSpPr>
          <p:spPr>
            <a:xfrm rot="10800000">
              <a:off x="9015443" y="6088793"/>
              <a:ext cx="151535" cy="75075"/>
            </a:xfrm>
            <a:custGeom>
              <a:avLst/>
              <a:gdLst/>
              <a:ahLst/>
              <a:cxnLst/>
              <a:rect l="l" t="t" r="r" b="b"/>
              <a:pathLst>
                <a:path w="46" h="25" extrusionOk="0">
                  <a:moveTo>
                    <a:pt x="23" y="0"/>
                  </a:moveTo>
                  <a:cubicBezTo>
                    <a:pt x="32" y="1"/>
                    <a:pt x="46" y="21"/>
                    <a:pt x="29" y="25"/>
                  </a:cubicBezTo>
                  <a:cubicBezTo>
                    <a:pt x="10" y="23"/>
                    <a:pt x="0" y="9"/>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4" name="Google Shape;384;p32"/>
            <p:cNvSpPr/>
            <p:nvPr/>
          </p:nvSpPr>
          <p:spPr>
            <a:xfrm rot="10800000">
              <a:off x="8022051" y="6079816"/>
              <a:ext cx="134697" cy="84051"/>
            </a:xfrm>
            <a:custGeom>
              <a:avLst/>
              <a:gdLst/>
              <a:ahLst/>
              <a:cxnLst/>
              <a:rect l="l" t="t" r="r" b="b"/>
              <a:pathLst>
                <a:path w="41" h="28" extrusionOk="0">
                  <a:moveTo>
                    <a:pt x="22" y="0"/>
                  </a:moveTo>
                  <a:cubicBezTo>
                    <a:pt x="41" y="13"/>
                    <a:pt x="24" y="28"/>
                    <a:pt x="8" y="21"/>
                  </a:cubicBezTo>
                  <a:cubicBezTo>
                    <a:pt x="0" y="8"/>
                    <a:pt x="8" y="0"/>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5" name="Google Shape;385;p32"/>
            <p:cNvSpPr/>
            <p:nvPr/>
          </p:nvSpPr>
          <p:spPr>
            <a:xfrm rot="10800000">
              <a:off x="8806684" y="6076799"/>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6" name="Google Shape;386;p32"/>
            <p:cNvSpPr/>
            <p:nvPr/>
          </p:nvSpPr>
          <p:spPr>
            <a:xfrm rot="10800000">
              <a:off x="7345904" y="6043095"/>
              <a:ext cx="144445" cy="102819"/>
            </a:xfrm>
            <a:custGeom>
              <a:avLst/>
              <a:gdLst/>
              <a:ahLst/>
              <a:cxnLst/>
              <a:rect l="l" t="t" r="r" b="b"/>
              <a:pathLst>
                <a:path w="44" h="34" extrusionOk="0">
                  <a:moveTo>
                    <a:pt x="31" y="1"/>
                  </a:moveTo>
                  <a:cubicBezTo>
                    <a:pt x="44" y="3"/>
                    <a:pt x="38" y="34"/>
                    <a:pt x="25" y="22"/>
                  </a:cubicBezTo>
                  <a:cubicBezTo>
                    <a:pt x="0" y="28"/>
                    <a:pt x="14" y="0"/>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7" name="Google Shape;387;p32"/>
            <p:cNvSpPr/>
            <p:nvPr/>
          </p:nvSpPr>
          <p:spPr>
            <a:xfrm rot="10800000">
              <a:off x="10337604" y="6030855"/>
              <a:ext cx="115202" cy="121588"/>
            </a:xfrm>
            <a:custGeom>
              <a:avLst/>
              <a:gdLst/>
              <a:ahLst/>
              <a:cxnLst/>
              <a:rect l="l" t="t" r="r" b="b"/>
              <a:pathLst>
                <a:path w="35" h="40" extrusionOk="0">
                  <a:moveTo>
                    <a:pt x="16" y="4"/>
                  </a:moveTo>
                  <a:cubicBezTo>
                    <a:pt x="35" y="4"/>
                    <a:pt x="32" y="0"/>
                    <a:pt x="33" y="15"/>
                  </a:cubicBezTo>
                  <a:cubicBezTo>
                    <a:pt x="34" y="40"/>
                    <a:pt x="0" y="22"/>
                    <a:pt x="16" y="4"/>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8" name="Google Shape;388;p32"/>
            <p:cNvSpPr/>
            <p:nvPr/>
          </p:nvSpPr>
          <p:spPr>
            <a:xfrm rot="10800000">
              <a:off x="8517418" y="6070840"/>
              <a:ext cx="127608" cy="69362"/>
            </a:xfrm>
            <a:custGeom>
              <a:avLst/>
              <a:gdLst/>
              <a:ahLst/>
              <a:cxnLst/>
              <a:rect l="l" t="t" r="r" b="b"/>
              <a:pathLst>
                <a:path w="39" h="23" extrusionOk="0">
                  <a:moveTo>
                    <a:pt x="26" y="0"/>
                  </a:moveTo>
                  <a:cubicBezTo>
                    <a:pt x="39" y="1"/>
                    <a:pt x="38" y="21"/>
                    <a:pt x="26" y="23"/>
                  </a:cubicBezTo>
                  <a:cubicBezTo>
                    <a:pt x="0" y="23"/>
                    <a:pt x="5" y="2"/>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89" name="Google Shape;389;p32"/>
            <p:cNvSpPr/>
            <p:nvPr/>
          </p:nvSpPr>
          <p:spPr>
            <a:xfrm rot="10800000">
              <a:off x="8268404" y="6058600"/>
              <a:ext cx="131153" cy="81603"/>
            </a:xfrm>
            <a:custGeom>
              <a:avLst/>
              <a:gdLst/>
              <a:ahLst/>
              <a:cxnLst/>
              <a:rect l="l" t="t" r="r" b="b"/>
              <a:pathLst>
                <a:path w="40" h="27" extrusionOk="0">
                  <a:moveTo>
                    <a:pt x="25" y="0"/>
                  </a:moveTo>
                  <a:cubicBezTo>
                    <a:pt x="34" y="0"/>
                    <a:pt x="40" y="11"/>
                    <a:pt x="38" y="20"/>
                  </a:cubicBezTo>
                  <a:cubicBezTo>
                    <a:pt x="17" y="27"/>
                    <a:pt x="0" y="12"/>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0" name="Google Shape;390;p32"/>
            <p:cNvSpPr/>
            <p:nvPr/>
          </p:nvSpPr>
          <p:spPr>
            <a:xfrm rot="10800000">
              <a:off x="10809931" y="6055336"/>
              <a:ext cx="134697" cy="81603"/>
            </a:xfrm>
            <a:custGeom>
              <a:avLst/>
              <a:gdLst/>
              <a:ahLst/>
              <a:cxnLst/>
              <a:rect l="l" t="t" r="r" b="b"/>
              <a:pathLst>
                <a:path w="41" h="27" extrusionOk="0">
                  <a:moveTo>
                    <a:pt x="19" y="0"/>
                  </a:moveTo>
                  <a:cubicBezTo>
                    <a:pt x="41" y="9"/>
                    <a:pt x="28" y="27"/>
                    <a:pt x="7" y="20"/>
                  </a:cubicBezTo>
                  <a:cubicBezTo>
                    <a:pt x="0" y="8"/>
                    <a:pt x="7" y="1"/>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1" name="Google Shape;391;p32"/>
            <p:cNvSpPr/>
            <p:nvPr/>
          </p:nvSpPr>
          <p:spPr>
            <a:xfrm rot="10800000">
              <a:off x="7126136" y="6055335"/>
              <a:ext cx="144445" cy="78339"/>
            </a:xfrm>
            <a:custGeom>
              <a:avLst/>
              <a:gdLst/>
              <a:ahLst/>
              <a:cxnLst/>
              <a:rect l="l" t="t" r="r" b="b"/>
              <a:pathLst>
                <a:path w="44" h="26" extrusionOk="0">
                  <a:moveTo>
                    <a:pt x="29" y="0"/>
                  </a:moveTo>
                  <a:cubicBezTo>
                    <a:pt x="44" y="3"/>
                    <a:pt x="40" y="22"/>
                    <a:pt x="26" y="26"/>
                  </a:cubicBezTo>
                  <a:cubicBezTo>
                    <a:pt x="0" y="25"/>
                    <a:pt x="11" y="6"/>
                    <a:pt x="2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2" name="Google Shape;392;p32"/>
            <p:cNvSpPr/>
            <p:nvPr/>
          </p:nvSpPr>
          <p:spPr>
            <a:xfrm rot="10800000">
              <a:off x="7798736" y="6034119"/>
              <a:ext cx="144445" cy="97107"/>
            </a:xfrm>
            <a:custGeom>
              <a:avLst/>
              <a:gdLst/>
              <a:ahLst/>
              <a:cxnLst/>
              <a:rect l="l" t="t" r="r" b="b"/>
              <a:pathLst>
                <a:path w="44" h="32" extrusionOk="0">
                  <a:moveTo>
                    <a:pt x="31" y="1"/>
                  </a:moveTo>
                  <a:cubicBezTo>
                    <a:pt x="40" y="0"/>
                    <a:pt x="44" y="8"/>
                    <a:pt x="43" y="16"/>
                  </a:cubicBezTo>
                  <a:cubicBezTo>
                    <a:pt x="29" y="32"/>
                    <a:pt x="0" y="7"/>
                    <a:pt x="3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3" name="Google Shape;393;p32"/>
            <p:cNvSpPr/>
            <p:nvPr/>
          </p:nvSpPr>
          <p:spPr>
            <a:xfrm rot="10800000">
              <a:off x="9327374" y="6037383"/>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4" name="Google Shape;394;p32"/>
            <p:cNvSpPr/>
            <p:nvPr/>
          </p:nvSpPr>
          <p:spPr>
            <a:xfrm rot="10800000">
              <a:off x="7555926" y="6012902"/>
              <a:ext cx="144445" cy="102819"/>
            </a:xfrm>
            <a:custGeom>
              <a:avLst/>
              <a:gdLst/>
              <a:ahLst/>
              <a:cxnLst/>
              <a:rect l="l" t="t" r="r" b="b"/>
              <a:pathLst>
                <a:path w="44" h="34" extrusionOk="0">
                  <a:moveTo>
                    <a:pt x="31" y="0"/>
                  </a:moveTo>
                  <a:cubicBezTo>
                    <a:pt x="39" y="0"/>
                    <a:pt x="44" y="12"/>
                    <a:pt x="42" y="19"/>
                  </a:cubicBezTo>
                  <a:cubicBezTo>
                    <a:pt x="25" y="34"/>
                    <a:pt x="0" y="8"/>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5" name="Google Shape;395;p32"/>
            <p:cNvSpPr/>
            <p:nvPr/>
          </p:nvSpPr>
          <p:spPr>
            <a:xfrm rot="10800000">
              <a:off x="10583957" y="6061049"/>
              <a:ext cx="121406" cy="81603"/>
            </a:xfrm>
            <a:custGeom>
              <a:avLst/>
              <a:gdLst/>
              <a:ahLst/>
              <a:cxnLst/>
              <a:rect l="l" t="t" r="r" b="b"/>
              <a:pathLst>
                <a:path w="37" h="27" extrusionOk="0">
                  <a:moveTo>
                    <a:pt x="19" y="1"/>
                  </a:moveTo>
                  <a:cubicBezTo>
                    <a:pt x="31" y="2"/>
                    <a:pt x="37"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6" name="Google Shape;396;p32"/>
            <p:cNvSpPr/>
            <p:nvPr/>
          </p:nvSpPr>
          <p:spPr>
            <a:xfrm rot="10800000">
              <a:off x="9553346" y="6034118"/>
              <a:ext cx="147990" cy="78339"/>
            </a:xfrm>
            <a:custGeom>
              <a:avLst/>
              <a:gdLst/>
              <a:ahLst/>
              <a:cxnLst/>
              <a:rect l="l" t="t" r="r" b="b"/>
              <a:pathLst>
                <a:path w="45" h="26" extrusionOk="0">
                  <a:moveTo>
                    <a:pt x="22" y="0"/>
                  </a:moveTo>
                  <a:cubicBezTo>
                    <a:pt x="32" y="2"/>
                    <a:pt x="45" y="22"/>
                    <a:pt x="28" y="26"/>
                  </a:cubicBezTo>
                  <a:cubicBezTo>
                    <a:pt x="10" y="24"/>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7" name="Google Shape;397;p32"/>
            <p:cNvSpPr/>
            <p:nvPr/>
          </p:nvSpPr>
          <p:spPr>
            <a:xfrm rot="10800000">
              <a:off x="9804575" y="6052072"/>
              <a:ext cx="133812" cy="79154"/>
            </a:xfrm>
            <a:custGeom>
              <a:avLst/>
              <a:gdLst/>
              <a:ahLst/>
              <a:cxnLst/>
              <a:rect l="l" t="t" r="r" b="b"/>
              <a:pathLst>
                <a:path w="41" h="26" extrusionOk="0">
                  <a:moveTo>
                    <a:pt x="19" y="0"/>
                  </a:moveTo>
                  <a:cubicBezTo>
                    <a:pt x="41" y="9"/>
                    <a:pt x="28" y="26"/>
                    <a:pt x="7" y="19"/>
                  </a:cubicBezTo>
                  <a:cubicBezTo>
                    <a:pt x="0" y="8"/>
                    <a:pt x="7" y="1"/>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sp>
          <p:nvSpPr>
            <p:cNvPr id="398" name="Google Shape;398;p32"/>
            <p:cNvSpPr/>
            <p:nvPr/>
          </p:nvSpPr>
          <p:spPr>
            <a:xfrm rot="10800000">
              <a:off x="6903707" y="6016166"/>
              <a:ext cx="127608" cy="81603"/>
            </a:xfrm>
            <a:custGeom>
              <a:avLst/>
              <a:gdLst/>
              <a:ahLst/>
              <a:cxnLst/>
              <a:rect l="l" t="t" r="r" b="b"/>
              <a:pathLst>
                <a:path w="39" h="27" extrusionOk="0">
                  <a:moveTo>
                    <a:pt x="21" y="2"/>
                  </a:moveTo>
                  <a:cubicBezTo>
                    <a:pt x="36" y="0"/>
                    <a:pt x="39" y="17"/>
                    <a:pt x="26" y="24"/>
                  </a:cubicBezTo>
                  <a:cubicBezTo>
                    <a:pt x="8" y="27"/>
                    <a:pt x="0" y="9"/>
                    <a:pt x="21"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Avenir"/>
                <a:ea typeface="Avenir"/>
                <a:cs typeface="Avenir"/>
                <a:sym typeface="Aveni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12_Summary">
  <p:cSld name="12_Summary">
    <p:spTree>
      <p:nvGrpSpPr>
        <p:cNvPr id="1" name="Shape 399"/>
        <p:cNvGrpSpPr/>
        <p:nvPr/>
      </p:nvGrpSpPr>
      <p:grpSpPr>
        <a:xfrm>
          <a:off x="0" y="0"/>
          <a:ext cx="0" cy="0"/>
          <a:chOff x="0" y="0"/>
          <a:chExt cx="0" cy="0"/>
        </a:xfrm>
      </p:grpSpPr>
      <p:sp>
        <p:nvSpPr>
          <p:cNvPr id="400" name="Google Shape;400;p3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401" name="Google Shape;401;p33"/>
          <p:cNvSpPr/>
          <p:nvPr/>
        </p:nvSpPr>
        <p:spPr>
          <a:xfrm>
            <a:off x="6096000" y="5267"/>
            <a:ext cx="6095998" cy="6847466"/>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402" name="Google Shape;402;p33"/>
          <p:cNvSpPr txBox="1">
            <a:spLocks noGrp="1"/>
          </p:cNvSpPr>
          <p:nvPr>
            <p:ph type="title"/>
          </p:nvPr>
        </p:nvSpPr>
        <p:spPr>
          <a:xfrm>
            <a:off x="6931152" y="576072"/>
            <a:ext cx="4389120" cy="1344168"/>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3" name="Google Shape;403;p33"/>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404" name="Google Shape;404;p33"/>
          <p:cNvGrpSpPr/>
          <p:nvPr/>
        </p:nvGrpSpPr>
        <p:grpSpPr>
          <a:xfrm>
            <a:off x="5835247" y="5267"/>
            <a:ext cx="510538" cy="6804780"/>
            <a:chOff x="5835247" y="5267"/>
            <a:chExt cx="510538" cy="6804780"/>
          </a:xfrm>
        </p:grpSpPr>
        <p:sp>
          <p:nvSpPr>
            <p:cNvPr id="405" name="Google Shape;405;p33"/>
            <p:cNvSpPr/>
            <p:nvPr/>
          </p:nvSpPr>
          <p:spPr>
            <a:xfrm rot="5400000">
              <a:off x="6137309" y="6700405"/>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06" name="Google Shape;406;p33"/>
            <p:cNvSpPr/>
            <p:nvPr/>
          </p:nvSpPr>
          <p:spPr>
            <a:xfrm rot="5400000">
              <a:off x="6158422" y="779148"/>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07" name="Google Shape;407;p33"/>
            <p:cNvSpPr/>
            <p:nvPr/>
          </p:nvSpPr>
          <p:spPr>
            <a:xfrm rot="5400000">
              <a:off x="6196380" y="996859"/>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08" name="Google Shape;408;p33"/>
            <p:cNvSpPr/>
            <p:nvPr/>
          </p:nvSpPr>
          <p:spPr>
            <a:xfrm rot="5400000">
              <a:off x="6184466" y="1235632"/>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09" name="Google Shape;409;p33"/>
            <p:cNvSpPr/>
            <p:nvPr/>
          </p:nvSpPr>
          <p:spPr>
            <a:xfrm rot="5400000">
              <a:off x="6138348" y="484400"/>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0" name="Google Shape;410;p33"/>
            <p:cNvSpPr/>
            <p:nvPr/>
          </p:nvSpPr>
          <p:spPr>
            <a:xfrm rot="5400000">
              <a:off x="6184326" y="1445233"/>
              <a:ext cx="131153" cy="69362"/>
            </a:xfrm>
            <a:custGeom>
              <a:avLst/>
              <a:gdLst/>
              <a:ahLst/>
              <a:cxnLst/>
              <a:rect l="l" t="t" r="r" b="b"/>
              <a:pathLst>
                <a:path w="40" h="23" extrusionOk="0">
                  <a:moveTo>
                    <a:pt x="24" y="0"/>
                  </a:moveTo>
                  <a:cubicBezTo>
                    <a:pt x="40" y="0"/>
                    <a:pt x="38" y="20"/>
                    <a:pt x="25" y="23"/>
                  </a:cubicBezTo>
                  <a:cubicBezTo>
                    <a:pt x="0" y="22"/>
                    <a:pt x="6"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1" name="Google Shape;411;p33"/>
            <p:cNvSpPr/>
            <p:nvPr/>
          </p:nvSpPr>
          <p:spPr>
            <a:xfrm rot="5400000">
              <a:off x="6184022" y="2275269"/>
              <a:ext cx="128495" cy="72626"/>
            </a:xfrm>
            <a:custGeom>
              <a:avLst/>
              <a:gdLst/>
              <a:ahLst/>
              <a:cxnLst/>
              <a:rect l="l" t="t" r="r" b="b"/>
              <a:pathLst>
                <a:path w="39" h="24" extrusionOk="0">
                  <a:moveTo>
                    <a:pt x="21" y="0"/>
                  </a:moveTo>
                  <a:cubicBezTo>
                    <a:pt x="37" y="0"/>
                    <a:pt x="39" y="23"/>
                    <a:pt x="22" y="24"/>
                  </a:cubicBezTo>
                  <a:cubicBezTo>
                    <a:pt x="7" y="22"/>
                    <a:pt x="0" y="5"/>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2" name="Google Shape;412;p33"/>
            <p:cNvSpPr/>
            <p:nvPr/>
          </p:nvSpPr>
          <p:spPr>
            <a:xfrm rot="5400000">
              <a:off x="6170475" y="1654978"/>
              <a:ext cx="140901" cy="93843"/>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3" name="Google Shape;413;p33"/>
            <p:cNvSpPr/>
            <p:nvPr/>
          </p:nvSpPr>
          <p:spPr>
            <a:xfrm rot="5400000">
              <a:off x="6149925" y="237331"/>
              <a:ext cx="124063" cy="78339"/>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4" name="Google Shape;414;p33"/>
            <p:cNvSpPr/>
            <p:nvPr/>
          </p:nvSpPr>
          <p:spPr>
            <a:xfrm rot="5400000">
              <a:off x="6145156" y="1884772"/>
              <a:ext cx="131153" cy="69362"/>
            </a:xfrm>
            <a:custGeom>
              <a:avLst/>
              <a:gdLst/>
              <a:ahLst/>
              <a:cxnLst/>
              <a:rect l="l" t="t" r="r" b="b"/>
              <a:pathLst>
                <a:path w="40" h="23" extrusionOk="0">
                  <a:moveTo>
                    <a:pt x="24" y="0"/>
                  </a:moveTo>
                  <a:cubicBezTo>
                    <a:pt x="40" y="0"/>
                    <a:pt x="38" y="20"/>
                    <a:pt x="25" y="23"/>
                  </a:cubicBezTo>
                  <a:cubicBezTo>
                    <a:pt x="0" y="22"/>
                    <a:pt x="6" y="4"/>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5" name="Google Shape;415;p33"/>
            <p:cNvSpPr/>
            <p:nvPr/>
          </p:nvSpPr>
          <p:spPr>
            <a:xfrm rot="5400000">
              <a:off x="6123855" y="24168"/>
              <a:ext cx="137356" cy="99554"/>
            </a:xfrm>
            <a:custGeom>
              <a:avLst/>
              <a:gdLst/>
              <a:ahLst/>
              <a:cxnLst/>
              <a:rect l="l" t="t" r="r" b="b"/>
              <a:pathLst>
                <a:path w="42" h="33" extrusionOk="0">
                  <a:moveTo>
                    <a:pt x="25" y="1"/>
                  </a:moveTo>
                  <a:cubicBezTo>
                    <a:pt x="42" y="14"/>
                    <a:pt x="15" y="33"/>
                    <a:pt x="4" y="19"/>
                  </a:cubicBezTo>
                  <a:cubicBezTo>
                    <a:pt x="0" y="5"/>
                    <a:pt x="16" y="0"/>
                    <a:pt x="25"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6" name="Google Shape;416;p33"/>
            <p:cNvSpPr/>
            <p:nvPr/>
          </p:nvSpPr>
          <p:spPr>
            <a:xfrm rot="5400000">
              <a:off x="5930691" y="702871"/>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7" name="Google Shape;417;p33"/>
            <p:cNvSpPr/>
            <p:nvPr/>
          </p:nvSpPr>
          <p:spPr>
            <a:xfrm rot="5400000">
              <a:off x="5943063" y="933916"/>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8" name="Google Shape;418;p33"/>
            <p:cNvSpPr/>
            <p:nvPr/>
          </p:nvSpPr>
          <p:spPr>
            <a:xfrm rot="5400000">
              <a:off x="5937722" y="1171711"/>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19" name="Google Shape;419;p33"/>
            <p:cNvSpPr/>
            <p:nvPr/>
          </p:nvSpPr>
          <p:spPr>
            <a:xfrm rot="5400000">
              <a:off x="5920772" y="2184765"/>
              <a:ext cx="140901" cy="90579"/>
            </a:xfrm>
            <a:custGeom>
              <a:avLst/>
              <a:gdLst/>
              <a:ahLst/>
              <a:cxnLst/>
              <a:rect l="l" t="t" r="r" b="b"/>
              <a:pathLst>
                <a:path w="43" h="30" extrusionOk="0">
                  <a:moveTo>
                    <a:pt x="27" y="3"/>
                  </a:moveTo>
                  <a:cubicBezTo>
                    <a:pt x="35" y="0"/>
                    <a:pt x="43" y="16"/>
                    <a:pt x="40" y="22"/>
                  </a:cubicBezTo>
                  <a:cubicBezTo>
                    <a:pt x="21" y="30"/>
                    <a:pt x="0" y="15"/>
                    <a:pt x="2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0" name="Google Shape;420;p33"/>
            <p:cNvSpPr/>
            <p:nvPr/>
          </p:nvSpPr>
          <p:spPr>
            <a:xfrm rot="5400000">
              <a:off x="5928608" y="1962312"/>
              <a:ext cx="128495" cy="69362"/>
            </a:xfrm>
            <a:custGeom>
              <a:avLst/>
              <a:gdLst/>
              <a:ahLst/>
              <a:cxnLst/>
              <a:rect l="l" t="t" r="r" b="b"/>
              <a:pathLst>
                <a:path w="39" h="23" extrusionOk="0">
                  <a:moveTo>
                    <a:pt x="16" y="0"/>
                  </a:moveTo>
                  <a:cubicBezTo>
                    <a:pt x="39" y="8"/>
                    <a:pt x="31" y="18"/>
                    <a:pt x="10" y="23"/>
                  </a:cubicBezTo>
                  <a:cubicBezTo>
                    <a:pt x="0" y="16"/>
                    <a:pt x="4"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1" name="Google Shape;421;p33"/>
            <p:cNvSpPr/>
            <p:nvPr/>
          </p:nvSpPr>
          <p:spPr>
            <a:xfrm rot="5400000">
              <a:off x="5901165" y="1647524"/>
              <a:ext cx="131153" cy="157493"/>
            </a:xfrm>
            <a:custGeom>
              <a:avLst/>
              <a:gdLst/>
              <a:ahLst/>
              <a:cxnLst/>
              <a:rect l="l" t="t" r="r" b="b"/>
              <a:pathLst>
                <a:path w="40" h="52" extrusionOk="0">
                  <a:moveTo>
                    <a:pt x="13" y="7"/>
                  </a:moveTo>
                  <a:cubicBezTo>
                    <a:pt x="40" y="12"/>
                    <a:pt x="18" y="52"/>
                    <a:pt x="0" y="24"/>
                  </a:cubicBezTo>
                  <a:cubicBezTo>
                    <a:pt x="2" y="0"/>
                    <a:pt x="6" y="17"/>
                    <a:pt x="13" y="7"/>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2" name="Google Shape;422;p33"/>
            <p:cNvSpPr/>
            <p:nvPr/>
          </p:nvSpPr>
          <p:spPr>
            <a:xfrm rot="5400000">
              <a:off x="5912181" y="498285"/>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3" name="Google Shape;423;p33"/>
            <p:cNvSpPr/>
            <p:nvPr/>
          </p:nvSpPr>
          <p:spPr>
            <a:xfrm rot="5400000">
              <a:off x="5906577" y="76343"/>
              <a:ext cx="131153" cy="112612"/>
            </a:xfrm>
            <a:custGeom>
              <a:avLst/>
              <a:gdLst/>
              <a:ahLst/>
              <a:cxnLst/>
              <a:rect l="l" t="t" r="r" b="b"/>
              <a:pathLst>
                <a:path w="40" h="37" extrusionOk="0">
                  <a:moveTo>
                    <a:pt x="22" y="1"/>
                  </a:moveTo>
                  <a:cubicBezTo>
                    <a:pt x="40" y="3"/>
                    <a:pt x="33" y="37"/>
                    <a:pt x="15" y="23"/>
                  </a:cubicBezTo>
                  <a:cubicBezTo>
                    <a:pt x="0" y="20"/>
                    <a:pt x="7" y="0"/>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4" name="Google Shape;424;p33"/>
            <p:cNvSpPr/>
            <p:nvPr/>
          </p:nvSpPr>
          <p:spPr>
            <a:xfrm rot="5400000">
              <a:off x="5876953" y="1435173"/>
              <a:ext cx="134697" cy="93027"/>
            </a:xfrm>
            <a:custGeom>
              <a:avLst/>
              <a:gdLst/>
              <a:ahLst/>
              <a:cxnLst/>
              <a:rect l="l" t="t" r="r" b="b"/>
              <a:pathLst>
                <a:path w="41" h="31" extrusionOk="0">
                  <a:moveTo>
                    <a:pt x="23" y="0"/>
                  </a:moveTo>
                  <a:cubicBezTo>
                    <a:pt x="40" y="3"/>
                    <a:pt x="41" y="31"/>
                    <a:pt x="16" y="25"/>
                  </a:cubicBezTo>
                  <a:cubicBezTo>
                    <a:pt x="0" y="7"/>
                    <a:pt x="14" y="4"/>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5" name="Google Shape;425;p33"/>
            <p:cNvSpPr/>
            <p:nvPr/>
          </p:nvSpPr>
          <p:spPr>
            <a:xfrm rot="5400000">
              <a:off x="5954805" y="2058082"/>
              <a:ext cx="2659" cy="8977"/>
            </a:xfrm>
            <a:custGeom>
              <a:avLst/>
              <a:gdLst/>
              <a:ahLst/>
              <a:cxnLst/>
              <a:rect l="l" t="t" r="r" b="b"/>
              <a:pathLst>
                <a:path w="1" h="3" extrusionOk="0">
                  <a:moveTo>
                    <a:pt x="0" y="0"/>
                  </a:moveTo>
                  <a:cubicBezTo>
                    <a:pt x="1" y="0"/>
                    <a:pt x="1" y="3"/>
                    <a:pt x="0" y="2"/>
                  </a:cubicBezTo>
                  <a:cubicBezTo>
                    <a:pt x="0" y="1"/>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6" name="Google Shape;426;p33"/>
            <p:cNvSpPr/>
            <p:nvPr/>
          </p:nvSpPr>
          <p:spPr>
            <a:xfrm rot="5400000">
              <a:off x="6228820" y="2060552"/>
              <a:ext cx="140901" cy="93027"/>
            </a:xfrm>
            <a:custGeom>
              <a:avLst/>
              <a:gdLst/>
              <a:ahLst/>
              <a:cxnLst/>
              <a:rect l="l" t="t" r="r" b="b"/>
              <a:pathLst>
                <a:path w="43" h="31" extrusionOk="0">
                  <a:moveTo>
                    <a:pt x="26" y="3"/>
                  </a:moveTo>
                  <a:cubicBezTo>
                    <a:pt x="34" y="0"/>
                    <a:pt x="43" y="17"/>
                    <a:pt x="39" y="23"/>
                  </a:cubicBezTo>
                  <a:cubicBezTo>
                    <a:pt x="20" y="31"/>
                    <a:pt x="0" y="15"/>
                    <a:pt x="26"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7" name="Google Shape;427;p33"/>
            <p:cNvSpPr/>
            <p:nvPr/>
          </p:nvSpPr>
          <p:spPr>
            <a:xfrm rot="5400000">
              <a:off x="5943517" y="298283"/>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8" name="Google Shape;428;p33"/>
            <p:cNvSpPr/>
            <p:nvPr/>
          </p:nvSpPr>
          <p:spPr>
            <a:xfrm rot="5400000">
              <a:off x="6133498" y="3278008"/>
              <a:ext cx="144445" cy="106083"/>
            </a:xfrm>
            <a:custGeom>
              <a:avLst/>
              <a:gdLst/>
              <a:ahLst/>
              <a:cxnLst/>
              <a:rect l="l" t="t" r="r" b="b"/>
              <a:pathLst>
                <a:path w="44" h="35" extrusionOk="0">
                  <a:moveTo>
                    <a:pt x="28" y="0"/>
                  </a:moveTo>
                  <a:cubicBezTo>
                    <a:pt x="36" y="1"/>
                    <a:pt x="44" y="12"/>
                    <a:pt x="42" y="21"/>
                  </a:cubicBezTo>
                  <a:cubicBezTo>
                    <a:pt x="23" y="35"/>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29" name="Google Shape;429;p33"/>
            <p:cNvSpPr/>
            <p:nvPr/>
          </p:nvSpPr>
          <p:spPr>
            <a:xfrm rot="5400000">
              <a:off x="6163411" y="4369319"/>
              <a:ext cx="151535" cy="75075"/>
            </a:xfrm>
            <a:custGeom>
              <a:avLst/>
              <a:gdLst/>
              <a:ahLst/>
              <a:cxnLst/>
              <a:rect l="l" t="t" r="r" b="b"/>
              <a:pathLst>
                <a:path w="46" h="25" extrusionOk="0">
                  <a:moveTo>
                    <a:pt x="23" y="0"/>
                  </a:moveTo>
                  <a:cubicBezTo>
                    <a:pt x="32" y="1"/>
                    <a:pt x="46" y="21"/>
                    <a:pt x="29" y="25"/>
                  </a:cubicBezTo>
                  <a:cubicBezTo>
                    <a:pt x="10" y="23"/>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0" name="Google Shape;430;p33"/>
            <p:cNvSpPr/>
            <p:nvPr/>
          </p:nvSpPr>
          <p:spPr>
            <a:xfrm rot="5400000">
              <a:off x="6167341" y="5366642"/>
              <a:ext cx="134697" cy="84051"/>
            </a:xfrm>
            <a:custGeom>
              <a:avLst/>
              <a:gdLst/>
              <a:ahLst/>
              <a:cxnLst/>
              <a:rect l="l" t="t" r="r" b="b"/>
              <a:pathLst>
                <a:path w="41" h="28" extrusionOk="0">
                  <a:moveTo>
                    <a:pt x="22" y="0"/>
                  </a:moveTo>
                  <a:cubicBezTo>
                    <a:pt x="41" y="13"/>
                    <a:pt x="24" y="28"/>
                    <a:pt x="8" y="21"/>
                  </a:cubicBezTo>
                  <a:cubicBezTo>
                    <a:pt x="0" y="8"/>
                    <a:pt x="8" y="0"/>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1" name="Google Shape;431;p33"/>
            <p:cNvSpPr/>
            <p:nvPr/>
          </p:nvSpPr>
          <p:spPr>
            <a:xfrm rot="5400000">
              <a:off x="6162993" y="4577546"/>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2" name="Google Shape;432;p33"/>
            <p:cNvSpPr/>
            <p:nvPr/>
          </p:nvSpPr>
          <p:spPr>
            <a:xfrm rot="5400000">
              <a:off x="6135130" y="6028531"/>
              <a:ext cx="144445" cy="102819"/>
            </a:xfrm>
            <a:custGeom>
              <a:avLst/>
              <a:gdLst/>
              <a:ahLst/>
              <a:cxnLst/>
              <a:rect l="l" t="t" r="r" b="b"/>
              <a:pathLst>
                <a:path w="44" h="34" extrusionOk="0">
                  <a:moveTo>
                    <a:pt x="31" y="1"/>
                  </a:moveTo>
                  <a:cubicBezTo>
                    <a:pt x="44" y="3"/>
                    <a:pt x="38" y="34"/>
                    <a:pt x="25" y="22"/>
                  </a:cubicBezTo>
                  <a:cubicBezTo>
                    <a:pt x="0" y="28"/>
                    <a:pt x="14" y="0"/>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3" name="Google Shape;433;p33"/>
            <p:cNvSpPr/>
            <p:nvPr/>
          </p:nvSpPr>
          <p:spPr>
            <a:xfrm rot="5400000">
              <a:off x="6146896" y="3042068"/>
              <a:ext cx="115202" cy="121588"/>
            </a:xfrm>
            <a:custGeom>
              <a:avLst/>
              <a:gdLst/>
              <a:ahLst/>
              <a:cxnLst/>
              <a:rect l="l" t="t" r="r" b="b"/>
              <a:pathLst>
                <a:path w="35" h="40" extrusionOk="0">
                  <a:moveTo>
                    <a:pt x="16" y="4"/>
                  </a:moveTo>
                  <a:cubicBezTo>
                    <a:pt x="35" y="4"/>
                    <a:pt x="32" y="0"/>
                    <a:pt x="33" y="15"/>
                  </a:cubicBezTo>
                  <a:cubicBezTo>
                    <a:pt x="34" y="40"/>
                    <a:pt x="0" y="22"/>
                    <a:pt x="16"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4" name="Google Shape;434;p33"/>
            <p:cNvSpPr/>
            <p:nvPr/>
          </p:nvSpPr>
          <p:spPr>
            <a:xfrm rot="5400000">
              <a:off x="6154565" y="4882164"/>
              <a:ext cx="127608" cy="69362"/>
            </a:xfrm>
            <a:custGeom>
              <a:avLst/>
              <a:gdLst/>
              <a:ahLst/>
              <a:cxnLst/>
              <a:rect l="l" t="t" r="r" b="b"/>
              <a:pathLst>
                <a:path w="39" h="23" extrusionOk="0">
                  <a:moveTo>
                    <a:pt x="26" y="0"/>
                  </a:moveTo>
                  <a:cubicBezTo>
                    <a:pt x="39" y="1"/>
                    <a:pt x="38" y="21"/>
                    <a:pt x="26" y="23"/>
                  </a:cubicBezTo>
                  <a:cubicBezTo>
                    <a:pt x="0" y="23"/>
                    <a:pt x="5" y="2"/>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5" name="Google Shape;435;p33"/>
            <p:cNvSpPr/>
            <p:nvPr/>
          </p:nvSpPr>
          <p:spPr>
            <a:xfrm rot="5400000">
              <a:off x="6146673" y="5123285"/>
              <a:ext cx="131153" cy="81603"/>
            </a:xfrm>
            <a:custGeom>
              <a:avLst/>
              <a:gdLst/>
              <a:ahLst/>
              <a:cxnLst/>
              <a:rect l="l" t="t" r="r" b="b"/>
              <a:pathLst>
                <a:path w="40" h="27" extrusionOk="0">
                  <a:moveTo>
                    <a:pt x="25" y="0"/>
                  </a:moveTo>
                  <a:cubicBezTo>
                    <a:pt x="34" y="0"/>
                    <a:pt x="40" y="11"/>
                    <a:pt x="38" y="20"/>
                  </a:cubicBezTo>
                  <a:cubicBezTo>
                    <a:pt x="17" y="27"/>
                    <a:pt x="0" y="12"/>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6" name="Google Shape;436;p33"/>
            <p:cNvSpPr/>
            <p:nvPr/>
          </p:nvSpPr>
          <p:spPr>
            <a:xfrm rot="5400000">
              <a:off x="6141637" y="2579986"/>
              <a:ext cx="134697" cy="81603"/>
            </a:xfrm>
            <a:custGeom>
              <a:avLst/>
              <a:gdLst/>
              <a:ahLst/>
              <a:cxnLst/>
              <a:rect l="l" t="t" r="r" b="b"/>
              <a:pathLst>
                <a:path w="41" h="27" extrusionOk="0">
                  <a:moveTo>
                    <a:pt x="19" y="0"/>
                  </a:moveTo>
                  <a:cubicBezTo>
                    <a:pt x="41" y="9"/>
                    <a:pt x="28" y="27"/>
                    <a:pt x="7" y="20"/>
                  </a:cubicBezTo>
                  <a:cubicBezTo>
                    <a:pt x="0" y="8"/>
                    <a:pt x="7"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7" name="Google Shape;437;p33"/>
            <p:cNvSpPr/>
            <p:nvPr/>
          </p:nvSpPr>
          <p:spPr>
            <a:xfrm rot="5400000">
              <a:off x="6135130" y="6260539"/>
              <a:ext cx="144445" cy="78339"/>
            </a:xfrm>
            <a:custGeom>
              <a:avLst/>
              <a:gdLst/>
              <a:ahLst/>
              <a:cxnLst/>
              <a:rect l="l" t="t" r="r" b="b"/>
              <a:pathLst>
                <a:path w="44" h="26" extrusionOk="0">
                  <a:moveTo>
                    <a:pt x="29" y="0"/>
                  </a:moveTo>
                  <a:cubicBezTo>
                    <a:pt x="44" y="3"/>
                    <a:pt x="40" y="22"/>
                    <a:pt x="26" y="26"/>
                  </a:cubicBezTo>
                  <a:cubicBezTo>
                    <a:pt x="0" y="25"/>
                    <a:pt x="11" y="6"/>
                    <a:pt x="2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8" name="Google Shape;438;p33"/>
            <p:cNvSpPr/>
            <p:nvPr/>
          </p:nvSpPr>
          <p:spPr>
            <a:xfrm rot="5400000">
              <a:off x="6123298" y="5578555"/>
              <a:ext cx="144445" cy="97107"/>
            </a:xfrm>
            <a:custGeom>
              <a:avLst/>
              <a:gdLst/>
              <a:ahLst/>
              <a:cxnLst/>
              <a:rect l="l" t="t" r="r" b="b"/>
              <a:pathLst>
                <a:path w="44" h="32" extrusionOk="0">
                  <a:moveTo>
                    <a:pt x="31" y="1"/>
                  </a:moveTo>
                  <a:cubicBezTo>
                    <a:pt x="40" y="0"/>
                    <a:pt x="44" y="8"/>
                    <a:pt x="43" y="16"/>
                  </a:cubicBezTo>
                  <a:cubicBezTo>
                    <a:pt x="29" y="32"/>
                    <a:pt x="0" y="7"/>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39" name="Google Shape;439;p33"/>
            <p:cNvSpPr/>
            <p:nvPr/>
          </p:nvSpPr>
          <p:spPr>
            <a:xfrm rot="5400000">
              <a:off x="6127088" y="4062683"/>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0" name="Google Shape;440;p33"/>
            <p:cNvSpPr/>
            <p:nvPr/>
          </p:nvSpPr>
          <p:spPr>
            <a:xfrm rot="5400000">
              <a:off x="6104937" y="5818509"/>
              <a:ext cx="144445" cy="102819"/>
            </a:xfrm>
            <a:custGeom>
              <a:avLst/>
              <a:gdLst/>
              <a:ahLst/>
              <a:cxnLst/>
              <a:rect l="l" t="t" r="r" b="b"/>
              <a:pathLst>
                <a:path w="44" h="34" extrusionOk="0">
                  <a:moveTo>
                    <a:pt x="31" y="0"/>
                  </a:moveTo>
                  <a:cubicBezTo>
                    <a:pt x="39" y="0"/>
                    <a:pt x="44" y="12"/>
                    <a:pt x="42" y="19"/>
                  </a:cubicBezTo>
                  <a:cubicBezTo>
                    <a:pt x="25" y="34"/>
                    <a:pt x="0" y="8"/>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1" name="Google Shape;441;p33"/>
            <p:cNvSpPr/>
            <p:nvPr/>
          </p:nvSpPr>
          <p:spPr>
            <a:xfrm rot="5400000">
              <a:off x="6153996" y="2812605"/>
              <a:ext cx="121406" cy="81603"/>
            </a:xfrm>
            <a:custGeom>
              <a:avLst/>
              <a:gdLst/>
              <a:ahLst/>
              <a:cxnLst/>
              <a:rect l="l" t="t" r="r" b="b"/>
              <a:pathLst>
                <a:path w="37" h="27" extrusionOk="0">
                  <a:moveTo>
                    <a:pt x="19" y="1"/>
                  </a:moveTo>
                  <a:cubicBezTo>
                    <a:pt x="31" y="2"/>
                    <a:pt x="37"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2" name="Google Shape;442;p33"/>
            <p:cNvSpPr/>
            <p:nvPr/>
          </p:nvSpPr>
          <p:spPr>
            <a:xfrm rot="5400000">
              <a:off x="6112141" y="3831556"/>
              <a:ext cx="147990" cy="78339"/>
            </a:xfrm>
            <a:custGeom>
              <a:avLst/>
              <a:gdLst/>
              <a:ahLst/>
              <a:cxnLst/>
              <a:rect l="l" t="t" r="r" b="b"/>
              <a:pathLst>
                <a:path w="45" h="26" extrusionOk="0">
                  <a:moveTo>
                    <a:pt x="22" y="0"/>
                  </a:moveTo>
                  <a:cubicBezTo>
                    <a:pt x="32" y="2"/>
                    <a:pt x="45" y="22"/>
                    <a:pt x="28" y="26"/>
                  </a:cubicBezTo>
                  <a:cubicBezTo>
                    <a:pt x="10" y="24"/>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3" name="Google Shape;443;p33"/>
            <p:cNvSpPr/>
            <p:nvPr/>
          </p:nvSpPr>
          <p:spPr>
            <a:xfrm rot="5400000">
              <a:off x="6107398" y="3598086"/>
              <a:ext cx="133812" cy="79154"/>
            </a:xfrm>
            <a:custGeom>
              <a:avLst/>
              <a:gdLst/>
              <a:ahLst/>
              <a:cxnLst/>
              <a:rect l="l" t="t" r="r" b="b"/>
              <a:pathLst>
                <a:path w="41" h="26" extrusionOk="0">
                  <a:moveTo>
                    <a:pt x="19" y="0"/>
                  </a:moveTo>
                  <a:cubicBezTo>
                    <a:pt x="41" y="9"/>
                    <a:pt x="28" y="26"/>
                    <a:pt x="7" y="19"/>
                  </a:cubicBezTo>
                  <a:cubicBezTo>
                    <a:pt x="0" y="8"/>
                    <a:pt x="7"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4" name="Google Shape;444;p33"/>
            <p:cNvSpPr/>
            <p:nvPr/>
          </p:nvSpPr>
          <p:spPr>
            <a:xfrm rot="5400000">
              <a:off x="5897830" y="2932400"/>
              <a:ext cx="150648" cy="75075"/>
            </a:xfrm>
            <a:custGeom>
              <a:avLst/>
              <a:gdLst/>
              <a:ahLst/>
              <a:cxnLst/>
              <a:rect l="l" t="t" r="r" b="b"/>
              <a:pathLst>
                <a:path w="46" h="25" extrusionOk="0">
                  <a:moveTo>
                    <a:pt x="23" y="0"/>
                  </a:moveTo>
                  <a:cubicBezTo>
                    <a:pt x="32" y="1"/>
                    <a:pt x="46" y="21"/>
                    <a:pt x="29" y="25"/>
                  </a:cubicBezTo>
                  <a:cubicBezTo>
                    <a:pt x="10" y="24"/>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5" name="Google Shape;445;p33"/>
            <p:cNvSpPr/>
            <p:nvPr/>
          </p:nvSpPr>
          <p:spPr>
            <a:xfrm rot="5400000">
              <a:off x="5909188" y="4071013"/>
              <a:ext cx="121406" cy="124036"/>
            </a:xfrm>
            <a:custGeom>
              <a:avLst/>
              <a:gdLst/>
              <a:ahLst/>
              <a:cxnLst/>
              <a:rect l="l" t="t" r="r" b="b"/>
              <a:pathLst>
                <a:path w="37" h="41" extrusionOk="0">
                  <a:moveTo>
                    <a:pt x="24" y="4"/>
                  </a:moveTo>
                  <a:cubicBezTo>
                    <a:pt x="37" y="1"/>
                    <a:pt x="28" y="18"/>
                    <a:pt x="29" y="26"/>
                  </a:cubicBezTo>
                  <a:cubicBezTo>
                    <a:pt x="8" y="41"/>
                    <a:pt x="0" y="0"/>
                    <a:pt x="24"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6" name="Google Shape;446;p33"/>
            <p:cNvSpPr/>
            <p:nvPr/>
          </p:nvSpPr>
          <p:spPr>
            <a:xfrm rot="5400000">
              <a:off x="5877139" y="2664092"/>
              <a:ext cx="137356"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7" name="Google Shape;447;p33"/>
            <p:cNvSpPr/>
            <p:nvPr/>
          </p:nvSpPr>
          <p:spPr>
            <a:xfrm rot="5400000">
              <a:off x="5877770" y="3808107"/>
              <a:ext cx="121406" cy="79154"/>
            </a:xfrm>
            <a:custGeom>
              <a:avLst/>
              <a:gdLst/>
              <a:ahLst/>
              <a:cxnLst/>
              <a:rect l="l" t="t" r="r" b="b"/>
              <a:pathLst>
                <a:path w="37" h="26" extrusionOk="0">
                  <a:moveTo>
                    <a:pt x="19" y="0"/>
                  </a:moveTo>
                  <a:cubicBezTo>
                    <a:pt x="31" y="1"/>
                    <a:pt x="37" y="23"/>
                    <a:pt x="22" y="26"/>
                  </a:cubicBezTo>
                  <a:cubicBezTo>
                    <a:pt x="2" y="26"/>
                    <a:pt x="0" y="0"/>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8" name="Google Shape;448;p33"/>
            <p:cNvSpPr/>
            <p:nvPr/>
          </p:nvSpPr>
          <p:spPr>
            <a:xfrm rot="5400000">
              <a:off x="5865552" y="5354543"/>
              <a:ext cx="131153" cy="111796"/>
            </a:xfrm>
            <a:custGeom>
              <a:avLst/>
              <a:gdLst/>
              <a:ahLst/>
              <a:cxnLst/>
              <a:rect l="l" t="t" r="r" b="b"/>
              <a:pathLst>
                <a:path w="40" h="37" extrusionOk="0">
                  <a:moveTo>
                    <a:pt x="22" y="1"/>
                  </a:moveTo>
                  <a:cubicBezTo>
                    <a:pt x="36" y="0"/>
                    <a:pt x="40" y="8"/>
                    <a:pt x="40" y="18"/>
                  </a:cubicBezTo>
                  <a:cubicBezTo>
                    <a:pt x="27" y="37"/>
                    <a:pt x="0" y="14"/>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49" name="Google Shape;449;p33"/>
            <p:cNvSpPr/>
            <p:nvPr/>
          </p:nvSpPr>
          <p:spPr>
            <a:xfrm rot="5400000">
              <a:off x="5845732" y="4570565"/>
              <a:ext cx="157737" cy="118324"/>
            </a:xfrm>
            <a:custGeom>
              <a:avLst/>
              <a:gdLst/>
              <a:ahLst/>
              <a:cxnLst/>
              <a:rect l="l" t="t" r="r" b="b"/>
              <a:pathLst>
                <a:path w="48" h="39" extrusionOk="0">
                  <a:moveTo>
                    <a:pt x="28" y="1"/>
                  </a:moveTo>
                  <a:cubicBezTo>
                    <a:pt x="39" y="0"/>
                    <a:pt x="43" y="5"/>
                    <a:pt x="46" y="11"/>
                  </a:cubicBezTo>
                  <a:cubicBezTo>
                    <a:pt x="48" y="39"/>
                    <a:pt x="0" y="17"/>
                    <a:pt x="2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0" name="Google Shape;450;p33"/>
            <p:cNvSpPr/>
            <p:nvPr/>
          </p:nvSpPr>
          <p:spPr>
            <a:xfrm rot="5400000">
              <a:off x="5873120" y="3227825"/>
              <a:ext cx="115202" cy="124036"/>
            </a:xfrm>
            <a:custGeom>
              <a:avLst/>
              <a:gdLst/>
              <a:ahLst/>
              <a:cxnLst/>
              <a:rect l="l" t="t" r="r" b="b"/>
              <a:pathLst>
                <a:path w="35" h="41" extrusionOk="0">
                  <a:moveTo>
                    <a:pt x="16" y="4"/>
                  </a:moveTo>
                  <a:cubicBezTo>
                    <a:pt x="35" y="5"/>
                    <a:pt x="32" y="0"/>
                    <a:pt x="33" y="15"/>
                  </a:cubicBezTo>
                  <a:cubicBezTo>
                    <a:pt x="34" y="41"/>
                    <a:pt x="0" y="23"/>
                    <a:pt x="16"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1" name="Google Shape;451;p33"/>
            <p:cNvSpPr/>
            <p:nvPr/>
          </p:nvSpPr>
          <p:spPr>
            <a:xfrm rot="5400000">
              <a:off x="5852377" y="5636788"/>
              <a:ext cx="144445" cy="111796"/>
            </a:xfrm>
            <a:custGeom>
              <a:avLst/>
              <a:gdLst/>
              <a:ahLst/>
              <a:cxnLst/>
              <a:rect l="l" t="t" r="r" b="b"/>
              <a:pathLst>
                <a:path w="44" h="37" extrusionOk="0">
                  <a:moveTo>
                    <a:pt x="29" y="0"/>
                  </a:moveTo>
                  <a:cubicBezTo>
                    <a:pt x="36" y="2"/>
                    <a:pt x="44" y="12"/>
                    <a:pt x="42" y="21"/>
                  </a:cubicBezTo>
                  <a:cubicBezTo>
                    <a:pt x="25" y="37"/>
                    <a:pt x="0" y="7"/>
                    <a:pt x="2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2" name="Google Shape;452;p33"/>
            <p:cNvSpPr/>
            <p:nvPr/>
          </p:nvSpPr>
          <p:spPr>
            <a:xfrm rot="5400000">
              <a:off x="5816590" y="6228532"/>
              <a:ext cx="131153" cy="75890"/>
            </a:xfrm>
            <a:custGeom>
              <a:avLst/>
              <a:gdLst/>
              <a:ahLst/>
              <a:cxnLst/>
              <a:rect l="l" t="t" r="r" b="b"/>
              <a:pathLst>
                <a:path w="40" h="25" extrusionOk="0">
                  <a:moveTo>
                    <a:pt x="18" y="0"/>
                  </a:moveTo>
                  <a:cubicBezTo>
                    <a:pt x="40" y="9"/>
                    <a:pt x="26" y="25"/>
                    <a:pt x="7" y="21"/>
                  </a:cubicBezTo>
                  <a:cubicBezTo>
                    <a:pt x="0" y="11"/>
                    <a:pt x="5" y="0"/>
                    <a:pt x="1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3" name="Google Shape;453;p33"/>
            <p:cNvSpPr/>
            <p:nvPr/>
          </p:nvSpPr>
          <p:spPr>
            <a:xfrm rot="5400000">
              <a:off x="5863920" y="5116138"/>
              <a:ext cx="131153" cy="90579"/>
            </a:xfrm>
            <a:custGeom>
              <a:avLst/>
              <a:gdLst/>
              <a:ahLst/>
              <a:cxnLst/>
              <a:rect l="l" t="t" r="r" b="b"/>
              <a:pathLst>
                <a:path w="40" h="30" extrusionOk="0">
                  <a:moveTo>
                    <a:pt x="22" y="0"/>
                  </a:moveTo>
                  <a:cubicBezTo>
                    <a:pt x="39" y="3"/>
                    <a:pt x="40" y="30"/>
                    <a:pt x="16" y="26"/>
                  </a:cubicBezTo>
                  <a:cubicBezTo>
                    <a:pt x="0" y="7"/>
                    <a:pt x="14"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4" name="Google Shape;454;p33"/>
            <p:cNvSpPr/>
            <p:nvPr/>
          </p:nvSpPr>
          <p:spPr>
            <a:xfrm rot="5400000">
              <a:off x="5860657" y="4889279"/>
              <a:ext cx="131153" cy="90579"/>
            </a:xfrm>
            <a:custGeom>
              <a:avLst/>
              <a:gdLst/>
              <a:ahLst/>
              <a:cxnLst/>
              <a:rect l="l" t="t" r="r" b="b"/>
              <a:pathLst>
                <a:path w="40" h="30" extrusionOk="0">
                  <a:moveTo>
                    <a:pt x="22" y="0"/>
                  </a:moveTo>
                  <a:cubicBezTo>
                    <a:pt x="40" y="1"/>
                    <a:pt x="40" y="30"/>
                    <a:pt x="17" y="26"/>
                  </a:cubicBezTo>
                  <a:cubicBezTo>
                    <a:pt x="0" y="7"/>
                    <a:pt x="15" y="5"/>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5" name="Google Shape;455;p33"/>
            <p:cNvSpPr/>
            <p:nvPr/>
          </p:nvSpPr>
          <p:spPr>
            <a:xfrm rot="5400000">
              <a:off x="5865530" y="4389644"/>
              <a:ext cx="121406" cy="84051"/>
            </a:xfrm>
            <a:custGeom>
              <a:avLst/>
              <a:gdLst/>
              <a:ahLst/>
              <a:cxnLst/>
              <a:rect l="l" t="t" r="r" b="b"/>
              <a:pathLst>
                <a:path w="37" h="28" extrusionOk="0">
                  <a:moveTo>
                    <a:pt x="13" y="2"/>
                  </a:moveTo>
                  <a:cubicBezTo>
                    <a:pt x="23" y="0"/>
                    <a:pt x="25" y="4"/>
                    <a:pt x="29" y="9"/>
                  </a:cubicBezTo>
                  <a:cubicBezTo>
                    <a:pt x="37" y="19"/>
                    <a:pt x="25" y="25"/>
                    <a:pt x="14" y="28"/>
                  </a:cubicBezTo>
                  <a:cubicBezTo>
                    <a:pt x="4" y="21"/>
                    <a:pt x="0" y="7"/>
                    <a:pt x="13"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6" name="Google Shape;456;p33"/>
            <p:cNvSpPr/>
            <p:nvPr/>
          </p:nvSpPr>
          <p:spPr>
            <a:xfrm rot="5400000">
              <a:off x="5833482" y="5969928"/>
              <a:ext cx="137356" cy="120771"/>
            </a:xfrm>
            <a:custGeom>
              <a:avLst/>
              <a:gdLst/>
              <a:ahLst/>
              <a:cxnLst/>
              <a:rect l="l" t="t" r="r" b="b"/>
              <a:pathLst>
                <a:path w="42" h="40" extrusionOk="0">
                  <a:moveTo>
                    <a:pt x="19" y="0"/>
                  </a:moveTo>
                  <a:cubicBezTo>
                    <a:pt x="42" y="10"/>
                    <a:pt x="20" y="40"/>
                    <a:pt x="4" y="19"/>
                  </a:cubicBezTo>
                  <a:cubicBezTo>
                    <a:pt x="0" y="6"/>
                    <a:pt x="8"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7" name="Google Shape;457;p33"/>
            <p:cNvSpPr/>
            <p:nvPr/>
          </p:nvSpPr>
          <p:spPr>
            <a:xfrm rot="5400000">
              <a:off x="5928491" y="2424324"/>
              <a:ext cx="128495" cy="78339"/>
            </a:xfrm>
            <a:custGeom>
              <a:avLst/>
              <a:gdLst/>
              <a:ahLst/>
              <a:cxnLst/>
              <a:rect l="l" t="t" r="r" b="b"/>
              <a:pathLst>
                <a:path w="39" h="26" extrusionOk="0">
                  <a:moveTo>
                    <a:pt x="23" y="0"/>
                  </a:moveTo>
                  <a:cubicBezTo>
                    <a:pt x="39" y="3"/>
                    <a:pt x="34" y="25"/>
                    <a:pt x="19" y="26"/>
                  </a:cubicBezTo>
                  <a:cubicBezTo>
                    <a:pt x="0" y="19"/>
                    <a:pt x="7" y="3"/>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8" name="Google Shape;458;p33"/>
            <p:cNvSpPr/>
            <p:nvPr/>
          </p:nvSpPr>
          <p:spPr>
            <a:xfrm rot="5400000">
              <a:off x="5833737" y="3588607"/>
              <a:ext cx="151535" cy="75075"/>
            </a:xfrm>
            <a:custGeom>
              <a:avLst/>
              <a:gdLst/>
              <a:ahLst/>
              <a:cxnLst/>
              <a:rect l="l" t="t" r="r" b="b"/>
              <a:pathLst>
                <a:path w="46" h="25" extrusionOk="0">
                  <a:moveTo>
                    <a:pt x="23" y="0"/>
                  </a:moveTo>
                  <a:cubicBezTo>
                    <a:pt x="33" y="1"/>
                    <a:pt x="46" y="21"/>
                    <a:pt x="29" y="25"/>
                  </a:cubicBezTo>
                  <a:cubicBezTo>
                    <a:pt x="10" y="23"/>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59" name="Google Shape;459;p33"/>
            <p:cNvSpPr/>
            <p:nvPr/>
          </p:nvSpPr>
          <p:spPr>
            <a:xfrm rot="5400000">
              <a:off x="5819996" y="6416426"/>
              <a:ext cx="127608" cy="97107"/>
            </a:xfrm>
            <a:custGeom>
              <a:avLst/>
              <a:gdLst/>
              <a:ahLst/>
              <a:cxnLst/>
              <a:rect l="l" t="t" r="r" b="b"/>
              <a:pathLst>
                <a:path w="39" h="32" extrusionOk="0">
                  <a:moveTo>
                    <a:pt x="21" y="0"/>
                  </a:moveTo>
                  <a:cubicBezTo>
                    <a:pt x="39" y="2"/>
                    <a:pt x="32" y="32"/>
                    <a:pt x="13" y="20"/>
                  </a:cubicBezTo>
                  <a:cubicBezTo>
                    <a:pt x="3" y="23"/>
                    <a:pt x="0" y="1"/>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60" name="Google Shape;460;p33"/>
            <p:cNvSpPr/>
            <p:nvPr/>
          </p:nvSpPr>
          <p:spPr>
            <a:xfrm rot="5400000">
              <a:off x="5844487" y="6670661"/>
              <a:ext cx="134697" cy="90579"/>
            </a:xfrm>
            <a:custGeom>
              <a:avLst/>
              <a:gdLst/>
              <a:ahLst/>
              <a:cxnLst/>
              <a:rect l="l" t="t" r="r" b="b"/>
              <a:pathLst>
                <a:path w="41" h="30" extrusionOk="0">
                  <a:moveTo>
                    <a:pt x="27" y="0"/>
                  </a:moveTo>
                  <a:cubicBezTo>
                    <a:pt x="35" y="0"/>
                    <a:pt x="40" y="11"/>
                    <a:pt x="41" y="19"/>
                  </a:cubicBezTo>
                  <a:cubicBezTo>
                    <a:pt x="21" y="30"/>
                    <a:pt x="0" y="10"/>
                    <a:pt x="27"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61" name="Google Shape;461;p33"/>
            <p:cNvSpPr/>
            <p:nvPr/>
          </p:nvSpPr>
          <p:spPr>
            <a:xfrm rot="5400000">
              <a:off x="5908036" y="5685876"/>
              <a:ext cx="6204" cy="6527"/>
            </a:xfrm>
            <a:custGeom>
              <a:avLst/>
              <a:gdLst/>
              <a:ahLst/>
              <a:cxnLst/>
              <a:rect l="l" t="t" r="r" b="b"/>
              <a:pathLst>
                <a:path w="2" h="2" extrusionOk="0">
                  <a:moveTo>
                    <a:pt x="0" y="0"/>
                  </a:moveTo>
                  <a:cubicBezTo>
                    <a:pt x="1" y="0"/>
                    <a:pt x="1" y="1"/>
                    <a:pt x="2" y="2"/>
                  </a:cubicBezTo>
                  <a:cubicBezTo>
                    <a:pt x="1"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62" name="Google Shape;462;p33"/>
            <p:cNvSpPr/>
            <p:nvPr/>
          </p:nvSpPr>
          <p:spPr>
            <a:xfrm rot="5400000">
              <a:off x="6106260" y="6529498"/>
              <a:ext cx="131153" cy="75890"/>
            </a:xfrm>
            <a:custGeom>
              <a:avLst/>
              <a:gdLst/>
              <a:ahLst/>
              <a:cxnLst/>
              <a:rect l="l" t="t" r="r" b="b"/>
              <a:pathLst>
                <a:path w="40" h="25" extrusionOk="0">
                  <a:moveTo>
                    <a:pt x="18" y="0"/>
                  </a:moveTo>
                  <a:cubicBezTo>
                    <a:pt x="40" y="9"/>
                    <a:pt x="26" y="25"/>
                    <a:pt x="7" y="21"/>
                  </a:cubicBezTo>
                  <a:cubicBezTo>
                    <a:pt x="0" y="11"/>
                    <a:pt x="5" y="0"/>
                    <a:pt x="1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
        <p:nvSpPr>
          <p:cNvPr id="463" name="Google Shape;463;p33"/>
          <p:cNvSpPr>
            <a:spLocks noGrp="1"/>
          </p:cNvSpPr>
          <p:nvPr>
            <p:ph type="pic" idx="2"/>
          </p:nvPr>
        </p:nvSpPr>
        <p:spPr>
          <a:xfrm>
            <a:off x="1673352" y="1572768"/>
            <a:ext cx="2743200" cy="1719072"/>
          </a:xfrm>
          <a:prstGeom prst="rect">
            <a:avLst/>
          </a:prstGeom>
          <a:solidFill>
            <a:srgbClr val="9CAFB4"/>
          </a:solidFill>
          <a:ln>
            <a:noFill/>
          </a:ln>
        </p:spPr>
      </p:sp>
      <p:sp>
        <p:nvSpPr>
          <p:cNvPr id="464" name="Google Shape;464;p33"/>
          <p:cNvSpPr>
            <a:spLocks noGrp="1"/>
          </p:cNvSpPr>
          <p:nvPr>
            <p:ph type="pic" idx="3"/>
          </p:nvPr>
        </p:nvSpPr>
        <p:spPr>
          <a:xfrm>
            <a:off x="1673352" y="3575304"/>
            <a:ext cx="2743200" cy="1719072"/>
          </a:xfrm>
          <a:prstGeom prst="rect">
            <a:avLst/>
          </a:prstGeom>
          <a:solidFill>
            <a:srgbClr val="9CAFB4"/>
          </a:solidFill>
          <a:ln>
            <a:noFill/>
          </a:ln>
        </p:spPr>
      </p:sp>
      <p:sp>
        <p:nvSpPr>
          <p:cNvPr id="465" name="Google Shape;465;p33"/>
          <p:cNvSpPr txBox="1">
            <a:spLocks noGrp="1"/>
          </p:cNvSpPr>
          <p:nvPr>
            <p:ph type="body" idx="1"/>
          </p:nvPr>
        </p:nvSpPr>
        <p:spPr>
          <a:xfrm>
            <a:off x="6975160" y="2177516"/>
            <a:ext cx="4340539" cy="3999448"/>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SzPts val="2000"/>
              <a:buNone/>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6" name="Google Shape;466;p33"/>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7" name="Google Shape;467;p33"/>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11_Conent 3 column">
  <p:cSld name="11_Conent 3 column">
    <p:spTree>
      <p:nvGrpSpPr>
        <p:cNvPr id="1" name="Shape 468"/>
        <p:cNvGrpSpPr/>
        <p:nvPr/>
      </p:nvGrpSpPr>
      <p:grpSpPr>
        <a:xfrm>
          <a:off x="0" y="0"/>
          <a:ext cx="0" cy="0"/>
          <a:chOff x="0" y="0"/>
          <a:chExt cx="0" cy="0"/>
        </a:xfrm>
      </p:grpSpPr>
      <p:sp>
        <p:nvSpPr>
          <p:cNvPr id="469" name="Google Shape;469;p34"/>
          <p:cNvSpPr txBox="1">
            <a:spLocks noGrp="1"/>
          </p:cNvSpPr>
          <p:nvPr>
            <p:ph type="title"/>
          </p:nvPr>
        </p:nvSpPr>
        <p:spPr>
          <a:xfrm>
            <a:off x="839788" y="502920"/>
            <a:ext cx="989993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0" name="Google Shape;470;p34"/>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1" name="Google Shape;471;p34"/>
          <p:cNvSpPr txBox="1">
            <a:spLocks noGrp="1"/>
          </p:cNvSpPr>
          <p:nvPr>
            <p:ph type="body" idx="1"/>
          </p:nvPr>
        </p:nvSpPr>
        <p:spPr>
          <a:xfrm>
            <a:off x="839789" y="1681163"/>
            <a:ext cx="3200400" cy="823912"/>
          </a:xfrm>
          <a:prstGeom prst="rect">
            <a:avLst/>
          </a:prstGeom>
          <a:noFill/>
          <a:ln>
            <a:noFill/>
          </a:ln>
        </p:spPr>
        <p:txBody>
          <a:bodyPr spcFirstLastPara="1" wrap="square" lIns="91425" tIns="45700" rIns="91425" bIns="45700" anchor="b" anchorCtr="0">
            <a:noAutofit/>
          </a:bodyPr>
          <a:lstStyle>
            <a:lvl1pPr marL="457200" lvl="0" indent="-228600" algn="l">
              <a:lnSpc>
                <a:spcPct val="150000"/>
              </a:lnSpc>
              <a:spcBef>
                <a:spcPts val="1000"/>
              </a:spcBef>
              <a:spcAft>
                <a:spcPts val="0"/>
              </a:spcAft>
              <a:buSzPts val="1600"/>
              <a:buNone/>
              <a:defRPr sz="1600" b="1" cap="none">
                <a:solidFill>
                  <a:schemeClr val="accent1"/>
                </a:solidFill>
              </a:defRPr>
            </a:lvl1pPr>
            <a:lvl2pPr marL="914400" lvl="1" indent="-228600" algn="l">
              <a:lnSpc>
                <a:spcPct val="150000"/>
              </a:lnSpc>
              <a:spcBef>
                <a:spcPts val="500"/>
              </a:spcBef>
              <a:spcAft>
                <a:spcPts val="0"/>
              </a:spcAft>
              <a:buSzPts val="2000"/>
              <a:buFont typeface="Avenir"/>
              <a:buNone/>
              <a:defRPr sz="2000" b="1"/>
            </a:lvl2pPr>
            <a:lvl3pPr marL="1371600" lvl="2" indent="-228600" algn="l">
              <a:lnSpc>
                <a:spcPct val="150000"/>
              </a:lnSpc>
              <a:spcBef>
                <a:spcPts val="500"/>
              </a:spcBef>
              <a:spcAft>
                <a:spcPts val="0"/>
              </a:spcAft>
              <a:buSzPts val="1800"/>
              <a:buNone/>
              <a:defRPr sz="1800" b="1"/>
            </a:lvl3pPr>
            <a:lvl4pPr marL="1828800" lvl="3" indent="-228600" algn="l">
              <a:lnSpc>
                <a:spcPct val="150000"/>
              </a:lnSpc>
              <a:spcBef>
                <a:spcPts val="500"/>
              </a:spcBef>
              <a:spcAft>
                <a:spcPts val="0"/>
              </a:spcAft>
              <a:buSzPts val="1600"/>
              <a:buFont typeface="Avenir"/>
              <a:buNone/>
              <a:defRPr sz="1600" b="1"/>
            </a:lvl4pPr>
            <a:lvl5pPr marL="2286000" lvl="4" indent="-228600" algn="l">
              <a:lnSpc>
                <a:spcPct val="15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2" name="Google Shape;472;p34"/>
          <p:cNvSpPr txBox="1">
            <a:spLocks noGrp="1"/>
          </p:cNvSpPr>
          <p:nvPr>
            <p:ph type="body" idx="2"/>
          </p:nvPr>
        </p:nvSpPr>
        <p:spPr>
          <a:xfrm>
            <a:off x="839787" y="2510632"/>
            <a:ext cx="3200400" cy="3684588"/>
          </a:xfrm>
          <a:prstGeom prst="rect">
            <a:avLst/>
          </a:prstGeom>
          <a:noFill/>
          <a:ln>
            <a:noFill/>
          </a:ln>
        </p:spPr>
        <p:txBody>
          <a:bodyPr spcFirstLastPara="1" wrap="square" lIns="91425" tIns="45700" rIns="91425" bIns="45700" anchor="t" anchorCtr="0">
            <a:normAutofit/>
          </a:bodyPr>
          <a:lstStyle>
            <a:lvl1pPr marL="457200" lvl="0" indent="-317500" algn="l">
              <a:lnSpc>
                <a:spcPct val="150000"/>
              </a:lnSpc>
              <a:spcBef>
                <a:spcPts val="1000"/>
              </a:spcBef>
              <a:spcAft>
                <a:spcPts val="0"/>
              </a:spcAft>
              <a:buSzPts val="1400"/>
              <a:buChar char="•"/>
              <a:defRPr sz="1400"/>
            </a:lvl1pPr>
            <a:lvl2pPr marL="914400" lvl="1" indent="-228600" algn="l">
              <a:lnSpc>
                <a:spcPct val="150000"/>
              </a:lnSpc>
              <a:spcBef>
                <a:spcPts val="500"/>
              </a:spcBef>
              <a:spcAft>
                <a:spcPts val="0"/>
              </a:spcAft>
              <a:buSzPts val="1400"/>
              <a:buFont typeface="Avenir"/>
              <a:buNone/>
              <a:defRPr sz="1400" b="1"/>
            </a:lvl2pPr>
            <a:lvl3pPr marL="1371600" lvl="2" indent="-317500" algn="l">
              <a:lnSpc>
                <a:spcPct val="150000"/>
              </a:lnSpc>
              <a:spcBef>
                <a:spcPts val="500"/>
              </a:spcBef>
              <a:spcAft>
                <a:spcPts val="0"/>
              </a:spcAft>
              <a:buSzPts val="1400"/>
              <a:buChar char="•"/>
              <a:defRPr sz="1400" b="0"/>
            </a:lvl3pPr>
            <a:lvl4pPr marL="1828800" lvl="3" indent="-228600" algn="l">
              <a:lnSpc>
                <a:spcPct val="150000"/>
              </a:lnSpc>
              <a:spcBef>
                <a:spcPts val="500"/>
              </a:spcBef>
              <a:spcAft>
                <a:spcPts val="0"/>
              </a:spcAft>
              <a:buSzPts val="1400"/>
              <a:buFont typeface="Avenir"/>
              <a:buNone/>
              <a:defRPr sz="1400"/>
            </a:lvl4pPr>
            <a:lvl5pPr marL="2286000" lvl="4" indent="-317500" algn="l">
              <a:lnSpc>
                <a:spcPct val="150000"/>
              </a:lnSpc>
              <a:spcBef>
                <a:spcPts val="500"/>
              </a:spcBef>
              <a:spcAft>
                <a:spcPts val="0"/>
              </a:spcAft>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3" name="Google Shape;473;p34"/>
          <p:cNvSpPr txBox="1">
            <a:spLocks noGrp="1"/>
          </p:cNvSpPr>
          <p:nvPr>
            <p:ph type="body" idx="3"/>
          </p:nvPr>
        </p:nvSpPr>
        <p:spPr>
          <a:xfrm>
            <a:off x="4189550" y="1678169"/>
            <a:ext cx="3200400" cy="823912"/>
          </a:xfrm>
          <a:prstGeom prst="rect">
            <a:avLst/>
          </a:prstGeom>
          <a:noFill/>
          <a:ln>
            <a:noFill/>
          </a:ln>
        </p:spPr>
        <p:txBody>
          <a:bodyPr spcFirstLastPara="1" wrap="square" lIns="91425" tIns="45700" rIns="91425" bIns="45700" anchor="b" anchorCtr="0">
            <a:noAutofit/>
          </a:bodyPr>
          <a:lstStyle>
            <a:lvl1pPr marL="457200" lvl="0" indent="-228600" algn="l">
              <a:lnSpc>
                <a:spcPct val="150000"/>
              </a:lnSpc>
              <a:spcBef>
                <a:spcPts val="1000"/>
              </a:spcBef>
              <a:spcAft>
                <a:spcPts val="0"/>
              </a:spcAft>
              <a:buSzPts val="1600"/>
              <a:buNone/>
              <a:defRPr sz="1600" b="1" cap="none">
                <a:solidFill>
                  <a:schemeClr val="accent1"/>
                </a:solidFill>
              </a:defRPr>
            </a:lvl1pPr>
            <a:lvl2pPr marL="914400" lvl="1" indent="-228600" algn="l">
              <a:lnSpc>
                <a:spcPct val="150000"/>
              </a:lnSpc>
              <a:spcBef>
                <a:spcPts val="500"/>
              </a:spcBef>
              <a:spcAft>
                <a:spcPts val="0"/>
              </a:spcAft>
              <a:buSzPts val="2000"/>
              <a:buFont typeface="Avenir"/>
              <a:buNone/>
              <a:defRPr sz="2000" b="1"/>
            </a:lvl2pPr>
            <a:lvl3pPr marL="1371600" lvl="2" indent="-228600" algn="l">
              <a:lnSpc>
                <a:spcPct val="150000"/>
              </a:lnSpc>
              <a:spcBef>
                <a:spcPts val="500"/>
              </a:spcBef>
              <a:spcAft>
                <a:spcPts val="0"/>
              </a:spcAft>
              <a:buSzPts val="1800"/>
              <a:buNone/>
              <a:defRPr sz="1800" b="1"/>
            </a:lvl3pPr>
            <a:lvl4pPr marL="1828800" lvl="3" indent="-228600" algn="l">
              <a:lnSpc>
                <a:spcPct val="150000"/>
              </a:lnSpc>
              <a:spcBef>
                <a:spcPts val="500"/>
              </a:spcBef>
              <a:spcAft>
                <a:spcPts val="0"/>
              </a:spcAft>
              <a:buSzPts val="1600"/>
              <a:buFont typeface="Avenir"/>
              <a:buNone/>
              <a:defRPr sz="1600" b="1"/>
            </a:lvl4pPr>
            <a:lvl5pPr marL="2286000" lvl="4" indent="-228600" algn="l">
              <a:lnSpc>
                <a:spcPct val="15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4" name="Google Shape;474;p34"/>
          <p:cNvSpPr txBox="1">
            <a:spLocks noGrp="1"/>
          </p:cNvSpPr>
          <p:nvPr>
            <p:ph type="body" idx="4"/>
          </p:nvPr>
        </p:nvSpPr>
        <p:spPr>
          <a:xfrm>
            <a:off x="4189551" y="2502081"/>
            <a:ext cx="3200400" cy="3684588"/>
          </a:xfrm>
          <a:prstGeom prst="rect">
            <a:avLst/>
          </a:prstGeom>
          <a:noFill/>
          <a:ln>
            <a:noFill/>
          </a:ln>
        </p:spPr>
        <p:txBody>
          <a:bodyPr spcFirstLastPara="1" wrap="square" lIns="91425" tIns="45700" rIns="91425" bIns="45700" anchor="t" anchorCtr="0">
            <a:normAutofit/>
          </a:bodyPr>
          <a:lstStyle>
            <a:lvl1pPr marL="457200" lvl="0" indent="-317500" algn="l">
              <a:lnSpc>
                <a:spcPct val="150000"/>
              </a:lnSpc>
              <a:spcBef>
                <a:spcPts val="1000"/>
              </a:spcBef>
              <a:spcAft>
                <a:spcPts val="0"/>
              </a:spcAft>
              <a:buSzPts val="1400"/>
              <a:buChar char="•"/>
              <a:defRPr sz="1400"/>
            </a:lvl1pPr>
            <a:lvl2pPr marL="914400" lvl="1" indent="-228600" algn="l">
              <a:lnSpc>
                <a:spcPct val="150000"/>
              </a:lnSpc>
              <a:spcBef>
                <a:spcPts val="500"/>
              </a:spcBef>
              <a:spcAft>
                <a:spcPts val="0"/>
              </a:spcAft>
              <a:buSzPts val="1400"/>
              <a:buFont typeface="Avenir"/>
              <a:buNone/>
              <a:defRPr sz="1400" b="1"/>
            </a:lvl2pPr>
            <a:lvl3pPr marL="1371600" lvl="2" indent="-317500" algn="l">
              <a:lnSpc>
                <a:spcPct val="150000"/>
              </a:lnSpc>
              <a:spcBef>
                <a:spcPts val="500"/>
              </a:spcBef>
              <a:spcAft>
                <a:spcPts val="0"/>
              </a:spcAft>
              <a:buSzPts val="1400"/>
              <a:buChar char="•"/>
              <a:defRPr sz="1400" b="0"/>
            </a:lvl3pPr>
            <a:lvl4pPr marL="1828800" lvl="3" indent="-228600" algn="l">
              <a:lnSpc>
                <a:spcPct val="150000"/>
              </a:lnSpc>
              <a:spcBef>
                <a:spcPts val="500"/>
              </a:spcBef>
              <a:spcAft>
                <a:spcPts val="0"/>
              </a:spcAft>
              <a:buSzPts val="1400"/>
              <a:buFont typeface="Avenir"/>
              <a:buNone/>
              <a:defRPr sz="1400"/>
            </a:lvl4pPr>
            <a:lvl5pPr marL="2286000" lvl="4" indent="-317500" algn="l">
              <a:lnSpc>
                <a:spcPct val="150000"/>
              </a:lnSpc>
              <a:spcBef>
                <a:spcPts val="500"/>
              </a:spcBef>
              <a:spcAft>
                <a:spcPts val="0"/>
              </a:spcAft>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5" name="Google Shape;475;p34"/>
          <p:cNvSpPr txBox="1">
            <a:spLocks noGrp="1"/>
          </p:cNvSpPr>
          <p:nvPr>
            <p:ph type="body" idx="5"/>
          </p:nvPr>
        </p:nvSpPr>
        <p:spPr>
          <a:xfrm>
            <a:off x="7539317" y="1681163"/>
            <a:ext cx="3200400" cy="823912"/>
          </a:xfrm>
          <a:prstGeom prst="rect">
            <a:avLst/>
          </a:prstGeom>
          <a:noFill/>
          <a:ln>
            <a:noFill/>
          </a:ln>
        </p:spPr>
        <p:txBody>
          <a:bodyPr spcFirstLastPara="1" wrap="square" lIns="91425" tIns="45700" rIns="91425" bIns="45700" anchor="b" anchorCtr="0">
            <a:noAutofit/>
          </a:bodyPr>
          <a:lstStyle>
            <a:lvl1pPr marL="457200" lvl="0" indent="-228600" algn="l">
              <a:lnSpc>
                <a:spcPct val="150000"/>
              </a:lnSpc>
              <a:spcBef>
                <a:spcPts val="1000"/>
              </a:spcBef>
              <a:spcAft>
                <a:spcPts val="0"/>
              </a:spcAft>
              <a:buSzPts val="1600"/>
              <a:buNone/>
              <a:defRPr sz="1600" b="1" cap="none">
                <a:solidFill>
                  <a:schemeClr val="accent1"/>
                </a:solidFill>
              </a:defRPr>
            </a:lvl1pPr>
            <a:lvl2pPr marL="914400" lvl="1" indent="-228600" algn="l">
              <a:lnSpc>
                <a:spcPct val="150000"/>
              </a:lnSpc>
              <a:spcBef>
                <a:spcPts val="500"/>
              </a:spcBef>
              <a:spcAft>
                <a:spcPts val="0"/>
              </a:spcAft>
              <a:buSzPts val="2000"/>
              <a:buFont typeface="Avenir"/>
              <a:buNone/>
              <a:defRPr sz="2000" b="1"/>
            </a:lvl2pPr>
            <a:lvl3pPr marL="1371600" lvl="2" indent="-228600" algn="l">
              <a:lnSpc>
                <a:spcPct val="150000"/>
              </a:lnSpc>
              <a:spcBef>
                <a:spcPts val="500"/>
              </a:spcBef>
              <a:spcAft>
                <a:spcPts val="0"/>
              </a:spcAft>
              <a:buSzPts val="1800"/>
              <a:buNone/>
              <a:defRPr sz="1800" b="1"/>
            </a:lvl3pPr>
            <a:lvl4pPr marL="1828800" lvl="3" indent="-228600" algn="l">
              <a:lnSpc>
                <a:spcPct val="150000"/>
              </a:lnSpc>
              <a:spcBef>
                <a:spcPts val="500"/>
              </a:spcBef>
              <a:spcAft>
                <a:spcPts val="0"/>
              </a:spcAft>
              <a:buSzPts val="1600"/>
              <a:buFont typeface="Avenir"/>
              <a:buNone/>
              <a:defRPr sz="1600" b="1"/>
            </a:lvl4pPr>
            <a:lvl5pPr marL="2286000" lvl="4" indent="-228600" algn="l">
              <a:lnSpc>
                <a:spcPct val="15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6" name="Google Shape;476;p34"/>
          <p:cNvSpPr txBox="1">
            <a:spLocks noGrp="1"/>
          </p:cNvSpPr>
          <p:nvPr>
            <p:ph type="body" idx="6"/>
          </p:nvPr>
        </p:nvSpPr>
        <p:spPr>
          <a:xfrm>
            <a:off x="7539318" y="2505075"/>
            <a:ext cx="3200400" cy="3684588"/>
          </a:xfrm>
          <a:prstGeom prst="rect">
            <a:avLst/>
          </a:prstGeom>
          <a:noFill/>
          <a:ln>
            <a:noFill/>
          </a:ln>
        </p:spPr>
        <p:txBody>
          <a:bodyPr spcFirstLastPara="1" wrap="square" lIns="91425" tIns="45700" rIns="91425" bIns="45700" anchor="t" anchorCtr="0">
            <a:normAutofit/>
          </a:bodyPr>
          <a:lstStyle>
            <a:lvl1pPr marL="457200" lvl="0" indent="-317500" algn="l">
              <a:lnSpc>
                <a:spcPct val="150000"/>
              </a:lnSpc>
              <a:spcBef>
                <a:spcPts val="1000"/>
              </a:spcBef>
              <a:spcAft>
                <a:spcPts val="0"/>
              </a:spcAft>
              <a:buSzPts val="1400"/>
              <a:buChar char="•"/>
              <a:defRPr sz="1400"/>
            </a:lvl1pPr>
            <a:lvl2pPr marL="914400" lvl="1" indent="-228600" algn="l">
              <a:lnSpc>
                <a:spcPct val="150000"/>
              </a:lnSpc>
              <a:spcBef>
                <a:spcPts val="500"/>
              </a:spcBef>
              <a:spcAft>
                <a:spcPts val="0"/>
              </a:spcAft>
              <a:buSzPts val="1400"/>
              <a:buFont typeface="Avenir"/>
              <a:buNone/>
              <a:defRPr sz="1400" b="1"/>
            </a:lvl2pPr>
            <a:lvl3pPr marL="1371600" lvl="2" indent="-317500" algn="l">
              <a:lnSpc>
                <a:spcPct val="150000"/>
              </a:lnSpc>
              <a:spcBef>
                <a:spcPts val="500"/>
              </a:spcBef>
              <a:spcAft>
                <a:spcPts val="0"/>
              </a:spcAft>
              <a:buSzPts val="1400"/>
              <a:buChar char="•"/>
              <a:defRPr sz="1400" b="0"/>
            </a:lvl3pPr>
            <a:lvl4pPr marL="1828800" lvl="3" indent="-228600" algn="l">
              <a:lnSpc>
                <a:spcPct val="150000"/>
              </a:lnSpc>
              <a:spcBef>
                <a:spcPts val="500"/>
              </a:spcBef>
              <a:spcAft>
                <a:spcPts val="0"/>
              </a:spcAft>
              <a:buSzPts val="1400"/>
              <a:buFont typeface="Avenir"/>
              <a:buNone/>
              <a:defRPr sz="1400"/>
            </a:lvl4pPr>
            <a:lvl5pPr marL="2286000" lvl="4" indent="-317500" algn="l">
              <a:lnSpc>
                <a:spcPct val="150000"/>
              </a:lnSpc>
              <a:spcBef>
                <a:spcPts val="500"/>
              </a:spcBef>
              <a:spcAft>
                <a:spcPts val="0"/>
              </a:spcAft>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77" name="Google Shape;477;p34"/>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8" name="Google Shape;478;p34"/>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13_Closing">
  <p:cSld name="13_Closing">
    <p:spTree>
      <p:nvGrpSpPr>
        <p:cNvPr id="1" name="Shape 479"/>
        <p:cNvGrpSpPr/>
        <p:nvPr/>
      </p:nvGrpSpPr>
      <p:grpSpPr>
        <a:xfrm>
          <a:off x="0" y="0"/>
          <a:ext cx="0" cy="0"/>
          <a:chOff x="0" y="0"/>
          <a:chExt cx="0" cy="0"/>
        </a:xfrm>
      </p:grpSpPr>
      <p:sp>
        <p:nvSpPr>
          <p:cNvPr id="480" name="Google Shape;480;p3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481" name="Google Shape;481;p35"/>
          <p:cNvSpPr/>
          <p:nvPr/>
        </p:nvSpPr>
        <p:spPr>
          <a:xfrm>
            <a:off x="7590" y="1874829"/>
            <a:ext cx="12175432" cy="41148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grpSp>
        <p:nvGrpSpPr>
          <p:cNvPr id="482" name="Google Shape;482;p35"/>
          <p:cNvGrpSpPr/>
          <p:nvPr/>
        </p:nvGrpSpPr>
        <p:grpSpPr>
          <a:xfrm>
            <a:off x="10357373" y="-18787"/>
            <a:ext cx="1238944" cy="1919798"/>
            <a:chOff x="10357373" y="-18787"/>
            <a:chExt cx="1238944" cy="1919798"/>
          </a:xfrm>
        </p:grpSpPr>
        <p:sp>
          <p:nvSpPr>
            <p:cNvPr id="483" name="Google Shape;483;p35"/>
            <p:cNvSpPr/>
            <p:nvPr/>
          </p:nvSpPr>
          <p:spPr>
            <a:xfrm rot="5400000">
              <a:off x="10615372" y="1406369"/>
              <a:ext cx="140901" cy="93843"/>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84" name="Google Shape;484;p35"/>
            <p:cNvSpPr/>
            <p:nvPr/>
          </p:nvSpPr>
          <p:spPr>
            <a:xfrm rot="5400000">
              <a:off x="11481520" y="755028"/>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85" name="Google Shape;485;p35"/>
            <p:cNvSpPr/>
            <p:nvPr/>
          </p:nvSpPr>
          <p:spPr>
            <a:xfrm rot="5400000">
              <a:off x="11493892" y="986073"/>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86" name="Google Shape;486;p35"/>
            <p:cNvSpPr/>
            <p:nvPr/>
          </p:nvSpPr>
          <p:spPr>
            <a:xfrm rot="5400000">
              <a:off x="11488551" y="1223868"/>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87" name="Google Shape;487;p35"/>
            <p:cNvSpPr/>
            <p:nvPr/>
          </p:nvSpPr>
          <p:spPr>
            <a:xfrm rot="5400000">
              <a:off x="11451994" y="1699681"/>
              <a:ext cx="131153" cy="157493"/>
            </a:xfrm>
            <a:custGeom>
              <a:avLst/>
              <a:gdLst/>
              <a:ahLst/>
              <a:cxnLst/>
              <a:rect l="l" t="t" r="r" b="b"/>
              <a:pathLst>
                <a:path w="40" h="52" extrusionOk="0">
                  <a:moveTo>
                    <a:pt x="13" y="7"/>
                  </a:moveTo>
                  <a:cubicBezTo>
                    <a:pt x="40" y="12"/>
                    <a:pt x="18" y="52"/>
                    <a:pt x="0" y="24"/>
                  </a:cubicBezTo>
                  <a:cubicBezTo>
                    <a:pt x="2" y="0"/>
                    <a:pt x="6" y="17"/>
                    <a:pt x="13" y="7"/>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88" name="Google Shape;488;p35"/>
            <p:cNvSpPr/>
            <p:nvPr/>
          </p:nvSpPr>
          <p:spPr>
            <a:xfrm rot="5400000">
              <a:off x="11463010" y="550442"/>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89" name="Google Shape;489;p35"/>
            <p:cNvSpPr/>
            <p:nvPr/>
          </p:nvSpPr>
          <p:spPr>
            <a:xfrm rot="5400000">
              <a:off x="11472979" y="204433"/>
              <a:ext cx="131153" cy="112612"/>
            </a:xfrm>
            <a:custGeom>
              <a:avLst/>
              <a:gdLst/>
              <a:ahLst/>
              <a:cxnLst/>
              <a:rect l="l" t="t" r="r" b="b"/>
              <a:pathLst>
                <a:path w="40" h="37" extrusionOk="0">
                  <a:moveTo>
                    <a:pt x="22" y="1"/>
                  </a:moveTo>
                  <a:cubicBezTo>
                    <a:pt x="40" y="3"/>
                    <a:pt x="33" y="37"/>
                    <a:pt x="15" y="23"/>
                  </a:cubicBezTo>
                  <a:cubicBezTo>
                    <a:pt x="0" y="20"/>
                    <a:pt x="7" y="0"/>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0" name="Google Shape;490;p35"/>
            <p:cNvSpPr/>
            <p:nvPr/>
          </p:nvSpPr>
          <p:spPr>
            <a:xfrm rot="5400000">
              <a:off x="11427782" y="1487330"/>
              <a:ext cx="134697" cy="93027"/>
            </a:xfrm>
            <a:custGeom>
              <a:avLst/>
              <a:gdLst/>
              <a:ahLst/>
              <a:cxnLst/>
              <a:rect l="l" t="t" r="r" b="b"/>
              <a:pathLst>
                <a:path w="41" h="31" extrusionOk="0">
                  <a:moveTo>
                    <a:pt x="23" y="0"/>
                  </a:moveTo>
                  <a:cubicBezTo>
                    <a:pt x="40" y="3"/>
                    <a:pt x="41" y="31"/>
                    <a:pt x="16" y="25"/>
                  </a:cubicBezTo>
                  <a:cubicBezTo>
                    <a:pt x="0" y="7"/>
                    <a:pt x="14" y="4"/>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1" name="Google Shape;491;p35"/>
            <p:cNvSpPr/>
            <p:nvPr/>
          </p:nvSpPr>
          <p:spPr>
            <a:xfrm rot="5400000">
              <a:off x="11208678" y="599147"/>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2" name="Google Shape;492;p35"/>
            <p:cNvSpPr/>
            <p:nvPr/>
          </p:nvSpPr>
          <p:spPr>
            <a:xfrm rot="5400000">
              <a:off x="10920666" y="1240267"/>
              <a:ext cx="154193" cy="81603"/>
            </a:xfrm>
            <a:custGeom>
              <a:avLst/>
              <a:gdLst/>
              <a:ahLst/>
              <a:cxnLst/>
              <a:rect l="l" t="t" r="r" b="b"/>
              <a:pathLst>
                <a:path w="47" h="27" extrusionOk="0">
                  <a:moveTo>
                    <a:pt x="31" y="0"/>
                  </a:moveTo>
                  <a:cubicBezTo>
                    <a:pt x="47" y="10"/>
                    <a:pt x="32" y="27"/>
                    <a:pt x="17" y="23"/>
                  </a:cubicBezTo>
                  <a:cubicBezTo>
                    <a:pt x="0" y="14"/>
                    <a:pt x="18" y="0"/>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3" name="Google Shape;493;p35"/>
            <p:cNvSpPr/>
            <p:nvPr/>
          </p:nvSpPr>
          <p:spPr>
            <a:xfrm rot="5400000">
              <a:off x="11206349" y="1208992"/>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4" name="Google Shape;494;p35"/>
            <p:cNvSpPr/>
            <p:nvPr/>
          </p:nvSpPr>
          <p:spPr>
            <a:xfrm rot="5400000">
              <a:off x="11189546" y="1710317"/>
              <a:ext cx="154193" cy="84866"/>
            </a:xfrm>
            <a:custGeom>
              <a:avLst/>
              <a:gdLst/>
              <a:ahLst/>
              <a:cxnLst/>
              <a:rect l="l" t="t" r="r" b="b"/>
              <a:pathLst>
                <a:path w="47" h="28" extrusionOk="0">
                  <a:moveTo>
                    <a:pt x="26" y="0"/>
                  </a:moveTo>
                  <a:cubicBezTo>
                    <a:pt x="47" y="13"/>
                    <a:pt x="28" y="28"/>
                    <a:pt x="10" y="26"/>
                  </a:cubicBezTo>
                  <a:cubicBezTo>
                    <a:pt x="0" y="13"/>
                    <a:pt x="15" y="4"/>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5" name="Google Shape;495;p35"/>
            <p:cNvSpPr/>
            <p:nvPr/>
          </p:nvSpPr>
          <p:spPr>
            <a:xfrm rot="5400000">
              <a:off x="11186402" y="351312"/>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6" name="Google Shape;496;p35"/>
            <p:cNvSpPr/>
            <p:nvPr/>
          </p:nvSpPr>
          <p:spPr>
            <a:xfrm rot="5400000">
              <a:off x="11187601" y="1438812"/>
              <a:ext cx="131153" cy="87315"/>
            </a:xfrm>
            <a:custGeom>
              <a:avLst/>
              <a:gdLst/>
              <a:ahLst/>
              <a:cxnLst/>
              <a:rect l="l" t="t" r="r" b="b"/>
              <a:pathLst>
                <a:path w="40" h="29" extrusionOk="0">
                  <a:moveTo>
                    <a:pt x="24" y="0"/>
                  </a:moveTo>
                  <a:cubicBezTo>
                    <a:pt x="40" y="1"/>
                    <a:pt x="35" y="29"/>
                    <a:pt x="20" y="25"/>
                  </a:cubicBezTo>
                  <a:cubicBezTo>
                    <a:pt x="0" y="19"/>
                    <a:pt x="5" y="2"/>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7" name="Google Shape;497;p35"/>
            <p:cNvSpPr/>
            <p:nvPr/>
          </p:nvSpPr>
          <p:spPr>
            <a:xfrm rot="5400000">
              <a:off x="11197104" y="920158"/>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8" name="Google Shape;498;p35"/>
            <p:cNvSpPr/>
            <p:nvPr/>
          </p:nvSpPr>
          <p:spPr>
            <a:xfrm rot="5400000">
              <a:off x="10952607" y="1741989"/>
              <a:ext cx="127608" cy="81603"/>
            </a:xfrm>
            <a:custGeom>
              <a:avLst/>
              <a:gdLst/>
              <a:ahLst/>
              <a:cxnLst/>
              <a:rect l="l" t="t" r="r" b="b"/>
              <a:pathLst>
                <a:path w="39" h="27" extrusionOk="0">
                  <a:moveTo>
                    <a:pt x="24" y="0"/>
                  </a:moveTo>
                  <a:cubicBezTo>
                    <a:pt x="39" y="3"/>
                    <a:pt x="36" y="27"/>
                    <a:pt x="20" y="26"/>
                  </a:cubicBezTo>
                  <a:cubicBezTo>
                    <a:pt x="0" y="19"/>
                    <a:pt x="4"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499" name="Google Shape;499;p35"/>
            <p:cNvSpPr/>
            <p:nvPr/>
          </p:nvSpPr>
          <p:spPr>
            <a:xfrm rot="5400000">
              <a:off x="10968114" y="205787"/>
              <a:ext cx="140901" cy="93843"/>
            </a:xfrm>
            <a:custGeom>
              <a:avLst/>
              <a:gdLst/>
              <a:ahLst/>
              <a:cxnLst/>
              <a:rect l="l" t="t" r="r" b="b"/>
              <a:pathLst>
                <a:path w="43" h="31" extrusionOk="0">
                  <a:moveTo>
                    <a:pt x="26" y="3"/>
                  </a:moveTo>
                  <a:cubicBezTo>
                    <a:pt x="35" y="0"/>
                    <a:pt x="43" y="17"/>
                    <a:pt x="40" y="23"/>
                  </a:cubicBezTo>
                  <a:cubicBezTo>
                    <a:pt x="20" y="31"/>
                    <a:pt x="0" y="15"/>
                    <a:pt x="26"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0" name="Google Shape;500;p35"/>
            <p:cNvSpPr/>
            <p:nvPr/>
          </p:nvSpPr>
          <p:spPr>
            <a:xfrm rot="5400000">
              <a:off x="10941335" y="495036"/>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1" name="Google Shape;501;p35"/>
            <p:cNvSpPr/>
            <p:nvPr/>
          </p:nvSpPr>
          <p:spPr>
            <a:xfrm rot="5400000">
              <a:off x="10955153" y="1050023"/>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2" name="Google Shape;502;p35"/>
            <p:cNvSpPr/>
            <p:nvPr/>
          </p:nvSpPr>
          <p:spPr>
            <a:xfrm rot="5400000">
              <a:off x="10942492" y="820365"/>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3" name="Google Shape;503;p35"/>
            <p:cNvSpPr/>
            <p:nvPr/>
          </p:nvSpPr>
          <p:spPr>
            <a:xfrm rot="5400000">
              <a:off x="10881044" y="1422049"/>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4" name="Google Shape;504;p35"/>
            <p:cNvSpPr/>
            <p:nvPr/>
          </p:nvSpPr>
          <p:spPr>
            <a:xfrm rot="5400000">
              <a:off x="11479747" y="19557"/>
              <a:ext cx="151535" cy="75075"/>
            </a:xfrm>
            <a:custGeom>
              <a:avLst/>
              <a:gdLst/>
              <a:ahLst/>
              <a:cxnLst/>
              <a:rect l="l" t="t" r="r" b="b"/>
              <a:pathLst>
                <a:path w="46" h="25" extrusionOk="0">
                  <a:moveTo>
                    <a:pt x="23" y="0"/>
                  </a:moveTo>
                  <a:cubicBezTo>
                    <a:pt x="33" y="1"/>
                    <a:pt x="46" y="21"/>
                    <a:pt x="29" y="25"/>
                  </a:cubicBezTo>
                  <a:cubicBezTo>
                    <a:pt x="10" y="23"/>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5" name="Google Shape;505;p35"/>
            <p:cNvSpPr/>
            <p:nvPr/>
          </p:nvSpPr>
          <p:spPr>
            <a:xfrm rot="5400000">
              <a:off x="10960727" y="5686"/>
              <a:ext cx="133812" cy="84866"/>
            </a:xfrm>
            <a:custGeom>
              <a:avLst/>
              <a:gdLst/>
              <a:ahLst/>
              <a:cxnLst/>
              <a:rect l="l" t="t" r="r" b="b"/>
              <a:pathLst>
                <a:path w="41" h="28" extrusionOk="0">
                  <a:moveTo>
                    <a:pt x="26" y="0"/>
                  </a:moveTo>
                  <a:cubicBezTo>
                    <a:pt x="33" y="0"/>
                    <a:pt x="41" y="10"/>
                    <a:pt x="38" y="19"/>
                  </a:cubicBezTo>
                  <a:cubicBezTo>
                    <a:pt x="16" y="28"/>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6" name="Google Shape;506;p35"/>
            <p:cNvSpPr/>
            <p:nvPr/>
          </p:nvSpPr>
          <p:spPr>
            <a:xfrm rot="5400000">
              <a:off x="11222159" y="107190"/>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7" name="Google Shape;507;p35"/>
            <p:cNvSpPr/>
            <p:nvPr/>
          </p:nvSpPr>
          <p:spPr>
            <a:xfrm rot="-5400000">
              <a:off x="10386315" y="67225"/>
              <a:ext cx="134697" cy="90579"/>
            </a:xfrm>
            <a:custGeom>
              <a:avLst/>
              <a:gdLst/>
              <a:ahLst/>
              <a:cxnLst/>
              <a:rect l="l" t="t" r="r" b="b"/>
              <a:pathLst>
                <a:path w="41" h="30" extrusionOk="0">
                  <a:moveTo>
                    <a:pt x="27" y="0"/>
                  </a:moveTo>
                  <a:cubicBezTo>
                    <a:pt x="35" y="0"/>
                    <a:pt x="40" y="11"/>
                    <a:pt x="41" y="19"/>
                  </a:cubicBezTo>
                  <a:cubicBezTo>
                    <a:pt x="21" y="30"/>
                    <a:pt x="0" y="10"/>
                    <a:pt x="27"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8" name="Google Shape;508;p35"/>
            <p:cNvSpPr/>
            <p:nvPr/>
          </p:nvSpPr>
          <p:spPr>
            <a:xfrm rot="-5400000">
              <a:off x="10339661" y="1306068"/>
              <a:ext cx="138242" cy="102819"/>
            </a:xfrm>
            <a:custGeom>
              <a:avLst/>
              <a:gdLst/>
              <a:ahLst/>
              <a:cxnLst/>
              <a:rect l="l" t="t" r="r" b="b"/>
              <a:pathLst>
                <a:path w="42" h="34" extrusionOk="0">
                  <a:moveTo>
                    <a:pt x="29" y="1"/>
                  </a:moveTo>
                  <a:cubicBezTo>
                    <a:pt x="38" y="0"/>
                    <a:pt x="42" y="12"/>
                    <a:pt x="40" y="20"/>
                  </a:cubicBezTo>
                  <a:cubicBezTo>
                    <a:pt x="22" y="34"/>
                    <a:pt x="0" y="9"/>
                    <a:pt x="2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09" name="Google Shape;509;p35"/>
            <p:cNvSpPr/>
            <p:nvPr/>
          </p:nvSpPr>
          <p:spPr>
            <a:xfrm rot="-5400000">
              <a:off x="10368751" y="1744954"/>
              <a:ext cx="190526" cy="121588"/>
            </a:xfrm>
            <a:custGeom>
              <a:avLst/>
              <a:gdLst/>
              <a:ahLst/>
              <a:cxnLst/>
              <a:rect l="l" t="t" r="r" b="b"/>
              <a:pathLst>
                <a:path w="58" h="40" extrusionOk="0">
                  <a:moveTo>
                    <a:pt x="42" y="0"/>
                  </a:moveTo>
                  <a:cubicBezTo>
                    <a:pt x="52" y="0"/>
                    <a:pt x="50" y="9"/>
                    <a:pt x="53" y="17"/>
                  </a:cubicBezTo>
                  <a:cubicBezTo>
                    <a:pt x="58" y="40"/>
                    <a:pt x="0" y="6"/>
                    <a:pt x="4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0" name="Google Shape;510;p35"/>
            <p:cNvSpPr/>
            <p:nvPr/>
          </p:nvSpPr>
          <p:spPr>
            <a:xfrm rot="-5400000">
              <a:off x="10347006" y="1478722"/>
              <a:ext cx="138242" cy="81603"/>
            </a:xfrm>
            <a:custGeom>
              <a:avLst/>
              <a:gdLst/>
              <a:ahLst/>
              <a:cxnLst/>
              <a:rect l="l" t="t" r="r" b="b"/>
              <a:pathLst>
                <a:path w="42" h="27" extrusionOk="0">
                  <a:moveTo>
                    <a:pt x="22" y="0"/>
                  </a:moveTo>
                  <a:cubicBezTo>
                    <a:pt x="42" y="7"/>
                    <a:pt x="28" y="27"/>
                    <a:pt x="14" y="25"/>
                  </a:cubicBezTo>
                  <a:cubicBezTo>
                    <a:pt x="0" y="18"/>
                    <a:pt x="9" y="2"/>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1" name="Google Shape;511;p35"/>
            <p:cNvSpPr/>
            <p:nvPr/>
          </p:nvSpPr>
          <p:spPr>
            <a:xfrm rot="-5400000">
              <a:off x="10367663" y="1109557"/>
              <a:ext cx="121406" cy="99554"/>
            </a:xfrm>
            <a:custGeom>
              <a:avLst/>
              <a:gdLst/>
              <a:ahLst/>
              <a:cxnLst/>
              <a:rect l="l" t="t" r="r" b="b"/>
              <a:pathLst>
                <a:path w="37" h="33" extrusionOk="0">
                  <a:moveTo>
                    <a:pt x="21" y="0"/>
                  </a:moveTo>
                  <a:cubicBezTo>
                    <a:pt x="37" y="0"/>
                    <a:pt x="29" y="33"/>
                    <a:pt x="19" y="23"/>
                  </a:cubicBezTo>
                  <a:cubicBezTo>
                    <a:pt x="0" y="30"/>
                    <a:pt x="3" y="0"/>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2" name="Google Shape;512;p35"/>
            <p:cNvSpPr/>
            <p:nvPr/>
          </p:nvSpPr>
          <p:spPr>
            <a:xfrm rot="-5400000">
              <a:off x="10365260" y="835870"/>
              <a:ext cx="140901" cy="102819"/>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3" name="Google Shape;513;p35"/>
            <p:cNvSpPr/>
            <p:nvPr/>
          </p:nvSpPr>
          <p:spPr>
            <a:xfrm rot="-5400000">
              <a:off x="10447263" y="889298"/>
              <a:ext cx="7089" cy="5712"/>
            </a:xfrm>
            <a:custGeom>
              <a:avLst/>
              <a:gdLst/>
              <a:ahLst/>
              <a:cxnLst/>
              <a:rect l="l" t="t" r="r" b="b"/>
              <a:pathLst>
                <a:path w="2" h="2" extrusionOk="0">
                  <a:moveTo>
                    <a:pt x="0" y="0"/>
                  </a:moveTo>
                  <a:cubicBezTo>
                    <a:pt x="1" y="1"/>
                    <a:pt x="2" y="1"/>
                    <a:pt x="1" y="2"/>
                  </a:cubicBezTo>
                  <a:cubicBezTo>
                    <a:pt x="0"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4" name="Google Shape;514;p35"/>
            <p:cNvSpPr/>
            <p:nvPr/>
          </p:nvSpPr>
          <p:spPr>
            <a:xfrm rot="-5400000">
              <a:off x="10433783" y="221033"/>
              <a:ext cx="131153" cy="96290"/>
            </a:xfrm>
            <a:custGeom>
              <a:avLst/>
              <a:gdLst/>
              <a:ahLst/>
              <a:cxnLst/>
              <a:rect l="l" t="t" r="r" b="b"/>
              <a:pathLst>
                <a:path w="40" h="32" extrusionOk="0">
                  <a:moveTo>
                    <a:pt x="22" y="0"/>
                  </a:moveTo>
                  <a:cubicBezTo>
                    <a:pt x="40" y="3"/>
                    <a:pt x="40" y="32"/>
                    <a:pt x="16" y="25"/>
                  </a:cubicBezTo>
                  <a:cubicBezTo>
                    <a:pt x="0" y="7"/>
                    <a:pt x="14"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5" name="Google Shape;515;p35"/>
            <p:cNvSpPr/>
            <p:nvPr/>
          </p:nvSpPr>
          <p:spPr>
            <a:xfrm rot="-5400000">
              <a:off x="10414899" y="458514"/>
              <a:ext cx="127608" cy="150965"/>
            </a:xfrm>
            <a:custGeom>
              <a:avLst/>
              <a:gdLst/>
              <a:ahLst/>
              <a:cxnLst/>
              <a:rect l="l" t="t" r="r" b="b"/>
              <a:pathLst>
                <a:path w="39" h="50" extrusionOk="0">
                  <a:moveTo>
                    <a:pt x="13" y="6"/>
                  </a:moveTo>
                  <a:cubicBezTo>
                    <a:pt x="39" y="10"/>
                    <a:pt x="16" y="50"/>
                    <a:pt x="0" y="23"/>
                  </a:cubicBezTo>
                  <a:cubicBezTo>
                    <a:pt x="1" y="0"/>
                    <a:pt x="5" y="14"/>
                    <a:pt x="13" y="6"/>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6" name="Google Shape;516;p35"/>
            <p:cNvSpPr/>
            <p:nvPr/>
          </p:nvSpPr>
          <p:spPr>
            <a:xfrm rot="-5400000">
              <a:off x="10642418" y="1263253"/>
              <a:ext cx="127608" cy="69362"/>
            </a:xfrm>
            <a:custGeom>
              <a:avLst/>
              <a:gdLst/>
              <a:ahLst/>
              <a:cxnLst/>
              <a:rect l="l" t="t" r="r" b="b"/>
              <a:pathLst>
                <a:path w="39" h="23" extrusionOk="0">
                  <a:moveTo>
                    <a:pt x="21" y="0"/>
                  </a:moveTo>
                  <a:cubicBezTo>
                    <a:pt x="37" y="0"/>
                    <a:pt x="39" y="22"/>
                    <a:pt x="22" y="23"/>
                  </a:cubicBezTo>
                  <a:cubicBezTo>
                    <a:pt x="7" y="22"/>
                    <a:pt x="0" y="5"/>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7" name="Google Shape;517;p35"/>
            <p:cNvSpPr/>
            <p:nvPr/>
          </p:nvSpPr>
          <p:spPr>
            <a:xfrm rot="-5400000">
              <a:off x="10657923" y="1656413"/>
              <a:ext cx="127608" cy="93843"/>
            </a:xfrm>
            <a:custGeom>
              <a:avLst/>
              <a:gdLst/>
              <a:ahLst/>
              <a:cxnLst/>
              <a:rect l="l" t="t" r="r" b="b"/>
              <a:pathLst>
                <a:path w="39" h="31" extrusionOk="0">
                  <a:moveTo>
                    <a:pt x="23" y="0"/>
                  </a:moveTo>
                  <a:cubicBezTo>
                    <a:pt x="39" y="3"/>
                    <a:pt x="39" y="31"/>
                    <a:pt x="17" y="26"/>
                  </a:cubicBezTo>
                  <a:cubicBezTo>
                    <a:pt x="0" y="6"/>
                    <a:pt x="15" y="5"/>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8" name="Google Shape;518;p35"/>
            <p:cNvSpPr/>
            <p:nvPr/>
          </p:nvSpPr>
          <p:spPr>
            <a:xfrm rot="-5400000">
              <a:off x="10661863" y="321142"/>
              <a:ext cx="131153" cy="87315"/>
            </a:xfrm>
            <a:custGeom>
              <a:avLst/>
              <a:gdLst/>
              <a:ahLst/>
              <a:cxnLst/>
              <a:rect l="l" t="t" r="r" b="b"/>
              <a:pathLst>
                <a:path w="40" h="29" extrusionOk="0">
                  <a:moveTo>
                    <a:pt x="24" y="0"/>
                  </a:moveTo>
                  <a:cubicBezTo>
                    <a:pt x="40" y="2"/>
                    <a:pt x="34" y="29"/>
                    <a:pt x="19" y="26"/>
                  </a:cubicBezTo>
                  <a:cubicBezTo>
                    <a:pt x="0" y="19"/>
                    <a:pt x="4" y="2"/>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19" name="Google Shape;519;p35"/>
            <p:cNvSpPr/>
            <p:nvPr/>
          </p:nvSpPr>
          <p:spPr>
            <a:xfrm rot="-5400000">
              <a:off x="10672041" y="1015660"/>
              <a:ext cx="121406" cy="78339"/>
            </a:xfrm>
            <a:custGeom>
              <a:avLst/>
              <a:gdLst/>
              <a:ahLst/>
              <a:cxnLst/>
              <a:rect l="l" t="t" r="r" b="b"/>
              <a:pathLst>
                <a:path w="37" h="26" extrusionOk="0">
                  <a:moveTo>
                    <a:pt x="21" y="0"/>
                  </a:moveTo>
                  <a:cubicBezTo>
                    <a:pt x="32" y="2"/>
                    <a:pt x="37" y="23"/>
                    <a:pt x="22" y="26"/>
                  </a:cubicBezTo>
                  <a:cubicBezTo>
                    <a:pt x="3" y="26"/>
                    <a:pt x="0" y="1"/>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20" name="Google Shape;520;p35"/>
            <p:cNvSpPr/>
            <p:nvPr/>
          </p:nvSpPr>
          <p:spPr>
            <a:xfrm rot="-5400000">
              <a:off x="10688371" y="790064"/>
              <a:ext cx="141786" cy="90579"/>
            </a:xfrm>
            <a:custGeom>
              <a:avLst/>
              <a:gdLst/>
              <a:ahLst/>
              <a:cxnLst/>
              <a:rect l="l" t="t" r="r" b="b"/>
              <a:pathLst>
                <a:path w="43" h="30" extrusionOk="0">
                  <a:moveTo>
                    <a:pt x="28" y="2"/>
                  </a:moveTo>
                  <a:cubicBezTo>
                    <a:pt x="36" y="0"/>
                    <a:pt x="43" y="12"/>
                    <a:pt x="41" y="20"/>
                  </a:cubicBezTo>
                  <a:cubicBezTo>
                    <a:pt x="24" y="30"/>
                    <a:pt x="0" y="14"/>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21" name="Google Shape;521;p35"/>
            <p:cNvSpPr/>
            <p:nvPr/>
          </p:nvSpPr>
          <p:spPr>
            <a:xfrm rot="-5400000">
              <a:off x="10692441" y="602066"/>
              <a:ext cx="121406" cy="66913"/>
            </a:xfrm>
            <a:custGeom>
              <a:avLst/>
              <a:gdLst/>
              <a:ahLst/>
              <a:cxnLst/>
              <a:rect l="l" t="t" r="r" b="b"/>
              <a:pathLst>
                <a:path w="37" h="22" extrusionOk="0">
                  <a:moveTo>
                    <a:pt x="19" y="0"/>
                  </a:moveTo>
                  <a:cubicBezTo>
                    <a:pt x="35" y="1"/>
                    <a:pt x="37" y="22"/>
                    <a:pt x="19" y="22"/>
                  </a:cubicBezTo>
                  <a:cubicBezTo>
                    <a:pt x="6" y="18"/>
                    <a:pt x="0" y="4"/>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22" name="Google Shape;522;p35"/>
            <p:cNvSpPr/>
            <p:nvPr/>
          </p:nvSpPr>
          <p:spPr>
            <a:xfrm rot="-5400000">
              <a:off x="10656151" y="131093"/>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
        <p:nvSpPr>
          <p:cNvPr id="523" name="Google Shape;523;p35"/>
          <p:cNvSpPr/>
          <p:nvPr/>
        </p:nvSpPr>
        <p:spPr>
          <a:xfrm rot="-5400000">
            <a:off x="10429612" y="2010881"/>
            <a:ext cx="9748" cy="8977"/>
          </a:xfrm>
          <a:custGeom>
            <a:avLst/>
            <a:gdLst/>
            <a:ahLst/>
            <a:cxnLst/>
            <a:rect l="l" t="t" r="r" b="b"/>
            <a:pathLst>
              <a:path w="3" h="3" extrusionOk="0">
                <a:moveTo>
                  <a:pt x="1" y="0"/>
                </a:moveTo>
                <a:cubicBezTo>
                  <a:pt x="1" y="0"/>
                  <a:pt x="2" y="1"/>
                  <a:pt x="3" y="1"/>
                </a:cubicBezTo>
                <a:cubicBezTo>
                  <a:pt x="2" y="3"/>
                  <a:pt x="0" y="1"/>
                  <a:pt x="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24" name="Google Shape;524;p35"/>
          <p:cNvSpPr txBox="1">
            <a:spLocks noGrp="1"/>
          </p:cNvSpPr>
          <p:nvPr>
            <p:ph type="title"/>
          </p:nvPr>
        </p:nvSpPr>
        <p:spPr>
          <a:xfrm>
            <a:off x="1069848" y="694944"/>
            <a:ext cx="8677656" cy="978408"/>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5" name="Google Shape;525;p35"/>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6" name="Google Shape;526;p35"/>
          <p:cNvSpPr txBox="1">
            <a:spLocks noGrp="1"/>
          </p:cNvSpPr>
          <p:nvPr>
            <p:ph type="body" idx="1"/>
          </p:nvPr>
        </p:nvSpPr>
        <p:spPr>
          <a:xfrm>
            <a:off x="1086357" y="2342775"/>
            <a:ext cx="5009643" cy="3197413"/>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SzPts val="2000"/>
              <a:buNone/>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527" name="Google Shape;527;p35"/>
          <p:cNvGrpSpPr/>
          <p:nvPr/>
        </p:nvGrpSpPr>
        <p:grpSpPr>
          <a:xfrm>
            <a:off x="10372524" y="5987703"/>
            <a:ext cx="1274531" cy="932361"/>
            <a:chOff x="10372524" y="5987703"/>
            <a:chExt cx="1274531" cy="932361"/>
          </a:xfrm>
        </p:grpSpPr>
        <p:sp>
          <p:nvSpPr>
            <p:cNvPr id="528" name="Google Shape;528;p35"/>
            <p:cNvSpPr/>
            <p:nvPr/>
          </p:nvSpPr>
          <p:spPr>
            <a:xfrm rot="5400000">
              <a:off x="11194161" y="6018941"/>
              <a:ext cx="128495" cy="69362"/>
            </a:xfrm>
            <a:custGeom>
              <a:avLst/>
              <a:gdLst/>
              <a:ahLst/>
              <a:cxnLst/>
              <a:rect l="l" t="t" r="r" b="b"/>
              <a:pathLst>
                <a:path w="39" h="23" extrusionOk="0">
                  <a:moveTo>
                    <a:pt x="16" y="0"/>
                  </a:moveTo>
                  <a:cubicBezTo>
                    <a:pt x="39" y="8"/>
                    <a:pt x="31" y="18"/>
                    <a:pt x="10" y="23"/>
                  </a:cubicBezTo>
                  <a:cubicBezTo>
                    <a:pt x="0" y="16"/>
                    <a:pt x="4"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29" name="Google Shape;529;p35"/>
            <p:cNvSpPr/>
            <p:nvPr/>
          </p:nvSpPr>
          <p:spPr>
            <a:xfrm rot="5400000">
              <a:off x="11543533" y="6280908"/>
              <a:ext cx="131153" cy="75890"/>
            </a:xfrm>
            <a:custGeom>
              <a:avLst/>
              <a:gdLst/>
              <a:ahLst/>
              <a:cxnLst/>
              <a:rect l="l" t="t" r="r" b="b"/>
              <a:pathLst>
                <a:path w="40" h="25" extrusionOk="0">
                  <a:moveTo>
                    <a:pt x="18" y="0"/>
                  </a:moveTo>
                  <a:cubicBezTo>
                    <a:pt x="40" y="9"/>
                    <a:pt x="26" y="25"/>
                    <a:pt x="7" y="21"/>
                  </a:cubicBezTo>
                  <a:cubicBezTo>
                    <a:pt x="0" y="11"/>
                    <a:pt x="5" y="0"/>
                    <a:pt x="1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0" name="Google Shape;530;p35"/>
            <p:cNvSpPr/>
            <p:nvPr/>
          </p:nvSpPr>
          <p:spPr>
            <a:xfrm rot="5400000">
              <a:off x="11520975" y="6503581"/>
              <a:ext cx="127608" cy="97107"/>
            </a:xfrm>
            <a:custGeom>
              <a:avLst/>
              <a:gdLst/>
              <a:ahLst/>
              <a:cxnLst/>
              <a:rect l="l" t="t" r="r" b="b"/>
              <a:pathLst>
                <a:path w="39" h="32" extrusionOk="0">
                  <a:moveTo>
                    <a:pt x="21" y="0"/>
                  </a:moveTo>
                  <a:cubicBezTo>
                    <a:pt x="39" y="2"/>
                    <a:pt x="32" y="32"/>
                    <a:pt x="13" y="20"/>
                  </a:cubicBezTo>
                  <a:cubicBezTo>
                    <a:pt x="3" y="23"/>
                    <a:pt x="0" y="1"/>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1" name="Google Shape;531;p35"/>
            <p:cNvSpPr/>
            <p:nvPr/>
          </p:nvSpPr>
          <p:spPr>
            <a:xfrm rot="5400000">
              <a:off x="11222215" y="6733978"/>
              <a:ext cx="134697" cy="90579"/>
            </a:xfrm>
            <a:custGeom>
              <a:avLst/>
              <a:gdLst/>
              <a:ahLst/>
              <a:cxnLst/>
              <a:rect l="l" t="t" r="r" b="b"/>
              <a:pathLst>
                <a:path w="41" h="30" extrusionOk="0">
                  <a:moveTo>
                    <a:pt x="27" y="0"/>
                  </a:moveTo>
                  <a:cubicBezTo>
                    <a:pt x="35" y="0"/>
                    <a:pt x="40" y="11"/>
                    <a:pt x="41" y="19"/>
                  </a:cubicBezTo>
                  <a:cubicBezTo>
                    <a:pt x="21" y="30"/>
                    <a:pt x="0" y="10"/>
                    <a:pt x="27"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2" name="Google Shape;532;p35"/>
            <p:cNvSpPr/>
            <p:nvPr/>
          </p:nvSpPr>
          <p:spPr>
            <a:xfrm rot="5400000">
              <a:off x="11506680" y="6716732"/>
              <a:ext cx="138242" cy="102819"/>
            </a:xfrm>
            <a:custGeom>
              <a:avLst/>
              <a:gdLst/>
              <a:ahLst/>
              <a:cxnLst/>
              <a:rect l="l" t="t" r="r" b="b"/>
              <a:pathLst>
                <a:path w="42" h="34" extrusionOk="0">
                  <a:moveTo>
                    <a:pt x="29" y="1"/>
                  </a:moveTo>
                  <a:cubicBezTo>
                    <a:pt x="38" y="0"/>
                    <a:pt x="42" y="12"/>
                    <a:pt x="40" y="20"/>
                  </a:cubicBezTo>
                  <a:cubicBezTo>
                    <a:pt x="22" y="34"/>
                    <a:pt x="0" y="9"/>
                    <a:pt x="2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3" name="Google Shape;533;p35"/>
            <p:cNvSpPr/>
            <p:nvPr/>
          </p:nvSpPr>
          <p:spPr>
            <a:xfrm rot="5400000">
              <a:off x="11203570" y="6600503"/>
              <a:ext cx="131153" cy="96290"/>
            </a:xfrm>
            <a:custGeom>
              <a:avLst/>
              <a:gdLst/>
              <a:ahLst/>
              <a:cxnLst/>
              <a:rect l="l" t="t" r="r" b="b"/>
              <a:pathLst>
                <a:path w="40" h="32" extrusionOk="0">
                  <a:moveTo>
                    <a:pt x="22" y="0"/>
                  </a:moveTo>
                  <a:cubicBezTo>
                    <a:pt x="40" y="3"/>
                    <a:pt x="40" y="32"/>
                    <a:pt x="16" y="25"/>
                  </a:cubicBezTo>
                  <a:cubicBezTo>
                    <a:pt x="0" y="7"/>
                    <a:pt x="14"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4" name="Google Shape;534;p35"/>
            <p:cNvSpPr/>
            <p:nvPr/>
          </p:nvSpPr>
          <p:spPr>
            <a:xfrm rot="5400000">
              <a:off x="11189260" y="6415578"/>
              <a:ext cx="127608" cy="150965"/>
            </a:xfrm>
            <a:custGeom>
              <a:avLst/>
              <a:gdLst/>
              <a:ahLst/>
              <a:cxnLst/>
              <a:rect l="l" t="t" r="r" b="b"/>
              <a:pathLst>
                <a:path w="39" h="50" extrusionOk="0">
                  <a:moveTo>
                    <a:pt x="13" y="6"/>
                  </a:moveTo>
                  <a:cubicBezTo>
                    <a:pt x="39" y="10"/>
                    <a:pt x="16" y="50"/>
                    <a:pt x="0" y="23"/>
                  </a:cubicBezTo>
                  <a:cubicBezTo>
                    <a:pt x="1" y="0"/>
                    <a:pt x="5" y="14"/>
                    <a:pt x="13" y="6"/>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5" name="Google Shape;535;p35"/>
            <p:cNvSpPr/>
            <p:nvPr/>
          </p:nvSpPr>
          <p:spPr>
            <a:xfrm rot="5400000">
              <a:off x="10904088" y="6551279"/>
              <a:ext cx="131153" cy="87315"/>
            </a:xfrm>
            <a:custGeom>
              <a:avLst/>
              <a:gdLst/>
              <a:ahLst/>
              <a:cxnLst/>
              <a:rect l="l" t="t" r="r" b="b"/>
              <a:pathLst>
                <a:path w="40" h="29" extrusionOk="0">
                  <a:moveTo>
                    <a:pt x="24" y="0"/>
                  </a:moveTo>
                  <a:cubicBezTo>
                    <a:pt x="40" y="2"/>
                    <a:pt x="34" y="29"/>
                    <a:pt x="19" y="26"/>
                  </a:cubicBezTo>
                  <a:cubicBezTo>
                    <a:pt x="0" y="19"/>
                    <a:pt x="4" y="2"/>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6" name="Google Shape;536;p35"/>
            <p:cNvSpPr/>
            <p:nvPr/>
          </p:nvSpPr>
          <p:spPr>
            <a:xfrm rot="5400000">
              <a:off x="10641775" y="6182738"/>
              <a:ext cx="141786" cy="90579"/>
            </a:xfrm>
            <a:custGeom>
              <a:avLst/>
              <a:gdLst/>
              <a:ahLst/>
              <a:cxnLst/>
              <a:rect l="l" t="t" r="r" b="b"/>
              <a:pathLst>
                <a:path w="43" h="30" extrusionOk="0">
                  <a:moveTo>
                    <a:pt x="28" y="2"/>
                  </a:moveTo>
                  <a:cubicBezTo>
                    <a:pt x="36" y="0"/>
                    <a:pt x="43" y="12"/>
                    <a:pt x="41" y="20"/>
                  </a:cubicBezTo>
                  <a:cubicBezTo>
                    <a:pt x="24" y="30"/>
                    <a:pt x="0" y="14"/>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7" name="Google Shape;537;p35"/>
            <p:cNvSpPr/>
            <p:nvPr/>
          </p:nvSpPr>
          <p:spPr>
            <a:xfrm rot="5400000">
              <a:off x="10883257" y="6290757"/>
              <a:ext cx="121406" cy="66913"/>
            </a:xfrm>
            <a:custGeom>
              <a:avLst/>
              <a:gdLst/>
              <a:ahLst/>
              <a:cxnLst/>
              <a:rect l="l" t="t" r="r" b="b"/>
              <a:pathLst>
                <a:path w="37" h="22" extrusionOk="0">
                  <a:moveTo>
                    <a:pt x="19" y="0"/>
                  </a:moveTo>
                  <a:cubicBezTo>
                    <a:pt x="35" y="1"/>
                    <a:pt x="37" y="22"/>
                    <a:pt x="19" y="22"/>
                  </a:cubicBezTo>
                  <a:cubicBezTo>
                    <a:pt x="6" y="18"/>
                    <a:pt x="0" y="4"/>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8" name="Google Shape;538;p35"/>
            <p:cNvSpPr/>
            <p:nvPr/>
          </p:nvSpPr>
          <p:spPr>
            <a:xfrm rot="5400000">
              <a:off x="10909800" y="6752465"/>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39" name="Google Shape;539;p35"/>
            <p:cNvSpPr/>
            <p:nvPr/>
          </p:nvSpPr>
          <p:spPr>
            <a:xfrm rot="-5400000">
              <a:off x="11219682" y="6196029"/>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0" name="Google Shape;540;p35"/>
            <p:cNvSpPr/>
            <p:nvPr/>
          </p:nvSpPr>
          <p:spPr>
            <a:xfrm rot="-5400000">
              <a:off x="10353319" y="6028606"/>
              <a:ext cx="147990" cy="75075"/>
            </a:xfrm>
            <a:custGeom>
              <a:avLst/>
              <a:gdLst/>
              <a:ahLst/>
              <a:cxnLst/>
              <a:rect l="l" t="t" r="r" b="b"/>
              <a:pathLst>
                <a:path w="45" h="25" extrusionOk="0">
                  <a:moveTo>
                    <a:pt x="22" y="0"/>
                  </a:moveTo>
                  <a:cubicBezTo>
                    <a:pt x="32" y="1"/>
                    <a:pt x="45" y="21"/>
                    <a:pt x="28" y="25"/>
                  </a:cubicBezTo>
                  <a:cubicBezTo>
                    <a:pt x="9" y="23"/>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1" name="Google Shape;541;p35"/>
            <p:cNvSpPr/>
            <p:nvPr/>
          </p:nvSpPr>
          <p:spPr>
            <a:xfrm rot="-5400000">
              <a:off x="11487085" y="6029984"/>
              <a:ext cx="131153" cy="88130"/>
            </a:xfrm>
            <a:custGeom>
              <a:avLst/>
              <a:gdLst/>
              <a:ahLst/>
              <a:cxnLst/>
              <a:rect l="l" t="t" r="r" b="b"/>
              <a:pathLst>
                <a:path w="40" h="29" extrusionOk="0">
                  <a:moveTo>
                    <a:pt x="18" y="1"/>
                  </a:moveTo>
                  <a:cubicBezTo>
                    <a:pt x="40" y="6"/>
                    <a:pt x="25" y="29"/>
                    <a:pt x="6" y="20"/>
                  </a:cubicBezTo>
                  <a:cubicBezTo>
                    <a:pt x="0" y="10"/>
                    <a:pt x="5" y="0"/>
                    <a:pt x="1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2" name="Google Shape;542;p35"/>
            <p:cNvSpPr/>
            <p:nvPr/>
          </p:nvSpPr>
          <p:spPr>
            <a:xfrm rot="-5400000">
              <a:off x="10918273" y="6040831"/>
              <a:ext cx="131153" cy="112612"/>
            </a:xfrm>
            <a:custGeom>
              <a:avLst/>
              <a:gdLst/>
              <a:ahLst/>
              <a:cxnLst/>
              <a:rect l="l" t="t" r="r" b="b"/>
              <a:pathLst>
                <a:path w="40" h="37" extrusionOk="0">
                  <a:moveTo>
                    <a:pt x="22" y="1"/>
                  </a:moveTo>
                  <a:cubicBezTo>
                    <a:pt x="40" y="3"/>
                    <a:pt x="33" y="37"/>
                    <a:pt x="15" y="23"/>
                  </a:cubicBezTo>
                  <a:cubicBezTo>
                    <a:pt x="0" y="20"/>
                    <a:pt x="7" y="0"/>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3" name="Google Shape;543;p35"/>
            <p:cNvSpPr/>
            <p:nvPr/>
          </p:nvSpPr>
          <p:spPr>
            <a:xfrm rot="-5400000">
              <a:off x="10353729" y="6281410"/>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4" name="Google Shape;544;p35"/>
            <p:cNvSpPr/>
            <p:nvPr/>
          </p:nvSpPr>
          <p:spPr>
            <a:xfrm rot="-5400000">
              <a:off x="10383094" y="6512109"/>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5" name="Google Shape;545;p35"/>
            <p:cNvSpPr/>
            <p:nvPr/>
          </p:nvSpPr>
          <p:spPr>
            <a:xfrm rot="-5400000">
              <a:off x="10611803" y="6599947"/>
              <a:ext cx="140901" cy="93843"/>
            </a:xfrm>
            <a:custGeom>
              <a:avLst/>
              <a:gdLst/>
              <a:ahLst/>
              <a:cxnLst/>
              <a:rect l="l" t="t" r="r" b="b"/>
              <a:pathLst>
                <a:path w="43" h="31" extrusionOk="0">
                  <a:moveTo>
                    <a:pt x="26" y="3"/>
                  </a:moveTo>
                  <a:cubicBezTo>
                    <a:pt x="35" y="0"/>
                    <a:pt x="43" y="17"/>
                    <a:pt x="40" y="23"/>
                  </a:cubicBezTo>
                  <a:cubicBezTo>
                    <a:pt x="20" y="31"/>
                    <a:pt x="0" y="15"/>
                    <a:pt x="26"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6" name="Google Shape;546;p35"/>
            <p:cNvSpPr/>
            <p:nvPr/>
          </p:nvSpPr>
          <p:spPr>
            <a:xfrm rot="-5400000">
              <a:off x="10598032" y="6383097"/>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7" name="Google Shape;547;p35"/>
            <p:cNvSpPr/>
            <p:nvPr/>
          </p:nvSpPr>
          <p:spPr>
            <a:xfrm rot="-5400000">
              <a:off x="10656888" y="6756491"/>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8" name="Google Shape;548;p35"/>
            <p:cNvSpPr/>
            <p:nvPr/>
          </p:nvSpPr>
          <p:spPr>
            <a:xfrm rot="-5400000">
              <a:off x="10619290" y="6036794"/>
              <a:ext cx="219770" cy="121588"/>
            </a:xfrm>
            <a:custGeom>
              <a:avLst/>
              <a:gdLst/>
              <a:ahLst/>
              <a:cxnLst/>
              <a:rect l="l" t="t" r="r" b="b"/>
              <a:pathLst>
                <a:path w="67" h="40" extrusionOk="0">
                  <a:moveTo>
                    <a:pt x="36" y="0"/>
                  </a:moveTo>
                  <a:cubicBezTo>
                    <a:pt x="39" y="3"/>
                    <a:pt x="41" y="0"/>
                    <a:pt x="44" y="2"/>
                  </a:cubicBezTo>
                  <a:cubicBezTo>
                    <a:pt x="67" y="40"/>
                    <a:pt x="0" y="25"/>
                    <a:pt x="31" y="2"/>
                  </a:cubicBezTo>
                  <a:cubicBezTo>
                    <a:pt x="24" y="11"/>
                    <a:pt x="31" y="5"/>
                    <a:pt x="3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49" name="Google Shape;549;p35"/>
            <p:cNvSpPr/>
            <p:nvPr/>
          </p:nvSpPr>
          <p:spPr>
            <a:xfrm rot="-5400000">
              <a:off x="10368502" y="6759290"/>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
        <p:nvSpPr>
          <p:cNvPr id="550" name="Google Shape;550;p35"/>
          <p:cNvSpPr>
            <a:spLocks noGrp="1"/>
          </p:cNvSpPr>
          <p:nvPr>
            <p:ph type="pic" idx="2"/>
          </p:nvPr>
        </p:nvSpPr>
        <p:spPr>
          <a:xfrm>
            <a:off x="6583680" y="1883664"/>
            <a:ext cx="5614416" cy="4114800"/>
          </a:xfrm>
          <a:prstGeom prst="rect">
            <a:avLst/>
          </a:prstGeom>
          <a:solidFill>
            <a:srgbClr val="9CAFB4"/>
          </a:solidFill>
          <a:ln>
            <a:noFill/>
          </a:ln>
        </p:spPr>
      </p:sp>
      <p:sp>
        <p:nvSpPr>
          <p:cNvPr id="551" name="Google Shape;551;p35"/>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2" name="Google Shape;552;p35"/>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10_Content 2 column (comparison slide)">
  <p:cSld name="10_Content 2 column (comparison slide)">
    <p:spTree>
      <p:nvGrpSpPr>
        <p:cNvPr id="1" name="Shape 553"/>
        <p:cNvGrpSpPr/>
        <p:nvPr/>
      </p:nvGrpSpPr>
      <p:grpSpPr>
        <a:xfrm>
          <a:off x="0" y="0"/>
          <a:ext cx="0" cy="0"/>
          <a:chOff x="0" y="0"/>
          <a:chExt cx="0" cy="0"/>
        </a:xfrm>
      </p:grpSpPr>
      <p:sp>
        <p:nvSpPr>
          <p:cNvPr id="554" name="Google Shape;554;p36"/>
          <p:cNvSpPr txBox="1">
            <a:spLocks noGrp="1"/>
          </p:cNvSpPr>
          <p:nvPr>
            <p:ph type="title"/>
          </p:nvPr>
        </p:nvSpPr>
        <p:spPr>
          <a:xfrm>
            <a:off x="841248" y="502920"/>
            <a:ext cx="9902952"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5" name="Google Shape;555;p36"/>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6" name="Google Shape;556;p36"/>
          <p:cNvSpPr txBox="1">
            <a:spLocks noGrp="1"/>
          </p:cNvSpPr>
          <p:nvPr>
            <p:ph type="body" idx="1"/>
          </p:nvPr>
        </p:nvSpPr>
        <p:spPr>
          <a:xfrm>
            <a:off x="839789" y="1681163"/>
            <a:ext cx="4872132" cy="823912"/>
          </a:xfrm>
          <a:prstGeom prst="rect">
            <a:avLst/>
          </a:prstGeom>
          <a:noFill/>
          <a:ln>
            <a:noFill/>
          </a:ln>
        </p:spPr>
        <p:txBody>
          <a:bodyPr spcFirstLastPara="1" wrap="square" lIns="91425" tIns="45700" rIns="91425" bIns="45700" anchor="b" anchorCtr="0">
            <a:noAutofit/>
          </a:bodyPr>
          <a:lstStyle>
            <a:lvl1pPr marL="457200" lvl="0" indent="-228600" algn="l">
              <a:lnSpc>
                <a:spcPct val="150000"/>
              </a:lnSpc>
              <a:spcBef>
                <a:spcPts val="1000"/>
              </a:spcBef>
              <a:spcAft>
                <a:spcPts val="0"/>
              </a:spcAft>
              <a:buSzPts val="1600"/>
              <a:buNone/>
              <a:defRPr sz="1600" b="1" cap="none">
                <a:solidFill>
                  <a:schemeClr val="accent1"/>
                </a:solidFill>
              </a:defRPr>
            </a:lvl1pPr>
            <a:lvl2pPr marL="914400" lvl="1" indent="-228600" algn="l">
              <a:lnSpc>
                <a:spcPct val="150000"/>
              </a:lnSpc>
              <a:spcBef>
                <a:spcPts val="500"/>
              </a:spcBef>
              <a:spcAft>
                <a:spcPts val="0"/>
              </a:spcAft>
              <a:buSzPts val="2000"/>
              <a:buFont typeface="Avenir"/>
              <a:buNone/>
              <a:defRPr sz="2000" b="1"/>
            </a:lvl2pPr>
            <a:lvl3pPr marL="1371600" lvl="2" indent="-228600" algn="l">
              <a:lnSpc>
                <a:spcPct val="150000"/>
              </a:lnSpc>
              <a:spcBef>
                <a:spcPts val="500"/>
              </a:spcBef>
              <a:spcAft>
                <a:spcPts val="0"/>
              </a:spcAft>
              <a:buSzPts val="1800"/>
              <a:buNone/>
              <a:defRPr sz="1800" b="1"/>
            </a:lvl3pPr>
            <a:lvl4pPr marL="1828800" lvl="3" indent="-228600" algn="l">
              <a:lnSpc>
                <a:spcPct val="150000"/>
              </a:lnSpc>
              <a:spcBef>
                <a:spcPts val="500"/>
              </a:spcBef>
              <a:spcAft>
                <a:spcPts val="0"/>
              </a:spcAft>
              <a:buSzPts val="1600"/>
              <a:buFont typeface="Avenir"/>
              <a:buNone/>
              <a:defRPr sz="1600" b="1"/>
            </a:lvl4pPr>
            <a:lvl5pPr marL="2286000" lvl="4" indent="-228600" algn="l">
              <a:lnSpc>
                <a:spcPct val="15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57" name="Google Shape;557;p36"/>
          <p:cNvSpPr txBox="1">
            <a:spLocks noGrp="1"/>
          </p:cNvSpPr>
          <p:nvPr>
            <p:ph type="body" idx="2"/>
          </p:nvPr>
        </p:nvSpPr>
        <p:spPr>
          <a:xfrm>
            <a:off x="839787" y="2510632"/>
            <a:ext cx="4872133"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50000"/>
              </a:lnSpc>
              <a:spcBef>
                <a:spcPts val="1000"/>
              </a:spcBef>
              <a:spcAft>
                <a:spcPts val="0"/>
              </a:spcAft>
              <a:buSzPts val="1700"/>
              <a:buChar char="•"/>
              <a:defRPr sz="1700"/>
            </a:lvl1pPr>
            <a:lvl2pPr marL="914400" lvl="1" indent="-228600" algn="l">
              <a:lnSpc>
                <a:spcPct val="150000"/>
              </a:lnSpc>
              <a:spcBef>
                <a:spcPts val="500"/>
              </a:spcBef>
              <a:spcAft>
                <a:spcPts val="0"/>
              </a:spcAft>
              <a:buSzPts val="1700"/>
              <a:buFont typeface="Avenir"/>
              <a:buNone/>
              <a:defRPr sz="1700" b="1"/>
            </a:lvl2pPr>
            <a:lvl3pPr marL="1371600" lvl="2" indent="-336550" algn="l">
              <a:lnSpc>
                <a:spcPct val="150000"/>
              </a:lnSpc>
              <a:spcBef>
                <a:spcPts val="500"/>
              </a:spcBef>
              <a:spcAft>
                <a:spcPts val="0"/>
              </a:spcAft>
              <a:buSzPts val="1700"/>
              <a:buChar char="•"/>
              <a:defRPr sz="1700" b="0"/>
            </a:lvl3pPr>
            <a:lvl4pPr marL="1828800" lvl="3" indent="-228600" algn="l">
              <a:lnSpc>
                <a:spcPct val="150000"/>
              </a:lnSpc>
              <a:spcBef>
                <a:spcPts val="500"/>
              </a:spcBef>
              <a:spcAft>
                <a:spcPts val="0"/>
              </a:spcAft>
              <a:buSzPts val="1700"/>
              <a:buFont typeface="Avenir"/>
              <a:buNone/>
              <a:defRPr sz="1700"/>
            </a:lvl4pPr>
            <a:lvl5pPr marL="2286000" lvl="4" indent="-336550" algn="l">
              <a:lnSpc>
                <a:spcPct val="150000"/>
              </a:lnSpc>
              <a:spcBef>
                <a:spcPts val="500"/>
              </a:spcBef>
              <a:spcAft>
                <a:spcPts val="0"/>
              </a:spcAft>
              <a:buSzPts val="1700"/>
              <a:buChar char="•"/>
              <a:defRPr sz="17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8" name="Google Shape;558;p36"/>
          <p:cNvSpPr txBox="1">
            <a:spLocks noGrp="1"/>
          </p:cNvSpPr>
          <p:nvPr>
            <p:ph type="body" idx="3"/>
          </p:nvPr>
        </p:nvSpPr>
        <p:spPr>
          <a:xfrm>
            <a:off x="5889809" y="1681163"/>
            <a:ext cx="4849909" cy="823912"/>
          </a:xfrm>
          <a:prstGeom prst="rect">
            <a:avLst/>
          </a:prstGeom>
          <a:noFill/>
          <a:ln>
            <a:noFill/>
          </a:ln>
        </p:spPr>
        <p:txBody>
          <a:bodyPr spcFirstLastPara="1" wrap="square" lIns="91425" tIns="45700" rIns="91425" bIns="45700" anchor="b" anchorCtr="0">
            <a:noAutofit/>
          </a:bodyPr>
          <a:lstStyle>
            <a:lvl1pPr marL="457200" lvl="0" indent="-228600" algn="l">
              <a:lnSpc>
                <a:spcPct val="150000"/>
              </a:lnSpc>
              <a:spcBef>
                <a:spcPts val="1000"/>
              </a:spcBef>
              <a:spcAft>
                <a:spcPts val="0"/>
              </a:spcAft>
              <a:buSzPts val="1600"/>
              <a:buNone/>
              <a:defRPr sz="1600" b="1" cap="none">
                <a:solidFill>
                  <a:schemeClr val="accent1"/>
                </a:solidFill>
              </a:defRPr>
            </a:lvl1pPr>
            <a:lvl2pPr marL="914400" lvl="1" indent="-228600" algn="l">
              <a:lnSpc>
                <a:spcPct val="150000"/>
              </a:lnSpc>
              <a:spcBef>
                <a:spcPts val="500"/>
              </a:spcBef>
              <a:spcAft>
                <a:spcPts val="0"/>
              </a:spcAft>
              <a:buSzPts val="2000"/>
              <a:buFont typeface="Avenir"/>
              <a:buNone/>
              <a:defRPr sz="2000" b="1"/>
            </a:lvl2pPr>
            <a:lvl3pPr marL="1371600" lvl="2" indent="-228600" algn="l">
              <a:lnSpc>
                <a:spcPct val="150000"/>
              </a:lnSpc>
              <a:spcBef>
                <a:spcPts val="500"/>
              </a:spcBef>
              <a:spcAft>
                <a:spcPts val="0"/>
              </a:spcAft>
              <a:buSzPts val="1800"/>
              <a:buNone/>
              <a:defRPr sz="1800" b="1"/>
            </a:lvl3pPr>
            <a:lvl4pPr marL="1828800" lvl="3" indent="-228600" algn="l">
              <a:lnSpc>
                <a:spcPct val="150000"/>
              </a:lnSpc>
              <a:spcBef>
                <a:spcPts val="500"/>
              </a:spcBef>
              <a:spcAft>
                <a:spcPts val="0"/>
              </a:spcAft>
              <a:buSzPts val="1600"/>
              <a:buFont typeface="Avenir"/>
              <a:buNone/>
              <a:defRPr sz="1600" b="1"/>
            </a:lvl4pPr>
            <a:lvl5pPr marL="2286000" lvl="4" indent="-228600" algn="l">
              <a:lnSpc>
                <a:spcPct val="15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59" name="Google Shape;559;p36"/>
          <p:cNvSpPr txBox="1">
            <a:spLocks noGrp="1"/>
          </p:cNvSpPr>
          <p:nvPr>
            <p:ph type="body" idx="4"/>
          </p:nvPr>
        </p:nvSpPr>
        <p:spPr>
          <a:xfrm>
            <a:off x="5889810" y="2505075"/>
            <a:ext cx="4872134"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50000"/>
              </a:lnSpc>
              <a:spcBef>
                <a:spcPts val="1000"/>
              </a:spcBef>
              <a:spcAft>
                <a:spcPts val="0"/>
              </a:spcAft>
              <a:buSzPts val="1700"/>
              <a:buChar char="•"/>
              <a:defRPr sz="1700"/>
            </a:lvl1pPr>
            <a:lvl2pPr marL="914400" lvl="1" indent="-228600" algn="l">
              <a:lnSpc>
                <a:spcPct val="150000"/>
              </a:lnSpc>
              <a:spcBef>
                <a:spcPts val="500"/>
              </a:spcBef>
              <a:spcAft>
                <a:spcPts val="0"/>
              </a:spcAft>
              <a:buSzPts val="1700"/>
              <a:buFont typeface="Avenir"/>
              <a:buNone/>
              <a:defRPr sz="1700" b="1"/>
            </a:lvl2pPr>
            <a:lvl3pPr marL="1371600" lvl="2" indent="-336550" algn="l">
              <a:lnSpc>
                <a:spcPct val="150000"/>
              </a:lnSpc>
              <a:spcBef>
                <a:spcPts val="500"/>
              </a:spcBef>
              <a:spcAft>
                <a:spcPts val="0"/>
              </a:spcAft>
              <a:buSzPts val="1700"/>
              <a:buChar char="•"/>
              <a:defRPr sz="1700" b="0"/>
            </a:lvl3pPr>
            <a:lvl4pPr marL="1828800" lvl="3" indent="-228600" algn="l">
              <a:lnSpc>
                <a:spcPct val="150000"/>
              </a:lnSpc>
              <a:spcBef>
                <a:spcPts val="500"/>
              </a:spcBef>
              <a:spcAft>
                <a:spcPts val="0"/>
              </a:spcAft>
              <a:buSzPts val="1700"/>
              <a:buFont typeface="Avenir"/>
              <a:buNone/>
              <a:defRPr sz="1700"/>
            </a:lvl4pPr>
            <a:lvl5pPr marL="2286000" lvl="4" indent="-336550" algn="l">
              <a:lnSpc>
                <a:spcPct val="150000"/>
              </a:lnSpc>
              <a:spcBef>
                <a:spcPts val="500"/>
              </a:spcBef>
              <a:spcAft>
                <a:spcPts val="0"/>
              </a:spcAft>
              <a:buSzPts val="1700"/>
              <a:buChar char="•"/>
              <a:defRPr sz="17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0" name="Google Shape;560;p36"/>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1" name="Google Shape;561;p36"/>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7_Quote">
  <p:cSld name="7_Quote">
    <p:spTree>
      <p:nvGrpSpPr>
        <p:cNvPr id="1" name="Shape 562"/>
        <p:cNvGrpSpPr/>
        <p:nvPr/>
      </p:nvGrpSpPr>
      <p:grpSpPr>
        <a:xfrm>
          <a:off x="0" y="0"/>
          <a:ext cx="0" cy="0"/>
          <a:chOff x="0" y="0"/>
          <a:chExt cx="0" cy="0"/>
        </a:xfrm>
      </p:grpSpPr>
      <p:sp>
        <p:nvSpPr>
          <p:cNvPr id="563" name="Google Shape;563;p3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grpSp>
        <p:nvGrpSpPr>
          <p:cNvPr id="564" name="Google Shape;564;p37"/>
          <p:cNvGrpSpPr/>
          <p:nvPr/>
        </p:nvGrpSpPr>
        <p:grpSpPr>
          <a:xfrm>
            <a:off x="10969445" y="41005"/>
            <a:ext cx="952999" cy="6797768"/>
            <a:chOff x="11084465" y="29503"/>
            <a:chExt cx="952999" cy="6797768"/>
          </a:xfrm>
        </p:grpSpPr>
        <p:sp>
          <p:nvSpPr>
            <p:cNvPr id="565" name="Google Shape;565;p37"/>
            <p:cNvSpPr/>
            <p:nvPr/>
          </p:nvSpPr>
          <p:spPr>
            <a:xfrm rot="-5400000">
              <a:off x="11622617" y="445336"/>
              <a:ext cx="124063" cy="87315"/>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66" name="Google Shape;566;p37"/>
            <p:cNvSpPr/>
            <p:nvPr/>
          </p:nvSpPr>
          <p:spPr>
            <a:xfrm rot="-5400000">
              <a:off x="11343845" y="655446"/>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67" name="Google Shape;567;p37"/>
            <p:cNvSpPr/>
            <p:nvPr/>
          </p:nvSpPr>
          <p:spPr>
            <a:xfrm rot="-5400000">
              <a:off x="11579248" y="171177"/>
              <a:ext cx="150648" cy="99554"/>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68" name="Google Shape;568;p37"/>
            <p:cNvSpPr/>
            <p:nvPr/>
          </p:nvSpPr>
          <p:spPr>
            <a:xfrm rot="-5400000">
              <a:off x="11907653" y="353284"/>
              <a:ext cx="131153" cy="93843"/>
            </a:xfrm>
            <a:custGeom>
              <a:avLst/>
              <a:gdLst/>
              <a:ahLst/>
              <a:cxnLst/>
              <a:rect l="l" t="t" r="r" b="b"/>
              <a:pathLst>
                <a:path w="40" h="31" extrusionOk="0">
                  <a:moveTo>
                    <a:pt x="22" y="0"/>
                  </a:moveTo>
                  <a:cubicBezTo>
                    <a:pt x="39" y="3"/>
                    <a:pt x="40" y="31"/>
                    <a:pt x="16" y="25"/>
                  </a:cubicBezTo>
                  <a:cubicBezTo>
                    <a:pt x="0" y="7"/>
                    <a:pt x="13"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69" name="Google Shape;569;p37"/>
            <p:cNvSpPr/>
            <p:nvPr/>
          </p:nvSpPr>
          <p:spPr>
            <a:xfrm rot="-5400000">
              <a:off x="11082447" y="6380463"/>
              <a:ext cx="9748" cy="5712"/>
            </a:xfrm>
            <a:custGeom>
              <a:avLst/>
              <a:gdLst/>
              <a:ahLst/>
              <a:cxnLst/>
              <a:rect l="l" t="t" r="r" b="b"/>
              <a:pathLst>
                <a:path w="3" h="2" extrusionOk="0">
                  <a:moveTo>
                    <a:pt x="1" y="0"/>
                  </a:moveTo>
                  <a:cubicBezTo>
                    <a:pt x="2" y="1"/>
                    <a:pt x="3" y="2"/>
                    <a:pt x="2" y="2"/>
                  </a:cubicBezTo>
                  <a:cubicBezTo>
                    <a:pt x="1" y="2"/>
                    <a:pt x="0" y="1"/>
                    <a:pt x="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0" name="Google Shape;570;p37"/>
            <p:cNvSpPr/>
            <p:nvPr/>
          </p:nvSpPr>
          <p:spPr>
            <a:xfrm rot="-5400000">
              <a:off x="11300148" y="6717954"/>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1" name="Google Shape;571;p37"/>
            <p:cNvSpPr/>
            <p:nvPr/>
          </p:nvSpPr>
          <p:spPr>
            <a:xfrm rot="-5400000">
              <a:off x="11318707" y="6470571"/>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2" name="Google Shape;572;p37"/>
            <p:cNvSpPr/>
            <p:nvPr/>
          </p:nvSpPr>
          <p:spPr>
            <a:xfrm rot="-5400000">
              <a:off x="11289540" y="6205943"/>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3" name="Google Shape;573;p37"/>
            <p:cNvSpPr/>
            <p:nvPr/>
          </p:nvSpPr>
          <p:spPr>
            <a:xfrm rot="-5400000">
              <a:off x="11286135" y="6006134"/>
              <a:ext cx="131153" cy="69362"/>
            </a:xfrm>
            <a:custGeom>
              <a:avLst/>
              <a:gdLst/>
              <a:ahLst/>
              <a:cxnLst/>
              <a:rect l="l" t="t" r="r" b="b"/>
              <a:pathLst>
                <a:path w="40" h="23" extrusionOk="0">
                  <a:moveTo>
                    <a:pt x="24" y="0"/>
                  </a:moveTo>
                  <a:cubicBezTo>
                    <a:pt x="40" y="0"/>
                    <a:pt x="38" y="20"/>
                    <a:pt x="25" y="23"/>
                  </a:cubicBezTo>
                  <a:cubicBezTo>
                    <a:pt x="0" y="22"/>
                    <a:pt x="6"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4" name="Google Shape;574;p37"/>
            <p:cNvSpPr/>
            <p:nvPr/>
          </p:nvSpPr>
          <p:spPr>
            <a:xfrm rot="-5400000">
              <a:off x="11328119" y="5106401"/>
              <a:ext cx="128495" cy="72626"/>
            </a:xfrm>
            <a:custGeom>
              <a:avLst/>
              <a:gdLst/>
              <a:ahLst/>
              <a:cxnLst/>
              <a:rect l="l" t="t" r="r" b="b"/>
              <a:pathLst>
                <a:path w="39" h="24" extrusionOk="0">
                  <a:moveTo>
                    <a:pt x="21" y="0"/>
                  </a:moveTo>
                  <a:cubicBezTo>
                    <a:pt x="37" y="0"/>
                    <a:pt x="39" y="23"/>
                    <a:pt x="22" y="24"/>
                  </a:cubicBezTo>
                  <a:cubicBezTo>
                    <a:pt x="7" y="22"/>
                    <a:pt x="0" y="5"/>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5" name="Google Shape;575;p37"/>
            <p:cNvSpPr/>
            <p:nvPr/>
          </p:nvSpPr>
          <p:spPr>
            <a:xfrm rot="-5400000">
              <a:off x="11290238" y="5771908"/>
              <a:ext cx="140901" cy="93843"/>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6" name="Google Shape;576;p37"/>
            <p:cNvSpPr/>
            <p:nvPr/>
          </p:nvSpPr>
          <p:spPr>
            <a:xfrm rot="-5400000">
              <a:off x="11325305" y="5566595"/>
              <a:ext cx="131153" cy="69362"/>
            </a:xfrm>
            <a:custGeom>
              <a:avLst/>
              <a:gdLst/>
              <a:ahLst/>
              <a:cxnLst/>
              <a:rect l="l" t="t" r="r" b="b"/>
              <a:pathLst>
                <a:path w="40" h="23" extrusionOk="0">
                  <a:moveTo>
                    <a:pt x="24" y="0"/>
                  </a:moveTo>
                  <a:cubicBezTo>
                    <a:pt x="40" y="0"/>
                    <a:pt x="38" y="20"/>
                    <a:pt x="25" y="23"/>
                  </a:cubicBezTo>
                  <a:cubicBezTo>
                    <a:pt x="0" y="22"/>
                    <a:pt x="6" y="4"/>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7" name="Google Shape;577;p37"/>
            <p:cNvSpPr/>
            <p:nvPr/>
          </p:nvSpPr>
          <p:spPr>
            <a:xfrm rot="-5400000">
              <a:off x="11352805" y="5302043"/>
              <a:ext cx="137356" cy="99554"/>
            </a:xfrm>
            <a:custGeom>
              <a:avLst/>
              <a:gdLst/>
              <a:ahLst/>
              <a:cxnLst/>
              <a:rect l="l" t="t" r="r" b="b"/>
              <a:pathLst>
                <a:path w="42" h="33" extrusionOk="0">
                  <a:moveTo>
                    <a:pt x="25" y="1"/>
                  </a:moveTo>
                  <a:cubicBezTo>
                    <a:pt x="42" y="14"/>
                    <a:pt x="15" y="33"/>
                    <a:pt x="4" y="19"/>
                  </a:cubicBezTo>
                  <a:cubicBezTo>
                    <a:pt x="0" y="5"/>
                    <a:pt x="16" y="0"/>
                    <a:pt x="25"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8" name="Google Shape;578;p37"/>
            <p:cNvSpPr/>
            <p:nvPr/>
          </p:nvSpPr>
          <p:spPr>
            <a:xfrm rot="-5400000">
              <a:off x="11818872" y="6649029"/>
              <a:ext cx="124063" cy="69362"/>
            </a:xfrm>
            <a:custGeom>
              <a:avLst/>
              <a:gdLst/>
              <a:ahLst/>
              <a:cxnLst/>
              <a:rect l="l" t="t" r="r" b="b"/>
              <a:pathLst>
                <a:path w="38" h="23" extrusionOk="0">
                  <a:moveTo>
                    <a:pt x="20" y="0"/>
                  </a:moveTo>
                  <a:cubicBezTo>
                    <a:pt x="37" y="3"/>
                    <a:pt x="38" y="23"/>
                    <a:pt x="20" y="22"/>
                  </a:cubicBezTo>
                  <a:cubicBezTo>
                    <a:pt x="8" y="18"/>
                    <a:pt x="0" y="5"/>
                    <a:pt x="2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79" name="Google Shape;579;p37"/>
            <p:cNvSpPr/>
            <p:nvPr/>
          </p:nvSpPr>
          <p:spPr>
            <a:xfrm rot="-5400000">
              <a:off x="11549356" y="6356531"/>
              <a:ext cx="124951" cy="66098"/>
            </a:xfrm>
            <a:custGeom>
              <a:avLst/>
              <a:gdLst/>
              <a:ahLst/>
              <a:cxnLst/>
              <a:rect l="l" t="t" r="r" b="b"/>
              <a:pathLst>
                <a:path w="38" h="22" extrusionOk="0">
                  <a:moveTo>
                    <a:pt x="21" y="0"/>
                  </a:moveTo>
                  <a:cubicBezTo>
                    <a:pt x="37" y="2"/>
                    <a:pt x="38" y="20"/>
                    <a:pt x="21" y="22"/>
                  </a:cubicBezTo>
                  <a:cubicBezTo>
                    <a:pt x="9" y="16"/>
                    <a:pt x="0" y="6"/>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0" name="Google Shape;580;p37"/>
            <p:cNvSpPr/>
            <p:nvPr/>
          </p:nvSpPr>
          <p:spPr>
            <a:xfrm rot="-5400000">
              <a:off x="11539941" y="5245385"/>
              <a:ext cx="140901" cy="90579"/>
            </a:xfrm>
            <a:custGeom>
              <a:avLst/>
              <a:gdLst/>
              <a:ahLst/>
              <a:cxnLst/>
              <a:rect l="l" t="t" r="r" b="b"/>
              <a:pathLst>
                <a:path w="43" h="30" extrusionOk="0">
                  <a:moveTo>
                    <a:pt x="27" y="3"/>
                  </a:moveTo>
                  <a:cubicBezTo>
                    <a:pt x="35" y="0"/>
                    <a:pt x="43" y="16"/>
                    <a:pt x="40" y="22"/>
                  </a:cubicBezTo>
                  <a:cubicBezTo>
                    <a:pt x="21" y="30"/>
                    <a:pt x="0" y="15"/>
                    <a:pt x="2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1" name="Google Shape;581;p37"/>
            <p:cNvSpPr/>
            <p:nvPr/>
          </p:nvSpPr>
          <p:spPr>
            <a:xfrm rot="-5400000">
              <a:off x="11544511" y="5489055"/>
              <a:ext cx="128495" cy="69362"/>
            </a:xfrm>
            <a:custGeom>
              <a:avLst/>
              <a:gdLst/>
              <a:ahLst/>
              <a:cxnLst/>
              <a:rect l="l" t="t" r="r" b="b"/>
              <a:pathLst>
                <a:path w="39" h="23" extrusionOk="0">
                  <a:moveTo>
                    <a:pt x="16" y="0"/>
                  </a:moveTo>
                  <a:cubicBezTo>
                    <a:pt x="39" y="8"/>
                    <a:pt x="31" y="18"/>
                    <a:pt x="10" y="23"/>
                  </a:cubicBezTo>
                  <a:cubicBezTo>
                    <a:pt x="0" y="16"/>
                    <a:pt x="4"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2" name="Google Shape;582;p37"/>
            <p:cNvSpPr/>
            <p:nvPr/>
          </p:nvSpPr>
          <p:spPr>
            <a:xfrm rot="-5400000">
              <a:off x="11569296" y="5715712"/>
              <a:ext cx="131153" cy="157493"/>
            </a:xfrm>
            <a:custGeom>
              <a:avLst/>
              <a:gdLst/>
              <a:ahLst/>
              <a:cxnLst/>
              <a:rect l="l" t="t" r="r" b="b"/>
              <a:pathLst>
                <a:path w="40" h="52" extrusionOk="0">
                  <a:moveTo>
                    <a:pt x="13" y="7"/>
                  </a:moveTo>
                  <a:cubicBezTo>
                    <a:pt x="40" y="12"/>
                    <a:pt x="18" y="52"/>
                    <a:pt x="0" y="24"/>
                  </a:cubicBezTo>
                  <a:cubicBezTo>
                    <a:pt x="2" y="0"/>
                    <a:pt x="6" y="17"/>
                    <a:pt x="13" y="7"/>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3" name="Google Shape;583;p37"/>
            <p:cNvSpPr/>
            <p:nvPr/>
          </p:nvSpPr>
          <p:spPr>
            <a:xfrm rot="-5400000">
              <a:off x="11552595" y="6058911"/>
              <a:ext cx="134697" cy="93027"/>
            </a:xfrm>
            <a:custGeom>
              <a:avLst/>
              <a:gdLst/>
              <a:ahLst/>
              <a:cxnLst/>
              <a:rect l="l" t="t" r="r" b="b"/>
              <a:pathLst>
                <a:path w="41" h="31" extrusionOk="0">
                  <a:moveTo>
                    <a:pt x="23" y="0"/>
                  </a:moveTo>
                  <a:cubicBezTo>
                    <a:pt x="40" y="3"/>
                    <a:pt x="41" y="31"/>
                    <a:pt x="16" y="25"/>
                  </a:cubicBezTo>
                  <a:cubicBezTo>
                    <a:pt x="0" y="7"/>
                    <a:pt x="14" y="4"/>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4" name="Google Shape;584;p37"/>
            <p:cNvSpPr/>
            <p:nvPr/>
          </p:nvSpPr>
          <p:spPr>
            <a:xfrm rot="-5400000">
              <a:off x="11644150" y="5453670"/>
              <a:ext cx="2659" cy="8977"/>
            </a:xfrm>
            <a:custGeom>
              <a:avLst/>
              <a:gdLst/>
              <a:ahLst/>
              <a:cxnLst/>
              <a:rect l="l" t="t" r="r" b="b"/>
              <a:pathLst>
                <a:path w="1" h="3" extrusionOk="0">
                  <a:moveTo>
                    <a:pt x="0" y="0"/>
                  </a:moveTo>
                  <a:cubicBezTo>
                    <a:pt x="1" y="0"/>
                    <a:pt x="1" y="3"/>
                    <a:pt x="0" y="2"/>
                  </a:cubicBezTo>
                  <a:cubicBezTo>
                    <a:pt x="0" y="1"/>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5" name="Google Shape;585;p37"/>
            <p:cNvSpPr/>
            <p:nvPr/>
          </p:nvSpPr>
          <p:spPr>
            <a:xfrm rot="-5400000">
              <a:off x="11792501" y="5511559"/>
              <a:ext cx="140901" cy="93027"/>
            </a:xfrm>
            <a:custGeom>
              <a:avLst/>
              <a:gdLst/>
              <a:ahLst/>
              <a:cxnLst/>
              <a:rect l="l" t="t" r="r" b="b"/>
              <a:pathLst>
                <a:path w="43" h="31" extrusionOk="0">
                  <a:moveTo>
                    <a:pt x="26" y="3"/>
                  </a:moveTo>
                  <a:cubicBezTo>
                    <a:pt x="34" y="0"/>
                    <a:pt x="43" y="17"/>
                    <a:pt x="39" y="23"/>
                  </a:cubicBezTo>
                  <a:cubicBezTo>
                    <a:pt x="20" y="31"/>
                    <a:pt x="0" y="15"/>
                    <a:pt x="26"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6" name="Google Shape;586;p37"/>
            <p:cNvSpPr/>
            <p:nvPr/>
          </p:nvSpPr>
          <p:spPr>
            <a:xfrm rot="-5400000">
              <a:off x="11803807" y="5235913"/>
              <a:ext cx="154193" cy="81603"/>
            </a:xfrm>
            <a:custGeom>
              <a:avLst/>
              <a:gdLst/>
              <a:ahLst/>
              <a:cxnLst/>
              <a:rect l="l" t="t" r="r" b="b"/>
              <a:pathLst>
                <a:path w="47" h="27" extrusionOk="0">
                  <a:moveTo>
                    <a:pt x="31" y="0"/>
                  </a:moveTo>
                  <a:cubicBezTo>
                    <a:pt x="47" y="10"/>
                    <a:pt x="32" y="27"/>
                    <a:pt x="17" y="23"/>
                  </a:cubicBezTo>
                  <a:cubicBezTo>
                    <a:pt x="0" y="14"/>
                    <a:pt x="18" y="0"/>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7" name="Google Shape;587;p37"/>
            <p:cNvSpPr/>
            <p:nvPr/>
          </p:nvSpPr>
          <p:spPr>
            <a:xfrm rot="-5400000">
              <a:off x="11824688" y="6316093"/>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8" name="Google Shape;588;p37"/>
            <p:cNvSpPr/>
            <p:nvPr/>
          </p:nvSpPr>
          <p:spPr>
            <a:xfrm rot="-5400000">
              <a:off x="11808704" y="5801429"/>
              <a:ext cx="154193" cy="84866"/>
            </a:xfrm>
            <a:custGeom>
              <a:avLst/>
              <a:gdLst/>
              <a:ahLst/>
              <a:cxnLst/>
              <a:rect l="l" t="t" r="r" b="b"/>
              <a:pathLst>
                <a:path w="47" h="28" extrusionOk="0">
                  <a:moveTo>
                    <a:pt x="26" y="0"/>
                  </a:moveTo>
                  <a:cubicBezTo>
                    <a:pt x="47" y="13"/>
                    <a:pt x="28" y="28"/>
                    <a:pt x="10" y="26"/>
                  </a:cubicBezTo>
                  <a:cubicBezTo>
                    <a:pt x="0" y="13"/>
                    <a:pt x="15" y="4"/>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89" name="Google Shape;589;p37"/>
            <p:cNvSpPr/>
            <p:nvPr/>
          </p:nvSpPr>
          <p:spPr>
            <a:xfrm rot="-5400000">
              <a:off x="11833689" y="6070485"/>
              <a:ext cx="131153" cy="87315"/>
            </a:xfrm>
            <a:custGeom>
              <a:avLst/>
              <a:gdLst/>
              <a:ahLst/>
              <a:cxnLst/>
              <a:rect l="l" t="t" r="r" b="b"/>
              <a:pathLst>
                <a:path w="40" h="29" extrusionOk="0">
                  <a:moveTo>
                    <a:pt x="24" y="0"/>
                  </a:moveTo>
                  <a:cubicBezTo>
                    <a:pt x="40" y="1"/>
                    <a:pt x="35" y="29"/>
                    <a:pt x="20" y="25"/>
                  </a:cubicBezTo>
                  <a:cubicBezTo>
                    <a:pt x="0" y="19"/>
                    <a:pt x="5" y="2"/>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0" name="Google Shape;590;p37"/>
            <p:cNvSpPr/>
            <p:nvPr/>
          </p:nvSpPr>
          <p:spPr>
            <a:xfrm rot="-5400000">
              <a:off x="11542486" y="6597613"/>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1" name="Google Shape;591;p37"/>
            <p:cNvSpPr/>
            <p:nvPr/>
          </p:nvSpPr>
          <p:spPr>
            <a:xfrm rot="-5400000">
              <a:off x="11932857" y="615519"/>
              <a:ext cx="127608" cy="81603"/>
            </a:xfrm>
            <a:custGeom>
              <a:avLst/>
              <a:gdLst/>
              <a:ahLst/>
              <a:cxnLst/>
              <a:rect l="l" t="t" r="r" b="b"/>
              <a:pathLst>
                <a:path w="39" h="27" extrusionOk="0">
                  <a:moveTo>
                    <a:pt x="24" y="0"/>
                  </a:moveTo>
                  <a:cubicBezTo>
                    <a:pt x="39" y="3"/>
                    <a:pt x="36" y="27"/>
                    <a:pt x="20" y="26"/>
                  </a:cubicBezTo>
                  <a:cubicBezTo>
                    <a:pt x="0" y="19"/>
                    <a:pt x="4"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2" name="Google Shape;592;p37"/>
            <p:cNvSpPr/>
            <p:nvPr/>
          </p:nvSpPr>
          <p:spPr>
            <a:xfrm rot="-5400000">
              <a:off x="11323671" y="4136638"/>
              <a:ext cx="144445" cy="106083"/>
            </a:xfrm>
            <a:custGeom>
              <a:avLst/>
              <a:gdLst/>
              <a:ahLst/>
              <a:cxnLst/>
              <a:rect l="l" t="t" r="r" b="b"/>
              <a:pathLst>
                <a:path w="44" h="35" extrusionOk="0">
                  <a:moveTo>
                    <a:pt x="28" y="0"/>
                  </a:moveTo>
                  <a:cubicBezTo>
                    <a:pt x="36" y="1"/>
                    <a:pt x="44" y="12"/>
                    <a:pt x="42" y="21"/>
                  </a:cubicBezTo>
                  <a:cubicBezTo>
                    <a:pt x="23" y="35"/>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3" name="Google Shape;593;p37"/>
            <p:cNvSpPr/>
            <p:nvPr/>
          </p:nvSpPr>
          <p:spPr>
            <a:xfrm rot="-5400000">
              <a:off x="11286668" y="3076335"/>
              <a:ext cx="151535" cy="75075"/>
            </a:xfrm>
            <a:custGeom>
              <a:avLst/>
              <a:gdLst/>
              <a:ahLst/>
              <a:cxnLst/>
              <a:rect l="l" t="t" r="r" b="b"/>
              <a:pathLst>
                <a:path w="46" h="25" extrusionOk="0">
                  <a:moveTo>
                    <a:pt x="23" y="0"/>
                  </a:moveTo>
                  <a:cubicBezTo>
                    <a:pt x="32" y="1"/>
                    <a:pt x="46" y="21"/>
                    <a:pt x="29" y="25"/>
                  </a:cubicBezTo>
                  <a:cubicBezTo>
                    <a:pt x="10" y="23"/>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4" name="Google Shape;594;p37"/>
            <p:cNvSpPr/>
            <p:nvPr/>
          </p:nvSpPr>
          <p:spPr>
            <a:xfrm rot="-5400000">
              <a:off x="11299576" y="2070036"/>
              <a:ext cx="134697" cy="84051"/>
            </a:xfrm>
            <a:custGeom>
              <a:avLst/>
              <a:gdLst/>
              <a:ahLst/>
              <a:cxnLst/>
              <a:rect l="l" t="t" r="r" b="b"/>
              <a:pathLst>
                <a:path w="41" h="28" extrusionOk="0">
                  <a:moveTo>
                    <a:pt x="22" y="0"/>
                  </a:moveTo>
                  <a:cubicBezTo>
                    <a:pt x="41" y="13"/>
                    <a:pt x="24" y="28"/>
                    <a:pt x="8" y="21"/>
                  </a:cubicBezTo>
                  <a:cubicBezTo>
                    <a:pt x="0" y="8"/>
                    <a:pt x="8" y="0"/>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5" name="Google Shape;595;p37"/>
            <p:cNvSpPr/>
            <p:nvPr/>
          </p:nvSpPr>
          <p:spPr>
            <a:xfrm rot="-5400000">
              <a:off x="11307468" y="2858317"/>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6" name="Google Shape;596;p37"/>
            <p:cNvSpPr/>
            <p:nvPr/>
          </p:nvSpPr>
          <p:spPr>
            <a:xfrm rot="-5400000">
              <a:off x="11322039" y="1389379"/>
              <a:ext cx="144445" cy="102819"/>
            </a:xfrm>
            <a:custGeom>
              <a:avLst/>
              <a:gdLst/>
              <a:ahLst/>
              <a:cxnLst/>
              <a:rect l="l" t="t" r="r" b="b"/>
              <a:pathLst>
                <a:path w="44" h="34" extrusionOk="0">
                  <a:moveTo>
                    <a:pt x="31" y="1"/>
                  </a:moveTo>
                  <a:cubicBezTo>
                    <a:pt x="44" y="3"/>
                    <a:pt x="38" y="34"/>
                    <a:pt x="25" y="22"/>
                  </a:cubicBezTo>
                  <a:cubicBezTo>
                    <a:pt x="0" y="28"/>
                    <a:pt x="14" y="0"/>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7" name="Google Shape;597;p37"/>
            <p:cNvSpPr/>
            <p:nvPr/>
          </p:nvSpPr>
          <p:spPr>
            <a:xfrm rot="-5400000">
              <a:off x="11339516" y="4357073"/>
              <a:ext cx="115202" cy="121588"/>
            </a:xfrm>
            <a:custGeom>
              <a:avLst/>
              <a:gdLst/>
              <a:ahLst/>
              <a:cxnLst/>
              <a:rect l="l" t="t" r="r" b="b"/>
              <a:pathLst>
                <a:path w="35" h="40" extrusionOk="0">
                  <a:moveTo>
                    <a:pt x="16" y="4"/>
                  </a:moveTo>
                  <a:cubicBezTo>
                    <a:pt x="35" y="4"/>
                    <a:pt x="32" y="0"/>
                    <a:pt x="33" y="15"/>
                  </a:cubicBezTo>
                  <a:cubicBezTo>
                    <a:pt x="34" y="40"/>
                    <a:pt x="0" y="22"/>
                    <a:pt x="16"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8" name="Google Shape;598;p37"/>
            <p:cNvSpPr/>
            <p:nvPr/>
          </p:nvSpPr>
          <p:spPr>
            <a:xfrm rot="-5400000">
              <a:off x="11319441" y="2569203"/>
              <a:ext cx="127608" cy="69362"/>
            </a:xfrm>
            <a:custGeom>
              <a:avLst/>
              <a:gdLst/>
              <a:ahLst/>
              <a:cxnLst/>
              <a:rect l="l" t="t" r="r" b="b"/>
              <a:pathLst>
                <a:path w="39" h="23" extrusionOk="0">
                  <a:moveTo>
                    <a:pt x="26" y="0"/>
                  </a:moveTo>
                  <a:cubicBezTo>
                    <a:pt x="39" y="1"/>
                    <a:pt x="38" y="21"/>
                    <a:pt x="26" y="23"/>
                  </a:cubicBezTo>
                  <a:cubicBezTo>
                    <a:pt x="0" y="23"/>
                    <a:pt x="5" y="2"/>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599" name="Google Shape;599;p37"/>
            <p:cNvSpPr/>
            <p:nvPr/>
          </p:nvSpPr>
          <p:spPr>
            <a:xfrm rot="-5400000">
              <a:off x="11323788" y="2315841"/>
              <a:ext cx="131153" cy="81603"/>
            </a:xfrm>
            <a:custGeom>
              <a:avLst/>
              <a:gdLst/>
              <a:ahLst/>
              <a:cxnLst/>
              <a:rect l="l" t="t" r="r" b="b"/>
              <a:pathLst>
                <a:path w="40" h="27" extrusionOk="0">
                  <a:moveTo>
                    <a:pt x="25" y="0"/>
                  </a:moveTo>
                  <a:cubicBezTo>
                    <a:pt x="34" y="0"/>
                    <a:pt x="40" y="11"/>
                    <a:pt x="38" y="20"/>
                  </a:cubicBezTo>
                  <a:cubicBezTo>
                    <a:pt x="17" y="27"/>
                    <a:pt x="0" y="12"/>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0" name="Google Shape;600;p37"/>
            <p:cNvSpPr/>
            <p:nvPr/>
          </p:nvSpPr>
          <p:spPr>
            <a:xfrm rot="-5400000">
              <a:off x="11325280" y="4859140"/>
              <a:ext cx="134697" cy="81603"/>
            </a:xfrm>
            <a:custGeom>
              <a:avLst/>
              <a:gdLst/>
              <a:ahLst/>
              <a:cxnLst/>
              <a:rect l="l" t="t" r="r" b="b"/>
              <a:pathLst>
                <a:path w="41" h="27" extrusionOk="0">
                  <a:moveTo>
                    <a:pt x="19" y="0"/>
                  </a:moveTo>
                  <a:cubicBezTo>
                    <a:pt x="41" y="9"/>
                    <a:pt x="28" y="27"/>
                    <a:pt x="7" y="20"/>
                  </a:cubicBezTo>
                  <a:cubicBezTo>
                    <a:pt x="0" y="8"/>
                    <a:pt x="7"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1" name="Google Shape;601;p37"/>
            <p:cNvSpPr/>
            <p:nvPr/>
          </p:nvSpPr>
          <p:spPr>
            <a:xfrm rot="-5400000">
              <a:off x="11322039" y="1181851"/>
              <a:ext cx="144445" cy="78339"/>
            </a:xfrm>
            <a:custGeom>
              <a:avLst/>
              <a:gdLst/>
              <a:ahLst/>
              <a:cxnLst/>
              <a:rect l="l" t="t" r="r" b="b"/>
              <a:pathLst>
                <a:path w="44" h="26" extrusionOk="0">
                  <a:moveTo>
                    <a:pt x="29" y="0"/>
                  </a:moveTo>
                  <a:cubicBezTo>
                    <a:pt x="44" y="3"/>
                    <a:pt x="40" y="22"/>
                    <a:pt x="26" y="26"/>
                  </a:cubicBezTo>
                  <a:cubicBezTo>
                    <a:pt x="0" y="25"/>
                    <a:pt x="11" y="6"/>
                    <a:pt x="2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2" name="Google Shape;602;p37"/>
            <p:cNvSpPr/>
            <p:nvPr/>
          </p:nvSpPr>
          <p:spPr>
            <a:xfrm rot="-5400000">
              <a:off x="11333871" y="1845067"/>
              <a:ext cx="144445" cy="97107"/>
            </a:xfrm>
            <a:custGeom>
              <a:avLst/>
              <a:gdLst/>
              <a:ahLst/>
              <a:cxnLst/>
              <a:rect l="l" t="t" r="r" b="b"/>
              <a:pathLst>
                <a:path w="44" h="32" extrusionOk="0">
                  <a:moveTo>
                    <a:pt x="31" y="1"/>
                  </a:moveTo>
                  <a:cubicBezTo>
                    <a:pt x="40" y="0"/>
                    <a:pt x="44" y="8"/>
                    <a:pt x="43" y="16"/>
                  </a:cubicBezTo>
                  <a:cubicBezTo>
                    <a:pt x="29" y="32"/>
                    <a:pt x="0" y="7"/>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3" name="Google Shape;603;p37"/>
            <p:cNvSpPr/>
            <p:nvPr/>
          </p:nvSpPr>
          <p:spPr>
            <a:xfrm rot="-5400000">
              <a:off x="11343373" y="3373180"/>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4" name="Google Shape;604;p37"/>
            <p:cNvSpPr/>
            <p:nvPr/>
          </p:nvSpPr>
          <p:spPr>
            <a:xfrm rot="-5400000">
              <a:off x="11352232" y="1599401"/>
              <a:ext cx="144445" cy="102819"/>
            </a:xfrm>
            <a:custGeom>
              <a:avLst/>
              <a:gdLst/>
              <a:ahLst/>
              <a:cxnLst/>
              <a:rect l="l" t="t" r="r" b="b"/>
              <a:pathLst>
                <a:path w="44" h="34" extrusionOk="0">
                  <a:moveTo>
                    <a:pt x="31" y="0"/>
                  </a:moveTo>
                  <a:cubicBezTo>
                    <a:pt x="39" y="0"/>
                    <a:pt x="44" y="12"/>
                    <a:pt x="42" y="19"/>
                  </a:cubicBezTo>
                  <a:cubicBezTo>
                    <a:pt x="25" y="34"/>
                    <a:pt x="0" y="8"/>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5" name="Google Shape;605;p37"/>
            <p:cNvSpPr/>
            <p:nvPr/>
          </p:nvSpPr>
          <p:spPr>
            <a:xfrm rot="-5400000">
              <a:off x="11326212" y="4626521"/>
              <a:ext cx="121406" cy="81603"/>
            </a:xfrm>
            <a:custGeom>
              <a:avLst/>
              <a:gdLst/>
              <a:ahLst/>
              <a:cxnLst/>
              <a:rect l="l" t="t" r="r" b="b"/>
              <a:pathLst>
                <a:path w="37" h="27" extrusionOk="0">
                  <a:moveTo>
                    <a:pt x="19" y="1"/>
                  </a:moveTo>
                  <a:cubicBezTo>
                    <a:pt x="31" y="2"/>
                    <a:pt x="37"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6" name="Google Shape;606;p37"/>
            <p:cNvSpPr/>
            <p:nvPr/>
          </p:nvSpPr>
          <p:spPr>
            <a:xfrm rot="-5400000">
              <a:off x="11341483" y="3610834"/>
              <a:ext cx="147990" cy="78339"/>
            </a:xfrm>
            <a:custGeom>
              <a:avLst/>
              <a:gdLst/>
              <a:ahLst/>
              <a:cxnLst/>
              <a:rect l="l" t="t" r="r" b="b"/>
              <a:pathLst>
                <a:path w="45" h="26" extrusionOk="0">
                  <a:moveTo>
                    <a:pt x="22" y="0"/>
                  </a:moveTo>
                  <a:cubicBezTo>
                    <a:pt x="32" y="2"/>
                    <a:pt x="45" y="22"/>
                    <a:pt x="28" y="26"/>
                  </a:cubicBezTo>
                  <a:cubicBezTo>
                    <a:pt x="10" y="24"/>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7" name="Google Shape;607;p37"/>
            <p:cNvSpPr/>
            <p:nvPr/>
          </p:nvSpPr>
          <p:spPr>
            <a:xfrm rot="-5400000">
              <a:off x="11360404" y="3843489"/>
              <a:ext cx="133812" cy="79154"/>
            </a:xfrm>
            <a:custGeom>
              <a:avLst/>
              <a:gdLst/>
              <a:ahLst/>
              <a:cxnLst/>
              <a:rect l="l" t="t" r="r" b="b"/>
              <a:pathLst>
                <a:path w="41" h="26" extrusionOk="0">
                  <a:moveTo>
                    <a:pt x="19" y="0"/>
                  </a:moveTo>
                  <a:cubicBezTo>
                    <a:pt x="41" y="9"/>
                    <a:pt x="28" y="26"/>
                    <a:pt x="7" y="19"/>
                  </a:cubicBezTo>
                  <a:cubicBezTo>
                    <a:pt x="0" y="8"/>
                    <a:pt x="7"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8" name="Google Shape;608;p37"/>
            <p:cNvSpPr/>
            <p:nvPr/>
          </p:nvSpPr>
          <p:spPr>
            <a:xfrm rot="-5400000">
              <a:off x="11348882" y="920437"/>
              <a:ext cx="127608" cy="81603"/>
            </a:xfrm>
            <a:custGeom>
              <a:avLst/>
              <a:gdLst/>
              <a:ahLst/>
              <a:cxnLst/>
              <a:rect l="l" t="t" r="r" b="b"/>
              <a:pathLst>
                <a:path w="39" h="27" extrusionOk="0">
                  <a:moveTo>
                    <a:pt x="21" y="2"/>
                  </a:moveTo>
                  <a:cubicBezTo>
                    <a:pt x="36" y="0"/>
                    <a:pt x="39" y="17"/>
                    <a:pt x="26" y="24"/>
                  </a:cubicBezTo>
                  <a:cubicBezTo>
                    <a:pt x="8" y="27"/>
                    <a:pt x="0" y="9"/>
                    <a:pt x="21"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09" name="Google Shape;609;p37"/>
            <p:cNvSpPr/>
            <p:nvPr/>
          </p:nvSpPr>
          <p:spPr>
            <a:xfrm rot="-5400000">
              <a:off x="11553136" y="4513254"/>
              <a:ext cx="150648" cy="75075"/>
            </a:xfrm>
            <a:custGeom>
              <a:avLst/>
              <a:gdLst/>
              <a:ahLst/>
              <a:cxnLst/>
              <a:rect l="l" t="t" r="r" b="b"/>
              <a:pathLst>
                <a:path w="46" h="25" extrusionOk="0">
                  <a:moveTo>
                    <a:pt x="23" y="0"/>
                  </a:moveTo>
                  <a:cubicBezTo>
                    <a:pt x="32" y="1"/>
                    <a:pt x="46" y="21"/>
                    <a:pt x="29" y="25"/>
                  </a:cubicBezTo>
                  <a:cubicBezTo>
                    <a:pt x="10" y="24"/>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0" name="Google Shape;610;p37"/>
            <p:cNvSpPr/>
            <p:nvPr/>
          </p:nvSpPr>
          <p:spPr>
            <a:xfrm rot="-5400000">
              <a:off x="11613887" y="3292339"/>
              <a:ext cx="121406" cy="124036"/>
            </a:xfrm>
            <a:custGeom>
              <a:avLst/>
              <a:gdLst/>
              <a:ahLst/>
              <a:cxnLst/>
              <a:rect l="l" t="t" r="r" b="b"/>
              <a:pathLst>
                <a:path w="37" h="41" extrusionOk="0">
                  <a:moveTo>
                    <a:pt x="24" y="4"/>
                  </a:moveTo>
                  <a:cubicBezTo>
                    <a:pt x="37" y="1"/>
                    <a:pt x="28" y="18"/>
                    <a:pt x="29" y="26"/>
                  </a:cubicBezTo>
                  <a:cubicBezTo>
                    <a:pt x="8" y="41"/>
                    <a:pt x="0" y="0"/>
                    <a:pt x="24"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1" name="Google Shape;611;p37"/>
            <p:cNvSpPr/>
            <p:nvPr/>
          </p:nvSpPr>
          <p:spPr>
            <a:xfrm rot="-5400000">
              <a:off x="11587119" y="4756266"/>
              <a:ext cx="137356"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2" name="Google Shape;612;p37"/>
            <p:cNvSpPr/>
            <p:nvPr/>
          </p:nvSpPr>
          <p:spPr>
            <a:xfrm rot="-5400000">
              <a:off x="11602438" y="3633468"/>
              <a:ext cx="121406" cy="79154"/>
            </a:xfrm>
            <a:custGeom>
              <a:avLst/>
              <a:gdLst/>
              <a:ahLst/>
              <a:cxnLst/>
              <a:rect l="l" t="t" r="r" b="b"/>
              <a:pathLst>
                <a:path w="37" h="26" extrusionOk="0">
                  <a:moveTo>
                    <a:pt x="19" y="0"/>
                  </a:moveTo>
                  <a:cubicBezTo>
                    <a:pt x="31" y="1"/>
                    <a:pt x="37" y="23"/>
                    <a:pt x="22" y="26"/>
                  </a:cubicBezTo>
                  <a:cubicBezTo>
                    <a:pt x="2" y="26"/>
                    <a:pt x="0" y="0"/>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3" name="Google Shape;613;p37"/>
            <p:cNvSpPr/>
            <p:nvPr/>
          </p:nvSpPr>
          <p:spPr>
            <a:xfrm rot="-5400000">
              <a:off x="11604909" y="2054390"/>
              <a:ext cx="131153" cy="111796"/>
            </a:xfrm>
            <a:custGeom>
              <a:avLst/>
              <a:gdLst/>
              <a:ahLst/>
              <a:cxnLst/>
              <a:rect l="l" t="t" r="r" b="b"/>
              <a:pathLst>
                <a:path w="40" h="37" extrusionOk="0">
                  <a:moveTo>
                    <a:pt x="22" y="1"/>
                  </a:moveTo>
                  <a:cubicBezTo>
                    <a:pt x="36" y="0"/>
                    <a:pt x="40" y="8"/>
                    <a:pt x="40" y="18"/>
                  </a:cubicBezTo>
                  <a:cubicBezTo>
                    <a:pt x="27" y="37"/>
                    <a:pt x="0" y="14"/>
                    <a:pt x="22"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4" name="Google Shape;614;p37"/>
            <p:cNvSpPr/>
            <p:nvPr/>
          </p:nvSpPr>
          <p:spPr>
            <a:xfrm rot="-5400000">
              <a:off x="11598145" y="2831840"/>
              <a:ext cx="157737" cy="118324"/>
            </a:xfrm>
            <a:custGeom>
              <a:avLst/>
              <a:gdLst/>
              <a:ahLst/>
              <a:cxnLst/>
              <a:rect l="l" t="t" r="r" b="b"/>
              <a:pathLst>
                <a:path w="48" h="39" extrusionOk="0">
                  <a:moveTo>
                    <a:pt x="28" y="1"/>
                  </a:moveTo>
                  <a:cubicBezTo>
                    <a:pt x="39" y="0"/>
                    <a:pt x="43" y="5"/>
                    <a:pt x="46" y="11"/>
                  </a:cubicBezTo>
                  <a:cubicBezTo>
                    <a:pt x="48" y="39"/>
                    <a:pt x="0" y="17"/>
                    <a:pt x="2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5" name="Google Shape;615;p37"/>
            <p:cNvSpPr/>
            <p:nvPr/>
          </p:nvSpPr>
          <p:spPr>
            <a:xfrm rot="-5400000">
              <a:off x="11613292" y="4168868"/>
              <a:ext cx="115202" cy="124036"/>
            </a:xfrm>
            <a:custGeom>
              <a:avLst/>
              <a:gdLst/>
              <a:ahLst/>
              <a:cxnLst/>
              <a:rect l="l" t="t" r="r" b="b"/>
              <a:pathLst>
                <a:path w="35" h="41" extrusionOk="0">
                  <a:moveTo>
                    <a:pt x="16" y="4"/>
                  </a:moveTo>
                  <a:cubicBezTo>
                    <a:pt x="35" y="5"/>
                    <a:pt x="32" y="0"/>
                    <a:pt x="33" y="15"/>
                  </a:cubicBezTo>
                  <a:cubicBezTo>
                    <a:pt x="34" y="41"/>
                    <a:pt x="0" y="23"/>
                    <a:pt x="16"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6" name="Google Shape;616;p37"/>
            <p:cNvSpPr/>
            <p:nvPr/>
          </p:nvSpPr>
          <p:spPr>
            <a:xfrm rot="-5400000">
              <a:off x="11604792" y="1772145"/>
              <a:ext cx="144445" cy="111796"/>
            </a:xfrm>
            <a:custGeom>
              <a:avLst/>
              <a:gdLst/>
              <a:ahLst/>
              <a:cxnLst/>
              <a:rect l="l" t="t" r="r" b="b"/>
              <a:pathLst>
                <a:path w="44" h="37" extrusionOk="0">
                  <a:moveTo>
                    <a:pt x="29" y="0"/>
                  </a:moveTo>
                  <a:cubicBezTo>
                    <a:pt x="36" y="2"/>
                    <a:pt x="44" y="12"/>
                    <a:pt x="42" y="21"/>
                  </a:cubicBezTo>
                  <a:cubicBezTo>
                    <a:pt x="25" y="37"/>
                    <a:pt x="0" y="7"/>
                    <a:pt x="2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7" name="Google Shape;617;p37"/>
            <p:cNvSpPr/>
            <p:nvPr/>
          </p:nvSpPr>
          <p:spPr>
            <a:xfrm rot="-5400000">
              <a:off x="11653871" y="1216307"/>
              <a:ext cx="131153" cy="75890"/>
            </a:xfrm>
            <a:custGeom>
              <a:avLst/>
              <a:gdLst/>
              <a:ahLst/>
              <a:cxnLst/>
              <a:rect l="l" t="t" r="r" b="b"/>
              <a:pathLst>
                <a:path w="40" h="25" extrusionOk="0">
                  <a:moveTo>
                    <a:pt x="18" y="0"/>
                  </a:moveTo>
                  <a:cubicBezTo>
                    <a:pt x="40" y="9"/>
                    <a:pt x="26" y="25"/>
                    <a:pt x="7" y="21"/>
                  </a:cubicBezTo>
                  <a:cubicBezTo>
                    <a:pt x="0" y="11"/>
                    <a:pt x="5" y="0"/>
                    <a:pt x="1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8" name="Google Shape;618;p37"/>
            <p:cNvSpPr/>
            <p:nvPr/>
          </p:nvSpPr>
          <p:spPr>
            <a:xfrm rot="-5400000">
              <a:off x="11606541" y="2314012"/>
              <a:ext cx="131153" cy="90579"/>
            </a:xfrm>
            <a:custGeom>
              <a:avLst/>
              <a:gdLst/>
              <a:ahLst/>
              <a:cxnLst/>
              <a:rect l="l" t="t" r="r" b="b"/>
              <a:pathLst>
                <a:path w="40" h="30" extrusionOk="0">
                  <a:moveTo>
                    <a:pt x="22" y="0"/>
                  </a:moveTo>
                  <a:cubicBezTo>
                    <a:pt x="39" y="3"/>
                    <a:pt x="40" y="30"/>
                    <a:pt x="16" y="26"/>
                  </a:cubicBezTo>
                  <a:cubicBezTo>
                    <a:pt x="0" y="7"/>
                    <a:pt x="14"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19" name="Google Shape;619;p37"/>
            <p:cNvSpPr/>
            <p:nvPr/>
          </p:nvSpPr>
          <p:spPr>
            <a:xfrm rot="-5400000">
              <a:off x="11609804" y="2540871"/>
              <a:ext cx="131153" cy="90579"/>
            </a:xfrm>
            <a:custGeom>
              <a:avLst/>
              <a:gdLst/>
              <a:ahLst/>
              <a:cxnLst/>
              <a:rect l="l" t="t" r="r" b="b"/>
              <a:pathLst>
                <a:path w="40" h="30" extrusionOk="0">
                  <a:moveTo>
                    <a:pt x="22" y="0"/>
                  </a:moveTo>
                  <a:cubicBezTo>
                    <a:pt x="40" y="1"/>
                    <a:pt x="40" y="30"/>
                    <a:pt x="17" y="26"/>
                  </a:cubicBezTo>
                  <a:cubicBezTo>
                    <a:pt x="0" y="7"/>
                    <a:pt x="15" y="5"/>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0" name="Google Shape;620;p37"/>
            <p:cNvSpPr/>
            <p:nvPr/>
          </p:nvSpPr>
          <p:spPr>
            <a:xfrm rot="-5400000">
              <a:off x="11614678" y="3047034"/>
              <a:ext cx="121406" cy="84051"/>
            </a:xfrm>
            <a:custGeom>
              <a:avLst/>
              <a:gdLst/>
              <a:ahLst/>
              <a:cxnLst/>
              <a:rect l="l" t="t" r="r" b="b"/>
              <a:pathLst>
                <a:path w="37" h="28" extrusionOk="0">
                  <a:moveTo>
                    <a:pt x="13" y="2"/>
                  </a:moveTo>
                  <a:cubicBezTo>
                    <a:pt x="23" y="0"/>
                    <a:pt x="25" y="4"/>
                    <a:pt x="29" y="9"/>
                  </a:cubicBezTo>
                  <a:cubicBezTo>
                    <a:pt x="37" y="19"/>
                    <a:pt x="25" y="25"/>
                    <a:pt x="14" y="28"/>
                  </a:cubicBezTo>
                  <a:cubicBezTo>
                    <a:pt x="4" y="21"/>
                    <a:pt x="0" y="7"/>
                    <a:pt x="13"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1" name="Google Shape;621;p37"/>
            <p:cNvSpPr/>
            <p:nvPr/>
          </p:nvSpPr>
          <p:spPr>
            <a:xfrm rot="-5400000">
              <a:off x="11630776" y="1430030"/>
              <a:ext cx="137356" cy="120771"/>
            </a:xfrm>
            <a:custGeom>
              <a:avLst/>
              <a:gdLst/>
              <a:ahLst/>
              <a:cxnLst/>
              <a:rect l="l" t="t" r="r" b="b"/>
              <a:pathLst>
                <a:path w="42" h="40" extrusionOk="0">
                  <a:moveTo>
                    <a:pt x="19" y="0"/>
                  </a:moveTo>
                  <a:cubicBezTo>
                    <a:pt x="42" y="10"/>
                    <a:pt x="20" y="40"/>
                    <a:pt x="4" y="19"/>
                  </a:cubicBezTo>
                  <a:cubicBezTo>
                    <a:pt x="0" y="6"/>
                    <a:pt x="8"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2" name="Google Shape;622;p37"/>
            <p:cNvSpPr/>
            <p:nvPr/>
          </p:nvSpPr>
          <p:spPr>
            <a:xfrm rot="-5400000">
              <a:off x="11544628" y="5018066"/>
              <a:ext cx="128495" cy="78339"/>
            </a:xfrm>
            <a:custGeom>
              <a:avLst/>
              <a:gdLst/>
              <a:ahLst/>
              <a:cxnLst/>
              <a:rect l="l" t="t" r="r" b="b"/>
              <a:pathLst>
                <a:path w="39" h="26" extrusionOk="0">
                  <a:moveTo>
                    <a:pt x="23" y="0"/>
                  </a:moveTo>
                  <a:cubicBezTo>
                    <a:pt x="39" y="3"/>
                    <a:pt x="34" y="25"/>
                    <a:pt x="19" y="26"/>
                  </a:cubicBezTo>
                  <a:cubicBezTo>
                    <a:pt x="0" y="19"/>
                    <a:pt x="7" y="3"/>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3" name="Google Shape;623;p37"/>
            <p:cNvSpPr/>
            <p:nvPr/>
          </p:nvSpPr>
          <p:spPr>
            <a:xfrm rot="-5400000">
              <a:off x="11616342" y="3857047"/>
              <a:ext cx="151535" cy="75075"/>
            </a:xfrm>
            <a:custGeom>
              <a:avLst/>
              <a:gdLst/>
              <a:ahLst/>
              <a:cxnLst/>
              <a:rect l="l" t="t" r="r" b="b"/>
              <a:pathLst>
                <a:path w="46" h="25" extrusionOk="0">
                  <a:moveTo>
                    <a:pt x="23" y="0"/>
                  </a:moveTo>
                  <a:cubicBezTo>
                    <a:pt x="33" y="1"/>
                    <a:pt x="46" y="21"/>
                    <a:pt x="29" y="25"/>
                  </a:cubicBezTo>
                  <a:cubicBezTo>
                    <a:pt x="10" y="23"/>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4" name="Google Shape;624;p37"/>
            <p:cNvSpPr/>
            <p:nvPr/>
          </p:nvSpPr>
          <p:spPr>
            <a:xfrm rot="-5400000">
              <a:off x="11654010" y="1007196"/>
              <a:ext cx="127608" cy="97107"/>
            </a:xfrm>
            <a:custGeom>
              <a:avLst/>
              <a:gdLst/>
              <a:ahLst/>
              <a:cxnLst/>
              <a:rect l="l" t="t" r="r" b="b"/>
              <a:pathLst>
                <a:path w="39" h="32" extrusionOk="0">
                  <a:moveTo>
                    <a:pt x="21" y="0"/>
                  </a:moveTo>
                  <a:cubicBezTo>
                    <a:pt x="39" y="2"/>
                    <a:pt x="32" y="32"/>
                    <a:pt x="13" y="20"/>
                  </a:cubicBezTo>
                  <a:cubicBezTo>
                    <a:pt x="3" y="23"/>
                    <a:pt x="0" y="1"/>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5" name="Google Shape;625;p37"/>
            <p:cNvSpPr/>
            <p:nvPr/>
          </p:nvSpPr>
          <p:spPr>
            <a:xfrm rot="-5400000">
              <a:off x="11659442" y="790690"/>
              <a:ext cx="134697" cy="90579"/>
            </a:xfrm>
            <a:custGeom>
              <a:avLst/>
              <a:gdLst/>
              <a:ahLst/>
              <a:cxnLst/>
              <a:rect l="l" t="t" r="r" b="b"/>
              <a:pathLst>
                <a:path w="41" h="30" extrusionOk="0">
                  <a:moveTo>
                    <a:pt x="27" y="0"/>
                  </a:moveTo>
                  <a:cubicBezTo>
                    <a:pt x="35" y="0"/>
                    <a:pt x="40" y="11"/>
                    <a:pt x="41" y="19"/>
                  </a:cubicBezTo>
                  <a:cubicBezTo>
                    <a:pt x="21" y="30"/>
                    <a:pt x="0" y="10"/>
                    <a:pt x="27"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6" name="Google Shape;626;p37"/>
            <p:cNvSpPr/>
            <p:nvPr/>
          </p:nvSpPr>
          <p:spPr>
            <a:xfrm rot="-5400000">
              <a:off x="11687374" y="1828326"/>
              <a:ext cx="6204" cy="6527"/>
            </a:xfrm>
            <a:custGeom>
              <a:avLst/>
              <a:gdLst/>
              <a:ahLst/>
              <a:cxnLst/>
              <a:rect l="l" t="t" r="r" b="b"/>
              <a:pathLst>
                <a:path w="2" h="2" extrusionOk="0">
                  <a:moveTo>
                    <a:pt x="0" y="0"/>
                  </a:moveTo>
                  <a:cubicBezTo>
                    <a:pt x="1" y="0"/>
                    <a:pt x="1" y="1"/>
                    <a:pt x="2" y="2"/>
                  </a:cubicBezTo>
                  <a:cubicBezTo>
                    <a:pt x="1"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7" name="Google Shape;627;p37"/>
            <p:cNvSpPr/>
            <p:nvPr/>
          </p:nvSpPr>
          <p:spPr>
            <a:xfrm rot="-5400000">
              <a:off x="11835835" y="4740844"/>
              <a:ext cx="118747" cy="81603"/>
            </a:xfrm>
            <a:custGeom>
              <a:avLst/>
              <a:gdLst/>
              <a:ahLst/>
              <a:cxnLst/>
              <a:rect l="l" t="t" r="r" b="b"/>
              <a:pathLst>
                <a:path w="36" h="27" extrusionOk="0">
                  <a:moveTo>
                    <a:pt x="19" y="1"/>
                  </a:moveTo>
                  <a:cubicBezTo>
                    <a:pt x="30" y="1"/>
                    <a:pt x="36" y="24"/>
                    <a:pt x="21" y="27"/>
                  </a:cubicBezTo>
                  <a:cubicBezTo>
                    <a:pt x="1" y="26"/>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8" name="Google Shape;628;p37"/>
            <p:cNvSpPr/>
            <p:nvPr/>
          </p:nvSpPr>
          <p:spPr>
            <a:xfrm rot="-5400000">
              <a:off x="11843618" y="5014918"/>
              <a:ext cx="140901" cy="102819"/>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29" name="Google Shape;629;p37"/>
            <p:cNvSpPr/>
            <p:nvPr/>
          </p:nvSpPr>
          <p:spPr>
            <a:xfrm rot="-5400000">
              <a:off x="11838432" y="4222102"/>
              <a:ext cx="127608" cy="79154"/>
            </a:xfrm>
            <a:custGeom>
              <a:avLst/>
              <a:gdLst/>
              <a:ahLst/>
              <a:cxnLst/>
              <a:rect l="l" t="t" r="r" b="b"/>
              <a:pathLst>
                <a:path w="39" h="26" extrusionOk="0">
                  <a:moveTo>
                    <a:pt x="23" y="0"/>
                  </a:moveTo>
                  <a:cubicBezTo>
                    <a:pt x="39" y="4"/>
                    <a:pt x="34" y="25"/>
                    <a:pt x="19" y="26"/>
                  </a:cubicBezTo>
                  <a:cubicBezTo>
                    <a:pt x="0" y="20"/>
                    <a:pt x="7" y="4"/>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0" name="Google Shape;630;p37"/>
            <p:cNvSpPr/>
            <p:nvPr/>
          </p:nvSpPr>
          <p:spPr>
            <a:xfrm rot="-5400000">
              <a:off x="11872692" y="2116258"/>
              <a:ext cx="138242" cy="102819"/>
            </a:xfrm>
            <a:custGeom>
              <a:avLst/>
              <a:gdLst/>
              <a:ahLst/>
              <a:cxnLst/>
              <a:rect l="l" t="t" r="r" b="b"/>
              <a:pathLst>
                <a:path w="42" h="34" extrusionOk="0">
                  <a:moveTo>
                    <a:pt x="29" y="1"/>
                  </a:moveTo>
                  <a:cubicBezTo>
                    <a:pt x="38" y="0"/>
                    <a:pt x="42" y="12"/>
                    <a:pt x="40" y="20"/>
                  </a:cubicBezTo>
                  <a:cubicBezTo>
                    <a:pt x="22" y="34"/>
                    <a:pt x="0" y="9"/>
                    <a:pt x="2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1" name="Google Shape;631;p37"/>
            <p:cNvSpPr/>
            <p:nvPr/>
          </p:nvSpPr>
          <p:spPr>
            <a:xfrm rot="-5400000">
              <a:off x="11867378" y="4487357"/>
              <a:ext cx="117860" cy="81603"/>
            </a:xfrm>
            <a:custGeom>
              <a:avLst/>
              <a:gdLst/>
              <a:ahLst/>
              <a:cxnLst/>
              <a:rect l="l" t="t" r="r" b="b"/>
              <a:pathLst>
                <a:path w="36" h="27" extrusionOk="0">
                  <a:moveTo>
                    <a:pt x="19" y="1"/>
                  </a:moveTo>
                  <a:cubicBezTo>
                    <a:pt x="31" y="2"/>
                    <a:pt x="36"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2" name="Google Shape;632;p37"/>
            <p:cNvSpPr/>
            <p:nvPr/>
          </p:nvSpPr>
          <p:spPr>
            <a:xfrm rot="-5400000">
              <a:off x="11880093" y="3902573"/>
              <a:ext cx="147104" cy="108531"/>
            </a:xfrm>
            <a:custGeom>
              <a:avLst/>
              <a:gdLst/>
              <a:ahLst/>
              <a:cxnLst/>
              <a:rect l="l" t="t" r="r" b="b"/>
              <a:pathLst>
                <a:path w="45" h="36" extrusionOk="0">
                  <a:moveTo>
                    <a:pt x="28" y="0"/>
                  </a:moveTo>
                  <a:cubicBezTo>
                    <a:pt x="32" y="0"/>
                    <a:pt x="45" y="13"/>
                    <a:pt x="41" y="20"/>
                  </a:cubicBezTo>
                  <a:cubicBezTo>
                    <a:pt x="24" y="36"/>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3" name="Google Shape;633;p37"/>
            <p:cNvSpPr/>
            <p:nvPr/>
          </p:nvSpPr>
          <p:spPr>
            <a:xfrm rot="-5400000">
              <a:off x="11867359" y="2680665"/>
              <a:ext cx="190526" cy="121588"/>
            </a:xfrm>
            <a:custGeom>
              <a:avLst/>
              <a:gdLst/>
              <a:ahLst/>
              <a:cxnLst/>
              <a:rect l="l" t="t" r="r" b="b"/>
              <a:pathLst>
                <a:path w="58" h="40" extrusionOk="0">
                  <a:moveTo>
                    <a:pt x="42" y="0"/>
                  </a:moveTo>
                  <a:cubicBezTo>
                    <a:pt x="52" y="0"/>
                    <a:pt x="50" y="9"/>
                    <a:pt x="53" y="17"/>
                  </a:cubicBezTo>
                  <a:cubicBezTo>
                    <a:pt x="58" y="40"/>
                    <a:pt x="0" y="6"/>
                    <a:pt x="4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4" name="Google Shape;634;p37"/>
            <p:cNvSpPr/>
            <p:nvPr/>
          </p:nvSpPr>
          <p:spPr>
            <a:xfrm rot="-5400000">
              <a:off x="11867410" y="3241558"/>
              <a:ext cx="147990" cy="79154"/>
            </a:xfrm>
            <a:custGeom>
              <a:avLst/>
              <a:gdLst/>
              <a:ahLst/>
              <a:cxnLst/>
              <a:rect l="l" t="t" r="r" b="b"/>
              <a:pathLst>
                <a:path w="45" h="26" extrusionOk="0">
                  <a:moveTo>
                    <a:pt x="23" y="0"/>
                  </a:moveTo>
                  <a:cubicBezTo>
                    <a:pt x="33" y="2"/>
                    <a:pt x="45" y="21"/>
                    <a:pt x="30" y="26"/>
                  </a:cubicBezTo>
                  <a:cubicBezTo>
                    <a:pt x="10" y="24"/>
                    <a:pt x="0" y="8"/>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5" name="Google Shape;635;p37"/>
            <p:cNvSpPr/>
            <p:nvPr/>
          </p:nvSpPr>
          <p:spPr>
            <a:xfrm rot="-5400000">
              <a:off x="11851512" y="2915059"/>
              <a:ext cx="219770" cy="121588"/>
            </a:xfrm>
            <a:custGeom>
              <a:avLst/>
              <a:gdLst/>
              <a:ahLst/>
              <a:cxnLst/>
              <a:rect l="l" t="t" r="r" b="b"/>
              <a:pathLst>
                <a:path w="67" h="40" extrusionOk="0">
                  <a:moveTo>
                    <a:pt x="36" y="0"/>
                  </a:moveTo>
                  <a:cubicBezTo>
                    <a:pt x="39" y="3"/>
                    <a:pt x="41" y="0"/>
                    <a:pt x="44" y="2"/>
                  </a:cubicBezTo>
                  <a:cubicBezTo>
                    <a:pt x="67" y="40"/>
                    <a:pt x="0" y="25"/>
                    <a:pt x="31" y="2"/>
                  </a:cubicBezTo>
                  <a:cubicBezTo>
                    <a:pt x="24" y="11"/>
                    <a:pt x="31" y="5"/>
                    <a:pt x="3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6" name="Google Shape;636;p37"/>
            <p:cNvSpPr/>
            <p:nvPr/>
          </p:nvSpPr>
          <p:spPr>
            <a:xfrm rot="-5400000">
              <a:off x="11884501" y="3598428"/>
              <a:ext cx="128495" cy="93843"/>
            </a:xfrm>
            <a:custGeom>
              <a:avLst/>
              <a:gdLst/>
              <a:ahLst/>
              <a:cxnLst/>
              <a:rect l="l" t="t" r="r" b="b"/>
              <a:pathLst>
                <a:path w="39" h="31" extrusionOk="0">
                  <a:moveTo>
                    <a:pt x="28" y="1"/>
                  </a:moveTo>
                  <a:cubicBezTo>
                    <a:pt x="38" y="0"/>
                    <a:pt x="38" y="12"/>
                    <a:pt x="39" y="21"/>
                  </a:cubicBezTo>
                  <a:cubicBezTo>
                    <a:pt x="18" y="31"/>
                    <a:pt x="0" y="12"/>
                    <a:pt x="2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7" name="Google Shape;637;p37"/>
            <p:cNvSpPr/>
            <p:nvPr/>
          </p:nvSpPr>
          <p:spPr>
            <a:xfrm rot="-5400000">
              <a:off x="11880037" y="2402462"/>
              <a:ext cx="138242" cy="81603"/>
            </a:xfrm>
            <a:custGeom>
              <a:avLst/>
              <a:gdLst/>
              <a:ahLst/>
              <a:cxnLst/>
              <a:rect l="l" t="t" r="r" b="b"/>
              <a:pathLst>
                <a:path w="42" h="27" extrusionOk="0">
                  <a:moveTo>
                    <a:pt x="22" y="0"/>
                  </a:moveTo>
                  <a:cubicBezTo>
                    <a:pt x="42" y="7"/>
                    <a:pt x="28" y="27"/>
                    <a:pt x="14" y="25"/>
                  </a:cubicBezTo>
                  <a:cubicBezTo>
                    <a:pt x="0" y="18"/>
                    <a:pt x="9" y="2"/>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8" name="Google Shape;638;p37"/>
            <p:cNvSpPr/>
            <p:nvPr/>
          </p:nvSpPr>
          <p:spPr>
            <a:xfrm rot="-5400000">
              <a:off x="11900694" y="1824126"/>
              <a:ext cx="121406" cy="99554"/>
            </a:xfrm>
            <a:custGeom>
              <a:avLst/>
              <a:gdLst/>
              <a:ahLst/>
              <a:cxnLst/>
              <a:rect l="l" t="t" r="r" b="b"/>
              <a:pathLst>
                <a:path w="37" h="33" extrusionOk="0">
                  <a:moveTo>
                    <a:pt x="21" y="0"/>
                  </a:moveTo>
                  <a:cubicBezTo>
                    <a:pt x="37" y="0"/>
                    <a:pt x="29" y="33"/>
                    <a:pt x="19" y="23"/>
                  </a:cubicBezTo>
                  <a:cubicBezTo>
                    <a:pt x="0" y="30"/>
                    <a:pt x="3" y="0"/>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39" name="Google Shape;639;p37"/>
            <p:cNvSpPr/>
            <p:nvPr/>
          </p:nvSpPr>
          <p:spPr>
            <a:xfrm rot="-5400000">
              <a:off x="11898291" y="1550439"/>
              <a:ext cx="140901" cy="102819"/>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0" name="Google Shape;640;p37"/>
            <p:cNvSpPr/>
            <p:nvPr/>
          </p:nvSpPr>
          <p:spPr>
            <a:xfrm rot="-5400000">
              <a:off x="11916643" y="5116633"/>
              <a:ext cx="7089" cy="5712"/>
            </a:xfrm>
            <a:custGeom>
              <a:avLst/>
              <a:gdLst/>
              <a:ahLst/>
              <a:cxnLst/>
              <a:rect l="l" t="t" r="r" b="b"/>
              <a:pathLst>
                <a:path w="2" h="2" extrusionOk="0">
                  <a:moveTo>
                    <a:pt x="0" y="0"/>
                  </a:moveTo>
                  <a:cubicBezTo>
                    <a:pt x="1" y="0"/>
                    <a:pt x="2" y="1"/>
                    <a:pt x="1" y="2"/>
                  </a:cubicBezTo>
                  <a:cubicBezTo>
                    <a:pt x="0"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1" name="Google Shape;641;p37"/>
            <p:cNvSpPr/>
            <p:nvPr/>
          </p:nvSpPr>
          <p:spPr>
            <a:xfrm rot="-5400000">
              <a:off x="11962643" y="2725450"/>
              <a:ext cx="9748" cy="8977"/>
            </a:xfrm>
            <a:custGeom>
              <a:avLst/>
              <a:gdLst/>
              <a:ahLst/>
              <a:cxnLst/>
              <a:rect l="l" t="t" r="r" b="b"/>
              <a:pathLst>
                <a:path w="3" h="3" extrusionOk="0">
                  <a:moveTo>
                    <a:pt x="1" y="0"/>
                  </a:moveTo>
                  <a:cubicBezTo>
                    <a:pt x="1" y="0"/>
                    <a:pt x="2" y="1"/>
                    <a:pt x="3" y="1"/>
                  </a:cubicBezTo>
                  <a:cubicBezTo>
                    <a:pt x="2" y="3"/>
                    <a:pt x="0" y="1"/>
                    <a:pt x="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2" name="Google Shape;642;p37"/>
            <p:cNvSpPr/>
            <p:nvPr/>
          </p:nvSpPr>
          <p:spPr>
            <a:xfrm rot="-5400000">
              <a:off x="11962783" y="3962400"/>
              <a:ext cx="6204" cy="5712"/>
            </a:xfrm>
            <a:custGeom>
              <a:avLst/>
              <a:gdLst/>
              <a:ahLst/>
              <a:cxnLst/>
              <a:rect l="l" t="t" r="r" b="b"/>
              <a:pathLst>
                <a:path w="2" h="2" extrusionOk="0">
                  <a:moveTo>
                    <a:pt x="0" y="0"/>
                  </a:moveTo>
                  <a:cubicBezTo>
                    <a:pt x="1" y="1"/>
                    <a:pt x="2" y="2"/>
                    <a:pt x="1" y="2"/>
                  </a:cubicBezTo>
                  <a:cubicBezTo>
                    <a:pt x="0"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3" name="Google Shape;643;p37"/>
            <p:cNvSpPr/>
            <p:nvPr/>
          </p:nvSpPr>
          <p:spPr>
            <a:xfrm rot="-5400000">
              <a:off x="11968496" y="3299546"/>
              <a:ext cx="6204" cy="5712"/>
            </a:xfrm>
            <a:custGeom>
              <a:avLst/>
              <a:gdLst/>
              <a:ahLst/>
              <a:cxnLst/>
              <a:rect l="l" t="t" r="r" b="b"/>
              <a:pathLst>
                <a:path w="2" h="2" extrusionOk="0">
                  <a:moveTo>
                    <a:pt x="0" y="0"/>
                  </a:moveTo>
                  <a:cubicBezTo>
                    <a:pt x="1" y="0"/>
                    <a:pt x="2" y="1"/>
                    <a:pt x="1" y="2"/>
                  </a:cubicBezTo>
                  <a:cubicBezTo>
                    <a:pt x="0"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4" name="Google Shape;644;p37"/>
            <p:cNvSpPr/>
            <p:nvPr/>
          </p:nvSpPr>
          <p:spPr>
            <a:xfrm rot="-5400000">
              <a:off x="11980294" y="1603867"/>
              <a:ext cx="7089" cy="5712"/>
            </a:xfrm>
            <a:custGeom>
              <a:avLst/>
              <a:gdLst/>
              <a:ahLst/>
              <a:cxnLst/>
              <a:rect l="l" t="t" r="r" b="b"/>
              <a:pathLst>
                <a:path w="2" h="2" extrusionOk="0">
                  <a:moveTo>
                    <a:pt x="0" y="0"/>
                  </a:moveTo>
                  <a:cubicBezTo>
                    <a:pt x="1" y="1"/>
                    <a:pt x="2" y="1"/>
                    <a:pt x="1" y="2"/>
                  </a:cubicBezTo>
                  <a:cubicBezTo>
                    <a:pt x="0" y="2"/>
                    <a:pt x="0" y="1"/>
                    <a:pt x="0"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5" name="Google Shape;645;p37"/>
            <p:cNvSpPr/>
            <p:nvPr/>
          </p:nvSpPr>
          <p:spPr>
            <a:xfrm rot="-5400000">
              <a:off x="11899900" y="906357"/>
              <a:ext cx="131153" cy="96290"/>
            </a:xfrm>
            <a:custGeom>
              <a:avLst/>
              <a:gdLst/>
              <a:ahLst/>
              <a:cxnLst/>
              <a:rect l="l" t="t" r="r" b="b"/>
              <a:pathLst>
                <a:path w="40" h="32" extrusionOk="0">
                  <a:moveTo>
                    <a:pt x="22" y="0"/>
                  </a:moveTo>
                  <a:cubicBezTo>
                    <a:pt x="40" y="3"/>
                    <a:pt x="40" y="32"/>
                    <a:pt x="16" y="25"/>
                  </a:cubicBezTo>
                  <a:cubicBezTo>
                    <a:pt x="0" y="7"/>
                    <a:pt x="14"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6" name="Google Shape;646;p37"/>
            <p:cNvSpPr/>
            <p:nvPr/>
          </p:nvSpPr>
          <p:spPr>
            <a:xfrm rot="-5400000">
              <a:off x="11898177" y="1175595"/>
              <a:ext cx="127608" cy="150965"/>
            </a:xfrm>
            <a:custGeom>
              <a:avLst/>
              <a:gdLst/>
              <a:ahLst/>
              <a:cxnLst/>
              <a:rect l="l" t="t" r="r" b="b"/>
              <a:pathLst>
                <a:path w="39" h="50" extrusionOk="0">
                  <a:moveTo>
                    <a:pt x="13" y="6"/>
                  </a:moveTo>
                  <a:cubicBezTo>
                    <a:pt x="39" y="10"/>
                    <a:pt x="16" y="50"/>
                    <a:pt x="0" y="23"/>
                  </a:cubicBezTo>
                  <a:cubicBezTo>
                    <a:pt x="1" y="0"/>
                    <a:pt x="5" y="14"/>
                    <a:pt x="13" y="6"/>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7" name="Google Shape;647;p37"/>
            <p:cNvSpPr/>
            <p:nvPr/>
          </p:nvSpPr>
          <p:spPr>
            <a:xfrm rot="-5400000">
              <a:off x="11321828" y="388053"/>
              <a:ext cx="121406" cy="66913"/>
            </a:xfrm>
            <a:custGeom>
              <a:avLst/>
              <a:gdLst/>
              <a:ahLst/>
              <a:cxnLst/>
              <a:rect l="l" t="t" r="r" b="b"/>
              <a:pathLst>
                <a:path w="37" h="22" extrusionOk="0">
                  <a:moveTo>
                    <a:pt x="19" y="0"/>
                  </a:moveTo>
                  <a:cubicBezTo>
                    <a:pt x="35" y="2"/>
                    <a:pt x="37" y="21"/>
                    <a:pt x="20" y="22"/>
                  </a:cubicBezTo>
                  <a:cubicBezTo>
                    <a:pt x="7" y="18"/>
                    <a:pt x="0" y="6"/>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8" name="Google Shape;648;p37"/>
            <p:cNvSpPr/>
            <p:nvPr/>
          </p:nvSpPr>
          <p:spPr>
            <a:xfrm rot="-5400000">
              <a:off x="11318379" y="120129"/>
              <a:ext cx="133812" cy="84866"/>
            </a:xfrm>
            <a:custGeom>
              <a:avLst/>
              <a:gdLst/>
              <a:ahLst/>
              <a:cxnLst/>
              <a:rect l="l" t="t" r="r" b="b"/>
              <a:pathLst>
                <a:path w="41" h="28" extrusionOk="0">
                  <a:moveTo>
                    <a:pt x="26" y="0"/>
                  </a:moveTo>
                  <a:cubicBezTo>
                    <a:pt x="33" y="0"/>
                    <a:pt x="41" y="10"/>
                    <a:pt x="38" y="19"/>
                  </a:cubicBezTo>
                  <a:cubicBezTo>
                    <a:pt x="16" y="28"/>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49" name="Google Shape;649;p37"/>
            <p:cNvSpPr/>
            <p:nvPr/>
          </p:nvSpPr>
          <p:spPr>
            <a:xfrm rot="-5400000">
              <a:off x="11884500" y="46829"/>
              <a:ext cx="128495" cy="93843"/>
            </a:xfrm>
            <a:custGeom>
              <a:avLst/>
              <a:gdLst/>
              <a:ahLst/>
              <a:cxnLst/>
              <a:rect l="l" t="t" r="r" b="b"/>
              <a:pathLst>
                <a:path w="39" h="31" extrusionOk="0">
                  <a:moveTo>
                    <a:pt x="28" y="1"/>
                  </a:moveTo>
                  <a:cubicBezTo>
                    <a:pt x="38" y="0"/>
                    <a:pt x="38" y="12"/>
                    <a:pt x="39" y="21"/>
                  </a:cubicBezTo>
                  <a:cubicBezTo>
                    <a:pt x="18" y="31"/>
                    <a:pt x="0" y="12"/>
                    <a:pt x="28"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
        <p:nvSpPr>
          <p:cNvPr id="650" name="Google Shape;650;p37"/>
          <p:cNvSpPr>
            <a:spLocks noGrp="1"/>
          </p:cNvSpPr>
          <p:nvPr>
            <p:ph type="pic" idx="2"/>
          </p:nvPr>
        </p:nvSpPr>
        <p:spPr>
          <a:xfrm>
            <a:off x="587374" y="694944"/>
            <a:ext cx="10213848" cy="5705856"/>
          </a:xfrm>
          <a:prstGeom prst="rect">
            <a:avLst/>
          </a:prstGeom>
          <a:solidFill>
            <a:srgbClr val="9CAFB4"/>
          </a:solidFill>
          <a:ln>
            <a:noFill/>
          </a:ln>
        </p:spPr>
      </p:sp>
      <p:sp>
        <p:nvSpPr>
          <p:cNvPr id="651" name="Google Shape;651;p37"/>
          <p:cNvSpPr txBox="1">
            <a:spLocks noGrp="1"/>
          </p:cNvSpPr>
          <p:nvPr>
            <p:ph type="title"/>
          </p:nvPr>
        </p:nvSpPr>
        <p:spPr>
          <a:xfrm>
            <a:off x="813816" y="4032504"/>
            <a:ext cx="4453128" cy="173736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2" name="Google Shape;652;p37"/>
          <p:cNvSpPr txBox="1">
            <a:spLocks noGrp="1"/>
          </p:cNvSpPr>
          <p:nvPr>
            <p:ph type="subTitle" idx="1"/>
          </p:nvPr>
        </p:nvSpPr>
        <p:spPr>
          <a:xfrm>
            <a:off x="817618" y="5678424"/>
            <a:ext cx="4453128" cy="557784"/>
          </a:xfrm>
          <a:prstGeom prst="rect">
            <a:avLst/>
          </a:prstGeom>
          <a:noFill/>
          <a:ln>
            <a:noFill/>
          </a:ln>
        </p:spPr>
        <p:txBody>
          <a:bodyPr spcFirstLastPara="1" wrap="square" lIns="91425" tIns="45700" rIns="91425" bIns="45700" anchor="t" anchorCtr="0">
            <a:normAutofit/>
          </a:bodyPr>
          <a:lstStyle>
            <a:lvl1pPr lvl="0" algn="l">
              <a:lnSpc>
                <a:spcPct val="150000"/>
              </a:lnSpc>
              <a:spcBef>
                <a:spcPts val="1000"/>
              </a:spcBef>
              <a:spcAft>
                <a:spcPts val="0"/>
              </a:spcAft>
              <a:buSzPts val="2000"/>
              <a:buNone/>
              <a:defRPr/>
            </a:lvl1pPr>
            <a:lvl2pPr lvl="1" algn="l">
              <a:lnSpc>
                <a:spcPct val="150000"/>
              </a:lnSpc>
              <a:spcBef>
                <a:spcPts val="500"/>
              </a:spcBef>
              <a:spcAft>
                <a:spcPts val="0"/>
              </a:spcAft>
              <a:buSzPts val="1800"/>
              <a:buNone/>
              <a:defRPr/>
            </a:lvl2pPr>
            <a:lvl3pPr lvl="2" algn="l">
              <a:lnSpc>
                <a:spcPct val="150000"/>
              </a:lnSpc>
              <a:spcBef>
                <a:spcPts val="500"/>
              </a:spcBef>
              <a:spcAft>
                <a:spcPts val="0"/>
              </a:spcAft>
              <a:buSzPts val="1800"/>
              <a:buChar char="•"/>
              <a:defRPr/>
            </a:lvl3pPr>
            <a:lvl4pPr lvl="3" algn="l">
              <a:lnSpc>
                <a:spcPct val="150000"/>
              </a:lnSpc>
              <a:spcBef>
                <a:spcPts val="500"/>
              </a:spcBef>
              <a:spcAft>
                <a:spcPts val="0"/>
              </a:spcAft>
              <a:buSzPts val="1800"/>
              <a:buNone/>
              <a:defRPr/>
            </a:lvl4pPr>
            <a:lvl5pPr lvl="4" algn="l">
              <a:lnSpc>
                <a:spcPct val="150000"/>
              </a:lnSpc>
              <a:spcBef>
                <a:spcPts val="500"/>
              </a:spcBef>
              <a:spcAft>
                <a:spcPts val="0"/>
              </a:spcAft>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a:endParaRPr/>
          </a:p>
        </p:txBody>
      </p:sp>
      <p:sp>
        <p:nvSpPr>
          <p:cNvPr id="653" name="Google Shape;653;p37"/>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4" name="Google Shape;654;p37"/>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5" name="Google Shape;655;p37"/>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5_Table Chart">
  <p:cSld name="5_Table Chart">
    <p:spTree>
      <p:nvGrpSpPr>
        <p:cNvPr id="1" name="Shape 656"/>
        <p:cNvGrpSpPr/>
        <p:nvPr/>
      </p:nvGrpSpPr>
      <p:grpSpPr>
        <a:xfrm>
          <a:off x="0" y="0"/>
          <a:ext cx="0" cy="0"/>
          <a:chOff x="0" y="0"/>
          <a:chExt cx="0" cy="0"/>
        </a:xfrm>
      </p:grpSpPr>
      <p:sp>
        <p:nvSpPr>
          <p:cNvPr id="657" name="Google Shape;657;p38"/>
          <p:cNvSpPr txBox="1">
            <a:spLocks noGrp="1"/>
          </p:cNvSpPr>
          <p:nvPr>
            <p:ph type="title"/>
          </p:nvPr>
        </p:nvSpPr>
        <p:spPr>
          <a:xfrm>
            <a:off x="1069848" y="502920"/>
            <a:ext cx="9634011"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8" name="Google Shape;658;p38"/>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9" name="Google Shape;659;p38"/>
          <p:cNvSpPr txBox="1">
            <a:spLocks noGrp="1"/>
          </p:cNvSpPr>
          <p:nvPr>
            <p:ph type="body" idx="1"/>
          </p:nvPr>
        </p:nvSpPr>
        <p:spPr>
          <a:xfrm>
            <a:off x="1069848" y="1874520"/>
            <a:ext cx="9634011"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50000"/>
              </a:lnSpc>
              <a:spcBef>
                <a:spcPts val="1000"/>
              </a:spcBef>
              <a:spcAft>
                <a:spcPts val="0"/>
              </a:spcAft>
              <a:buSzPts val="1800"/>
              <a:buChar char="•"/>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0" name="Google Shape;660;p38"/>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1" name="Google Shape;661;p38"/>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8_Team">
  <p:cSld name="8_Team">
    <p:bg>
      <p:bgPr>
        <a:solidFill>
          <a:schemeClr val="lt2"/>
        </a:solidFill>
        <a:effectLst/>
      </p:bgPr>
    </p:bg>
    <p:spTree>
      <p:nvGrpSpPr>
        <p:cNvPr id="1" name="Shape 662"/>
        <p:cNvGrpSpPr/>
        <p:nvPr/>
      </p:nvGrpSpPr>
      <p:grpSpPr>
        <a:xfrm>
          <a:off x="0" y="0"/>
          <a:ext cx="0" cy="0"/>
          <a:chOff x="0" y="0"/>
          <a:chExt cx="0" cy="0"/>
        </a:xfrm>
      </p:grpSpPr>
      <p:sp>
        <p:nvSpPr>
          <p:cNvPr id="663" name="Google Shape;663;p39"/>
          <p:cNvSpPr txBox="1">
            <a:spLocks noGrp="1"/>
          </p:cNvSpPr>
          <p:nvPr>
            <p:ph type="title"/>
          </p:nvPr>
        </p:nvSpPr>
        <p:spPr>
          <a:xfrm>
            <a:off x="1069848" y="502920"/>
            <a:ext cx="9634011"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4" name="Google Shape;664;p39"/>
          <p:cNvSpPr txBox="1"/>
          <p:nvPr/>
        </p:nvSpPr>
        <p:spPr>
          <a:xfrm rot="5400000">
            <a:off x="-1754871" y="2095832"/>
            <a:ext cx="4157472" cy="41608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1050">
                <a:solidFill>
                  <a:schemeClr val="dk2"/>
                </a:solidFill>
                <a:latin typeface="Avenir"/>
                <a:ea typeface="Avenir"/>
                <a:cs typeface="Avenir"/>
                <a:sym typeface="Avenir"/>
              </a:rPr>
              <a:t>Sample Footer Text</a:t>
            </a:r>
            <a:endParaRPr/>
          </a:p>
        </p:txBody>
      </p:sp>
      <p:sp>
        <p:nvSpPr>
          <p:cNvPr id="665" name="Google Shape;665;p39"/>
          <p:cNvSpPr>
            <a:spLocks noGrp="1"/>
          </p:cNvSpPr>
          <p:nvPr>
            <p:ph type="pic" idx="2"/>
          </p:nvPr>
        </p:nvSpPr>
        <p:spPr>
          <a:xfrm>
            <a:off x="1124712" y="1830324"/>
            <a:ext cx="2240280" cy="3063240"/>
          </a:xfrm>
          <a:prstGeom prst="rect">
            <a:avLst/>
          </a:prstGeom>
          <a:solidFill>
            <a:srgbClr val="9CAFB4"/>
          </a:solidFill>
          <a:ln>
            <a:noFill/>
          </a:ln>
        </p:spPr>
      </p:sp>
      <p:sp>
        <p:nvSpPr>
          <p:cNvPr id="666" name="Google Shape;666;p39"/>
          <p:cNvSpPr>
            <a:spLocks noGrp="1"/>
          </p:cNvSpPr>
          <p:nvPr>
            <p:ph type="pic" idx="3"/>
          </p:nvPr>
        </p:nvSpPr>
        <p:spPr>
          <a:xfrm>
            <a:off x="3685032" y="1830324"/>
            <a:ext cx="2240280" cy="3063240"/>
          </a:xfrm>
          <a:prstGeom prst="rect">
            <a:avLst/>
          </a:prstGeom>
          <a:solidFill>
            <a:srgbClr val="9CAFB4"/>
          </a:solidFill>
          <a:ln>
            <a:noFill/>
          </a:ln>
        </p:spPr>
      </p:sp>
      <p:sp>
        <p:nvSpPr>
          <p:cNvPr id="667" name="Google Shape;667;p39"/>
          <p:cNvSpPr>
            <a:spLocks noGrp="1"/>
          </p:cNvSpPr>
          <p:nvPr>
            <p:ph type="pic" idx="4"/>
          </p:nvPr>
        </p:nvSpPr>
        <p:spPr>
          <a:xfrm>
            <a:off x="6245352" y="1830324"/>
            <a:ext cx="2240280" cy="3063240"/>
          </a:xfrm>
          <a:prstGeom prst="rect">
            <a:avLst/>
          </a:prstGeom>
          <a:solidFill>
            <a:srgbClr val="9CAFB4"/>
          </a:solidFill>
          <a:ln>
            <a:noFill/>
          </a:ln>
        </p:spPr>
      </p:sp>
      <p:sp>
        <p:nvSpPr>
          <p:cNvPr id="668" name="Google Shape;668;p39"/>
          <p:cNvSpPr>
            <a:spLocks noGrp="1"/>
          </p:cNvSpPr>
          <p:nvPr>
            <p:ph type="pic" idx="5"/>
          </p:nvPr>
        </p:nvSpPr>
        <p:spPr>
          <a:xfrm>
            <a:off x="8805672" y="1830324"/>
            <a:ext cx="2240280" cy="3063240"/>
          </a:xfrm>
          <a:prstGeom prst="rect">
            <a:avLst/>
          </a:prstGeom>
          <a:solidFill>
            <a:srgbClr val="9CAFB4"/>
          </a:solidFill>
          <a:ln>
            <a:noFill/>
          </a:ln>
        </p:spPr>
      </p:sp>
      <p:sp>
        <p:nvSpPr>
          <p:cNvPr id="669" name="Google Shape;669;p39"/>
          <p:cNvSpPr txBox="1">
            <a:spLocks noGrp="1"/>
          </p:cNvSpPr>
          <p:nvPr>
            <p:ph type="body" idx="1"/>
          </p:nvPr>
        </p:nvSpPr>
        <p:spPr>
          <a:xfrm>
            <a:off x="1130449" y="4943265"/>
            <a:ext cx="2148840" cy="610994"/>
          </a:xfrm>
          <a:prstGeom prst="rect">
            <a:avLst/>
          </a:prstGeom>
          <a:noFill/>
          <a:ln>
            <a:noFill/>
          </a:ln>
        </p:spPr>
        <p:txBody>
          <a:bodyPr spcFirstLastPara="1" wrap="square" lIns="91425" tIns="45700" rIns="91425" bIns="45700" anchor="b" anchorCtr="0">
            <a:normAutofit/>
          </a:bodyPr>
          <a:lstStyle>
            <a:lvl1pPr marL="457200" lvl="0" indent="-228600" algn="l">
              <a:lnSpc>
                <a:spcPct val="150000"/>
              </a:lnSpc>
              <a:spcBef>
                <a:spcPts val="1000"/>
              </a:spcBef>
              <a:spcAft>
                <a:spcPts val="0"/>
              </a:spcAft>
              <a:buSzPts val="2000"/>
              <a:buNone/>
              <a:defRPr sz="2000" b="1">
                <a:solidFill>
                  <a:schemeClr val="dk2"/>
                </a:solidFill>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0" name="Google Shape;670;p39"/>
          <p:cNvSpPr txBox="1">
            <a:spLocks noGrp="1"/>
          </p:cNvSpPr>
          <p:nvPr>
            <p:ph type="body" idx="6"/>
          </p:nvPr>
        </p:nvSpPr>
        <p:spPr>
          <a:xfrm>
            <a:off x="1133835" y="5674259"/>
            <a:ext cx="2148840" cy="560443"/>
          </a:xfrm>
          <a:prstGeom prst="rect">
            <a:avLst/>
          </a:prstGeom>
          <a:noFill/>
          <a:ln>
            <a:noFill/>
          </a:ln>
        </p:spPr>
        <p:txBody>
          <a:bodyPr spcFirstLastPara="1" wrap="square" lIns="91425" tIns="45700" rIns="91425" bIns="45700" anchor="t" anchorCtr="0">
            <a:noAutofit/>
          </a:bodyPr>
          <a:lstStyle>
            <a:lvl1pPr marL="457200" lvl="0" indent="-228600" algn="l">
              <a:lnSpc>
                <a:spcPct val="150000"/>
              </a:lnSpc>
              <a:spcBef>
                <a:spcPts val="1000"/>
              </a:spcBef>
              <a:spcAft>
                <a:spcPts val="0"/>
              </a:spcAft>
              <a:buSzPts val="1800"/>
              <a:buNone/>
              <a:defRPr sz="1800">
                <a:solidFill>
                  <a:schemeClr val="dk2"/>
                </a:solidFill>
              </a:defRPr>
            </a:lvl1pPr>
            <a:lvl2pPr marL="914400" lvl="1" indent="-228600" algn="l">
              <a:lnSpc>
                <a:spcPct val="150000"/>
              </a:lnSpc>
              <a:spcBef>
                <a:spcPts val="500"/>
              </a:spcBef>
              <a:spcAft>
                <a:spcPts val="0"/>
              </a:spcAft>
              <a:buSzPts val="2000"/>
              <a:buFont typeface="Avenir"/>
              <a:buNone/>
              <a:defRPr sz="2000">
                <a:solidFill>
                  <a:srgbClr val="888888"/>
                </a:solidFill>
              </a:defRPr>
            </a:lvl2pPr>
            <a:lvl3pPr marL="1371600" lvl="2" indent="-228600" algn="l">
              <a:lnSpc>
                <a:spcPct val="150000"/>
              </a:lnSpc>
              <a:spcBef>
                <a:spcPts val="500"/>
              </a:spcBef>
              <a:spcAft>
                <a:spcPts val="0"/>
              </a:spcAft>
              <a:buSzPts val="1800"/>
              <a:buNone/>
              <a:defRPr sz="1800">
                <a:solidFill>
                  <a:srgbClr val="888888"/>
                </a:solidFill>
              </a:defRPr>
            </a:lvl3pPr>
            <a:lvl4pPr marL="1828800" lvl="3" indent="-228600" algn="l">
              <a:lnSpc>
                <a:spcPct val="150000"/>
              </a:lnSpc>
              <a:spcBef>
                <a:spcPts val="500"/>
              </a:spcBef>
              <a:spcAft>
                <a:spcPts val="0"/>
              </a:spcAft>
              <a:buSzPts val="1600"/>
              <a:buFont typeface="Avenir"/>
              <a:buNone/>
              <a:defRPr sz="1600">
                <a:solidFill>
                  <a:srgbClr val="888888"/>
                </a:solidFill>
              </a:defRPr>
            </a:lvl4pPr>
            <a:lvl5pPr marL="2286000" lvl="4" indent="-228600" algn="l">
              <a:lnSpc>
                <a:spcPct val="15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71" name="Google Shape;671;p39"/>
          <p:cNvSpPr txBox="1">
            <a:spLocks noGrp="1"/>
          </p:cNvSpPr>
          <p:nvPr>
            <p:ph type="body" idx="7"/>
          </p:nvPr>
        </p:nvSpPr>
        <p:spPr>
          <a:xfrm>
            <a:off x="3674186" y="4941973"/>
            <a:ext cx="2148840" cy="610994"/>
          </a:xfrm>
          <a:prstGeom prst="rect">
            <a:avLst/>
          </a:prstGeom>
          <a:noFill/>
          <a:ln>
            <a:noFill/>
          </a:ln>
        </p:spPr>
        <p:txBody>
          <a:bodyPr spcFirstLastPara="1" wrap="square" lIns="91425" tIns="45700" rIns="91425" bIns="45700" anchor="b" anchorCtr="0">
            <a:normAutofit/>
          </a:bodyPr>
          <a:lstStyle>
            <a:lvl1pPr marL="457200" lvl="0" indent="-228600" algn="l">
              <a:lnSpc>
                <a:spcPct val="150000"/>
              </a:lnSpc>
              <a:spcBef>
                <a:spcPts val="1000"/>
              </a:spcBef>
              <a:spcAft>
                <a:spcPts val="0"/>
              </a:spcAft>
              <a:buSzPts val="2000"/>
              <a:buNone/>
              <a:defRPr sz="2000" b="1">
                <a:solidFill>
                  <a:schemeClr val="dk2"/>
                </a:solidFill>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2" name="Google Shape;672;p39"/>
          <p:cNvSpPr txBox="1">
            <a:spLocks noGrp="1"/>
          </p:cNvSpPr>
          <p:nvPr>
            <p:ph type="body" idx="8"/>
          </p:nvPr>
        </p:nvSpPr>
        <p:spPr>
          <a:xfrm>
            <a:off x="3677572" y="5672967"/>
            <a:ext cx="2148840" cy="560443"/>
          </a:xfrm>
          <a:prstGeom prst="rect">
            <a:avLst/>
          </a:prstGeom>
          <a:noFill/>
          <a:ln>
            <a:noFill/>
          </a:ln>
        </p:spPr>
        <p:txBody>
          <a:bodyPr spcFirstLastPara="1" wrap="square" lIns="91425" tIns="45700" rIns="91425" bIns="45700" anchor="t" anchorCtr="0">
            <a:noAutofit/>
          </a:bodyPr>
          <a:lstStyle>
            <a:lvl1pPr marL="457200" lvl="0" indent="-228600" algn="l">
              <a:lnSpc>
                <a:spcPct val="150000"/>
              </a:lnSpc>
              <a:spcBef>
                <a:spcPts val="1000"/>
              </a:spcBef>
              <a:spcAft>
                <a:spcPts val="0"/>
              </a:spcAft>
              <a:buSzPts val="1800"/>
              <a:buNone/>
              <a:defRPr sz="1800">
                <a:solidFill>
                  <a:schemeClr val="dk2"/>
                </a:solidFill>
              </a:defRPr>
            </a:lvl1pPr>
            <a:lvl2pPr marL="914400" lvl="1" indent="-228600" algn="l">
              <a:lnSpc>
                <a:spcPct val="150000"/>
              </a:lnSpc>
              <a:spcBef>
                <a:spcPts val="500"/>
              </a:spcBef>
              <a:spcAft>
                <a:spcPts val="0"/>
              </a:spcAft>
              <a:buSzPts val="2000"/>
              <a:buFont typeface="Avenir"/>
              <a:buNone/>
              <a:defRPr sz="2000">
                <a:solidFill>
                  <a:srgbClr val="888888"/>
                </a:solidFill>
              </a:defRPr>
            </a:lvl2pPr>
            <a:lvl3pPr marL="1371600" lvl="2" indent="-228600" algn="l">
              <a:lnSpc>
                <a:spcPct val="150000"/>
              </a:lnSpc>
              <a:spcBef>
                <a:spcPts val="500"/>
              </a:spcBef>
              <a:spcAft>
                <a:spcPts val="0"/>
              </a:spcAft>
              <a:buSzPts val="1800"/>
              <a:buNone/>
              <a:defRPr sz="1800">
                <a:solidFill>
                  <a:srgbClr val="888888"/>
                </a:solidFill>
              </a:defRPr>
            </a:lvl3pPr>
            <a:lvl4pPr marL="1828800" lvl="3" indent="-228600" algn="l">
              <a:lnSpc>
                <a:spcPct val="150000"/>
              </a:lnSpc>
              <a:spcBef>
                <a:spcPts val="500"/>
              </a:spcBef>
              <a:spcAft>
                <a:spcPts val="0"/>
              </a:spcAft>
              <a:buSzPts val="1600"/>
              <a:buFont typeface="Avenir"/>
              <a:buNone/>
              <a:defRPr sz="1600">
                <a:solidFill>
                  <a:srgbClr val="888888"/>
                </a:solidFill>
              </a:defRPr>
            </a:lvl4pPr>
            <a:lvl5pPr marL="2286000" lvl="4" indent="-228600" algn="l">
              <a:lnSpc>
                <a:spcPct val="15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73" name="Google Shape;673;p39"/>
          <p:cNvSpPr txBox="1">
            <a:spLocks noGrp="1"/>
          </p:cNvSpPr>
          <p:nvPr>
            <p:ph type="body" idx="9"/>
          </p:nvPr>
        </p:nvSpPr>
        <p:spPr>
          <a:xfrm>
            <a:off x="6254585" y="4948577"/>
            <a:ext cx="2148840" cy="610994"/>
          </a:xfrm>
          <a:prstGeom prst="rect">
            <a:avLst/>
          </a:prstGeom>
          <a:noFill/>
          <a:ln>
            <a:noFill/>
          </a:ln>
        </p:spPr>
        <p:txBody>
          <a:bodyPr spcFirstLastPara="1" wrap="square" lIns="91425" tIns="45700" rIns="91425" bIns="45700" anchor="b" anchorCtr="0">
            <a:normAutofit/>
          </a:bodyPr>
          <a:lstStyle>
            <a:lvl1pPr marL="457200" lvl="0" indent="-228600" algn="l">
              <a:lnSpc>
                <a:spcPct val="150000"/>
              </a:lnSpc>
              <a:spcBef>
                <a:spcPts val="1000"/>
              </a:spcBef>
              <a:spcAft>
                <a:spcPts val="0"/>
              </a:spcAft>
              <a:buSzPts val="2000"/>
              <a:buNone/>
              <a:defRPr sz="2000" b="1">
                <a:solidFill>
                  <a:schemeClr val="dk2"/>
                </a:solidFill>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4" name="Google Shape;674;p39"/>
          <p:cNvSpPr txBox="1">
            <a:spLocks noGrp="1"/>
          </p:cNvSpPr>
          <p:nvPr>
            <p:ph type="body" idx="13"/>
          </p:nvPr>
        </p:nvSpPr>
        <p:spPr>
          <a:xfrm>
            <a:off x="6257971" y="5679571"/>
            <a:ext cx="2148840" cy="560443"/>
          </a:xfrm>
          <a:prstGeom prst="rect">
            <a:avLst/>
          </a:prstGeom>
          <a:noFill/>
          <a:ln>
            <a:noFill/>
          </a:ln>
        </p:spPr>
        <p:txBody>
          <a:bodyPr spcFirstLastPara="1" wrap="square" lIns="91425" tIns="45700" rIns="91425" bIns="45700" anchor="t" anchorCtr="0">
            <a:noAutofit/>
          </a:bodyPr>
          <a:lstStyle>
            <a:lvl1pPr marL="457200" lvl="0" indent="-228600" algn="l">
              <a:lnSpc>
                <a:spcPct val="150000"/>
              </a:lnSpc>
              <a:spcBef>
                <a:spcPts val="1000"/>
              </a:spcBef>
              <a:spcAft>
                <a:spcPts val="0"/>
              </a:spcAft>
              <a:buSzPts val="1800"/>
              <a:buNone/>
              <a:defRPr sz="1800">
                <a:solidFill>
                  <a:schemeClr val="dk2"/>
                </a:solidFill>
              </a:defRPr>
            </a:lvl1pPr>
            <a:lvl2pPr marL="914400" lvl="1" indent="-228600" algn="l">
              <a:lnSpc>
                <a:spcPct val="150000"/>
              </a:lnSpc>
              <a:spcBef>
                <a:spcPts val="500"/>
              </a:spcBef>
              <a:spcAft>
                <a:spcPts val="0"/>
              </a:spcAft>
              <a:buSzPts val="2000"/>
              <a:buFont typeface="Avenir"/>
              <a:buNone/>
              <a:defRPr sz="2000">
                <a:solidFill>
                  <a:srgbClr val="888888"/>
                </a:solidFill>
              </a:defRPr>
            </a:lvl2pPr>
            <a:lvl3pPr marL="1371600" lvl="2" indent="-228600" algn="l">
              <a:lnSpc>
                <a:spcPct val="150000"/>
              </a:lnSpc>
              <a:spcBef>
                <a:spcPts val="500"/>
              </a:spcBef>
              <a:spcAft>
                <a:spcPts val="0"/>
              </a:spcAft>
              <a:buSzPts val="1800"/>
              <a:buNone/>
              <a:defRPr sz="1800">
                <a:solidFill>
                  <a:srgbClr val="888888"/>
                </a:solidFill>
              </a:defRPr>
            </a:lvl3pPr>
            <a:lvl4pPr marL="1828800" lvl="3" indent="-228600" algn="l">
              <a:lnSpc>
                <a:spcPct val="150000"/>
              </a:lnSpc>
              <a:spcBef>
                <a:spcPts val="500"/>
              </a:spcBef>
              <a:spcAft>
                <a:spcPts val="0"/>
              </a:spcAft>
              <a:buSzPts val="1600"/>
              <a:buFont typeface="Avenir"/>
              <a:buNone/>
              <a:defRPr sz="1600">
                <a:solidFill>
                  <a:srgbClr val="888888"/>
                </a:solidFill>
              </a:defRPr>
            </a:lvl4pPr>
            <a:lvl5pPr marL="2286000" lvl="4" indent="-228600" algn="l">
              <a:lnSpc>
                <a:spcPct val="15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75" name="Google Shape;675;p39"/>
          <p:cNvSpPr txBox="1">
            <a:spLocks noGrp="1"/>
          </p:cNvSpPr>
          <p:nvPr>
            <p:ph type="body" idx="14"/>
          </p:nvPr>
        </p:nvSpPr>
        <p:spPr>
          <a:xfrm>
            <a:off x="8805599" y="4948577"/>
            <a:ext cx="2148840" cy="610994"/>
          </a:xfrm>
          <a:prstGeom prst="rect">
            <a:avLst/>
          </a:prstGeom>
          <a:noFill/>
          <a:ln>
            <a:noFill/>
          </a:ln>
        </p:spPr>
        <p:txBody>
          <a:bodyPr spcFirstLastPara="1" wrap="square" lIns="91425" tIns="45700" rIns="91425" bIns="45700" anchor="b" anchorCtr="0">
            <a:normAutofit/>
          </a:bodyPr>
          <a:lstStyle>
            <a:lvl1pPr marL="457200" lvl="0" indent="-228600" algn="l">
              <a:lnSpc>
                <a:spcPct val="150000"/>
              </a:lnSpc>
              <a:spcBef>
                <a:spcPts val="1000"/>
              </a:spcBef>
              <a:spcAft>
                <a:spcPts val="0"/>
              </a:spcAft>
              <a:buSzPts val="2000"/>
              <a:buNone/>
              <a:defRPr sz="2000" b="1">
                <a:solidFill>
                  <a:schemeClr val="dk2"/>
                </a:solidFill>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76" name="Google Shape;676;p39"/>
          <p:cNvSpPr txBox="1">
            <a:spLocks noGrp="1"/>
          </p:cNvSpPr>
          <p:nvPr>
            <p:ph type="body" idx="15"/>
          </p:nvPr>
        </p:nvSpPr>
        <p:spPr>
          <a:xfrm>
            <a:off x="8808985" y="5679571"/>
            <a:ext cx="2148840" cy="560443"/>
          </a:xfrm>
          <a:prstGeom prst="rect">
            <a:avLst/>
          </a:prstGeom>
          <a:noFill/>
          <a:ln>
            <a:noFill/>
          </a:ln>
        </p:spPr>
        <p:txBody>
          <a:bodyPr spcFirstLastPara="1" wrap="square" lIns="91425" tIns="45700" rIns="91425" bIns="45700" anchor="t" anchorCtr="0">
            <a:noAutofit/>
          </a:bodyPr>
          <a:lstStyle>
            <a:lvl1pPr marL="457200" lvl="0" indent="-228600" algn="l">
              <a:lnSpc>
                <a:spcPct val="150000"/>
              </a:lnSpc>
              <a:spcBef>
                <a:spcPts val="1000"/>
              </a:spcBef>
              <a:spcAft>
                <a:spcPts val="0"/>
              </a:spcAft>
              <a:buSzPts val="1800"/>
              <a:buNone/>
              <a:defRPr sz="1800">
                <a:solidFill>
                  <a:schemeClr val="dk2"/>
                </a:solidFill>
              </a:defRPr>
            </a:lvl1pPr>
            <a:lvl2pPr marL="914400" lvl="1" indent="-228600" algn="l">
              <a:lnSpc>
                <a:spcPct val="150000"/>
              </a:lnSpc>
              <a:spcBef>
                <a:spcPts val="500"/>
              </a:spcBef>
              <a:spcAft>
                <a:spcPts val="0"/>
              </a:spcAft>
              <a:buSzPts val="2000"/>
              <a:buFont typeface="Avenir"/>
              <a:buNone/>
              <a:defRPr sz="2000">
                <a:solidFill>
                  <a:srgbClr val="888888"/>
                </a:solidFill>
              </a:defRPr>
            </a:lvl2pPr>
            <a:lvl3pPr marL="1371600" lvl="2" indent="-228600" algn="l">
              <a:lnSpc>
                <a:spcPct val="150000"/>
              </a:lnSpc>
              <a:spcBef>
                <a:spcPts val="500"/>
              </a:spcBef>
              <a:spcAft>
                <a:spcPts val="0"/>
              </a:spcAft>
              <a:buSzPts val="1800"/>
              <a:buNone/>
              <a:defRPr sz="1800">
                <a:solidFill>
                  <a:srgbClr val="888888"/>
                </a:solidFill>
              </a:defRPr>
            </a:lvl3pPr>
            <a:lvl4pPr marL="1828800" lvl="3" indent="-228600" algn="l">
              <a:lnSpc>
                <a:spcPct val="150000"/>
              </a:lnSpc>
              <a:spcBef>
                <a:spcPts val="500"/>
              </a:spcBef>
              <a:spcAft>
                <a:spcPts val="0"/>
              </a:spcAft>
              <a:buSzPts val="1600"/>
              <a:buFont typeface="Avenir"/>
              <a:buNone/>
              <a:defRPr sz="1600">
                <a:solidFill>
                  <a:srgbClr val="888888"/>
                </a:solidFill>
              </a:defRPr>
            </a:lvl4pPr>
            <a:lvl5pPr marL="2286000" lvl="4" indent="-228600" algn="l">
              <a:lnSpc>
                <a:spcPct val="15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677" name="Google Shape;677;p39"/>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8" name="Google Shape;678;p39"/>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grpSp>
        <p:nvGrpSpPr>
          <p:cNvPr id="679" name="Google Shape;679;p39"/>
          <p:cNvGrpSpPr/>
          <p:nvPr/>
        </p:nvGrpSpPr>
        <p:grpSpPr>
          <a:xfrm>
            <a:off x="0" y="4647741"/>
            <a:ext cx="12192000" cy="599027"/>
            <a:chOff x="5599" y="4035487"/>
            <a:chExt cx="12243348" cy="599027"/>
          </a:xfrm>
        </p:grpSpPr>
        <p:sp>
          <p:nvSpPr>
            <p:cNvPr id="680" name="Google Shape;680;p39"/>
            <p:cNvSpPr/>
            <p:nvPr/>
          </p:nvSpPr>
          <p:spPr>
            <a:xfrm>
              <a:off x="4038465" y="4468860"/>
              <a:ext cx="124063" cy="87315"/>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1" name="Google Shape;681;p39"/>
            <p:cNvSpPr/>
            <p:nvPr/>
          </p:nvSpPr>
          <p:spPr>
            <a:xfrm>
              <a:off x="1964027" y="4040676"/>
              <a:ext cx="140901" cy="93027"/>
            </a:xfrm>
            <a:custGeom>
              <a:avLst/>
              <a:gdLst/>
              <a:ahLst/>
              <a:cxnLst/>
              <a:rect l="l" t="t" r="r" b="b"/>
              <a:pathLst>
                <a:path w="43" h="31" extrusionOk="0">
                  <a:moveTo>
                    <a:pt x="26" y="3"/>
                  </a:moveTo>
                  <a:cubicBezTo>
                    <a:pt x="34" y="0"/>
                    <a:pt x="43" y="17"/>
                    <a:pt x="39" y="23"/>
                  </a:cubicBezTo>
                  <a:cubicBezTo>
                    <a:pt x="20" y="31"/>
                    <a:pt x="0" y="15"/>
                    <a:pt x="26"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2" name="Google Shape;682;p39"/>
            <p:cNvSpPr/>
            <p:nvPr/>
          </p:nvSpPr>
          <p:spPr>
            <a:xfrm>
              <a:off x="576290" y="4052101"/>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3" name="Google Shape;683;p39"/>
            <p:cNvSpPr/>
            <p:nvPr/>
          </p:nvSpPr>
          <p:spPr>
            <a:xfrm>
              <a:off x="2204165" y="4128803"/>
              <a:ext cx="154193" cy="81603"/>
            </a:xfrm>
            <a:custGeom>
              <a:avLst/>
              <a:gdLst/>
              <a:ahLst/>
              <a:cxnLst/>
              <a:rect l="l" t="t" r="r" b="b"/>
              <a:pathLst>
                <a:path w="47" h="27" extrusionOk="0">
                  <a:moveTo>
                    <a:pt x="31" y="0"/>
                  </a:moveTo>
                  <a:cubicBezTo>
                    <a:pt x="47" y="10"/>
                    <a:pt x="32" y="27"/>
                    <a:pt x="17" y="23"/>
                  </a:cubicBezTo>
                  <a:cubicBezTo>
                    <a:pt x="0" y="14"/>
                    <a:pt x="18" y="0"/>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4" name="Google Shape;684;p39"/>
            <p:cNvSpPr/>
            <p:nvPr/>
          </p:nvSpPr>
          <p:spPr>
            <a:xfrm>
              <a:off x="1189517" y="4064340"/>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5" name="Google Shape;685;p39"/>
            <p:cNvSpPr/>
            <p:nvPr/>
          </p:nvSpPr>
          <p:spPr>
            <a:xfrm>
              <a:off x="1671592" y="4067606"/>
              <a:ext cx="154193" cy="84866"/>
            </a:xfrm>
            <a:custGeom>
              <a:avLst/>
              <a:gdLst/>
              <a:ahLst/>
              <a:cxnLst/>
              <a:rect l="l" t="t" r="r" b="b"/>
              <a:pathLst>
                <a:path w="47" h="28" extrusionOk="0">
                  <a:moveTo>
                    <a:pt x="26" y="0"/>
                  </a:moveTo>
                  <a:cubicBezTo>
                    <a:pt x="47" y="13"/>
                    <a:pt x="28" y="28"/>
                    <a:pt x="10" y="26"/>
                  </a:cubicBezTo>
                  <a:cubicBezTo>
                    <a:pt x="0" y="13"/>
                    <a:pt x="15" y="4"/>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6" name="Google Shape;686;p39"/>
            <p:cNvSpPr/>
            <p:nvPr/>
          </p:nvSpPr>
          <p:spPr>
            <a:xfrm>
              <a:off x="340568" y="4069354"/>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7" name="Google Shape;687;p39"/>
            <p:cNvSpPr/>
            <p:nvPr/>
          </p:nvSpPr>
          <p:spPr>
            <a:xfrm>
              <a:off x="1412831" y="4079846"/>
              <a:ext cx="131153" cy="87315"/>
            </a:xfrm>
            <a:custGeom>
              <a:avLst/>
              <a:gdLst/>
              <a:ahLst/>
              <a:cxnLst/>
              <a:rect l="l" t="t" r="r" b="b"/>
              <a:pathLst>
                <a:path w="40" h="29" extrusionOk="0">
                  <a:moveTo>
                    <a:pt x="24" y="0"/>
                  </a:moveTo>
                  <a:cubicBezTo>
                    <a:pt x="40" y="1"/>
                    <a:pt x="35" y="29"/>
                    <a:pt x="20" y="25"/>
                  </a:cubicBezTo>
                  <a:cubicBezTo>
                    <a:pt x="0" y="19"/>
                    <a:pt x="5" y="2"/>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8" name="Google Shape;688;p39"/>
            <p:cNvSpPr/>
            <p:nvPr/>
          </p:nvSpPr>
          <p:spPr>
            <a:xfrm>
              <a:off x="850890" y="4035487"/>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89" name="Google Shape;689;p39"/>
            <p:cNvSpPr/>
            <p:nvPr/>
          </p:nvSpPr>
          <p:spPr>
            <a:xfrm>
              <a:off x="1577982" y="4369565"/>
              <a:ext cx="127608" cy="81603"/>
            </a:xfrm>
            <a:custGeom>
              <a:avLst/>
              <a:gdLst/>
              <a:ahLst/>
              <a:cxnLst/>
              <a:rect l="l" t="t" r="r" b="b"/>
              <a:pathLst>
                <a:path w="39" h="27" extrusionOk="0">
                  <a:moveTo>
                    <a:pt x="24" y="0"/>
                  </a:moveTo>
                  <a:cubicBezTo>
                    <a:pt x="39" y="3"/>
                    <a:pt x="36" y="27"/>
                    <a:pt x="20" y="26"/>
                  </a:cubicBezTo>
                  <a:cubicBezTo>
                    <a:pt x="0" y="19"/>
                    <a:pt x="4"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0" name="Google Shape;690;p39"/>
            <p:cNvSpPr/>
            <p:nvPr/>
          </p:nvSpPr>
          <p:spPr>
            <a:xfrm>
              <a:off x="196124" y="4338963"/>
              <a:ext cx="140901" cy="93843"/>
            </a:xfrm>
            <a:custGeom>
              <a:avLst/>
              <a:gdLst/>
              <a:ahLst/>
              <a:cxnLst/>
              <a:rect l="l" t="t" r="r" b="b"/>
              <a:pathLst>
                <a:path w="43" h="31" extrusionOk="0">
                  <a:moveTo>
                    <a:pt x="26" y="3"/>
                  </a:moveTo>
                  <a:cubicBezTo>
                    <a:pt x="35" y="0"/>
                    <a:pt x="43" y="17"/>
                    <a:pt x="40" y="23"/>
                  </a:cubicBezTo>
                  <a:cubicBezTo>
                    <a:pt x="20" y="31"/>
                    <a:pt x="0" y="15"/>
                    <a:pt x="26"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1" name="Google Shape;691;p39"/>
            <p:cNvSpPr/>
            <p:nvPr/>
          </p:nvSpPr>
          <p:spPr>
            <a:xfrm>
              <a:off x="473475" y="4335806"/>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2" name="Google Shape;692;p39"/>
            <p:cNvSpPr/>
            <p:nvPr/>
          </p:nvSpPr>
          <p:spPr>
            <a:xfrm>
              <a:off x="1048617" y="4366709"/>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3" name="Google Shape;693;p39"/>
            <p:cNvSpPr/>
            <p:nvPr/>
          </p:nvSpPr>
          <p:spPr>
            <a:xfrm>
              <a:off x="1886093" y="4408127"/>
              <a:ext cx="127608" cy="69362"/>
            </a:xfrm>
            <a:custGeom>
              <a:avLst/>
              <a:gdLst/>
              <a:ahLst/>
              <a:cxnLst/>
              <a:rect l="l" t="t" r="r" b="b"/>
              <a:pathLst>
                <a:path w="39" h="23" extrusionOk="0">
                  <a:moveTo>
                    <a:pt x="16" y="0"/>
                  </a:moveTo>
                  <a:cubicBezTo>
                    <a:pt x="39" y="8"/>
                    <a:pt x="31" y="17"/>
                    <a:pt x="11" y="23"/>
                  </a:cubicBezTo>
                  <a:cubicBezTo>
                    <a:pt x="0" y="16"/>
                    <a:pt x="4" y="2"/>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4" name="Google Shape;694;p39"/>
            <p:cNvSpPr/>
            <p:nvPr/>
          </p:nvSpPr>
          <p:spPr>
            <a:xfrm>
              <a:off x="2082390" y="4414096"/>
              <a:ext cx="124063" cy="117507"/>
            </a:xfrm>
            <a:custGeom>
              <a:avLst/>
              <a:gdLst/>
              <a:ahLst/>
              <a:cxnLst/>
              <a:rect l="l" t="t" r="r" b="b"/>
              <a:pathLst>
                <a:path w="38" h="39" extrusionOk="0">
                  <a:moveTo>
                    <a:pt x="20" y="2"/>
                  </a:moveTo>
                  <a:cubicBezTo>
                    <a:pt x="34" y="0"/>
                    <a:pt x="38" y="8"/>
                    <a:pt x="38" y="19"/>
                  </a:cubicBezTo>
                  <a:cubicBezTo>
                    <a:pt x="24" y="39"/>
                    <a:pt x="0" y="13"/>
                    <a:pt x="20"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5" name="Google Shape;695;p39"/>
            <p:cNvSpPr/>
            <p:nvPr/>
          </p:nvSpPr>
          <p:spPr>
            <a:xfrm>
              <a:off x="754430" y="4320194"/>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6" name="Google Shape;696;p39"/>
            <p:cNvSpPr/>
            <p:nvPr/>
          </p:nvSpPr>
          <p:spPr>
            <a:xfrm>
              <a:off x="1283320" y="4394603"/>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7" name="Google Shape;697;p39"/>
            <p:cNvSpPr/>
            <p:nvPr/>
          </p:nvSpPr>
          <p:spPr>
            <a:xfrm>
              <a:off x="2704818" y="4127559"/>
              <a:ext cx="118747" cy="81603"/>
            </a:xfrm>
            <a:custGeom>
              <a:avLst/>
              <a:gdLst/>
              <a:ahLst/>
              <a:cxnLst/>
              <a:rect l="l" t="t" r="r" b="b"/>
              <a:pathLst>
                <a:path w="36" h="27" extrusionOk="0">
                  <a:moveTo>
                    <a:pt x="19" y="1"/>
                  </a:moveTo>
                  <a:cubicBezTo>
                    <a:pt x="30" y="1"/>
                    <a:pt x="36" y="24"/>
                    <a:pt x="21" y="27"/>
                  </a:cubicBezTo>
                  <a:cubicBezTo>
                    <a:pt x="1" y="26"/>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8" name="Google Shape;698;p39"/>
            <p:cNvSpPr/>
            <p:nvPr/>
          </p:nvSpPr>
          <p:spPr>
            <a:xfrm>
              <a:off x="2448939" y="4064339"/>
              <a:ext cx="140901" cy="102819"/>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699" name="Google Shape;699;p39"/>
            <p:cNvSpPr/>
            <p:nvPr/>
          </p:nvSpPr>
          <p:spPr>
            <a:xfrm>
              <a:off x="3330677" y="4086897"/>
              <a:ext cx="127608" cy="79154"/>
            </a:xfrm>
            <a:custGeom>
              <a:avLst/>
              <a:gdLst/>
              <a:ahLst/>
              <a:cxnLst/>
              <a:rect l="l" t="t" r="r" b="b"/>
              <a:pathLst>
                <a:path w="39" h="26" extrusionOk="0">
                  <a:moveTo>
                    <a:pt x="23" y="0"/>
                  </a:moveTo>
                  <a:cubicBezTo>
                    <a:pt x="39" y="4"/>
                    <a:pt x="34" y="25"/>
                    <a:pt x="19" y="26"/>
                  </a:cubicBezTo>
                  <a:cubicBezTo>
                    <a:pt x="0" y="20"/>
                    <a:pt x="7" y="4"/>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0" name="Google Shape;700;p39"/>
            <p:cNvSpPr/>
            <p:nvPr/>
          </p:nvSpPr>
          <p:spPr>
            <a:xfrm>
              <a:off x="5261384" y="4172987"/>
              <a:ext cx="138242" cy="102819"/>
            </a:xfrm>
            <a:custGeom>
              <a:avLst/>
              <a:gdLst/>
              <a:ahLst/>
              <a:cxnLst/>
              <a:rect l="l" t="t" r="r" b="b"/>
              <a:pathLst>
                <a:path w="42" h="34" extrusionOk="0">
                  <a:moveTo>
                    <a:pt x="29" y="1"/>
                  </a:moveTo>
                  <a:cubicBezTo>
                    <a:pt x="38" y="0"/>
                    <a:pt x="42" y="12"/>
                    <a:pt x="40" y="20"/>
                  </a:cubicBezTo>
                  <a:cubicBezTo>
                    <a:pt x="22" y="34"/>
                    <a:pt x="0" y="9"/>
                    <a:pt x="2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1" name="Google Shape;701;p39"/>
            <p:cNvSpPr/>
            <p:nvPr/>
          </p:nvSpPr>
          <p:spPr>
            <a:xfrm>
              <a:off x="3043753" y="4117090"/>
              <a:ext cx="117860" cy="81603"/>
            </a:xfrm>
            <a:custGeom>
              <a:avLst/>
              <a:gdLst/>
              <a:ahLst/>
              <a:cxnLst/>
              <a:rect l="l" t="t" r="r" b="b"/>
              <a:pathLst>
                <a:path w="36" h="27" extrusionOk="0">
                  <a:moveTo>
                    <a:pt x="19" y="1"/>
                  </a:moveTo>
                  <a:cubicBezTo>
                    <a:pt x="31" y="2"/>
                    <a:pt x="36"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2" name="Google Shape;702;p39"/>
            <p:cNvSpPr/>
            <p:nvPr/>
          </p:nvSpPr>
          <p:spPr>
            <a:xfrm>
              <a:off x="3562160" y="4123618"/>
              <a:ext cx="147104" cy="108531"/>
            </a:xfrm>
            <a:custGeom>
              <a:avLst/>
              <a:gdLst/>
              <a:ahLst/>
              <a:cxnLst/>
              <a:rect l="l" t="t" r="r" b="b"/>
              <a:pathLst>
                <a:path w="45" h="36" extrusionOk="0">
                  <a:moveTo>
                    <a:pt x="28" y="0"/>
                  </a:moveTo>
                  <a:cubicBezTo>
                    <a:pt x="32" y="0"/>
                    <a:pt x="45" y="13"/>
                    <a:pt x="41" y="20"/>
                  </a:cubicBezTo>
                  <a:cubicBezTo>
                    <a:pt x="24" y="36"/>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3" name="Google Shape;703;p39"/>
            <p:cNvSpPr/>
            <p:nvPr/>
          </p:nvSpPr>
          <p:spPr>
            <a:xfrm>
              <a:off x="4755828" y="4126066"/>
              <a:ext cx="190526" cy="121588"/>
            </a:xfrm>
            <a:custGeom>
              <a:avLst/>
              <a:gdLst/>
              <a:ahLst/>
              <a:cxnLst/>
              <a:rect l="l" t="t" r="r" b="b"/>
              <a:pathLst>
                <a:path w="58" h="40" extrusionOk="0">
                  <a:moveTo>
                    <a:pt x="42" y="0"/>
                  </a:moveTo>
                  <a:cubicBezTo>
                    <a:pt x="52" y="0"/>
                    <a:pt x="50" y="9"/>
                    <a:pt x="53" y="17"/>
                  </a:cubicBezTo>
                  <a:cubicBezTo>
                    <a:pt x="58" y="40"/>
                    <a:pt x="0" y="6"/>
                    <a:pt x="4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4" name="Google Shape;704;p39"/>
            <p:cNvSpPr/>
            <p:nvPr/>
          </p:nvSpPr>
          <p:spPr>
            <a:xfrm>
              <a:off x="4237420" y="4126066"/>
              <a:ext cx="147990" cy="79154"/>
            </a:xfrm>
            <a:custGeom>
              <a:avLst/>
              <a:gdLst/>
              <a:ahLst/>
              <a:cxnLst/>
              <a:rect l="l" t="t" r="r" b="b"/>
              <a:pathLst>
                <a:path w="45" h="26" extrusionOk="0">
                  <a:moveTo>
                    <a:pt x="23" y="0"/>
                  </a:moveTo>
                  <a:cubicBezTo>
                    <a:pt x="33" y="2"/>
                    <a:pt x="45" y="21"/>
                    <a:pt x="30" y="26"/>
                  </a:cubicBezTo>
                  <a:cubicBezTo>
                    <a:pt x="10" y="24"/>
                    <a:pt x="0" y="8"/>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5" name="Google Shape;705;p39"/>
            <p:cNvSpPr/>
            <p:nvPr/>
          </p:nvSpPr>
          <p:spPr>
            <a:xfrm>
              <a:off x="4430605" y="4126064"/>
              <a:ext cx="219770" cy="121588"/>
            </a:xfrm>
            <a:custGeom>
              <a:avLst/>
              <a:gdLst/>
              <a:ahLst/>
              <a:cxnLst/>
              <a:rect l="l" t="t" r="r" b="b"/>
              <a:pathLst>
                <a:path w="67" h="40" extrusionOk="0">
                  <a:moveTo>
                    <a:pt x="36" y="0"/>
                  </a:moveTo>
                  <a:cubicBezTo>
                    <a:pt x="39" y="3"/>
                    <a:pt x="41" y="0"/>
                    <a:pt x="44" y="2"/>
                  </a:cubicBezTo>
                  <a:cubicBezTo>
                    <a:pt x="67" y="40"/>
                    <a:pt x="0" y="25"/>
                    <a:pt x="31" y="2"/>
                  </a:cubicBezTo>
                  <a:cubicBezTo>
                    <a:pt x="24" y="11"/>
                    <a:pt x="31" y="5"/>
                    <a:pt x="3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6" name="Google Shape;706;p39"/>
            <p:cNvSpPr/>
            <p:nvPr/>
          </p:nvSpPr>
          <p:spPr>
            <a:xfrm>
              <a:off x="3882953" y="4126065"/>
              <a:ext cx="128495" cy="93843"/>
            </a:xfrm>
            <a:custGeom>
              <a:avLst/>
              <a:gdLst/>
              <a:ahLst/>
              <a:cxnLst/>
              <a:rect l="l" t="t" r="r" b="b"/>
              <a:pathLst>
                <a:path w="39" h="31" extrusionOk="0">
                  <a:moveTo>
                    <a:pt x="28" y="1"/>
                  </a:moveTo>
                  <a:cubicBezTo>
                    <a:pt x="38" y="0"/>
                    <a:pt x="38" y="12"/>
                    <a:pt x="39" y="21"/>
                  </a:cubicBezTo>
                  <a:cubicBezTo>
                    <a:pt x="18" y="31"/>
                    <a:pt x="0" y="12"/>
                    <a:pt x="2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7" name="Google Shape;707;p39"/>
            <p:cNvSpPr/>
            <p:nvPr/>
          </p:nvSpPr>
          <p:spPr>
            <a:xfrm>
              <a:off x="5080166" y="4132595"/>
              <a:ext cx="138242" cy="81603"/>
            </a:xfrm>
            <a:custGeom>
              <a:avLst/>
              <a:gdLst/>
              <a:ahLst/>
              <a:cxnLst/>
              <a:rect l="l" t="t" r="r" b="b"/>
              <a:pathLst>
                <a:path w="42" h="27" extrusionOk="0">
                  <a:moveTo>
                    <a:pt x="22" y="0"/>
                  </a:moveTo>
                  <a:cubicBezTo>
                    <a:pt x="42" y="7"/>
                    <a:pt x="28" y="27"/>
                    <a:pt x="14" y="25"/>
                  </a:cubicBezTo>
                  <a:cubicBezTo>
                    <a:pt x="0" y="18"/>
                    <a:pt x="9" y="2"/>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8" name="Google Shape;708;p39"/>
            <p:cNvSpPr/>
            <p:nvPr/>
          </p:nvSpPr>
          <p:spPr>
            <a:xfrm>
              <a:off x="5740358" y="4135907"/>
              <a:ext cx="121406" cy="99554"/>
            </a:xfrm>
            <a:custGeom>
              <a:avLst/>
              <a:gdLst/>
              <a:ahLst/>
              <a:cxnLst/>
              <a:rect l="l" t="t" r="r" b="b"/>
              <a:pathLst>
                <a:path w="37" h="33" extrusionOk="0">
                  <a:moveTo>
                    <a:pt x="21" y="0"/>
                  </a:moveTo>
                  <a:cubicBezTo>
                    <a:pt x="37" y="0"/>
                    <a:pt x="29" y="33"/>
                    <a:pt x="19" y="23"/>
                  </a:cubicBezTo>
                  <a:cubicBezTo>
                    <a:pt x="0" y="30"/>
                    <a:pt x="3" y="0"/>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09" name="Google Shape;709;p39"/>
            <p:cNvSpPr/>
            <p:nvPr/>
          </p:nvSpPr>
          <p:spPr>
            <a:xfrm>
              <a:off x="5920251" y="4141570"/>
              <a:ext cx="140901" cy="102819"/>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0" name="Google Shape;710;p39"/>
            <p:cNvSpPr/>
            <p:nvPr/>
          </p:nvSpPr>
          <p:spPr>
            <a:xfrm>
              <a:off x="2469517" y="4141570"/>
              <a:ext cx="7089" cy="5712"/>
            </a:xfrm>
            <a:custGeom>
              <a:avLst/>
              <a:gdLst/>
              <a:ahLst/>
              <a:cxnLst/>
              <a:rect l="l" t="t" r="r" b="b"/>
              <a:pathLst>
                <a:path w="2" h="2" extrusionOk="0">
                  <a:moveTo>
                    <a:pt x="0" y="0"/>
                  </a:moveTo>
                  <a:cubicBezTo>
                    <a:pt x="1" y="0"/>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1" name="Google Shape;711;p39"/>
            <p:cNvSpPr/>
            <p:nvPr/>
          </p:nvSpPr>
          <p:spPr>
            <a:xfrm>
              <a:off x="4857738" y="4187267"/>
              <a:ext cx="9748" cy="8977"/>
            </a:xfrm>
            <a:custGeom>
              <a:avLst/>
              <a:gdLst/>
              <a:ahLst/>
              <a:cxnLst/>
              <a:rect l="l" t="t" r="r" b="b"/>
              <a:pathLst>
                <a:path w="3" h="3" extrusionOk="0">
                  <a:moveTo>
                    <a:pt x="1" y="0"/>
                  </a:moveTo>
                  <a:cubicBezTo>
                    <a:pt x="1" y="0"/>
                    <a:pt x="2" y="1"/>
                    <a:pt x="3" y="1"/>
                  </a:cubicBezTo>
                  <a:cubicBezTo>
                    <a:pt x="2" y="3"/>
                    <a:pt x="0" y="1"/>
                    <a:pt x="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2" name="Google Shape;712;p39"/>
            <p:cNvSpPr/>
            <p:nvPr/>
          </p:nvSpPr>
          <p:spPr>
            <a:xfrm>
              <a:off x="3624192" y="4187267"/>
              <a:ext cx="6204" cy="5712"/>
            </a:xfrm>
            <a:custGeom>
              <a:avLst/>
              <a:gdLst/>
              <a:ahLst/>
              <a:cxnLst/>
              <a:rect l="l" t="t" r="r" b="b"/>
              <a:pathLst>
                <a:path w="2" h="2" extrusionOk="0">
                  <a:moveTo>
                    <a:pt x="0" y="0"/>
                  </a:moveTo>
                  <a:cubicBezTo>
                    <a:pt x="1" y="1"/>
                    <a:pt x="2" y="2"/>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3" name="Google Shape;713;p39"/>
            <p:cNvSpPr/>
            <p:nvPr/>
          </p:nvSpPr>
          <p:spPr>
            <a:xfrm>
              <a:off x="4287046" y="4192980"/>
              <a:ext cx="6204" cy="5712"/>
            </a:xfrm>
            <a:custGeom>
              <a:avLst/>
              <a:gdLst/>
              <a:ahLst/>
              <a:cxnLst/>
              <a:rect l="l" t="t" r="r" b="b"/>
              <a:pathLst>
                <a:path w="2" h="2" extrusionOk="0">
                  <a:moveTo>
                    <a:pt x="0" y="0"/>
                  </a:moveTo>
                  <a:cubicBezTo>
                    <a:pt x="1" y="0"/>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4" name="Google Shape;714;p39"/>
            <p:cNvSpPr/>
            <p:nvPr/>
          </p:nvSpPr>
          <p:spPr>
            <a:xfrm>
              <a:off x="5982283" y="4205221"/>
              <a:ext cx="7089" cy="5712"/>
            </a:xfrm>
            <a:custGeom>
              <a:avLst/>
              <a:gdLst/>
              <a:ahLst/>
              <a:cxnLst/>
              <a:rect l="l" t="t" r="r" b="b"/>
              <a:pathLst>
                <a:path w="2" h="2" extrusionOk="0">
                  <a:moveTo>
                    <a:pt x="0" y="0"/>
                  </a:moveTo>
                  <a:cubicBezTo>
                    <a:pt x="1" y="1"/>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5" name="Google Shape;715;p39"/>
            <p:cNvSpPr/>
            <p:nvPr/>
          </p:nvSpPr>
          <p:spPr>
            <a:xfrm>
              <a:off x="6543227" y="4208484"/>
              <a:ext cx="131153" cy="96290"/>
            </a:xfrm>
            <a:custGeom>
              <a:avLst/>
              <a:gdLst/>
              <a:ahLst/>
              <a:cxnLst/>
              <a:rect l="l" t="t" r="r" b="b"/>
              <a:pathLst>
                <a:path w="40" h="32" extrusionOk="0">
                  <a:moveTo>
                    <a:pt x="22" y="0"/>
                  </a:moveTo>
                  <a:cubicBezTo>
                    <a:pt x="40" y="3"/>
                    <a:pt x="40" y="32"/>
                    <a:pt x="16" y="25"/>
                  </a:cubicBezTo>
                  <a:cubicBezTo>
                    <a:pt x="0" y="7"/>
                    <a:pt x="14" y="4"/>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6" name="Google Shape;716;p39"/>
            <p:cNvSpPr/>
            <p:nvPr/>
          </p:nvSpPr>
          <p:spPr>
            <a:xfrm>
              <a:off x="6359792" y="4149209"/>
              <a:ext cx="127608" cy="150965"/>
            </a:xfrm>
            <a:custGeom>
              <a:avLst/>
              <a:gdLst/>
              <a:ahLst/>
              <a:cxnLst/>
              <a:rect l="l" t="t" r="r" b="b"/>
              <a:pathLst>
                <a:path w="39" h="50" extrusionOk="0">
                  <a:moveTo>
                    <a:pt x="13" y="6"/>
                  </a:moveTo>
                  <a:cubicBezTo>
                    <a:pt x="39" y="10"/>
                    <a:pt x="16" y="50"/>
                    <a:pt x="0" y="23"/>
                  </a:cubicBezTo>
                  <a:cubicBezTo>
                    <a:pt x="1" y="0"/>
                    <a:pt x="5" y="14"/>
                    <a:pt x="13" y="6"/>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7" name="Google Shape;717;p39"/>
            <p:cNvSpPr/>
            <p:nvPr/>
          </p:nvSpPr>
          <p:spPr>
            <a:xfrm>
              <a:off x="3828456" y="4451168"/>
              <a:ext cx="121406" cy="66913"/>
            </a:xfrm>
            <a:custGeom>
              <a:avLst/>
              <a:gdLst/>
              <a:ahLst/>
              <a:cxnLst/>
              <a:rect l="l" t="t" r="r" b="b"/>
              <a:pathLst>
                <a:path w="37" h="22" extrusionOk="0">
                  <a:moveTo>
                    <a:pt x="19" y="0"/>
                  </a:moveTo>
                  <a:cubicBezTo>
                    <a:pt x="35" y="2"/>
                    <a:pt x="37" y="21"/>
                    <a:pt x="20" y="22"/>
                  </a:cubicBezTo>
                  <a:cubicBezTo>
                    <a:pt x="7" y="18"/>
                    <a:pt x="0" y="6"/>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8" name="Google Shape;718;p39"/>
            <p:cNvSpPr/>
            <p:nvPr/>
          </p:nvSpPr>
          <p:spPr>
            <a:xfrm>
              <a:off x="3542666" y="4462159"/>
              <a:ext cx="133812" cy="84866"/>
            </a:xfrm>
            <a:custGeom>
              <a:avLst/>
              <a:gdLst/>
              <a:ahLst/>
              <a:cxnLst/>
              <a:rect l="l" t="t" r="r" b="b"/>
              <a:pathLst>
                <a:path w="41" h="28" extrusionOk="0">
                  <a:moveTo>
                    <a:pt x="26" y="0"/>
                  </a:moveTo>
                  <a:cubicBezTo>
                    <a:pt x="33" y="0"/>
                    <a:pt x="41" y="10"/>
                    <a:pt x="38" y="19"/>
                  </a:cubicBezTo>
                  <a:cubicBezTo>
                    <a:pt x="16" y="28"/>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19" name="Google Shape;719;p39"/>
            <p:cNvSpPr/>
            <p:nvPr/>
          </p:nvSpPr>
          <p:spPr>
            <a:xfrm>
              <a:off x="2319621" y="4440265"/>
              <a:ext cx="147990" cy="79154"/>
            </a:xfrm>
            <a:custGeom>
              <a:avLst/>
              <a:gdLst/>
              <a:ahLst/>
              <a:cxnLst/>
              <a:rect l="l" t="t" r="r" b="b"/>
              <a:pathLst>
                <a:path w="45" h="26" extrusionOk="0">
                  <a:moveTo>
                    <a:pt x="22" y="0"/>
                  </a:moveTo>
                  <a:cubicBezTo>
                    <a:pt x="32" y="2"/>
                    <a:pt x="45" y="22"/>
                    <a:pt x="28" y="26"/>
                  </a:cubicBezTo>
                  <a:cubicBezTo>
                    <a:pt x="9" y="24"/>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0" name="Google Shape;720;p39"/>
            <p:cNvSpPr/>
            <p:nvPr/>
          </p:nvSpPr>
          <p:spPr>
            <a:xfrm>
              <a:off x="3256433" y="4452099"/>
              <a:ext cx="151535" cy="79154"/>
            </a:xfrm>
            <a:custGeom>
              <a:avLst/>
              <a:gdLst/>
              <a:ahLst/>
              <a:cxnLst/>
              <a:rect l="l" t="t" r="r" b="b"/>
              <a:pathLst>
                <a:path w="46" h="26" extrusionOk="0">
                  <a:moveTo>
                    <a:pt x="23" y="0"/>
                  </a:moveTo>
                  <a:cubicBezTo>
                    <a:pt x="32" y="2"/>
                    <a:pt x="46" y="22"/>
                    <a:pt x="29" y="26"/>
                  </a:cubicBezTo>
                  <a:cubicBezTo>
                    <a:pt x="10" y="24"/>
                    <a:pt x="0" y="9"/>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1" name="Google Shape;721;p39"/>
            <p:cNvSpPr/>
            <p:nvPr/>
          </p:nvSpPr>
          <p:spPr>
            <a:xfrm>
              <a:off x="4231217" y="4452098"/>
              <a:ext cx="137356" cy="79154"/>
            </a:xfrm>
            <a:custGeom>
              <a:avLst/>
              <a:gdLst/>
              <a:ahLst/>
              <a:cxnLst/>
              <a:rect l="l" t="t" r="r" b="b"/>
              <a:pathLst>
                <a:path w="42" h="26" extrusionOk="0">
                  <a:moveTo>
                    <a:pt x="28" y="0"/>
                  </a:moveTo>
                  <a:cubicBezTo>
                    <a:pt x="42" y="4"/>
                    <a:pt x="38" y="23"/>
                    <a:pt x="23" y="26"/>
                  </a:cubicBezTo>
                  <a:cubicBezTo>
                    <a:pt x="0" y="26"/>
                    <a:pt x="8"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2" name="Google Shape;722;p39"/>
            <p:cNvSpPr/>
            <p:nvPr/>
          </p:nvSpPr>
          <p:spPr>
            <a:xfrm>
              <a:off x="2758407" y="4455361"/>
              <a:ext cx="131153" cy="78339"/>
            </a:xfrm>
            <a:custGeom>
              <a:avLst/>
              <a:gdLst/>
              <a:ahLst/>
              <a:cxnLst/>
              <a:rect l="l" t="t" r="r" b="b"/>
              <a:pathLst>
                <a:path w="40" h="26" extrusionOk="0">
                  <a:moveTo>
                    <a:pt x="18" y="0"/>
                  </a:moveTo>
                  <a:cubicBezTo>
                    <a:pt x="40" y="9"/>
                    <a:pt x="28" y="26"/>
                    <a:pt x="7" y="20"/>
                  </a:cubicBezTo>
                  <a:cubicBezTo>
                    <a:pt x="0" y="8"/>
                    <a:pt x="6" y="1"/>
                    <a:pt x="1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3" name="Google Shape;723;p39"/>
            <p:cNvSpPr/>
            <p:nvPr/>
          </p:nvSpPr>
          <p:spPr>
            <a:xfrm>
              <a:off x="4706203" y="4455361"/>
              <a:ext cx="147990" cy="109348"/>
            </a:xfrm>
            <a:custGeom>
              <a:avLst/>
              <a:gdLst/>
              <a:ahLst/>
              <a:cxnLst/>
              <a:rect l="l" t="t" r="r" b="b"/>
              <a:pathLst>
                <a:path w="45" h="36" extrusionOk="0">
                  <a:moveTo>
                    <a:pt x="28" y="0"/>
                  </a:moveTo>
                  <a:cubicBezTo>
                    <a:pt x="34" y="1"/>
                    <a:pt x="45" y="11"/>
                    <a:pt x="42" y="20"/>
                  </a:cubicBezTo>
                  <a:cubicBezTo>
                    <a:pt x="25" y="36"/>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4" name="Google Shape;724;p39"/>
            <p:cNvSpPr/>
            <p:nvPr/>
          </p:nvSpPr>
          <p:spPr>
            <a:xfrm>
              <a:off x="4513019" y="4464339"/>
              <a:ext cx="137356"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5" name="Google Shape;725;p39"/>
            <p:cNvSpPr/>
            <p:nvPr/>
          </p:nvSpPr>
          <p:spPr>
            <a:xfrm>
              <a:off x="5574116" y="4476205"/>
              <a:ext cx="127608" cy="69362"/>
            </a:xfrm>
            <a:custGeom>
              <a:avLst/>
              <a:gdLst/>
              <a:ahLst/>
              <a:cxnLst/>
              <a:rect l="l" t="t" r="r" b="b"/>
              <a:pathLst>
                <a:path w="39" h="23" extrusionOk="0">
                  <a:moveTo>
                    <a:pt x="21" y="0"/>
                  </a:moveTo>
                  <a:cubicBezTo>
                    <a:pt x="37" y="0"/>
                    <a:pt x="39" y="22"/>
                    <a:pt x="22" y="23"/>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6" name="Google Shape;726;p39"/>
            <p:cNvSpPr/>
            <p:nvPr/>
          </p:nvSpPr>
          <p:spPr>
            <a:xfrm>
              <a:off x="5274235" y="4479843"/>
              <a:ext cx="127608" cy="93843"/>
            </a:xfrm>
            <a:custGeom>
              <a:avLst/>
              <a:gdLst/>
              <a:ahLst/>
              <a:cxnLst/>
              <a:rect l="l" t="t" r="r" b="b"/>
              <a:pathLst>
                <a:path w="39" h="31" extrusionOk="0">
                  <a:moveTo>
                    <a:pt x="23" y="0"/>
                  </a:moveTo>
                  <a:cubicBezTo>
                    <a:pt x="39" y="3"/>
                    <a:pt x="39" y="31"/>
                    <a:pt x="17" y="26"/>
                  </a:cubicBezTo>
                  <a:cubicBezTo>
                    <a:pt x="0" y="6"/>
                    <a:pt x="15" y="5"/>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7" name="Google Shape;727;p39"/>
            <p:cNvSpPr/>
            <p:nvPr/>
          </p:nvSpPr>
          <p:spPr>
            <a:xfrm>
              <a:off x="5021678" y="4482292"/>
              <a:ext cx="117860" cy="79154"/>
            </a:xfrm>
            <a:custGeom>
              <a:avLst/>
              <a:gdLst/>
              <a:ahLst/>
              <a:cxnLst/>
              <a:rect l="l" t="t" r="r" b="b"/>
              <a:pathLst>
                <a:path w="36" h="26" extrusionOk="0">
                  <a:moveTo>
                    <a:pt x="21" y="0"/>
                  </a:moveTo>
                  <a:cubicBezTo>
                    <a:pt x="32" y="4"/>
                    <a:pt x="36" y="23"/>
                    <a:pt x="21" y="26"/>
                  </a:cubicBezTo>
                  <a:cubicBezTo>
                    <a:pt x="1" y="24"/>
                    <a:pt x="0" y="2"/>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8" name="Google Shape;728;p39"/>
            <p:cNvSpPr/>
            <p:nvPr/>
          </p:nvSpPr>
          <p:spPr>
            <a:xfrm>
              <a:off x="6543226" y="4488819"/>
              <a:ext cx="131153" cy="87315"/>
            </a:xfrm>
            <a:custGeom>
              <a:avLst/>
              <a:gdLst/>
              <a:ahLst/>
              <a:cxnLst/>
              <a:rect l="l" t="t" r="r" b="b"/>
              <a:pathLst>
                <a:path w="40" h="29" extrusionOk="0">
                  <a:moveTo>
                    <a:pt x="24" y="0"/>
                  </a:moveTo>
                  <a:cubicBezTo>
                    <a:pt x="40" y="2"/>
                    <a:pt x="34" y="29"/>
                    <a:pt x="19" y="26"/>
                  </a:cubicBezTo>
                  <a:cubicBezTo>
                    <a:pt x="0" y="19"/>
                    <a:pt x="4" y="2"/>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29" name="Google Shape;729;p39"/>
            <p:cNvSpPr/>
            <p:nvPr/>
          </p:nvSpPr>
          <p:spPr>
            <a:xfrm>
              <a:off x="3001217" y="4492083"/>
              <a:ext cx="137356" cy="96290"/>
            </a:xfrm>
            <a:custGeom>
              <a:avLst/>
              <a:gdLst/>
              <a:ahLst/>
              <a:cxnLst/>
              <a:rect l="l" t="t" r="r" b="b"/>
              <a:pathLst>
                <a:path w="42" h="32" extrusionOk="0">
                  <a:moveTo>
                    <a:pt x="25" y="0"/>
                  </a:moveTo>
                  <a:cubicBezTo>
                    <a:pt x="42" y="13"/>
                    <a:pt x="15" y="32"/>
                    <a:pt x="4" y="18"/>
                  </a:cubicBezTo>
                  <a:cubicBezTo>
                    <a:pt x="0" y="5"/>
                    <a:pt x="16"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0" name="Google Shape;730;p39"/>
            <p:cNvSpPr/>
            <p:nvPr/>
          </p:nvSpPr>
          <p:spPr>
            <a:xfrm>
              <a:off x="4771778" y="4519012"/>
              <a:ext cx="3545" cy="5712"/>
            </a:xfrm>
            <a:custGeom>
              <a:avLst/>
              <a:gdLst/>
              <a:ahLst/>
              <a:cxnLst/>
              <a:rect l="l" t="t" r="r" b="b"/>
              <a:pathLst>
                <a:path w="1" h="2" extrusionOk="0">
                  <a:moveTo>
                    <a:pt x="0" y="0"/>
                  </a:moveTo>
                  <a:cubicBezTo>
                    <a:pt x="1" y="1"/>
                    <a:pt x="1"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1" name="Google Shape;731;p39"/>
            <p:cNvSpPr/>
            <p:nvPr/>
          </p:nvSpPr>
          <p:spPr>
            <a:xfrm>
              <a:off x="5798847" y="4522275"/>
              <a:ext cx="121406" cy="78339"/>
            </a:xfrm>
            <a:custGeom>
              <a:avLst/>
              <a:gdLst/>
              <a:ahLst/>
              <a:cxnLst/>
              <a:rect l="l" t="t" r="r" b="b"/>
              <a:pathLst>
                <a:path w="37" h="26" extrusionOk="0">
                  <a:moveTo>
                    <a:pt x="21" y="0"/>
                  </a:moveTo>
                  <a:cubicBezTo>
                    <a:pt x="32" y="2"/>
                    <a:pt x="37" y="23"/>
                    <a:pt x="22" y="26"/>
                  </a:cubicBezTo>
                  <a:cubicBezTo>
                    <a:pt x="3" y="26"/>
                    <a:pt x="0" y="1"/>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2" name="Google Shape;732;p39"/>
            <p:cNvSpPr/>
            <p:nvPr/>
          </p:nvSpPr>
          <p:spPr>
            <a:xfrm>
              <a:off x="6067356" y="4519012"/>
              <a:ext cx="141786" cy="90579"/>
            </a:xfrm>
            <a:custGeom>
              <a:avLst/>
              <a:gdLst/>
              <a:ahLst/>
              <a:cxnLst/>
              <a:rect l="l" t="t" r="r" b="b"/>
              <a:pathLst>
                <a:path w="43" h="30" extrusionOk="0">
                  <a:moveTo>
                    <a:pt x="28" y="2"/>
                  </a:moveTo>
                  <a:cubicBezTo>
                    <a:pt x="36" y="0"/>
                    <a:pt x="43" y="12"/>
                    <a:pt x="41" y="20"/>
                  </a:cubicBezTo>
                  <a:cubicBezTo>
                    <a:pt x="24" y="30"/>
                    <a:pt x="0" y="14"/>
                    <a:pt x="28"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3" name="Google Shape;733;p39"/>
            <p:cNvSpPr/>
            <p:nvPr/>
          </p:nvSpPr>
          <p:spPr>
            <a:xfrm>
              <a:off x="6277377" y="4524725"/>
              <a:ext cx="121406" cy="66913"/>
            </a:xfrm>
            <a:custGeom>
              <a:avLst/>
              <a:gdLst/>
              <a:ahLst/>
              <a:cxnLst/>
              <a:rect l="l" t="t" r="r" b="b"/>
              <a:pathLst>
                <a:path w="37" h="22" extrusionOk="0">
                  <a:moveTo>
                    <a:pt x="19" y="0"/>
                  </a:moveTo>
                  <a:cubicBezTo>
                    <a:pt x="35" y="1"/>
                    <a:pt x="37" y="22"/>
                    <a:pt x="19" y="22"/>
                  </a:cubicBezTo>
                  <a:cubicBezTo>
                    <a:pt x="6" y="18"/>
                    <a:pt x="0" y="4"/>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4" name="Google Shape;734;p39"/>
            <p:cNvSpPr/>
            <p:nvPr/>
          </p:nvSpPr>
          <p:spPr>
            <a:xfrm>
              <a:off x="6732868" y="4482700"/>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5" name="Google Shape;735;p39"/>
            <p:cNvSpPr/>
            <p:nvPr/>
          </p:nvSpPr>
          <p:spPr>
            <a:xfrm>
              <a:off x="81617" y="4044881"/>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6" name="Google Shape;736;p39"/>
            <p:cNvSpPr/>
            <p:nvPr/>
          </p:nvSpPr>
          <p:spPr>
            <a:xfrm>
              <a:off x="5599" y="4259370"/>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7" name="Google Shape;737;p39"/>
            <p:cNvSpPr/>
            <p:nvPr/>
          </p:nvSpPr>
          <p:spPr>
            <a:xfrm>
              <a:off x="6143123" y="4145024"/>
              <a:ext cx="121406" cy="66913"/>
            </a:xfrm>
            <a:custGeom>
              <a:avLst/>
              <a:gdLst/>
              <a:ahLst/>
              <a:cxnLst/>
              <a:rect l="l" t="t" r="r" b="b"/>
              <a:pathLst>
                <a:path w="37" h="22" extrusionOk="0">
                  <a:moveTo>
                    <a:pt x="19" y="0"/>
                  </a:moveTo>
                  <a:cubicBezTo>
                    <a:pt x="35" y="2"/>
                    <a:pt x="37" y="21"/>
                    <a:pt x="20" y="22"/>
                  </a:cubicBezTo>
                  <a:cubicBezTo>
                    <a:pt x="7" y="18"/>
                    <a:pt x="0" y="6"/>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8" name="Google Shape;738;p39"/>
            <p:cNvSpPr/>
            <p:nvPr/>
          </p:nvSpPr>
          <p:spPr>
            <a:xfrm>
              <a:off x="6725006" y="4153810"/>
              <a:ext cx="121406" cy="66913"/>
            </a:xfrm>
            <a:custGeom>
              <a:avLst/>
              <a:gdLst/>
              <a:ahLst/>
              <a:cxnLst/>
              <a:rect l="l" t="t" r="r" b="b"/>
              <a:pathLst>
                <a:path w="37" h="22" extrusionOk="0">
                  <a:moveTo>
                    <a:pt x="19" y="0"/>
                  </a:moveTo>
                  <a:cubicBezTo>
                    <a:pt x="35" y="2"/>
                    <a:pt x="37" y="21"/>
                    <a:pt x="20" y="22"/>
                  </a:cubicBezTo>
                  <a:cubicBezTo>
                    <a:pt x="7" y="18"/>
                    <a:pt x="0" y="6"/>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39" name="Google Shape;739;p39"/>
            <p:cNvSpPr/>
            <p:nvPr/>
          </p:nvSpPr>
          <p:spPr>
            <a:xfrm>
              <a:off x="2534269" y="4433273"/>
              <a:ext cx="147990" cy="79154"/>
            </a:xfrm>
            <a:custGeom>
              <a:avLst/>
              <a:gdLst/>
              <a:ahLst/>
              <a:cxnLst/>
              <a:rect l="l" t="t" r="r" b="b"/>
              <a:pathLst>
                <a:path w="45" h="26" extrusionOk="0">
                  <a:moveTo>
                    <a:pt x="22" y="0"/>
                  </a:moveTo>
                  <a:cubicBezTo>
                    <a:pt x="32" y="2"/>
                    <a:pt x="45" y="22"/>
                    <a:pt x="28" y="26"/>
                  </a:cubicBezTo>
                  <a:cubicBezTo>
                    <a:pt x="9" y="24"/>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0" name="Google Shape;740;p39"/>
            <p:cNvSpPr/>
            <p:nvPr/>
          </p:nvSpPr>
          <p:spPr>
            <a:xfrm>
              <a:off x="5461866" y="4165644"/>
              <a:ext cx="127608" cy="93843"/>
            </a:xfrm>
            <a:custGeom>
              <a:avLst/>
              <a:gdLst/>
              <a:ahLst/>
              <a:cxnLst/>
              <a:rect l="l" t="t" r="r" b="b"/>
              <a:pathLst>
                <a:path w="39" h="31" extrusionOk="0">
                  <a:moveTo>
                    <a:pt x="23" y="0"/>
                  </a:moveTo>
                  <a:cubicBezTo>
                    <a:pt x="39" y="3"/>
                    <a:pt x="39" y="31"/>
                    <a:pt x="17" y="26"/>
                  </a:cubicBezTo>
                  <a:cubicBezTo>
                    <a:pt x="0" y="6"/>
                    <a:pt x="15" y="5"/>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1" name="Google Shape;741;p39"/>
            <p:cNvSpPr/>
            <p:nvPr/>
          </p:nvSpPr>
          <p:spPr>
            <a:xfrm>
              <a:off x="10689087" y="4392994"/>
              <a:ext cx="124063" cy="87315"/>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2" name="Google Shape;742;p39"/>
            <p:cNvSpPr/>
            <p:nvPr/>
          </p:nvSpPr>
          <p:spPr>
            <a:xfrm>
              <a:off x="8584237" y="4198327"/>
              <a:ext cx="140901" cy="93027"/>
            </a:xfrm>
            <a:custGeom>
              <a:avLst/>
              <a:gdLst/>
              <a:ahLst/>
              <a:cxnLst/>
              <a:rect l="l" t="t" r="r" b="b"/>
              <a:pathLst>
                <a:path w="43" h="31" extrusionOk="0">
                  <a:moveTo>
                    <a:pt x="26" y="3"/>
                  </a:moveTo>
                  <a:cubicBezTo>
                    <a:pt x="34" y="0"/>
                    <a:pt x="43" y="17"/>
                    <a:pt x="39" y="23"/>
                  </a:cubicBezTo>
                  <a:cubicBezTo>
                    <a:pt x="20" y="31"/>
                    <a:pt x="0" y="15"/>
                    <a:pt x="26"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3" name="Google Shape;743;p39"/>
            <p:cNvSpPr/>
            <p:nvPr/>
          </p:nvSpPr>
          <p:spPr>
            <a:xfrm>
              <a:off x="7235763" y="4152915"/>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4" name="Google Shape;744;p39"/>
            <p:cNvSpPr/>
            <p:nvPr/>
          </p:nvSpPr>
          <p:spPr>
            <a:xfrm>
              <a:off x="8863638" y="4229617"/>
              <a:ext cx="154193" cy="81603"/>
            </a:xfrm>
            <a:custGeom>
              <a:avLst/>
              <a:gdLst/>
              <a:ahLst/>
              <a:cxnLst/>
              <a:rect l="l" t="t" r="r" b="b"/>
              <a:pathLst>
                <a:path w="47" h="27" extrusionOk="0">
                  <a:moveTo>
                    <a:pt x="31" y="0"/>
                  </a:moveTo>
                  <a:cubicBezTo>
                    <a:pt x="47" y="10"/>
                    <a:pt x="32" y="27"/>
                    <a:pt x="17" y="23"/>
                  </a:cubicBezTo>
                  <a:cubicBezTo>
                    <a:pt x="0" y="14"/>
                    <a:pt x="18" y="0"/>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5" name="Google Shape;745;p39"/>
            <p:cNvSpPr/>
            <p:nvPr/>
          </p:nvSpPr>
          <p:spPr>
            <a:xfrm>
              <a:off x="7848990" y="4165154"/>
              <a:ext cx="121406" cy="90579"/>
            </a:xfrm>
            <a:custGeom>
              <a:avLst/>
              <a:gdLst/>
              <a:ahLst/>
              <a:cxnLst/>
              <a:rect l="l" t="t" r="r" b="b"/>
              <a:pathLst>
                <a:path w="37" h="30" extrusionOk="0">
                  <a:moveTo>
                    <a:pt x="26" y="1"/>
                  </a:moveTo>
                  <a:cubicBezTo>
                    <a:pt x="35" y="0"/>
                    <a:pt x="37" y="13"/>
                    <a:pt x="35" y="21"/>
                  </a:cubicBezTo>
                  <a:cubicBezTo>
                    <a:pt x="14" y="30"/>
                    <a:pt x="0" y="8"/>
                    <a:pt x="26"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6" name="Google Shape;746;p39"/>
            <p:cNvSpPr/>
            <p:nvPr/>
          </p:nvSpPr>
          <p:spPr>
            <a:xfrm>
              <a:off x="8340505" y="4197800"/>
              <a:ext cx="154193" cy="84866"/>
            </a:xfrm>
            <a:custGeom>
              <a:avLst/>
              <a:gdLst/>
              <a:ahLst/>
              <a:cxnLst/>
              <a:rect l="l" t="t" r="r" b="b"/>
              <a:pathLst>
                <a:path w="47" h="28" extrusionOk="0">
                  <a:moveTo>
                    <a:pt x="26" y="0"/>
                  </a:moveTo>
                  <a:cubicBezTo>
                    <a:pt x="47" y="13"/>
                    <a:pt x="28" y="28"/>
                    <a:pt x="10" y="26"/>
                  </a:cubicBezTo>
                  <a:cubicBezTo>
                    <a:pt x="0" y="13"/>
                    <a:pt x="15" y="4"/>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7" name="Google Shape;747;p39"/>
            <p:cNvSpPr/>
            <p:nvPr/>
          </p:nvSpPr>
          <p:spPr>
            <a:xfrm>
              <a:off x="6957174" y="4170168"/>
              <a:ext cx="127608" cy="114243"/>
            </a:xfrm>
            <a:custGeom>
              <a:avLst/>
              <a:gdLst/>
              <a:ahLst/>
              <a:cxnLst/>
              <a:rect l="l" t="t" r="r" b="b"/>
              <a:pathLst>
                <a:path w="39" h="38" extrusionOk="0">
                  <a:moveTo>
                    <a:pt x="21" y="1"/>
                  </a:moveTo>
                  <a:cubicBezTo>
                    <a:pt x="35" y="0"/>
                    <a:pt x="38" y="8"/>
                    <a:pt x="39" y="18"/>
                  </a:cubicBezTo>
                  <a:cubicBezTo>
                    <a:pt x="25" y="38"/>
                    <a:pt x="0" y="13"/>
                    <a:pt x="21"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8" name="Google Shape;748;p39"/>
            <p:cNvSpPr/>
            <p:nvPr/>
          </p:nvSpPr>
          <p:spPr>
            <a:xfrm>
              <a:off x="8072304" y="4180660"/>
              <a:ext cx="131153" cy="87315"/>
            </a:xfrm>
            <a:custGeom>
              <a:avLst/>
              <a:gdLst/>
              <a:ahLst/>
              <a:cxnLst/>
              <a:rect l="l" t="t" r="r" b="b"/>
              <a:pathLst>
                <a:path w="40" h="29" extrusionOk="0">
                  <a:moveTo>
                    <a:pt x="24" y="0"/>
                  </a:moveTo>
                  <a:cubicBezTo>
                    <a:pt x="40" y="1"/>
                    <a:pt x="35" y="29"/>
                    <a:pt x="20" y="25"/>
                  </a:cubicBezTo>
                  <a:cubicBezTo>
                    <a:pt x="0" y="19"/>
                    <a:pt x="5" y="2"/>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49" name="Google Shape;749;p39"/>
            <p:cNvSpPr/>
            <p:nvPr/>
          </p:nvSpPr>
          <p:spPr>
            <a:xfrm>
              <a:off x="7557475" y="4168419"/>
              <a:ext cx="117860" cy="81603"/>
            </a:xfrm>
            <a:custGeom>
              <a:avLst/>
              <a:gdLst/>
              <a:ahLst/>
              <a:cxnLst/>
              <a:rect l="l" t="t" r="r" b="b"/>
              <a:pathLst>
                <a:path w="36" h="27" extrusionOk="0">
                  <a:moveTo>
                    <a:pt x="19" y="1"/>
                  </a:moveTo>
                  <a:cubicBezTo>
                    <a:pt x="31" y="1"/>
                    <a:pt x="36"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0" name="Google Shape;750;p39"/>
            <p:cNvSpPr/>
            <p:nvPr/>
          </p:nvSpPr>
          <p:spPr>
            <a:xfrm>
              <a:off x="8317460" y="4482700"/>
              <a:ext cx="127608" cy="81603"/>
            </a:xfrm>
            <a:custGeom>
              <a:avLst/>
              <a:gdLst/>
              <a:ahLst/>
              <a:cxnLst/>
              <a:rect l="l" t="t" r="r" b="b"/>
              <a:pathLst>
                <a:path w="39" h="27" extrusionOk="0">
                  <a:moveTo>
                    <a:pt x="24" y="0"/>
                  </a:moveTo>
                  <a:cubicBezTo>
                    <a:pt x="39" y="3"/>
                    <a:pt x="36" y="27"/>
                    <a:pt x="20" y="26"/>
                  </a:cubicBezTo>
                  <a:cubicBezTo>
                    <a:pt x="0" y="19"/>
                    <a:pt x="4" y="3"/>
                    <a:pt x="24"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1" name="Google Shape;751;p39"/>
            <p:cNvSpPr/>
            <p:nvPr/>
          </p:nvSpPr>
          <p:spPr>
            <a:xfrm>
              <a:off x="7055652" y="4485962"/>
              <a:ext cx="157737" cy="81603"/>
            </a:xfrm>
            <a:custGeom>
              <a:avLst/>
              <a:gdLst/>
              <a:ahLst/>
              <a:cxnLst/>
              <a:rect l="l" t="t" r="r" b="b"/>
              <a:pathLst>
                <a:path w="48" h="27" extrusionOk="0">
                  <a:moveTo>
                    <a:pt x="31" y="0"/>
                  </a:moveTo>
                  <a:cubicBezTo>
                    <a:pt x="48" y="10"/>
                    <a:pt x="32" y="27"/>
                    <a:pt x="18" y="24"/>
                  </a:cubicBezTo>
                  <a:cubicBezTo>
                    <a:pt x="0" y="14"/>
                    <a:pt x="18" y="0"/>
                    <a:pt x="3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2" name="Google Shape;752;p39"/>
            <p:cNvSpPr/>
            <p:nvPr/>
          </p:nvSpPr>
          <p:spPr>
            <a:xfrm>
              <a:off x="7689079" y="4469234"/>
              <a:ext cx="117860" cy="87315"/>
            </a:xfrm>
            <a:custGeom>
              <a:avLst/>
              <a:gdLst/>
              <a:ahLst/>
              <a:cxnLst/>
              <a:rect l="l" t="t" r="r" b="b"/>
              <a:pathLst>
                <a:path w="36" h="29" extrusionOk="0">
                  <a:moveTo>
                    <a:pt x="15" y="0"/>
                  </a:moveTo>
                  <a:cubicBezTo>
                    <a:pt x="21" y="0"/>
                    <a:pt x="36" y="13"/>
                    <a:pt x="25" y="15"/>
                  </a:cubicBezTo>
                  <a:cubicBezTo>
                    <a:pt x="20" y="19"/>
                    <a:pt x="20" y="22"/>
                    <a:pt x="13" y="21"/>
                  </a:cubicBezTo>
                  <a:cubicBezTo>
                    <a:pt x="0" y="29"/>
                    <a:pt x="0" y="0"/>
                    <a:pt x="1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3" name="Google Shape;753;p39"/>
            <p:cNvSpPr/>
            <p:nvPr/>
          </p:nvSpPr>
          <p:spPr>
            <a:xfrm>
              <a:off x="8545566" y="4508941"/>
              <a:ext cx="127608" cy="69362"/>
            </a:xfrm>
            <a:custGeom>
              <a:avLst/>
              <a:gdLst/>
              <a:ahLst/>
              <a:cxnLst/>
              <a:rect l="l" t="t" r="r" b="b"/>
              <a:pathLst>
                <a:path w="39" h="23" extrusionOk="0">
                  <a:moveTo>
                    <a:pt x="16" y="0"/>
                  </a:moveTo>
                  <a:cubicBezTo>
                    <a:pt x="39" y="8"/>
                    <a:pt x="31" y="17"/>
                    <a:pt x="11" y="23"/>
                  </a:cubicBezTo>
                  <a:cubicBezTo>
                    <a:pt x="0" y="16"/>
                    <a:pt x="4" y="2"/>
                    <a:pt x="1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4" name="Google Shape;754;p39"/>
            <p:cNvSpPr/>
            <p:nvPr/>
          </p:nvSpPr>
          <p:spPr>
            <a:xfrm>
              <a:off x="8741863" y="4514910"/>
              <a:ext cx="124063" cy="117507"/>
            </a:xfrm>
            <a:custGeom>
              <a:avLst/>
              <a:gdLst/>
              <a:ahLst/>
              <a:cxnLst/>
              <a:rect l="l" t="t" r="r" b="b"/>
              <a:pathLst>
                <a:path w="38" h="39" extrusionOk="0">
                  <a:moveTo>
                    <a:pt x="20" y="2"/>
                  </a:moveTo>
                  <a:cubicBezTo>
                    <a:pt x="34" y="0"/>
                    <a:pt x="38" y="8"/>
                    <a:pt x="38" y="19"/>
                  </a:cubicBezTo>
                  <a:cubicBezTo>
                    <a:pt x="24" y="39"/>
                    <a:pt x="0" y="13"/>
                    <a:pt x="20" y="2"/>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5" name="Google Shape;755;p39"/>
            <p:cNvSpPr/>
            <p:nvPr/>
          </p:nvSpPr>
          <p:spPr>
            <a:xfrm>
              <a:off x="7403010" y="4487588"/>
              <a:ext cx="128495" cy="84051"/>
            </a:xfrm>
            <a:custGeom>
              <a:avLst/>
              <a:gdLst/>
              <a:ahLst/>
              <a:cxnLst/>
              <a:rect l="l" t="t" r="r" b="b"/>
              <a:pathLst>
                <a:path w="39" h="28" extrusionOk="0">
                  <a:moveTo>
                    <a:pt x="21" y="0"/>
                  </a:moveTo>
                  <a:cubicBezTo>
                    <a:pt x="39" y="12"/>
                    <a:pt x="22" y="28"/>
                    <a:pt x="6" y="20"/>
                  </a:cubicBezTo>
                  <a:cubicBezTo>
                    <a:pt x="0" y="7"/>
                    <a:pt x="7" y="0"/>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6" name="Google Shape;756;p39"/>
            <p:cNvSpPr/>
            <p:nvPr/>
          </p:nvSpPr>
          <p:spPr>
            <a:xfrm>
              <a:off x="7870370" y="4471309"/>
              <a:ext cx="163941" cy="163205"/>
            </a:xfrm>
            <a:custGeom>
              <a:avLst/>
              <a:gdLst/>
              <a:ahLst/>
              <a:cxnLst/>
              <a:rect l="l" t="t" r="r" b="b"/>
              <a:pathLst>
                <a:path w="50" h="54" extrusionOk="0">
                  <a:moveTo>
                    <a:pt x="37" y="3"/>
                  </a:moveTo>
                  <a:cubicBezTo>
                    <a:pt x="50" y="3"/>
                    <a:pt x="36" y="13"/>
                    <a:pt x="42" y="17"/>
                  </a:cubicBezTo>
                  <a:cubicBezTo>
                    <a:pt x="35" y="54"/>
                    <a:pt x="0" y="0"/>
                    <a:pt x="37" y="3"/>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7" name="Google Shape;757;p39"/>
            <p:cNvSpPr/>
            <p:nvPr/>
          </p:nvSpPr>
          <p:spPr>
            <a:xfrm>
              <a:off x="9364291" y="4228373"/>
              <a:ext cx="118747" cy="81603"/>
            </a:xfrm>
            <a:custGeom>
              <a:avLst/>
              <a:gdLst/>
              <a:ahLst/>
              <a:cxnLst/>
              <a:rect l="l" t="t" r="r" b="b"/>
              <a:pathLst>
                <a:path w="36" h="27" extrusionOk="0">
                  <a:moveTo>
                    <a:pt x="19" y="1"/>
                  </a:moveTo>
                  <a:cubicBezTo>
                    <a:pt x="30" y="1"/>
                    <a:pt x="36" y="24"/>
                    <a:pt x="21" y="27"/>
                  </a:cubicBezTo>
                  <a:cubicBezTo>
                    <a:pt x="1" y="26"/>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8" name="Google Shape;758;p39"/>
            <p:cNvSpPr/>
            <p:nvPr/>
          </p:nvSpPr>
          <p:spPr>
            <a:xfrm>
              <a:off x="9108412" y="4165153"/>
              <a:ext cx="140901" cy="102819"/>
            </a:xfrm>
            <a:custGeom>
              <a:avLst/>
              <a:gdLst/>
              <a:ahLst/>
              <a:cxnLst/>
              <a:rect l="l" t="t" r="r" b="b"/>
              <a:pathLst>
                <a:path w="43" h="34" extrusionOk="0">
                  <a:moveTo>
                    <a:pt x="28" y="0"/>
                  </a:moveTo>
                  <a:cubicBezTo>
                    <a:pt x="35" y="1"/>
                    <a:pt x="43" y="11"/>
                    <a:pt x="41" y="21"/>
                  </a:cubicBezTo>
                  <a:cubicBezTo>
                    <a:pt x="23" y="34"/>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59" name="Google Shape;759;p39"/>
            <p:cNvSpPr/>
            <p:nvPr/>
          </p:nvSpPr>
          <p:spPr>
            <a:xfrm>
              <a:off x="9934050" y="4187563"/>
              <a:ext cx="127608" cy="79154"/>
            </a:xfrm>
            <a:custGeom>
              <a:avLst/>
              <a:gdLst/>
              <a:ahLst/>
              <a:cxnLst/>
              <a:rect l="l" t="t" r="r" b="b"/>
              <a:pathLst>
                <a:path w="39" h="26" extrusionOk="0">
                  <a:moveTo>
                    <a:pt x="23" y="0"/>
                  </a:moveTo>
                  <a:cubicBezTo>
                    <a:pt x="39" y="4"/>
                    <a:pt x="34" y="25"/>
                    <a:pt x="19" y="26"/>
                  </a:cubicBezTo>
                  <a:cubicBezTo>
                    <a:pt x="0" y="20"/>
                    <a:pt x="7" y="4"/>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0" name="Google Shape;760;p39"/>
            <p:cNvSpPr/>
            <p:nvPr/>
          </p:nvSpPr>
          <p:spPr>
            <a:xfrm>
              <a:off x="11920857" y="4225991"/>
              <a:ext cx="138242" cy="102819"/>
            </a:xfrm>
            <a:custGeom>
              <a:avLst/>
              <a:gdLst/>
              <a:ahLst/>
              <a:cxnLst/>
              <a:rect l="l" t="t" r="r" b="b"/>
              <a:pathLst>
                <a:path w="42" h="34" extrusionOk="0">
                  <a:moveTo>
                    <a:pt x="29" y="1"/>
                  </a:moveTo>
                  <a:cubicBezTo>
                    <a:pt x="38" y="0"/>
                    <a:pt x="42" y="12"/>
                    <a:pt x="40" y="20"/>
                  </a:cubicBezTo>
                  <a:cubicBezTo>
                    <a:pt x="22" y="34"/>
                    <a:pt x="0" y="9"/>
                    <a:pt x="2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1" name="Google Shape;761;p39"/>
            <p:cNvSpPr/>
            <p:nvPr/>
          </p:nvSpPr>
          <p:spPr>
            <a:xfrm>
              <a:off x="9703226" y="4170094"/>
              <a:ext cx="117860" cy="81603"/>
            </a:xfrm>
            <a:custGeom>
              <a:avLst/>
              <a:gdLst/>
              <a:ahLst/>
              <a:cxnLst/>
              <a:rect l="l" t="t" r="r" b="b"/>
              <a:pathLst>
                <a:path w="36" h="27" extrusionOk="0">
                  <a:moveTo>
                    <a:pt x="19" y="1"/>
                  </a:moveTo>
                  <a:cubicBezTo>
                    <a:pt x="31" y="2"/>
                    <a:pt x="36" y="24"/>
                    <a:pt x="21" y="27"/>
                  </a:cubicBezTo>
                  <a:cubicBezTo>
                    <a:pt x="1" y="27"/>
                    <a:pt x="0" y="0"/>
                    <a:pt x="19"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2" name="Google Shape;762;p39"/>
            <p:cNvSpPr/>
            <p:nvPr/>
          </p:nvSpPr>
          <p:spPr>
            <a:xfrm>
              <a:off x="10221633" y="4176622"/>
              <a:ext cx="147104" cy="108531"/>
            </a:xfrm>
            <a:custGeom>
              <a:avLst/>
              <a:gdLst/>
              <a:ahLst/>
              <a:cxnLst/>
              <a:rect l="l" t="t" r="r" b="b"/>
              <a:pathLst>
                <a:path w="45" h="36" extrusionOk="0">
                  <a:moveTo>
                    <a:pt x="28" y="0"/>
                  </a:moveTo>
                  <a:cubicBezTo>
                    <a:pt x="32" y="0"/>
                    <a:pt x="45" y="13"/>
                    <a:pt x="41" y="20"/>
                  </a:cubicBezTo>
                  <a:cubicBezTo>
                    <a:pt x="24" y="36"/>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3" name="Google Shape;763;p39"/>
            <p:cNvSpPr/>
            <p:nvPr/>
          </p:nvSpPr>
          <p:spPr>
            <a:xfrm>
              <a:off x="11415301" y="4179070"/>
              <a:ext cx="190526" cy="121588"/>
            </a:xfrm>
            <a:custGeom>
              <a:avLst/>
              <a:gdLst/>
              <a:ahLst/>
              <a:cxnLst/>
              <a:rect l="l" t="t" r="r" b="b"/>
              <a:pathLst>
                <a:path w="58" h="40" extrusionOk="0">
                  <a:moveTo>
                    <a:pt x="42" y="0"/>
                  </a:moveTo>
                  <a:cubicBezTo>
                    <a:pt x="52" y="0"/>
                    <a:pt x="50" y="9"/>
                    <a:pt x="53" y="17"/>
                  </a:cubicBezTo>
                  <a:cubicBezTo>
                    <a:pt x="58" y="40"/>
                    <a:pt x="0" y="6"/>
                    <a:pt x="4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4" name="Google Shape;764;p39"/>
            <p:cNvSpPr/>
            <p:nvPr/>
          </p:nvSpPr>
          <p:spPr>
            <a:xfrm>
              <a:off x="10896893" y="4179070"/>
              <a:ext cx="147990" cy="79154"/>
            </a:xfrm>
            <a:custGeom>
              <a:avLst/>
              <a:gdLst/>
              <a:ahLst/>
              <a:cxnLst/>
              <a:rect l="l" t="t" r="r" b="b"/>
              <a:pathLst>
                <a:path w="45" h="26" extrusionOk="0">
                  <a:moveTo>
                    <a:pt x="23" y="0"/>
                  </a:moveTo>
                  <a:cubicBezTo>
                    <a:pt x="33" y="2"/>
                    <a:pt x="45" y="21"/>
                    <a:pt x="30" y="26"/>
                  </a:cubicBezTo>
                  <a:cubicBezTo>
                    <a:pt x="10" y="24"/>
                    <a:pt x="0" y="8"/>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5" name="Google Shape;765;p39"/>
            <p:cNvSpPr/>
            <p:nvPr/>
          </p:nvSpPr>
          <p:spPr>
            <a:xfrm>
              <a:off x="11090078" y="4179068"/>
              <a:ext cx="219770" cy="121588"/>
            </a:xfrm>
            <a:custGeom>
              <a:avLst/>
              <a:gdLst/>
              <a:ahLst/>
              <a:cxnLst/>
              <a:rect l="l" t="t" r="r" b="b"/>
              <a:pathLst>
                <a:path w="67" h="40" extrusionOk="0">
                  <a:moveTo>
                    <a:pt x="36" y="0"/>
                  </a:moveTo>
                  <a:cubicBezTo>
                    <a:pt x="39" y="3"/>
                    <a:pt x="41" y="0"/>
                    <a:pt x="44" y="2"/>
                  </a:cubicBezTo>
                  <a:cubicBezTo>
                    <a:pt x="67" y="40"/>
                    <a:pt x="0" y="25"/>
                    <a:pt x="31" y="2"/>
                  </a:cubicBezTo>
                  <a:cubicBezTo>
                    <a:pt x="24" y="11"/>
                    <a:pt x="31" y="5"/>
                    <a:pt x="3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6" name="Google Shape;766;p39"/>
            <p:cNvSpPr/>
            <p:nvPr/>
          </p:nvSpPr>
          <p:spPr>
            <a:xfrm>
              <a:off x="10542426" y="4179069"/>
              <a:ext cx="128495" cy="93843"/>
            </a:xfrm>
            <a:custGeom>
              <a:avLst/>
              <a:gdLst/>
              <a:ahLst/>
              <a:cxnLst/>
              <a:rect l="l" t="t" r="r" b="b"/>
              <a:pathLst>
                <a:path w="39" h="31" extrusionOk="0">
                  <a:moveTo>
                    <a:pt x="28" y="1"/>
                  </a:moveTo>
                  <a:cubicBezTo>
                    <a:pt x="38" y="0"/>
                    <a:pt x="38" y="12"/>
                    <a:pt x="39" y="21"/>
                  </a:cubicBezTo>
                  <a:cubicBezTo>
                    <a:pt x="18" y="31"/>
                    <a:pt x="0" y="12"/>
                    <a:pt x="28"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7" name="Google Shape;767;p39"/>
            <p:cNvSpPr/>
            <p:nvPr/>
          </p:nvSpPr>
          <p:spPr>
            <a:xfrm>
              <a:off x="11739639" y="4185599"/>
              <a:ext cx="138242" cy="81603"/>
            </a:xfrm>
            <a:custGeom>
              <a:avLst/>
              <a:gdLst/>
              <a:ahLst/>
              <a:cxnLst/>
              <a:rect l="l" t="t" r="r" b="b"/>
              <a:pathLst>
                <a:path w="42" h="27" extrusionOk="0">
                  <a:moveTo>
                    <a:pt x="22" y="0"/>
                  </a:moveTo>
                  <a:cubicBezTo>
                    <a:pt x="42" y="7"/>
                    <a:pt x="28" y="27"/>
                    <a:pt x="14" y="25"/>
                  </a:cubicBezTo>
                  <a:cubicBezTo>
                    <a:pt x="0" y="18"/>
                    <a:pt x="9" y="2"/>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8" name="Google Shape;768;p39"/>
            <p:cNvSpPr/>
            <p:nvPr/>
          </p:nvSpPr>
          <p:spPr>
            <a:xfrm>
              <a:off x="9128990" y="4242384"/>
              <a:ext cx="7089" cy="5712"/>
            </a:xfrm>
            <a:custGeom>
              <a:avLst/>
              <a:gdLst/>
              <a:ahLst/>
              <a:cxnLst/>
              <a:rect l="l" t="t" r="r" b="b"/>
              <a:pathLst>
                <a:path w="2" h="2" extrusionOk="0">
                  <a:moveTo>
                    <a:pt x="0" y="0"/>
                  </a:moveTo>
                  <a:cubicBezTo>
                    <a:pt x="1" y="0"/>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69" name="Google Shape;769;p39"/>
            <p:cNvSpPr/>
            <p:nvPr/>
          </p:nvSpPr>
          <p:spPr>
            <a:xfrm>
              <a:off x="11517211" y="4240271"/>
              <a:ext cx="9748" cy="8977"/>
            </a:xfrm>
            <a:custGeom>
              <a:avLst/>
              <a:gdLst/>
              <a:ahLst/>
              <a:cxnLst/>
              <a:rect l="l" t="t" r="r" b="b"/>
              <a:pathLst>
                <a:path w="3" h="3" extrusionOk="0">
                  <a:moveTo>
                    <a:pt x="1" y="0"/>
                  </a:moveTo>
                  <a:cubicBezTo>
                    <a:pt x="1" y="0"/>
                    <a:pt x="2" y="1"/>
                    <a:pt x="3" y="1"/>
                  </a:cubicBezTo>
                  <a:cubicBezTo>
                    <a:pt x="2" y="3"/>
                    <a:pt x="0" y="1"/>
                    <a:pt x="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0" name="Google Shape;770;p39"/>
            <p:cNvSpPr/>
            <p:nvPr/>
          </p:nvSpPr>
          <p:spPr>
            <a:xfrm>
              <a:off x="10283665" y="4240271"/>
              <a:ext cx="6204" cy="5712"/>
            </a:xfrm>
            <a:custGeom>
              <a:avLst/>
              <a:gdLst/>
              <a:ahLst/>
              <a:cxnLst/>
              <a:rect l="l" t="t" r="r" b="b"/>
              <a:pathLst>
                <a:path w="2" h="2" extrusionOk="0">
                  <a:moveTo>
                    <a:pt x="0" y="0"/>
                  </a:moveTo>
                  <a:cubicBezTo>
                    <a:pt x="1" y="1"/>
                    <a:pt x="2" y="2"/>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1" name="Google Shape;771;p39"/>
            <p:cNvSpPr/>
            <p:nvPr/>
          </p:nvSpPr>
          <p:spPr>
            <a:xfrm>
              <a:off x="10946519" y="4245984"/>
              <a:ext cx="6204" cy="5712"/>
            </a:xfrm>
            <a:custGeom>
              <a:avLst/>
              <a:gdLst/>
              <a:ahLst/>
              <a:cxnLst/>
              <a:rect l="l" t="t" r="r" b="b"/>
              <a:pathLst>
                <a:path w="2" h="2" extrusionOk="0">
                  <a:moveTo>
                    <a:pt x="0" y="0"/>
                  </a:moveTo>
                  <a:cubicBezTo>
                    <a:pt x="1" y="0"/>
                    <a:pt x="2"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2" name="Google Shape;772;p39"/>
            <p:cNvSpPr/>
            <p:nvPr/>
          </p:nvSpPr>
          <p:spPr>
            <a:xfrm>
              <a:off x="10497231" y="4403194"/>
              <a:ext cx="121406" cy="66913"/>
            </a:xfrm>
            <a:custGeom>
              <a:avLst/>
              <a:gdLst/>
              <a:ahLst/>
              <a:cxnLst/>
              <a:rect l="l" t="t" r="r" b="b"/>
              <a:pathLst>
                <a:path w="37" h="22" extrusionOk="0">
                  <a:moveTo>
                    <a:pt x="19" y="0"/>
                  </a:moveTo>
                  <a:cubicBezTo>
                    <a:pt x="35" y="2"/>
                    <a:pt x="37" y="21"/>
                    <a:pt x="20" y="22"/>
                  </a:cubicBezTo>
                  <a:cubicBezTo>
                    <a:pt x="7" y="18"/>
                    <a:pt x="0" y="6"/>
                    <a:pt x="19"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3" name="Google Shape;773;p39"/>
            <p:cNvSpPr/>
            <p:nvPr/>
          </p:nvSpPr>
          <p:spPr>
            <a:xfrm>
              <a:off x="10193080" y="4426415"/>
              <a:ext cx="133812" cy="84866"/>
            </a:xfrm>
            <a:custGeom>
              <a:avLst/>
              <a:gdLst/>
              <a:ahLst/>
              <a:cxnLst/>
              <a:rect l="l" t="t" r="r" b="b"/>
              <a:pathLst>
                <a:path w="41" h="28" extrusionOk="0">
                  <a:moveTo>
                    <a:pt x="26" y="0"/>
                  </a:moveTo>
                  <a:cubicBezTo>
                    <a:pt x="33" y="0"/>
                    <a:pt x="41" y="10"/>
                    <a:pt x="38" y="19"/>
                  </a:cubicBezTo>
                  <a:cubicBezTo>
                    <a:pt x="16" y="28"/>
                    <a:pt x="0" y="10"/>
                    <a:pt x="26"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4" name="Google Shape;774;p39"/>
            <p:cNvSpPr/>
            <p:nvPr/>
          </p:nvSpPr>
          <p:spPr>
            <a:xfrm>
              <a:off x="8979094" y="4541079"/>
              <a:ext cx="147990" cy="79154"/>
            </a:xfrm>
            <a:custGeom>
              <a:avLst/>
              <a:gdLst/>
              <a:ahLst/>
              <a:cxnLst/>
              <a:rect l="l" t="t" r="r" b="b"/>
              <a:pathLst>
                <a:path w="45" h="26" extrusionOk="0">
                  <a:moveTo>
                    <a:pt x="22" y="0"/>
                  </a:moveTo>
                  <a:cubicBezTo>
                    <a:pt x="32" y="2"/>
                    <a:pt x="45" y="22"/>
                    <a:pt x="28" y="26"/>
                  </a:cubicBezTo>
                  <a:cubicBezTo>
                    <a:pt x="9" y="24"/>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5" name="Google Shape;775;p39"/>
            <p:cNvSpPr/>
            <p:nvPr/>
          </p:nvSpPr>
          <p:spPr>
            <a:xfrm>
              <a:off x="9915906" y="4433388"/>
              <a:ext cx="151535" cy="79154"/>
            </a:xfrm>
            <a:custGeom>
              <a:avLst/>
              <a:gdLst/>
              <a:ahLst/>
              <a:cxnLst/>
              <a:rect l="l" t="t" r="r" b="b"/>
              <a:pathLst>
                <a:path w="46" h="26" extrusionOk="0">
                  <a:moveTo>
                    <a:pt x="23" y="0"/>
                  </a:moveTo>
                  <a:cubicBezTo>
                    <a:pt x="32" y="2"/>
                    <a:pt x="46" y="22"/>
                    <a:pt x="29" y="26"/>
                  </a:cubicBezTo>
                  <a:cubicBezTo>
                    <a:pt x="10" y="24"/>
                    <a:pt x="0" y="9"/>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6" name="Google Shape;776;p39"/>
            <p:cNvSpPr/>
            <p:nvPr/>
          </p:nvSpPr>
          <p:spPr>
            <a:xfrm>
              <a:off x="10890690" y="4433387"/>
              <a:ext cx="137356" cy="79154"/>
            </a:xfrm>
            <a:custGeom>
              <a:avLst/>
              <a:gdLst/>
              <a:ahLst/>
              <a:cxnLst/>
              <a:rect l="l" t="t" r="r" b="b"/>
              <a:pathLst>
                <a:path w="42" h="26" extrusionOk="0">
                  <a:moveTo>
                    <a:pt x="28" y="0"/>
                  </a:moveTo>
                  <a:cubicBezTo>
                    <a:pt x="42" y="4"/>
                    <a:pt x="38" y="23"/>
                    <a:pt x="23" y="26"/>
                  </a:cubicBezTo>
                  <a:cubicBezTo>
                    <a:pt x="0" y="26"/>
                    <a:pt x="8" y="5"/>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7" name="Google Shape;777;p39"/>
            <p:cNvSpPr/>
            <p:nvPr/>
          </p:nvSpPr>
          <p:spPr>
            <a:xfrm>
              <a:off x="9417880" y="4532271"/>
              <a:ext cx="131153" cy="78339"/>
            </a:xfrm>
            <a:custGeom>
              <a:avLst/>
              <a:gdLst/>
              <a:ahLst/>
              <a:cxnLst/>
              <a:rect l="l" t="t" r="r" b="b"/>
              <a:pathLst>
                <a:path w="40" h="26" extrusionOk="0">
                  <a:moveTo>
                    <a:pt x="18" y="0"/>
                  </a:moveTo>
                  <a:cubicBezTo>
                    <a:pt x="40" y="9"/>
                    <a:pt x="28" y="26"/>
                    <a:pt x="7" y="20"/>
                  </a:cubicBezTo>
                  <a:cubicBezTo>
                    <a:pt x="0" y="8"/>
                    <a:pt x="6" y="1"/>
                    <a:pt x="1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8" name="Google Shape;778;p39"/>
            <p:cNvSpPr/>
            <p:nvPr/>
          </p:nvSpPr>
          <p:spPr>
            <a:xfrm>
              <a:off x="11365676" y="4436650"/>
              <a:ext cx="147990" cy="109348"/>
            </a:xfrm>
            <a:custGeom>
              <a:avLst/>
              <a:gdLst/>
              <a:ahLst/>
              <a:cxnLst/>
              <a:rect l="l" t="t" r="r" b="b"/>
              <a:pathLst>
                <a:path w="45" h="36" extrusionOk="0">
                  <a:moveTo>
                    <a:pt x="28" y="0"/>
                  </a:moveTo>
                  <a:cubicBezTo>
                    <a:pt x="34" y="1"/>
                    <a:pt x="45" y="11"/>
                    <a:pt x="42" y="20"/>
                  </a:cubicBezTo>
                  <a:cubicBezTo>
                    <a:pt x="25" y="36"/>
                    <a:pt x="0" y="7"/>
                    <a:pt x="28"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79" name="Google Shape;779;p39"/>
            <p:cNvSpPr/>
            <p:nvPr/>
          </p:nvSpPr>
          <p:spPr>
            <a:xfrm>
              <a:off x="11172492" y="4445628"/>
              <a:ext cx="137356"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0" name="Google Shape;780;p39"/>
            <p:cNvSpPr/>
            <p:nvPr/>
          </p:nvSpPr>
          <p:spPr>
            <a:xfrm>
              <a:off x="8134498" y="4494939"/>
              <a:ext cx="127608" cy="69362"/>
            </a:xfrm>
            <a:custGeom>
              <a:avLst/>
              <a:gdLst/>
              <a:ahLst/>
              <a:cxnLst/>
              <a:rect l="l" t="t" r="r" b="b"/>
              <a:pathLst>
                <a:path w="39" h="23" extrusionOk="0">
                  <a:moveTo>
                    <a:pt x="21" y="0"/>
                  </a:moveTo>
                  <a:cubicBezTo>
                    <a:pt x="37" y="0"/>
                    <a:pt x="39" y="22"/>
                    <a:pt x="22" y="23"/>
                  </a:cubicBezTo>
                  <a:cubicBezTo>
                    <a:pt x="7" y="22"/>
                    <a:pt x="0" y="5"/>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1" name="Google Shape;781;p39"/>
            <p:cNvSpPr/>
            <p:nvPr/>
          </p:nvSpPr>
          <p:spPr>
            <a:xfrm>
              <a:off x="11933708" y="4461132"/>
              <a:ext cx="127608" cy="93843"/>
            </a:xfrm>
            <a:custGeom>
              <a:avLst/>
              <a:gdLst/>
              <a:ahLst/>
              <a:cxnLst/>
              <a:rect l="l" t="t" r="r" b="b"/>
              <a:pathLst>
                <a:path w="39" h="31" extrusionOk="0">
                  <a:moveTo>
                    <a:pt x="23" y="0"/>
                  </a:moveTo>
                  <a:cubicBezTo>
                    <a:pt x="39" y="3"/>
                    <a:pt x="39" y="31"/>
                    <a:pt x="17" y="26"/>
                  </a:cubicBezTo>
                  <a:cubicBezTo>
                    <a:pt x="0" y="6"/>
                    <a:pt x="15" y="5"/>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2" name="Google Shape;782;p39"/>
            <p:cNvSpPr/>
            <p:nvPr/>
          </p:nvSpPr>
          <p:spPr>
            <a:xfrm>
              <a:off x="11681151" y="4463581"/>
              <a:ext cx="117860" cy="79154"/>
            </a:xfrm>
            <a:custGeom>
              <a:avLst/>
              <a:gdLst/>
              <a:ahLst/>
              <a:cxnLst/>
              <a:rect l="l" t="t" r="r" b="b"/>
              <a:pathLst>
                <a:path w="36" h="26" extrusionOk="0">
                  <a:moveTo>
                    <a:pt x="21" y="0"/>
                  </a:moveTo>
                  <a:cubicBezTo>
                    <a:pt x="32" y="4"/>
                    <a:pt x="36" y="23"/>
                    <a:pt x="21" y="26"/>
                  </a:cubicBezTo>
                  <a:cubicBezTo>
                    <a:pt x="1" y="24"/>
                    <a:pt x="0" y="2"/>
                    <a:pt x="21"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3" name="Google Shape;783;p39"/>
            <p:cNvSpPr/>
            <p:nvPr/>
          </p:nvSpPr>
          <p:spPr>
            <a:xfrm>
              <a:off x="9660690" y="4473372"/>
              <a:ext cx="137356" cy="96290"/>
            </a:xfrm>
            <a:custGeom>
              <a:avLst/>
              <a:gdLst/>
              <a:ahLst/>
              <a:cxnLst/>
              <a:rect l="l" t="t" r="r" b="b"/>
              <a:pathLst>
                <a:path w="42" h="32" extrusionOk="0">
                  <a:moveTo>
                    <a:pt x="25" y="0"/>
                  </a:moveTo>
                  <a:cubicBezTo>
                    <a:pt x="42" y="13"/>
                    <a:pt x="15" y="32"/>
                    <a:pt x="4" y="18"/>
                  </a:cubicBezTo>
                  <a:cubicBezTo>
                    <a:pt x="0" y="5"/>
                    <a:pt x="16" y="0"/>
                    <a:pt x="25"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4" name="Google Shape;784;p39"/>
            <p:cNvSpPr/>
            <p:nvPr/>
          </p:nvSpPr>
          <p:spPr>
            <a:xfrm>
              <a:off x="11431251" y="4500301"/>
              <a:ext cx="3545" cy="5712"/>
            </a:xfrm>
            <a:custGeom>
              <a:avLst/>
              <a:gdLst/>
              <a:ahLst/>
              <a:cxnLst/>
              <a:rect l="l" t="t" r="r" b="b"/>
              <a:pathLst>
                <a:path w="1" h="2" extrusionOk="0">
                  <a:moveTo>
                    <a:pt x="0" y="0"/>
                  </a:moveTo>
                  <a:cubicBezTo>
                    <a:pt x="1" y="1"/>
                    <a:pt x="1" y="1"/>
                    <a:pt x="1" y="2"/>
                  </a:cubicBezTo>
                  <a:cubicBezTo>
                    <a:pt x="0" y="2"/>
                    <a:pt x="0" y="1"/>
                    <a:pt x="0"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5" name="Google Shape;785;p39"/>
            <p:cNvSpPr/>
            <p:nvPr/>
          </p:nvSpPr>
          <p:spPr>
            <a:xfrm>
              <a:off x="9193742" y="4534087"/>
              <a:ext cx="147990" cy="79154"/>
            </a:xfrm>
            <a:custGeom>
              <a:avLst/>
              <a:gdLst/>
              <a:ahLst/>
              <a:cxnLst/>
              <a:rect l="l" t="t" r="r" b="b"/>
              <a:pathLst>
                <a:path w="45" h="26" extrusionOk="0">
                  <a:moveTo>
                    <a:pt x="22" y="0"/>
                  </a:moveTo>
                  <a:cubicBezTo>
                    <a:pt x="32" y="2"/>
                    <a:pt x="45" y="22"/>
                    <a:pt x="28" y="26"/>
                  </a:cubicBezTo>
                  <a:cubicBezTo>
                    <a:pt x="9" y="24"/>
                    <a:pt x="0" y="9"/>
                    <a:pt x="22"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
          <p:nvSpPr>
            <p:cNvPr id="786" name="Google Shape;786;p39"/>
            <p:cNvSpPr/>
            <p:nvPr/>
          </p:nvSpPr>
          <p:spPr>
            <a:xfrm>
              <a:off x="12121339" y="4218648"/>
              <a:ext cx="127608" cy="93843"/>
            </a:xfrm>
            <a:custGeom>
              <a:avLst/>
              <a:gdLst/>
              <a:ahLst/>
              <a:cxnLst/>
              <a:rect l="l" t="t" r="r" b="b"/>
              <a:pathLst>
                <a:path w="39" h="31" extrusionOk="0">
                  <a:moveTo>
                    <a:pt x="23" y="0"/>
                  </a:moveTo>
                  <a:cubicBezTo>
                    <a:pt x="39" y="3"/>
                    <a:pt x="39" y="31"/>
                    <a:pt x="17" y="26"/>
                  </a:cubicBezTo>
                  <a:cubicBezTo>
                    <a:pt x="0" y="6"/>
                    <a:pt x="15" y="5"/>
                    <a:pt x="23" y="0"/>
                  </a:cubicBez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9_Timeline">
  <p:cSld name="9_Timeline">
    <p:spTree>
      <p:nvGrpSpPr>
        <p:cNvPr id="1" name="Shape 787"/>
        <p:cNvGrpSpPr/>
        <p:nvPr/>
      </p:nvGrpSpPr>
      <p:grpSpPr>
        <a:xfrm>
          <a:off x="0" y="0"/>
          <a:ext cx="0" cy="0"/>
          <a:chOff x="0" y="0"/>
          <a:chExt cx="0" cy="0"/>
        </a:xfrm>
      </p:grpSpPr>
      <p:sp>
        <p:nvSpPr>
          <p:cNvPr id="788" name="Google Shape;788;p40"/>
          <p:cNvSpPr txBox="1">
            <a:spLocks noGrp="1"/>
          </p:cNvSpPr>
          <p:nvPr>
            <p:ph type="title"/>
          </p:nvPr>
        </p:nvSpPr>
        <p:spPr>
          <a:xfrm>
            <a:off x="1069848" y="502920"/>
            <a:ext cx="9634011"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0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9" name="Google Shape;789;p40"/>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0" name="Google Shape;790;p40" descr="Content Placeholder Timeline"/>
          <p:cNvSpPr txBox="1">
            <a:spLocks noGrp="1"/>
          </p:cNvSpPr>
          <p:nvPr>
            <p:ph type="body" idx="1"/>
          </p:nvPr>
        </p:nvSpPr>
        <p:spPr>
          <a:xfrm>
            <a:off x="838200" y="1825625"/>
            <a:ext cx="10515599"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50000"/>
              </a:lnSpc>
              <a:spcBef>
                <a:spcPts val="1000"/>
              </a:spcBef>
              <a:spcAft>
                <a:spcPts val="0"/>
              </a:spcAft>
              <a:buSzPts val="1800"/>
              <a:buChar char="•"/>
              <a:defRPr/>
            </a:lvl1pPr>
            <a:lvl2pPr marL="914400" lvl="1" indent="-228600" algn="l">
              <a:lnSpc>
                <a:spcPct val="150000"/>
              </a:lnSpc>
              <a:spcBef>
                <a:spcPts val="500"/>
              </a:spcBef>
              <a:spcAft>
                <a:spcPts val="0"/>
              </a:spcAft>
              <a:buSzPts val="1800"/>
              <a:buNone/>
              <a:defRPr/>
            </a:lvl2pPr>
            <a:lvl3pPr marL="1371600" lvl="2" indent="-342900" algn="l">
              <a:lnSpc>
                <a:spcPct val="150000"/>
              </a:lnSpc>
              <a:spcBef>
                <a:spcPts val="500"/>
              </a:spcBef>
              <a:spcAft>
                <a:spcPts val="0"/>
              </a:spcAft>
              <a:buSzPts val="1800"/>
              <a:buChar char="•"/>
              <a:defRPr/>
            </a:lvl3pPr>
            <a:lvl4pPr marL="1828800" lvl="3" indent="-228600" algn="l">
              <a:lnSpc>
                <a:spcPct val="150000"/>
              </a:lnSpc>
              <a:spcBef>
                <a:spcPts val="500"/>
              </a:spcBef>
              <a:spcAft>
                <a:spcPts val="0"/>
              </a:spcAft>
              <a:buSzPts val="1800"/>
              <a:buNone/>
              <a:defRPr/>
            </a:lvl4pPr>
            <a:lvl5pPr marL="2286000" lvl="4" indent="-342900" algn="l">
              <a:lnSpc>
                <a:spcPct val="15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1" name="Google Shape;791;p40"/>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2" name="Google Shape;792;p40"/>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28"/>
          <p:cNvGrpSpPr/>
          <p:nvPr/>
        </p:nvGrpSpPr>
        <p:grpSpPr>
          <a:xfrm>
            <a:off x="11096450" y="13394"/>
            <a:ext cx="494218" cy="6814823"/>
            <a:chOff x="11096450" y="13395"/>
            <a:chExt cx="494218" cy="6814823"/>
          </a:xfrm>
        </p:grpSpPr>
        <p:sp>
          <p:nvSpPr>
            <p:cNvPr id="11" name="Google Shape;11;p28"/>
            <p:cNvSpPr/>
            <p:nvPr/>
          </p:nvSpPr>
          <p:spPr>
            <a:xfrm rot="5400000">
              <a:off x="11108009" y="6718576"/>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2" name="Google Shape;12;p28"/>
            <p:cNvSpPr/>
            <p:nvPr/>
          </p:nvSpPr>
          <p:spPr>
            <a:xfrm rot="5400000">
              <a:off x="11475034" y="77813"/>
              <a:ext cx="138242" cy="88130"/>
            </a:xfrm>
            <a:custGeom>
              <a:avLst/>
              <a:gdLst/>
              <a:ahLst/>
              <a:cxnLst/>
              <a:rect l="l" t="t" r="r" b="b"/>
              <a:pathLst>
                <a:path w="42" h="29" extrusionOk="0">
                  <a:moveTo>
                    <a:pt x="22" y="0"/>
                  </a:moveTo>
                  <a:cubicBezTo>
                    <a:pt x="42" y="7"/>
                    <a:pt x="28" y="29"/>
                    <a:pt x="14" y="25"/>
                  </a:cubicBezTo>
                  <a:cubicBezTo>
                    <a:pt x="0" y="18"/>
                    <a:pt x="8" y="1"/>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3" name="Google Shape;13;p28"/>
            <p:cNvSpPr/>
            <p:nvPr/>
          </p:nvSpPr>
          <p:spPr>
            <a:xfrm rot="5400000">
              <a:off x="11478964" y="592010"/>
              <a:ext cx="121406" cy="72626"/>
            </a:xfrm>
            <a:custGeom>
              <a:avLst/>
              <a:gdLst/>
              <a:ahLst/>
              <a:cxnLst/>
              <a:rect l="l" t="t" r="r" b="b"/>
              <a:pathLst>
                <a:path w="37" h="24" extrusionOk="0">
                  <a:moveTo>
                    <a:pt x="16" y="0"/>
                  </a:moveTo>
                  <a:cubicBezTo>
                    <a:pt x="37" y="6"/>
                    <a:pt x="30" y="20"/>
                    <a:pt x="11" y="24"/>
                  </a:cubicBezTo>
                  <a:cubicBezTo>
                    <a:pt x="0" y="17"/>
                    <a:pt x="5"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4" name="Google Shape;14;p28"/>
            <p:cNvSpPr/>
            <p:nvPr/>
          </p:nvSpPr>
          <p:spPr>
            <a:xfrm rot="5400000">
              <a:off x="11482378" y="335267"/>
              <a:ext cx="138242" cy="78339"/>
            </a:xfrm>
            <a:custGeom>
              <a:avLst/>
              <a:gdLst/>
              <a:ahLst/>
              <a:cxnLst/>
              <a:rect l="l" t="t" r="r" b="b"/>
              <a:pathLst>
                <a:path w="42" h="26" extrusionOk="0">
                  <a:moveTo>
                    <a:pt x="6" y="6"/>
                  </a:moveTo>
                  <a:cubicBezTo>
                    <a:pt x="25" y="0"/>
                    <a:pt x="42" y="17"/>
                    <a:pt x="21" y="26"/>
                  </a:cubicBezTo>
                  <a:cubicBezTo>
                    <a:pt x="9" y="26"/>
                    <a:pt x="0" y="16"/>
                    <a:pt x="6" y="6"/>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5" name="Google Shape;15;p28"/>
            <p:cNvSpPr/>
            <p:nvPr/>
          </p:nvSpPr>
          <p:spPr>
            <a:xfrm rot="5400000">
              <a:off x="11407714" y="2021691"/>
              <a:ext cx="124951" cy="69362"/>
            </a:xfrm>
            <a:custGeom>
              <a:avLst/>
              <a:gdLst/>
              <a:ahLst/>
              <a:cxnLst/>
              <a:rect l="l" t="t" r="r" b="b"/>
              <a:pathLst>
                <a:path w="38" h="23" extrusionOk="0">
                  <a:moveTo>
                    <a:pt x="16" y="0"/>
                  </a:moveTo>
                  <a:cubicBezTo>
                    <a:pt x="38" y="8"/>
                    <a:pt x="31" y="18"/>
                    <a:pt x="10" y="23"/>
                  </a:cubicBezTo>
                  <a:cubicBezTo>
                    <a:pt x="0" y="16"/>
                    <a:pt x="4" y="3"/>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6" name="Google Shape;16;p28"/>
            <p:cNvSpPr/>
            <p:nvPr/>
          </p:nvSpPr>
          <p:spPr>
            <a:xfrm rot="5400000">
              <a:off x="11414629" y="2272420"/>
              <a:ext cx="128495" cy="78339"/>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7" name="Google Shape;17;p28"/>
            <p:cNvSpPr/>
            <p:nvPr/>
          </p:nvSpPr>
          <p:spPr>
            <a:xfrm rot="5400000">
              <a:off x="11426398" y="1049544"/>
              <a:ext cx="150648" cy="99554"/>
            </a:xfrm>
            <a:custGeom>
              <a:avLst/>
              <a:gdLst/>
              <a:ahLst/>
              <a:cxnLst/>
              <a:rect l="l" t="t" r="r" b="b"/>
              <a:pathLst>
                <a:path w="46" h="33" extrusionOk="0">
                  <a:moveTo>
                    <a:pt x="26" y="0"/>
                  </a:moveTo>
                  <a:cubicBezTo>
                    <a:pt x="29" y="0"/>
                    <a:pt x="46" y="16"/>
                    <a:pt x="38" y="22"/>
                  </a:cubicBezTo>
                  <a:cubicBezTo>
                    <a:pt x="16" y="33"/>
                    <a:pt x="0" y="5"/>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8" name="Google Shape;18;p28"/>
            <p:cNvSpPr/>
            <p:nvPr/>
          </p:nvSpPr>
          <p:spPr>
            <a:xfrm rot="5400000">
              <a:off x="11440085" y="836978"/>
              <a:ext cx="134697" cy="81603"/>
            </a:xfrm>
            <a:custGeom>
              <a:avLst/>
              <a:gdLst/>
              <a:ahLst/>
              <a:cxnLst/>
              <a:rect l="l" t="t" r="r" b="b"/>
              <a:pathLst>
                <a:path w="41" h="27" extrusionOk="0">
                  <a:moveTo>
                    <a:pt x="19" y="0"/>
                  </a:moveTo>
                  <a:cubicBezTo>
                    <a:pt x="41" y="10"/>
                    <a:pt x="28" y="27"/>
                    <a:pt x="8" y="20"/>
                  </a:cubicBezTo>
                  <a:cubicBezTo>
                    <a:pt x="0" y="8"/>
                    <a:pt x="7" y="2"/>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19" name="Google Shape;19;p28"/>
            <p:cNvSpPr/>
            <p:nvPr/>
          </p:nvSpPr>
          <p:spPr>
            <a:xfrm rot="5400000">
              <a:off x="11427309" y="1320685"/>
              <a:ext cx="127608" cy="78339"/>
            </a:xfrm>
            <a:custGeom>
              <a:avLst/>
              <a:gdLst/>
              <a:ahLst/>
              <a:cxnLst/>
              <a:rect l="l" t="t" r="r" b="b"/>
              <a:pathLst>
                <a:path w="39" h="26" extrusionOk="0">
                  <a:moveTo>
                    <a:pt x="24" y="0"/>
                  </a:moveTo>
                  <a:cubicBezTo>
                    <a:pt x="39" y="2"/>
                    <a:pt x="36" y="26"/>
                    <a:pt x="20" y="25"/>
                  </a:cubicBezTo>
                  <a:cubicBezTo>
                    <a:pt x="0" y="18"/>
                    <a:pt x="3"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0" name="Google Shape;20;p28"/>
            <p:cNvSpPr/>
            <p:nvPr/>
          </p:nvSpPr>
          <p:spPr>
            <a:xfrm rot="5400000">
              <a:off x="11407470" y="1778440"/>
              <a:ext cx="131153" cy="93843"/>
            </a:xfrm>
            <a:custGeom>
              <a:avLst/>
              <a:gdLst/>
              <a:ahLst/>
              <a:cxnLst/>
              <a:rect l="l" t="t" r="r" b="b"/>
              <a:pathLst>
                <a:path w="40" h="31" extrusionOk="0">
                  <a:moveTo>
                    <a:pt x="22" y="0"/>
                  </a:moveTo>
                  <a:cubicBezTo>
                    <a:pt x="39" y="3"/>
                    <a:pt x="40" y="31"/>
                    <a:pt x="16" y="25"/>
                  </a:cubicBezTo>
                  <a:cubicBezTo>
                    <a:pt x="0" y="7"/>
                    <a:pt x="13" y="4"/>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1" name="Google Shape;21;p28"/>
            <p:cNvSpPr/>
            <p:nvPr/>
          </p:nvSpPr>
          <p:spPr>
            <a:xfrm rot="5400000">
              <a:off x="11404869" y="1535195"/>
              <a:ext cx="127608" cy="69362"/>
            </a:xfrm>
            <a:custGeom>
              <a:avLst/>
              <a:gdLst/>
              <a:ahLst/>
              <a:cxnLst/>
              <a:rect l="l" t="t" r="r" b="b"/>
              <a:pathLst>
                <a:path w="39" h="23" extrusionOk="0">
                  <a:moveTo>
                    <a:pt x="16" y="0"/>
                  </a:moveTo>
                  <a:cubicBezTo>
                    <a:pt x="39" y="7"/>
                    <a:pt x="31" y="17"/>
                    <a:pt x="11" y="23"/>
                  </a:cubicBezTo>
                  <a:cubicBezTo>
                    <a:pt x="0" y="16"/>
                    <a:pt x="4" y="2"/>
                    <a:pt x="1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2" name="Google Shape;22;p28"/>
            <p:cNvSpPr/>
            <p:nvPr/>
          </p:nvSpPr>
          <p:spPr>
            <a:xfrm rot="5400000">
              <a:off x="11480119" y="1078297"/>
              <a:ext cx="9748" cy="5712"/>
            </a:xfrm>
            <a:custGeom>
              <a:avLst/>
              <a:gdLst/>
              <a:ahLst/>
              <a:cxnLst/>
              <a:rect l="l" t="t" r="r" b="b"/>
              <a:pathLst>
                <a:path w="3" h="2" extrusionOk="0">
                  <a:moveTo>
                    <a:pt x="1" y="0"/>
                  </a:moveTo>
                  <a:cubicBezTo>
                    <a:pt x="2" y="1"/>
                    <a:pt x="3" y="2"/>
                    <a:pt x="2" y="2"/>
                  </a:cubicBezTo>
                  <a:cubicBezTo>
                    <a:pt x="1" y="2"/>
                    <a:pt x="0" y="1"/>
                    <a:pt x="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3" name="Google Shape;23;p28"/>
            <p:cNvSpPr/>
            <p:nvPr/>
          </p:nvSpPr>
          <p:spPr>
            <a:xfrm rot="5400000">
              <a:off x="11194111" y="860614"/>
              <a:ext cx="143559" cy="75075"/>
            </a:xfrm>
            <a:custGeom>
              <a:avLst/>
              <a:gdLst/>
              <a:ahLst/>
              <a:cxnLst/>
              <a:rect l="l" t="t" r="r" b="b"/>
              <a:pathLst>
                <a:path w="44" h="25" extrusionOk="0">
                  <a:moveTo>
                    <a:pt x="28" y="0"/>
                  </a:moveTo>
                  <a:cubicBezTo>
                    <a:pt x="44" y="2"/>
                    <a:pt x="38" y="22"/>
                    <a:pt x="25" y="25"/>
                  </a:cubicBezTo>
                  <a:cubicBezTo>
                    <a:pt x="0" y="25"/>
                    <a:pt x="9" y="5"/>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4" name="Google Shape;24;p28"/>
            <p:cNvSpPr/>
            <p:nvPr/>
          </p:nvSpPr>
          <p:spPr>
            <a:xfrm rot="5400000">
              <a:off x="11167080" y="1015030"/>
              <a:ext cx="115202" cy="90579"/>
            </a:xfrm>
            <a:custGeom>
              <a:avLst/>
              <a:gdLst/>
              <a:ahLst/>
              <a:cxnLst/>
              <a:rect l="l" t="t" r="r" b="b"/>
              <a:pathLst>
                <a:path w="35" h="30" extrusionOk="0">
                  <a:moveTo>
                    <a:pt x="19" y="0"/>
                  </a:moveTo>
                  <a:cubicBezTo>
                    <a:pt x="26" y="0"/>
                    <a:pt x="35" y="8"/>
                    <a:pt x="33" y="15"/>
                  </a:cubicBezTo>
                  <a:cubicBezTo>
                    <a:pt x="30" y="12"/>
                    <a:pt x="27" y="17"/>
                    <a:pt x="25" y="19"/>
                  </a:cubicBezTo>
                  <a:cubicBezTo>
                    <a:pt x="7" y="30"/>
                    <a:pt x="0" y="5"/>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5" name="Google Shape;25;p28"/>
            <p:cNvSpPr/>
            <p:nvPr/>
          </p:nvSpPr>
          <p:spPr>
            <a:xfrm rot="5400000">
              <a:off x="11164085" y="450599"/>
              <a:ext cx="118747" cy="81603"/>
            </a:xfrm>
            <a:custGeom>
              <a:avLst/>
              <a:gdLst/>
              <a:ahLst/>
              <a:cxnLst/>
              <a:rect l="l" t="t" r="r" b="b"/>
              <a:pathLst>
                <a:path w="36" h="27" extrusionOk="0">
                  <a:moveTo>
                    <a:pt x="21" y="0"/>
                  </a:moveTo>
                  <a:cubicBezTo>
                    <a:pt x="33" y="3"/>
                    <a:pt x="36" y="23"/>
                    <a:pt x="22" y="27"/>
                  </a:cubicBezTo>
                  <a:cubicBezTo>
                    <a:pt x="3" y="25"/>
                    <a:pt x="0" y="1"/>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6" name="Google Shape;26;p28"/>
            <p:cNvSpPr/>
            <p:nvPr/>
          </p:nvSpPr>
          <p:spPr>
            <a:xfrm rot="5400000">
              <a:off x="11155166" y="1253803"/>
              <a:ext cx="127608" cy="79154"/>
            </a:xfrm>
            <a:custGeom>
              <a:avLst/>
              <a:gdLst/>
              <a:ahLst/>
              <a:cxnLst/>
              <a:rect l="l" t="t" r="r" b="b"/>
              <a:pathLst>
                <a:path w="39" h="26" extrusionOk="0">
                  <a:moveTo>
                    <a:pt x="24" y="0"/>
                  </a:moveTo>
                  <a:cubicBezTo>
                    <a:pt x="39" y="3"/>
                    <a:pt x="36" y="26"/>
                    <a:pt x="20" y="26"/>
                  </a:cubicBezTo>
                  <a:cubicBezTo>
                    <a:pt x="0" y="18"/>
                    <a:pt x="3"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7" name="Google Shape;27;p28"/>
            <p:cNvSpPr/>
            <p:nvPr/>
          </p:nvSpPr>
          <p:spPr>
            <a:xfrm rot="5400000">
              <a:off x="11141013" y="614227"/>
              <a:ext cx="134697" cy="105266"/>
            </a:xfrm>
            <a:custGeom>
              <a:avLst/>
              <a:gdLst/>
              <a:ahLst/>
              <a:cxnLst/>
              <a:rect l="l" t="t" r="r" b="b"/>
              <a:pathLst>
                <a:path w="41" h="35" extrusionOk="0">
                  <a:moveTo>
                    <a:pt x="28" y="2"/>
                  </a:moveTo>
                  <a:cubicBezTo>
                    <a:pt x="37" y="0"/>
                    <a:pt x="41" y="13"/>
                    <a:pt x="40" y="21"/>
                  </a:cubicBezTo>
                  <a:cubicBezTo>
                    <a:pt x="22" y="35"/>
                    <a:pt x="0" y="10"/>
                    <a:pt x="28"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8" name="Google Shape;28;p28"/>
            <p:cNvSpPr/>
            <p:nvPr/>
          </p:nvSpPr>
          <p:spPr>
            <a:xfrm rot="5400000">
              <a:off x="11155026" y="1463404"/>
              <a:ext cx="131153" cy="69362"/>
            </a:xfrm>
            <a:custGeom>
              <a:avLst/>
              <a:gdLst/>
              <a:ahLst/>
              <a:cxnLst/>
              <a:rect l="l" t="t" r="r" b="b"/>
              <a:pathLst>
                <a:path w="40" h="23" extrusionOk="0">
                  <a:moveTo>
                    <a:pt x="24" y="0"/>
                  </a:moveTo>
                  <a:cubicBezTo>
                    <a:pt x="40" y="0"/>
                    <a:pt x="38" y="20"/>
                    <a:pt x="25" y="23"/>
                  </a:cubicBezTo>
                  <a:cubicBezTo>
                    <a:pt x="0" y="22"/>
                    <a:pt x="6" y="3"/>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29" name="Google Shape;29;p28"/>
            <p:cNvSpPr/>
            <p:nvPr/>
          </p:nvSpPr>
          <p:spPr>
            <a:xfrm rot="5400000">
              <a:off x="11101585" y="2335317"/>
              <a:ext cx="128495" cy="72626"/>
            </a:xfrm>
            <a:custGeom>
              <a:avLst/>
              <a:gdLst/>
              <a:ahLst/>
              <a:cxnLst/>
              <a:rect l="l" t="t" r="r" b="b"/>
              <a:pathLst>
                <a:path w="39" h="24" extrusionOk="0">
                  <a:moveTo>
                    <a:pt x="21" y="0"/>
                  </a:moveTo>
                  <a:cubicBezTo>
                    <a:pt x="37" y="0"/>
                    <a:pt x="39" y="23"/>
                    <a:pt x="22" y="24"/>
                  </a:cubicBezTo>
                  <a:cubicBezTo>
                    <a:pt x="7" y="22"/>
                    <a:pt x="0" y="5"/>
                    <a:pt x="2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0" name="Google Shape;30;p28"/>
            <p:cNvSpPr/>
            <p:nvPr/>
          </p:nvSpPr>
          <p:spPr>
            <a:xfrm rot="5400000">
              <a:off x="11141175" y="1673149"/>
              <a:ext cx="140901" cy="93843"/>
            </a:xfrm>
            <a:custGeom>
              <a:avLst/>
              <a:gdLst/>
              <a:ahLst/>
              <a:cxnLst/>
              <a:rect l="l" t="t" r="r" b="b"/>
              <a:pathLst>
                <a:path w="43" h="31" extrusionOk="0">
                  <a:moveTo>
                    <a:pt x="27" y="3"/>
                  </a:moveTo>
                  <a:cubicBezTo>
                    <a:pt x="35" y="0"/>
                    <a:pt x="43" y="17"/>
                    <a:pt x="40" y="23"/>
                  </a:cubicBezTo>
                  <a:cubicBezTo>
                    <a:pt x="21" y="31"/>
                    <a:pt x="0" y="15"/>
                    <a:pt x="27"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1" name="Google Shape;31;p28"/>
            <p:cNvSpPr/>
            <p:nvPr/>
          </p:nvSpPr>
          <p:spPr>
            <a:xfrm rot="5400000">
              <a:off x="11120625" y="255502"/>
              <a:ext cx="124063" cy="78339"/>
            </a:xfrm>
            <a:custGeom>
              <a:avLst/>
              <a:gdLst/>
              <a:ahLst/>
              <a:cxnLst/>
              <a:rect l="l" t="t" r="r" b="b"/>
              <a:pathLst>
                <a:path w="38" h="26" extrusionOk="0">
                  <a:moveTo>
                    <a:pt x="22" y="0"/>
                  </a:moveTo>
                  <a:cubicBezTo>
                    <a:pt x="38" y="3"/>
                    <a:pt x="33" y="25"/>
                    <a:pt x="18" y="26"/>
                  </a:cubicBezTo>
                  <a:cubicBezTo>
                    <a:pt x="0" y="20"/>
                    <a:pt x="6" y="3"/>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2" name="Google Shape;32;p28"/>
            <p:cNvSpPr/>
            <p:nvPr/>
          </p:nvSpPr>
          <p:spPr>
            <a:xfrm rot="5400000">
              <a:off x="11115856" y="1902943"/>
              <a:ext cx="131153" cy="69362"/>
            </a:xfrm>
            <a:custGeom>
              <a:avLst/>
              <a:gdLst/>
              <a:ahLst/>
              <a:cxnLst/>
              <a:rect l="l" t="t" r="r" b="b"/>
              <a:pathLst>
                <a:path w="40" h="23" extrusionOk="0">
                  <a:moveTo>
                    <a:pt x="24" y="0"/>
                  </a:moveTo>
                  <a:cubicBezTo>
                    <a:pt x="40" y="0"/>
                    <a:pt x="38" y="20"/>
                    <a:pt x="25" y="23"/>
                  </a:cubicBezTo>
                  <a:cubicBezTo>
                    <a:pt x="0" y="22"/>
                    <a:pt x="6" y="4"/>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3" name="Google Shape;33;p28"/>
            <p:cNvSpPr/>
            <p:nvPr/>
          </p:nvSpPr>
          <p:spPr>
            <a:xfrm rot="5400000">
              <a:off x="11082153" y="2137303"/>
              <a:ext cx="137356" cy="99554"/>
            </a:xfrm>
            <a:custGeom>
              <a:avLst/>
              <a:gdLst/>
              <a:ahLst/>
              <a:cxnLst/>
              <a:rect l="l" t="t" r="r" b="b"/>
              <a:pathLst>
                <a:path w="42" h="33" extrusionOk="0">
                  <a:moveTo>
                    <a:pt x="25" y="1"/>
                  </a:moveTo>
                  <a:cubicBezTo>
                    <a:pt x="42" y="14"/>
                    <a:pt x="15" y="33"/>
                    <a:pt x="4" y="19"/>
                  </a:cubicBezTo>
                  <a:cubicBezTo>
                    <a:pt x="0" y="5"/>
                    <a:pt x="16" y="0"/>
                    <a:pt x="25"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4" name="Google Shape;34;p28"/>
            <p:cNvSpPr/>
            <p:nvPr/>
          </p:nvSpPr>
          <p:spPr>
            <a:xfrm rot="5400000">
              <a:off x="11410824" y="2818299"/>
              <a:ext cx="121406" cy="81603"/>
            </a:xfrm>
            <a:custGeom>
              <a:avLst/>
              <a:gdLst/>
              <a:ahLst/>
              <a:cxnLst/>
              <a:rect l="l" t="t" r="r" b="b"/>
              <a:pathLst>
                <a:path w="37" h="27" extrusionOk="0">
                  <a:moveTo>
                    <a:pt x="20" y="1"/>
                  </a:moveTo>
                  <a:cubicBezTo>
                    <a:pt x="31" y="1"/>
                    <a:pt x="37" y="24"/>
                    <a:pt x="22" y="27"/>
                  </a:cubicBezTo>
                  <a:cubicBezTo>
                    <a:pt x="2" y="27"/>
                    <a:pt x="0" y="0"/>
                    <a:pt x="20"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5" name="Google Shape;35;p28"/>
            <p:cNvSpPr/>
            <p:nvPr/>
          </p:nvSpPr>
          <p:spPr>
            <a:xfrm rot="5400000">
              <a:off x="11391700" y="5088176"/>
              <a:ext cx="124063" cy="87315"/>
            </a:xfrm>
            <a:custGeom>
              <a:avLst/>
              <a:gdLst/>
              <a:ahLst/>
              <a:cxnLst/>
              <a:rect l="l" t="t" r="r" b="b"/>
              <a:pathLst>
                <a:path w="38" h="29" extrusionOk="0">
                  <a:moveTo>
                    <a:pt x="12" y="3"/>
                  </a:moveTo>
                  <a:cubicBezTo>
                    <a:pt x="34" y="0"/>
                    <a:pt x="38" y="26"/>
                    <a:pt x="15" y="29"/>
                  </a:cubicBezTo>
                  <a:cubicBezTo>
                    <a:pt x="4" y="23"/>
                    <a:pt x="0" y="9"/>
                    <a:pt x="12" y="3"/>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6" name="Google Shape;36;p28"/>
            <p:cNvSpPr/>
            <p:nvPr/>
          </p:nvSpPr>
          <p:spPr>
            <a:xfrm rot="5400000">
              <a:off x="11371127" y="2531128"/>
              <a:ext cx="138242" cy="100371"/>
            </a:xfrm>
            <a:custGeom>
              <a:avLst/>
              <a:gdLst/>
              <a:ahLst/>
              <a:cxnLst/>
              <a:rect l="l" t="t" r="r" b="b"/>
              <a:pathLst>
                <a:path w="42" h="33" extrusionOk="0">
                  <a:moveTo>
                    <a:pt x="25" y="1"/>
                  </a:moveTo>
                  <a:cubicBezTo>
                    <a:pt x="42" y="14"/>
                    <a:pt x="15" y="33"/>
                    <a:pt x="4" y="19"/>
                  </a:cubicBezTo>
                  <a:cubicBezTo>
                    <a:pt x="0" y="6"/>
                    <a:pt x="15" y="0"/>
                    <a:pt x="25"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7" name="Google Shape;37;p28"/>
            <p:cNvSpPr/>
            <p:nvPr/>
          </p:nvSpPr>
          <p:spPr>
            <a:xfrm rot="5400000">
              <a:off x="11401349" y="4735882"/>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8" name="Google Shape;38;p28"/>
            <p:cNvSpPr/>
            <p:nvPr/>
          </p:nvSpPr>
          <p:spPr>
            <a:xfrm rot="5400000">
              <a:off x="11409487" y="4455410"/>
              <a:ext cx="121406" cy="88130"/>
            </a:xfrm>
            <a:custGeom>
              <a:avLst/>
              <a:gdLst/>
              <a:ahLst/>
              <a:cxnLst/>
              <a:rect l="l" t="t" r="r" b="b"/>
              <a:pathLst>
                <a:path w="37" h="29" extrusionOk="0">
                  <a:moveTo>
                    <a:pt x="18" y="4"/>
                  </a:moveTo>
                  <a:cubicBezTo>
                    <a:pt x="35" y="0"/>
                    <a:pt x="37" y="28"/>
                    <a:pt x="22" y="29"/>
                  </a:cubicBezTo>
                  <a:cubicBezTo>
                    <a:pt x="7" y="28"/>
                    <a:pt x="0" y="14"/>
                    <a:pt x="18"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39" name="Google Shape;39;p28"/>
            <p:cNvSpPr/>
            <p:nvPr/>
          </p:nvSpPr>
          <p:spPr>
            <a:xfrm rot="5400000">
              <a:off x="11369848" y="4194178"/>
              <a:ext cx="143559" cy="102819"/>
            </a:xfrm>
            <a:custGeom>
              <a:avLst/>
              <a:gdLst/>
              <a:ahLst/>
              <a:cxnLst/>
              <a:rect l="l" t="t" r="r" b="b"/>
              <a:pathLst>
                <a:path w="44" h="34" extrusionOk="0">
                  <a:moveTo>
                    <a:pt x="31" y="1"/>
                  </a:moveTo>
                  <a:cubicBezTo>
                    <a:pt x="39" y="0"/>
                    <a:pt x="44" y="12"/>
                    <a:pt x="42" y="19"/>
                  </a:cubicBezTo>
                  <a:cubicBezTo>
                    <a:pt x="25" y="34"/>
                    <a:pt x="0" y="8"/>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0" name="Google Shape;40;p28"/>
            <p:cNvSpPr/>
            <p:nvPr/>
          </p:nvSpPr>
          <p:spPr>
            <a:xfrm rot="5400000">
              <a:off x="11381624" y="3691697"/>
              <a:ext cx="134697" cy="81603"/>
            </a:xfrm>
            <a:custGeom>
              <a:avLst/>
              <a:gdLst/>
              <a:ahLst/>
              <a:cxnLst/>
              <a:rect l="l" t="t" r="r" b="b"/>
              <a:pathLst>
                <a:path w="41" h="27" extrusionOk="0">
                  <a:moveTo>
                    <a:pt x="22" y="0"/>
                  </a:moveTo>
                  <a:cubicBezTo>
                    <a:pt x="41" y="12"/>
                    <a:pt x="24" y="27"/>
                    <a:pt x="8" y="20"/>
                  </a:cubicBezTo>
                  <a:cubicBezTo>
                    <a:pt x="0" y="7"/>
                    <a:pt x="8" y="0"/>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1" name="Google Shape;41;p28"/>
            <p:cNvSpPr/>
            <p:nvPr/>
          </p:nvSpPr>
          <p:spPr>
            <a:xfrm rot="5400000">
              <a:off x="11417787" y="3075050"/>
              <a:ext cx="124951" cy="69362"/>
            </a:xfrm>
            <a:custGeom>
              <a:avLst/>
              <a:gdLst/>
              <a:ahLst/>
              <a:cxnLst/>
              <a:rect l="l" t="t" r="r" b="b"/>
              <a:pathLst>
                <a:path w="38" h="23" extrusionOk="0">
                  <a:moveTo>
                    <a:pt x="26" y="0"/>
                  </a:moveTo>
                  <a:cubicBezTo>
                    <a:pt x="38" y="0"/>
                    <a:pt x="37" y="20"/>
                    <a:pt x="25" y="23"/>
                  </a:cubicBezTo>
                  <a:cubicBezTo>
                    <a:pt x="0" y="23"/>
                    <a:pt x="5" y="1"/>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2" name="Google Shape;42;p28"/>
            <p:cNvSpPr/>
            <p:nvPr/>
          </p:nvSpPr>
          <p:spPr>
            <a:xfrm rot="5400000">
              <a:off x="11376729" y="3335597"/>
              <a:ext cx="134697" cy="84866"/>
            </a:xfrm>
            <a:custGeom>
              <a:avLst/>
              <a:gdLst/>
              <a:ahLst/>
              <a:cxnLst/>
              <a:rect l="l" t="t" r="r" b="b"/>
              <a:pathLst>
                <a:path w="41" h="28" extrusionOk="0">
                  <a:moveTo>
                    <a:pt x="26" y="1"/>
                  </a:moveTo>
                  <a:cubicBezTo>
                    <a:pt x="34" y="0"/>
                    <a:pt x="41" y="12"/>
                    <a:pt x="39" y="20"/>
                  </a:cubicBezTo>
                  <a:cubicBezTo>
                    <a:pt x="17" y="28"/>
                    <a:pt x="0" y="12"/>
                    <a:pt x="26"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3" name="Google Shape;43;p28"/>
            <p:cNvSpPr/>
            <p:nvPr/>
          </p:nvSpPr>
          <p:spPr>
            <a:xfrm rot="5400000">
              <a:off x="11360464" y="3934729"/>
              <a:ext cx="143559" cy="97107"/>
            </a:xfrm>
            <a:custGeom>
              <a:avLst/>
              <a:gdLst/>
              <a:ahLst/>
              <a:cxnLst/>
              <a:rect l="l" t="t" r="r" b="b"/>
              <a:pathLst>
                <a:path w="44" h="32" extrusionOk="0">
                  <a:moveTo>
                    <a:pt x="31" y="1"/>
                  </a:moveTo>
                  <a:cubicBezTo>
                    <a:pt x="40" y="0"/>
                    <a:pt x="44" y="8"/>
                    <a:pt x="43" y="15"/>
                  </a:cubicBezTo>
                  <a:cubicBezTo>
                    <a:pt x="29" y="32"/>
                    <a:pt x="0" y="6"/>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4" name="Google Shape;44;p28"/>
            <p:cNvSpPr/>
            <p:nvPr/>
          </p:nvSpPr>
          <p:spPr>
            <a:xfrm rot="5400000">
              <a:off x="11395443" y="5347417"/>
              <a:ext cx="94821" cy="69362"/>
            </a:xfrm>
            <a:custGeom>
              <a:avLst/>
              <a:gdLst/>
              <a:ahLst/>
              <a:cxnLst/>
              <a:rect l="l" t="t" r="r" b="b"/>
              <a:pathLst>
                <a:path w="29" h="23" extrusionOk="0">
                  <a:moveTo>
                    <a:pt x="13" y="0"/>
                  </a:moveTo>
                  <a:cubicBezTo>
                    <a:pt x="27" y="0"/>
                    <a:pt x="29" y="22"/>
                    <a:pt x="13" y="23"/>
                  </a:cubicBezTo>
                  <a:cubicBezTo>
                    <a:pt x="2" y="22"/>
                    <a:pt x="0" y="2"/>
                    <a:pt x="1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5" name="Google Shape;45;p28"/>
            <p:cNvSpPr/>
            <p:nvPr/>
          </p:nvSpPr>
          <p:spPr>
            <a:xfrm rot="5400000">
              <a:off x="11343434" y="5658571"/>
              <a:ext cx="140901" cy="102819"/>
            </a:xfrm>
            <a:custGeom>
              <a:avLst/>
              <a:gdLst/>
              <a:ahLst/>
              <a:cxnLst/>
              <a:rect l="l" t="t" r="r" b="b"/>
              <a:pathLst>
                <a:path w="43" h="34" extrusionOk="0">
                  <a:moveTo>
                    <a:pt x="24" y="0"/>
                  </a:moveTo>
                  <a:cubicBezTo>
                    <a:pt x="43" y="3"/>
                    <a:pt x="28" y="34"/>
                    <a:pt x="14" y="23"/>
                  </a:cubicBezTo>
                  <a:cubicBezTo>
                    <a:pt x="0" y="28"/>
                    <a:pt x="4" y="5"/>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6" name="Google Shape;46;p28"/>
            <p:cNvSpPr/>
            <p:nvPr/>
          </p:nvSpPr>
          <p:spPr>
            <a:xfrm rot="5400000">
              <a:off x="11324095" y="6423833"/>
              <a:ext cx="134697" cy="93843"/>
            </a:xfrm>
            <a:custGeom>
              <a:avLst/>
              <a:gdLst/>
              <a:ahLst/>
              <a:cxnLst/>
              <a:rect l="l" t="t" r="r" b="b"/>
              <a:pathLst>
                <a:path w="41" h="31" extrusionOk="0">
                  <a:moveTo>
                    <a:pt x="23" y="0"/>
                  </a:moveTo>
                  <a:cubicBezTo>
                    <a:pt x="40" y="1"/>
                    <a:pt x="41" y="31"/>
                    <a:pt x="17" y="25"/>
                  </a:cubicBezTo>
                  <a:cubicBezTo>
                    <a:pt x="0" y="7"/>
                    <a:pt x="17" y="4"/>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7" name="Google Shape;47;p28"/>
            <p:cNvSpPr/>
            <p:nvPr/>
          </p:nvSpPr>
          <p:spPr>
            <a:xfrm rot="5400000">
              <a:off x="11324317" y="5897278"/>
              <a:ext cx="118747" cy="120771"/>
            </a:xfrm>
            <a:custGeom>
              <a:avLst/>
              <a:gdLst/>
              <a:ahLst/>
              <a:cxnLst/>
              <a:rect l="l" t="t" r="r" b="b"/>
              <a:pathLst>
                <a:path w="36" h="40" extrusionOk="0">
                  <a:moveTo>
                    <a:pt x="16" y="4"/>
                  </a:moveTo>
                  <a:cubicBezTo>
                    <a:pt x="36" y="5"/>
                    <a:pt x="33" y="0"/>
                    <a:pt x="34" y="15"/>
                  </a:cubicBezTo>
                  <a:cubicBezTo>
                    <a:pt x="34" y="40"/>
                    <a:pt x="0" y="22"/>
                    <a:pt x="16"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8" name="Google Shape;48;p28"/>
            <p:cNvSpPr/>
            <p:nvPr/>
          </p:nvSpPr>
          <p:spPr>
            <a:xfrm rot="5400000">
              <a:off x="11356013" y="6183127"/>
              <a:ext cx="131153" cy="72626"/>
            </a:xfrm>
            <a:custGeom>
              <a:avLst/>
              <a:gdLst/>
              <a:ahLst/>
              <a:cxnLst/>
              <a:rect l="l" t="t" r="r" b="b"/>
              <a:pathLst>
                <a:path w="40" h="24" extrusionOk="0">
                  <a:moveTo>
                    <a:pt x="24" y="0"/>
                  </a:moveTo>
                  <a:cubicBezTo>
                    <a:pt x="40" y="0"/>
                    <a:pt x="38" y="20"/>
                    <a:pt x="25" y="24"/>
                  </a:cubicBezTo>
                  <a:cubicBezTo>
                    <a:pt x="0" y="22"/>
                    <a:pt x="6" y="4"/>
                    <a:pt x="24"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49" name="Google Shape;49;p28"/>
            <p:cNvSpPr/>
            <p:nvPr/>
          </p:nvSpPr>
          <p:spPr>
            <a:xfrm rot="5400000">
              <a:off x="11104198" y="3296179"/>
              <a:ext cx="144445" cy="106083"/>
            </a:xfrm>
            <a:custGeom>
              <a:avLst/>
              <a:gdLst/>
              <a:ahLst/>
              <a:cxnLst/>
              <a:rect l="l" t="t" r="r" b="b"/>
              <a:pathLst>
                <a:path w="44" h="35" extrusionOk="0">
                  <a:moveTo>
                    <a:pt x="28" y="0"/>
                  </a:moveTo>
                  <a:cubicBezTo>
                    <a:pt x="36" y="1"/>
                    <a:pt x="44" y="12"/>
                    <a:pt x="42" y="21"/>
                  </a:cubicBezTo>
                  <a:cubicBezTo>
                    <a:pt x="23" y="35"/>
                    <a:pt x="0" y="7"/>
                    <a:pt x="28"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0" name="Google Shape;50;p28"/>
            <p:cNvSpPr/>
            <p:nvPr/>
          </p:nvSpPr>
          <p:spPr>
            <a:xfrm rot="5400000">
              <a:off x="11134111" y="4387490"/>
              <a:ext cx="151535" cy="75075"/>
            </a:xfrm>
            <a:custGeom>
              <a:avLst/>
              <a:gdLst/>
              <a:ahLst/>
              <a:cxnLst/>
              <a:rect l="l" t="t" r="r" b="b"/>
              <a:pathLst>
                <a:path w="46" h="25" extrusionOk="0">
                  <a:moveTo>
                    <a:pt x="23" y="0"/>
                  </a:moveTo>
                  <a:cubicBezTo>
                    <a:pt x="32" y="1"/>
                    <a:pt x="46" y="21"/>
                    <a:pt x="29" y="25"/>
                  </a:cubicBezTo>
                  <a:cubicBezTo>
                    <a:pt x="10" y="23"/>
                    <a:pt x="0" y="9"/>
                    <a:pt x="23"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1" name="Google Shape;51;p28"/>
            <p:cNvSpPr/>
            <p:nvPr/>
          </p:nvSpPr>
          <p:spPr>
            <a:xfrm rot="5400000">
              <a:off x="11138041" y="5384813"/>
              <a:ext cx="134697" cy="84051"/>
            </a:xfrm>
            <a:custGeom>
              <a:avLst/>
              <a:gdLst/>
              <a:ahLst/>
              <a:cxnLst/>
              <a:rect l="l" t="t" r="r" b="b"/>
              <a:pathLst>
                <a:path w="41" h="28" extrusionOk="0">
                  <a:moveTo>
                    <a:pt x="22" y="0"/>
                  </a:moveTo>
                  <a:cubicBezTo>
                    <a:pt x="41" y="13"/>
                    <a:pt x="24" y="28"/>
                    <a:pt x="8" y="21"/>
                  </a:cubicBezTo>
                  <a:cubicBezTo>
                    <a:pt x="0" y="8"/>
                    <a:pt x="8" y="0"/>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2" name="Google Shape;52;p28"/>
            <p:cNvSpPr/>
            <p:nvPr/>
          </p:nvSpPr>
          <p:spPr>
            <a:xfrm rot="5400000">
              <a:off x="11133693" y="4595717"/>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3" name="Google Shape;53;p28"/>
            <p:cNvSpPr/>
            <p:nvPr/>
          </p:nvSpPr>
          <p:spPr>
            <a:xfrm rot="5400000">
              <a:off x="11105830" y="6046702"/>
              <a:ext cx="144445" cy="102819"/>
            </a:xfrm>
            <a:custGeom>
              <a:avLst/>
              <a:gdLst/>
              <a:ahLst/>
              <a:cxnLst/>
              <a:rect l="l" t="t" r="r" b="b"/>
              <a:pathLst>
                <a:path w="44" h="34" extrusionOk="0">
                  <a:moveTo>
                    <a:pt x="31" y="1"/>
                  </a:moveTo>
                  <a:cubicBezTo>
                    <a:pt x="44" y="3"/>
                    <a:pt x="38" y="34"/>
                    <a:pt x="25" y="22"/>
                  </a:cubicBezTo>
                  <a:cubicBezTo>
                    <a:pt x="0" y="28"/>
                    <a:pt x="14" y="0"/>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4" name="Google Shape;54;p28"/>
            <p:cNvSpPr/>
            <p:nvPr/>
          </p:nvSpPr>
          <p:spPr>
            <a:xfrm rot="5400000">
              <a:off x="11117596" y="3060239"/>
              <a:ext cx="115202" cy="121588"/>
            </a:xfrm>
            <a:custGeom>
              <a:avLst/>
              <a:gdLst/>
              <a:ahLst/>
              <a:cxnLst/>
              <a:rect l="l" t="t" r="r" b="b"/>
              <a:pathLst>
                <a:path w="35" h="40" extrusionOk="0">
                  <a:moveTo>
                    <a:pt x="16" y="4"/>
                  </a:moveTo>
                  <a:cubicBezTo>
                    <a:pt x="35" y="4"/>
                    <a:pt x="32" y="0"/>
                    <a:pt x="33" y="15"/>
                  </a:cubicBezTo>
                  <a:cubicBezTo>
                    <a:pt x="34" y="40"/>
                    <a:pt x="0" y="22"/>
                    <a:pt x="16" y="4"/>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5" name="Google Shape;55;p28"/>
            <p:cNvSpPr/>
            <p:nvPr/>
          </p:nvSpPr>
          <p:spPr>
            <a:xfrm rot="5400000">
              <a:off x="11125265" y="4900335"/>
              <a:ext cx="127608" cy="69362"/>
            </a:xfrm>
            <a:custGeom>
              <a:avLst/>
              <a:gdLst/>
              <a:ahLst/>
              <a:cxnLst/>
              <a:rect l="l" t="t" r="r" b="b"/>
              <a:pathLst>
                <a:path w="39" h="23" extrusionOk="0">
                  <a:moveTo>
                    <a:pt x="26" y="0"/>
                  </a:moveTo>
                  <a:cubicBezTo>
                    <a:pt x="39" y="1"/>
                    <a:pt x="38" y="21"/>
                    <a:pt x="26" y="23"/>
                  </a:cubicBezTo>
                  <a:cubicBezTo>
                    <a:pt x="0" y="23"/>
                    <a:pt x="5" y="2"/>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6" name="Google Shape;56;p28"/>
            <p:cNvSpPr/>
            <p:nvPr/>
          </p:nvSpPr>
          <p:spPr>
            <a:xfrm rot="5400000">
              <a:off x="11117373" y="5141456"/>
              <a:ext cx="131153" cy="81603"/>
            </a:xfrm>
            <a:custGeom>
              <a:avLst/>
              <a:gdLst/>
              <a:ahLst/>
              <a:cxnLst/>
              <a:rect l="l" t="t" r="r" b="b"/>
              <a:pathLst>
                <a:path w="40" h="27" extrusionOk="0">
                  <a:moveTo>
                    <a:pt x="25" y="0"/>
                  </a:moveTo>
                  <a:cubicBezTo>
                    <a:pt x="34" y="0"/>
                    <a:pt x="40" y="11"/>
                    <a:pt x="38" y="20"/>
                  </a:cubicBezTo>
                  <a:cubicBezTo>
                    <a:pt x="17" y="27"/>
                    <a:pt x="0" y="12"/>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7" name="Google Shape;57;p28"/>
            <p:cNvSpPr/>
            <p:nvPr/>
          </p:nvSpPr>
          <p:spPr>
            <a:xfrm rot="5400000">
              <a:off x="11112337" y="2598157"/>
              <a:ext cx="134697" cy="81603"/>
            </a:xfrm>
            <a:custGeom>
              <a:avLst/>
              <a:gdLst/>
              <a:ahLst/>
              <a:cxnLst/>
              <a:rect l="l" t="t" r="r" b="b"/>
              <a:pathLst>
                <a:path w="41" h="27" extrusionOk="0">
                  <a:moveTo>
                    <a:pt x="19" y="0"/>
                  </a:moveTo>
                  <a:cubicBezTo>
                    <a:pt x="41" y="9"/>
                    <a:pt x="28" y="27"/>
                    <a:pt x="7" y="20"/>
                  </a:cubicBezTo>
                  <a:cubicBezTo>
                    <a:pt x="0" y="8"/>
                    <a:pt x="7"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8" name="Google Shape;58;p28"/>
            <p:cNvSpPr/>
            <p:nvPr/>
          </p:nvSpPr>
          <p:spPr>
            <a:xfrm rot="5400000">
              <a:off x="11105830" y="6278710"/>
              <a:ext cx="144445" cy="78339"/>
            </a:xfrm>
            <a:custGeom>
              <a:avLst/>
              <a:gdLst/>
              <a:ahLst/>
              <a:cxnLst/>
              <a:rect l="l" t="t" r="r" b="b"/>
              <a:pathLst>
                <a:path w="44" h="26" extrusionOk="0">
                  <a:moveTo>
                    <a:pt x="29" y="0"/>
                  </a:moveTo>
                  <a:cubicBezTo>
                    <a:pt x="44" y="3"/>
                    <a:pt x="40" y="22"/>
                    <a:pt x="26" y="26"/>
                  </a:cubicBezTo>
                  <a:cubicBezTo>
                    <a:pt x="0" y="25"/>
                    <a:pt x="11" y="6"/>
                    <a:pt x="2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59" name="Google Shape;59;p28"/>
            <p:cNvSpPr/>
            <p:nvPr/>
          </p:nvSpPr>
          <p:spPr>
            <a:xfrm rot="5400000">
              <a:off x="11093998" y="5596726"/>
              <a:ext cx="144445" cy="97107"/>
            </a:xfrm>
            <a:custGeom>
              <a:avLst/>
              <a:gdLst/>
              <a:ahLst/>
              <a:cxnLst/>
              <a:rect l="l" t="t" r="r" b="b"/>
              <a:pathLst>
                <a:path w="44" h="32" extrusionOk="0">
                  <a:moveTo>
                    <a:pt x="31" y="1"/>
                  </a:moveTo>
                  <a:cubicBezTo>
                    <a:pt x="40" y="0"/>
                    <a:pt x="44" y="8"/>
                    <a:pt x="43" y="16"/>
                  </a:cubicBezTo>
                  <a:cubicBezTo>
                    <a:pt x="29" y="32"/>
                    <a:pt x="0" y="7"/>
                    <a:pt x="31"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0" name="Google Shape;60;p28"/>
            <p:cNvSpPr/>
            <p:nvPr/>
          </p:nvSpPr>
          <p:spPr>
            <a:xfrm rot="5400000">
              <a:off x="11097788" y="4080854"/>
              <a:ext cx="131153" cy="84866"/>
            </a:xfrm>
            <a:custGeom>
              <a:avLst/>
              <a:gdLst/>
              <a:ahLst/>
              <a:cxnLst/>
              <a:rect l="l" t="t" r="r" b="b"/>
              <a:pathLst>
                <a:path w="40" h="28" extrusionOk="0">
                  <a:moveTo>
                    <a:pt x="27" y="1"/>
                  </a:moveTo>
                  <a:cubicBezTo>
                    <a:pt x="35" y="0"/>
                    <a:pt x="40" y="10"/>
                    <a:pt x="38" y="17"/>
                  </a:cubicBezTo>
                  <a:cubicBezTo>
                    <a:pt x="17" y="28"/>
                    <a:pt x="0" y="7"/>
                    <a:pt x="27"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1" name="Google Shape;61;p28"/>
            <p:cNvSpPr/>
            <p:nvPr/>
          </p:nvSpPr>
          <p:spPr>
            <a:xfrm rot="5400000">
              <a:off x="11075637" y="5836680"/>
              <a:ext cx="144445" cy="102819"/>
            </a:xfrm>
            <a:custGeom>
              <a:avLst/>
              <a:gdLst/>
              <a:ahLst/>
              <a:cxnLst/>
              <a:rect l="l" t="t" r="r" b="b"/>
              <a:pathLst>
                <a:path w="44" h="34" extrusionOk="0">
                  <a:moveTo>
                    <a:pt x="31" y="0"/>
                  </a:moveTo>
                  <a:cubicBezTo>
                    <a:pt x="39" y="0"/>
                    <a:pt x="44" y="12"/>
                    <a:pt x="42" y="19"/>
                  </a:cubicBezTo>
                  <a:cubicBezTo>
                    <a:pt x="25" y="34"/>
                    <a:pt x="0" y="8"/>
                    <a:pt x="31"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2" name="Google Shape;62;p28"/>
            <p:cNvSpPr/>
            <p:nvPr/>
          </p:nvSpPr>
          <p:spPr>
            <a:xfrm rot="5400000">
              <a:off x="11124696" y="2830776"/>
              <a:ext cx="121406" cy="81603"/>
            </a:xfrm>
            <a:custGeom>
              <a:avLst/>
              <a:gdLst/>
              <a:ahLst/>
              <a:cxnLst/>
              <a:rect l="l" t="t" r="r" b="b"/>
              <a:pathLst>
                <a:path w="37" h="27" extrusionOk="0">
                  <a:moveTo>
                    <a:pt x="19" y="1"/>
                  </a:moveTo>
                  <a:cubicBezTo>
                    <a:pt x="31" y="2"/>
                    <a:pt x="37" y="24"/>
                    <a:pt x="21" y="27"/>
                  </a:cubicBezTo>
                  <a:cubicBezTo>
                    <a:pt x="1" y="27"/>
                    <a:pt x="0" y="0"/>
                    <a:pt x="19" y="1"/>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3" name="Google Shape;63;p28"/>
            <p:cNvSpPr/>
            <p:nvPr/>
          </p:nvSpPr>
          <p:spPr>
            <a:xfrm rot="5400000">
              <a:off x="11082841" y="3849727"/>
              <a:ext cx="147990" cy="78339"/>
            </a:xfrm>
            <a:custGeom>
              <a:avLst/>
              <a:gdLst/>
              <a:ahLst/>
              <a:cxnLst/>
              <a:rect l="l" t="t" r="r" b="b"/>
              <a:pathLst>
                <a:path w="45" h="26" extrusionOk="0">
                  <a:moveTo>
                    <a:pt x="22" y="0"/>
                  </a:moveTo>
                  <a:cubicBezTo>
                    <a:pt x="32" y="2"/>
                    <a:pt x="45" y="22"/>
                    <a:pt x="28" y="26"/>
                  </a:cubicBezTo>
                  <a:cubicBezTo>
                    <a:pt x="10" y="24"/>
                    <a:pt x="0" y="9"/>
                    <a:pt x="22"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4" name="Google Shape;64;p28"/>
            <p:cNvSpPr/>
            <p:nvPr/>
          </p:nvSpPr>
          <p:spPr>
            <a:xfrm rot="5400000">
              <a:off x="11078098" y="3616257"/>
              <a:ext cx="133812" cy="79154"/>
            </a:xfrm>
            <a:custGeom>
              <a:avLst/>
              <a:gdLst/>
              <a:ahLst/>
              <a:cxnLst/>
              <a:rect l="l" t="t" r="r" b="b"/>
              <a:pathLst>
                <a:path w="41" h="26" extrusionOk="0">
                  <a:moveTo>
                    <a:pt x="19" y="0"/>
                  </a:moveTo>
                  <a:cubicBezTo>
                    <a:pt x="41" y="9"/>
                    <a:pt x="28" y="26"/>
                    <a:pt x="7" y="19"/>
                  </a:cubicBezTo>
                  <a:cubicBezTo>
                    <a:pt x="0" y="8"/>
                    <a:pt x="7" y="1"/>
                    <a:pt x="19"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5" name="Google Shape;65;p28"/>
            <p:cNvSpPr/>
            <p:nvPr/>
          </p:nvSpPr>
          <p:spPr>
            <a:xfrm rot="5400000">
              <a:off x="11076712" y="6507925"/>
              <a:ext cx="127608" cy="81603"/>
            </a:xfrm>
            <a:custGeom>
              <a:avLst/>
              <a:gdLst/>
              <a:ahLst/>
              <a:cxnLst/>
              <a:rect l="l" t="t" r="r" b="b"/>
              <a:pathLst>
                <a:path w="39" h="27" extrusionOk="0">
                  <a:moveTo>
                    <a:pt x="21" y="2"/>
                  </a:moveTo>
                  <a:cubicBezTo>
                    <a:pt x="36" y="0"/>
                    <a:pt x="39" y="17"/>
                    <a:pt x="26" y="24"/>
                  </a:cubicBezTo>
                  <a:cubicBezTo>
                    <a:pt x="8" y="27"/>
                    <a:pt x="0" y="9"/>
                    <a:pt x="21" y="2"/>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6" name="Google Shape;66;p28"/>
            <p:cNvSpPr/>
            <p:nvPr/>
          </p:nvSpPr>
          <p:spPr>
            <a:xfrm rot="5400000">
              <a:off x="11141853" y="34906"/>
              <a:ext cx="131153" cy="88130"/>
            </a:xfrm>
            <a:custGeom>
              <a:avLst/>
              <a:gdLst/>
              <a:ahLst/>
              <a:cxnLst/>
              <a:rect l="l" t="t" r="r" b="b"/>
              <a:pathLst>
                <a:path w="40" h="29" extrusionOk="0">
                  <a:moveTo>
                    <a:pt x="26" y="0"/>
                  </a:moveTo>
                  <a:cubicBezTo>
                    <a:pt x="34" y="0"/>
                    <a:pt x="40" y="10"/>
                    <a:pt x="39" y="20"/>
                  </a:cubicBezTo>
                  <a:cubicBezTo>
                    <a:pt x="17" y="29"/>
                    <a:pt x="0" y="10"/>
                    <a:pt x="26"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sp>
          <p:nvSpPr>
            <p:cNvPr id="67" name="Google Shape;67;p28"/>
            <p:cNvSpPr/>
            <p:nvPr/>
          </p:nvSpPr>
          <p:spPr>
            <a:xfrm rot="5400000">
              <a:off x="11301184" y="6639670"/>
              <a:ext cx="134697" cy="97107"/>
            </a:xfrm>
            <a:custGeom>
              <a:avLst/>
              <a:gdLst/>
              <a:ahLst/>
              <a:cxnLst/>
              <a:rect l="l" t="t" r="r" b="b"/>
              <a:pathLst>
                <a:path w="41" h="32" extrusionOk="0">
                  <a:moveTo>
                    <a:pt x="25" y="0"/>
                  </a:moveTo>
                  <a:cubicBezTo>
                    <a:pt x="41" y="13"/>
                    <a:pt x="15" y="32"/>
                    <a:pt x="4" y="18"/>
                  </a:cubicBezTo>
                  <a:cubicBezTo>
                    <a:pt x="0" y="5"/>
                    <a:pt x="15" y="0"/>
                    <a:pt x="25" y="0"/>
                  </a:cubicBezTo>
                  <a:close/>
                </a:path>
              </a:pathLst>
            </a:custGeom>
            <a:solidFill>
              <a:srgbClr val="E0D7D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2"/>
                </a:solidFill>
                <a:latin typeface="Avenir"/>
                <a:ea typeface="Avenir"/>
                <a:cs typeface="Avenir"/>
                <a:sym typeface="Avenir"/>
              </a:endParaRPr>
            </a:p>
          </p:txBody>
        </p:sp>
      </p:grpSp>
      <p:sp>
        <p:nvSpPr>
          <p:cNvPr id="68" name="Google Shape;68;p28"/>
          <p:cNvSpPr txBox="1">
            <a:spLocks noGrp="1"/>
          </p:cNvSpPr>
          <p:nvPr>
            <p:ph type="title"/>
          </p:nvPr>
        </p:nvSpPr>
        <p:spPr>
          <a:xfrm>
            <a:off x="1069848" y="502920"/>
            <a:ext cx="9634011" cy="1325563"/>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dk2"/>
              </a:buClr>
              <a:buSzPts val="4000"/>
              <a:buFont typeface="Arial"/>
              <a:buNone/>
              <a:defRPr sz="4000" b="0" i="0" u="none" strike="noStrike" cap="none">
                <a:solidFill>
                  <a:schemeClr val="dk2"/>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69" name="Google Shape;69;p28"/>
          <p:cNvSpPr txBox="1">
            <a:spLocks noGrp="1"/>
          </p:cNvSpPr>
          <p:nvPr>
            <p:ph type="body" idx="1"/>
          </p:nvPr>
        </p:nvSpPr>
        <p:spPr>
          <a:xfrm>
            <a:off x="1069848" y="1874520"/>
            <a:ext cx="9634011" cy="4351338"/>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50000"/>
              </a:lnSpc>
              <a:spcBef>
                <a:spcPts val="1000"/>
              </a:spcBef>
              <a:spcAft>
                <a:spcPts val="0"/>
              </a:spcAft>
              <a:buClr>
                <a:srgbClr val="C2B2A7"/>
              </a:buClr>
              <a:buSzPts val="2000"/>
              <a:buFont typeface="Arial"/>
              <a:buChar char="•"/>
              <a:defRPr sz="2000" b="0" i="0" u="none" strike="noStrike" cap="none">
                <a:solidFill>
                  <a:schemeClr val="dk2"/>
                </a:solidFill>
                <a:latin typeface="Avenir"/>
                <a:ea typeface="Avenir"/>
                <a:cs typeface="Avenir"/>
                <a:sym typeface="Avenir"/>
              </a:defRPr>
            </a:lvl1pPr>
            <a:lvl2pPr marL="914400" marR="0" lvl="1" indent="-228600" algn="l" rtl="0">
              <a:lnSpc>
                <a:spcPct val="150000"/>
              </a:lnSpc>
              <a:spcBef>
                <a:spcPts val="500"/>
              </a:spcBef>
              <a:spcAft>
                <a:spcPts val="0"/>
              </a:spcAft>
              <a:buClr>
                <a:srgbClr val="C2B2A7"/>
              </a:buClr>
              <a:buSzPts val="1800"/>
              <a:buFont typeface="Avenir"/>
              <a:buNone/>
              <a:defRPr sz="1800" b="0" i="0" u="none" strike="noStrike" cap="none">
                <a:solidFill>
                  <a:schemeClr val="dk2"/>
                </a:solidFill>
                <a:latin typeface="Avenir"/>
                <a:ea typeface="Avenir"/>
                <a:cs typeface="Avenir"/>
                <a:sym typeface="Avenir"/>
              </a:defRPr>
            </a:lvl2pPr>
            <a:lvl3pPr marL="1371600" marR="0" lvl="2" indent="-330200" algn="l" rtl="0">
              <a:lnSpc>
                <a:spcPct val="150000"/>
              </a:lnSpc>
              <a:spcBef>
                <a:spcPts val="500"/>
              </a:spcBef>
              <a:spcAft>
                <a:spcPts val="0"/>
              </a:spcAft>
              <a:buClr>
                <a:srgbClr val="C2B2A7"/>
              </a:buClr>
              <a:buSzPts val="1600"/>
              <a:buFont typeface="Arial"/>
              <a:buChar char="•"/>
              <a:defRPr sz="1600" b="1" i="0" u="none" strike="noStrike" cap="none">
                <a:solidFill>
                  <a:schemeClr val="dk2"/>
                </a:solidFill>
                <a:latin typeface="Avenir"/>
                <a:ea typeface="Avenir"/>
                <a:cs typeface="Avenir"/>
                <a:sym typeface="Avenir"/>
              </a:defRPr>
            </a:lvl3pPr>
            <a:lvl4pPr marL="1828800" marR="0" lvl="3" indent="-228600" algn="l" rtl="0">
              <a:lnSpc>
                <a:spcPct val="150000"/>
              </a:lnSpc>
              <a:spcBef>
                <a:spcPts val="500"/>
              </a:spcBef>
              <a:spcAft>
                <a:spcPts val="0"/>
              </a:spcAft>
              <a:buClr>
                <a:srgbClr val="C2B2A7"/>
              </a:buClr>
              <a:buSzPts val="1400"/>
              <a:buFont typeface="Avenir"/>
              <a:buNone/>
              <a:defRPr sz="1400" b="0" i="0" u="none" strike="noStrike" cap="none">
                <a:solidFill>
                  <a:schemeClr val="dk2"/>
                </a:solidFill>
                <a:latin typeface="Avenir"/>
                <a:ea typeface="Avenir"/>
                <a:cs typeface="Avenir"/>
                <a:sym typeface="Avenir"/>
              </a:defRPr>
            </a:lvl4pPr>
            <a:lvl5pPr marL="2286000" marR="0" lvl="4" indent="-317500" algn="l" rtl="0">
              <a:lnSpc>
                <a:spcPct val="150000"/>
              </a:lnSpc>
              <a:spcBef>
                <a:spcPts val="500"/>
              </a:spcBef>
              <a:spcAft>
                <a:spcPts val="0"/>
              </a:spcAft>
              <a:buClr>
                <a:srgbClr val="C2B2A7"/>
              </a:buClr>
              <a:buSzPts val="1400"/>
              <a:buFont typeface="Arial"/>
              <a:buChar char="•"/>
              <a:defRPr sz="1400" b="0" i="0" u="none" strike="noStrike" cap="none">
                <a:solidFill>
                  <a:schemeClr val="dk2"/>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70" name="Google Shape;70;p28"/>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dk2"/>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71" name="Google Shape;71;p28"/>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dk2"/>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72" name="Google Shape;72;p28"/>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dk2"/>
                </a:solidFill>
                <a:latin typeface="Avenir"/>
                <a:ea typeface="Avenir"/>
                <a:cs typeface="Avenir"/>
                <a:sym typeface="Avenir"/>
              </a:defRPr>
            </a:lvl1pPr>
            <a:lvl2pPr marL="0" marR="0" lvl="1" indent="0" algn="r" rtl="0">
              <a:spcBef>
                <a:spcPts val="0"/>
              </a:spcBef>
              <a:buNone/>
              <a:defRPr sz="1050" b="0" i="0" u="none" strike="noStrike" cap="none">
                <a:solidFill>
                  <a:schemeClr val="dk2"/>
                </a:solidFill>
                <a:latin typeface="Avenir"/>
                <a:ea typeface="Avenir"/>
                <a:cs typeface="Avenir"/>
                <a:sym typeface="Avenir"/>
              </a:defRPr>
            </a:lvl2pPr>
            <a:lvl3pPr marL="0" marR="0" lvl="2" indent="0" algn="r" rtl="0">
              <a:spcBef>
                <a:spcPts val="0"/>
              </a:spcBef>
              <a:buNone/>
              <a:defRPr sz="1050" b="0" i="0" u="none" strike="noStrike" cap="none">
                <a:solidFill>
                  <a:schemeClr val="dk2"/>
                </a:solidFill>
                <a:latin typeface="Avenir"/>
                <a:ea typeface="Avenir"/>
                <a:cs typeface="Avenir"/>
                <a:sym typeface="Avenir"/>
              </a:defRPr>
            </a:lvl3pPr>
            <a:lvl4pPr marL="0" marR="0" lvl="3" indent="0" algn="r" rtl="0">
              <a:spcBef>
                <a:spcPts val="0"/>
              </a:spcBef>
              <a:buNone/>
              <a:defRPr sz="1050" b="0" i="0" u="none" strike="noStrike" cap="none">
                <a:solidFill>
                  <a:schemeClr val="dk2"/>
                </a:solidFill>
                <a:latin typeface="Avenir"/>
                <a:ea typeface="Avenir"/>
                <a:cs typeface="Avenir"/>
                <a:sym typeface="Avenir"/>
              </a:defRPr>
            </a:lvl4pPr>
            <a:lvl5pPr marL="0" marR="0" lvl="4" indent="0" algn="r" rtl="0">
              <a:spcBef>
                <a:spcPts val="0"/>
              </a:spcBef>
              <a:buNone/>
              <a:defRPr sz="1050" b="0" i="0" u="none" strike="noStrike" cap="none">
                <a:solidFill>
                  <a:schemeClr val="dk2"/>
                </a:solidFill>
                <a:latin typeface="Avenir"/>
                <a:ea typeface="Avenir"/>
                <a:cs typeface="Avenir"/>
                <a:sym typeface="Avenir"/>
              </a:defRPr>
            </a:lvl5pPr>
            <a:lvl6pPr marL="0" marR="0" lvl="5" indent="0" algn="r" rtl="0">
              <a:spcBef>
                <a:spcPts val="0"/>
              </a:spcBef>
              <a:buNone/>
              <a:defRPr sz="1050" b="0" i="0" u="none" strike="noStrike" cap="none">
                <a:solidFill>
                  <a:schemeClr val="dk2"/>
                </a:solidFill>
                <a:latin typeface="Avenir"/>
                <a:ea typeface="Avenir"/>
                <a:cs typeface="Avenir"/>
                <a:sym typeface="Avenir"/>
              </a:defRPr>
            </a:lvl6pPr>
            <a:lvl7pPr marL="0" marR="0" lvl="6" indent="0" algn="r" rtl="0">
              <a:spcBef>
                <a:spcPts val="0"/>
              </a:spcBef>
              <a:buNone/>
              <a:defRPr sz="1050" b="0" i="0" u="none" strike="noStrike" cap="none">
                <a:solidFill>
                  <a:schemeClr val="dk2"/>
                </a:solidFill>
                <a:latin typeface="Avenir"/>
                <a:ea typeface="Avenir"/>
                <a:cs typeface="Avenir"/>
                <a:sym typeface="Avenir"/>
              </a:defRPr>
            </a:lvl7pPr>
            <a:lvl8pPr marL="0" marR="0" lvl="7" indent="0" algn="r" rtl="0">
              <a:spcBef>
                <a:spcPts val="0"/>
              </a:spcBef>
              <a:buNone/>
              <a:defRPr sz="1050" b="0" i="0" u="none" strike="noStrike" cap="none">
                <a:solidFill>
                  <a:schemeClr val="dk2"/>
                </a:solidFill>
                <a:latin typeface="Avenir"/>
                <a:ea typeface="Avenir"/>
                <a:cs typeface="Avenir"/>
                <a:sym typeface="Avenir"/>
              </a:defRPr>
            </a:lvl8pPr>
            <a:lvl9pPr marL="0" marR="0" lvl="8" indent="0" algn="r" rtl="0">
              <a:spcBef>
                <a:spcPts val="0"/>
              </a:spcBef>
              <a:buNone/>
              <a:defRPr sz="1050" b="0" i="0" u="none" strike="noStrike" cap="none">
                <a:solidFill>
                  <a:schemeClr val="dk2"/>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www.historiadelatablaenperu.com/en/chapter1.htmT%20Artesanal_Blogspot.com.%20Supworldmag.com" TargetMode="Externa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hyperlink" Target="https://www.alohasurfguide.com/history-culture/" TargetMode="Externa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csa.world/news/world-almanac-event-academy/wcsahttps:/theogm.com/2015/03/05/7-technologically-advanced-oil-rigs/" TargetMode="External"/><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1.png"/><Relationship Id="rId7" Type="http://schemas.openxmlformats.org/officeDocument/2006/relationships/hyperlink" Target="https://apexfibreglassroofingsupplies.co.uk/products/xtreme-surfboard-resi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swellnet.com/news/design-outline" TargetMode="External"/><Relationship Id="rId5" Type="http://schemas.openxmlformats.org/officeDocument/2006/relationships/hyperlink" Target="https://www.facebook.com/austinsurfcompany" TargetMode="External"/><Relationship Id="rId4" Type="http://schemas.openxmlformats.org/officeDocument/2006/relationships/image" Target="../media/image22.png"/><Relationship Id="rId9"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27.png"/><Relationship Id="rId4" Type="http://schemas.openxmlformats.org/officeDocument/2006/relationships/image" Target="../media/image26.jp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www.corklink.com/index.php/expanded-cork-how-it-is-made/" TargetMode="External"/><Relationship Id="rId3" Type="http://schemas.openxmlformats.org/officeDocument/2006/relationships/image" Target="../media/image30.png"/><Relationship Id="rId7" Type="http://schemas.openxmlformats.org/officeDocument/2006/relationships/hyperlink" Target="https://www.airplantsupplyco.com/blogs/featured-blog/harvesting-cork-bar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hyperlink" Target="https://saltwaterhigh.wordpress.com/2011/12/10/cork-surfboards/" TargetMode="External"/><Relationship Id="rId4" Type="http://schemas.openxmlformats.org/officeDocument/2006/relationships/image" Target="../media/image31.png"/><Relationship Id="rId9" Type="http://schemas.openxmlformats.org/officeDocument/2006/relationships/hyperlink" Target="https://loveinsuar.live/product_details/1493734.html"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experiment.com/projects/exploring-material-properties-and-fabrication-processes-of-a-mycelium-based-surfboard" TargetMode="External"/><Relationship Id="rId3" Type="http://schemas.openxmlformats.org/officeDocument/2006/relationships/image" Target="../media/image34.png"/><Relationship Id="rId7" Type="http://schemas.openxmlformats.org/officeDocument/2006/relationships/hyperlink" Target="https://www.shroomer.com/ecofriendly-mycelium-surfboar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 Id="rId9" Type="http://schemas.openxmlformats.org/officeDocument/2006/relationships/hyperlink" Target="https://thesustainableagency.com/blog/an-interview-with-steve-davies-mycelium-surfboard-designe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sourcingjournal.com/topics/raw-materials/yulex-natural-rubber-smallholder-farmers-vietnam-thailand-regenerative-agriculture-43782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www.blue-tomato.com/en-GB/blue-world/products/patagonia-yulex-sustainable-wetsuit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3.jpg"/></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4.jp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97"/>
        <p:cNvGrpSpPr/>
        <p:nvPr/>
      </p:nvGrpSpPr>
      <p:grpSpPr>
        <a:xfrm>
          <a:off x="0" y="0"/>
          <a:ext cx="0" cy="0"/>
          <a:chOff x="0" y="0"/>
          <a:chExt cx="0" cy="0"/>
        </a:xfrm>
      </p:grpSpPr>
      <p:sp>
        <p:nvSpPr>
          <p:cNvPr id="798" name="Google Shape;798;p1"/>
          <p:cNvSpPr txBox="1">
            <a:spLocks noGrp="1"/>
          </p:cNvSpPr>
          <p:nvPr>
            <p:ph type="ctrTitle"/>
          </p:nvPr>
        </p:nvSpPr>
        <p:spPr>
          <a:xfrm>
            <a:off x="3657600" y="2377440"/>
            <a:ext cx="5039360" cy="177764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ct val="100000"/>
              <a:buFont typeface="Arial"/>
              <a:buNone/>
            </a:pPr>
            <a:r>
              <a:rPr lang="en-US" sz="3200"/>
              <a:t>Iimprove the Sustainability of Production Methods for Equipment in Surfing  </a:t>
            </a:r>
            <a:endParaRPr/>
          </a:p>
        </p:txBody>
      </p:sp>
      <p:sp>
        <p:nvSpPr>
          <p:cNvPr id="799" name="Google Shape;799;p1"/>
          <p:cNvSpPr txBox="1">
            <a:spLocks noGrp="1"/>
          </p:cNvSpPr>
          <p:nvPr>
            <p:ph type="subTitle" idx="1"/>
          </p:nvPr>
        </p:nvSpPr>
        <p:spPr>
          <a:xfrm>
            <a:off x="3848670" y="4155083"/>
            <a:ext cx="4490112" cy="553395"/>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SzPts val="2000"/>
              <a:buNone/>
            </a:pPr>
            <a:r>
              <a:rPr lang="en-US"/>
              <a:t>Thomas  Miles</a:t>
            </a:r>
            <a:endParaRPr/>
          </a:p>
        </p:txBody>
      </p:sp>
      <p:pic>
        <p:nvPicPr>
          <p:cNvPr id="800" name="Google Shape;800;p1" descr="Photo of a beach with a paddleboarder in the background&#10;"/>
          <p:cNvPicPr preferRelativeResize="0">
            <a:picLocks noGrp="1"/>
          </p:cNvPicPr>
          <p:nvPr>
            <p:ph type="pic" idx="2"/>
          </p:nvPr>
        </p:nvPicPr>
        <p:blipFill rotWithShape="1">
          <a:blip r:embed="rId3">
            <a:alphaModFix/>
          </a:blip>
          <a:srcRect t="7802" b="7802"/>
          <a:stretch/>
        </p:blipFill>
        <p:spPr>
          <a:xfrm>
            <a:off x="1539" y="8"/>
            <a:ext cx="12188938" cy="6857992"/>
          </a:xfrm>
          <a:prstGeom prst="rect">
            <a:avLst/>
          </a:prstGeom>
          <a:solidFill>
            <a:srgbClr val="9CAFB4"/>
          </a:solidFill>
          <a:ln>
            <a:noFill/>
          </a:ln>
        </p:spPr>
      </p:pic>
      <p:sp>
        <p:nvSpPr>
          <p:cNvPr id="801" name="Google Shape;801;p1"/>
          <p:cNvSpPr txBox="1"/>
          <p:nvPr/>
        </p:nvSpPr>
        <p:spPr>
          <a:xfrm>
            <a:off x="989584" y="6116789"/>
            <a:ext cx="449011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lt1"/>
                </a:solidFill>
                <a:latin typeface="Avenir"/>
                <a:ea typeface="Avenir"/>
                <a:cs typeface="Avenir"/>
                <a:sym typeface="Avenir"/>
              </a:rPr>
              <a:t>BMSSS6007 CW1 May 2024</a:t>
            </a:r>
            <a:endParaRPr sz="1800">
              <a:solidFill>
                <a:schemeClr val="lt1"/>
              </a:solidFill>
              <a:latin typeface="Avenir"/>
              <a:ea typeface="Avenir"/>
              <a:cs typeface="Avenir"/>
              <a:sym typeface="Avenir"/>
            </a:endParaRPr>
          </a:p>
        </p:txBody>
      </p:sp>
      <p:sp>
        <p:nvSpPr>
          <p:cNvPr id="802" name="Google Shape;802;p1"/>
          <p:cNvSpPr txBox="1"/>
          <p:nvPr/>
        </p:nvSpPr>
        <p:spPr>
          <a:xfrm>
            <a:off x="769776" y="2024314"/>
            <a:ext cx="10647900" cy="2185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3000" b="1" u="sng" dirty="0">
                <a:solidFill>
                  <a:schemeClr val="dk2"/>
                </a:solidFill>
                <a:latin typeface="Times New Roman"/>
                <a:ea typeface="Times New Roman"/>
                <a:cs typeface="Times New Roman"/>
                <a:sym typeface="Times New Roman"/>
              </a:rPr>
              <a:t>Improving the sustainability of production methods for equipment in surfing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7"/>
        <p:cNvGrpSpPr/>
        <p:nvPr/>
      </p:nvGrpSpPr>
      <p:grpSpPr>
        <a:xfrm>
          <a:off x="0" y="0"/>
          <a:ext cx="0" cy="0"/>
          <a:chOff x="0" y="0"/>
          <a:chExt cx="0" cy="0"/>
        </a:xfrm>
      </p:grpSpPr>
      <p:sp>
        <p:nvSpPr>
          <p:cNvPr id="808" name="Google Shape;808;p2"/>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Agenda</a:t>
            </a:r>
            <a:endParaRPr/>
          </a:p>
        </p:txBody>
      </p:sp>
      <p:pic>
        <p:nvPicPr>
          <p:cNvPr id="809" name="Google Shape;809;p2" descr="Photo of a diver swimming next to a turtle"/>
          <p:cNvPicPr preferRelativeResize="0">
            <a:picLocks noGrp="1"/>
          </p:cNvPicPr>
          <p:nvPr>
            <p:ph type="pic" idx="2"/>
          </p:nvPr>
        </p:nvPicPr>
        <p:blipFill rotWithShape="1">
          <a:blip r:embed="rId3">
            <a:alphaModFix/>
          </a:blip>
          <a:srcRect/>
          <a:stretch/>
        </p:blipFill>
        <p:spPr>
          <a:xfrm>
            <a:off x="1069848" y="896112"/>
            <a:ext cx="2176272" cy="2514600"/>
          </a:xfrm>
          <a:prstGeom prst="rect">
            <a:avLst/>
          </a:prstGeom>
          <a:solidFill>
            <a:srgbClr val="9CAFB4"/>
          </a:solidFill>
          <a:ln>
            <a:noFill/>
          </a:ln>
        </p:spPr>
      </p:pic>
      <p:pic>
        <p:nvPicPr>
          <p:cNvPr id="810" name="Google Shape;810;p2" descr="Photo of  person holding a surfboard on a beach&#10;"/>
          <p:cNvPicPr preferRelativeResize="0">
            <a:picLocks noGrp="1"/>
          </p:cNvPicPr>
          <p:nvPr>
            <p:ph type="pic" idx="3"/>
          </p:nvPr>
        </p:nvPicPr>
        <p:blipFill rotWithShape="1">
          <a:blip r:embed="rId4">
            <a:alphaModFix/>
          </a:blip>
          <a:srcRect/>
          <a:stretch/>
        </p:blipFill>
        <p:spPr>
          <a:xfrm>
            <a:off x="3236976" y="896112"/>
            <a:ext cx="2176272" cy="2514600"/>
          </a:xfrm>
          <a:prstGeom prst="rect">
            <a:avLst/>
          </a:prstGeom>
          <a:solidFill>
            <a:srgbClr val="9CAFB4"/>
          </a:solidFill>
          <a:ln>
            <a:noFill/>
          </a:ln>
        </p:spPr>
      </p:pic>
      <p:pic>
        <p:nvPicPr>
          <p:cNvPr id="811" name="Google Shape;811;p2" descr="Photo of a wave"/>
          <p:cNvPicPr preferRelativeResize="0">
            <a:picLocks noGrp="1"/>
          </p:cNvPicPr>
          <p:nvPr>
            <p:ph type="pic" idx="4"/>
          </p:nvPr>
        </p:nvPicPr>
        <p:blipFill rotWithShape="1">
          <a:blip r:embed="rId5">
            <a:alphaModFix/>
          </a:blip>
          <a:srcRect l="21149" r="21149"/>
          <a:stretch/>
        </p:blipFill>
        <p:spPr>
          <a:xfrm>
            <a:off x="1069848" y="3410712"/>
            <a:ext cx="2176272" cy="2514600"/>
          </a:xfrm>
          <a:prstGeom prst="rect">
            <a:avLst/>
          </a:prstGeom>
          <a:solidFill>
            <a:srgbClr val="9CAFB4"/>
          </a:solidFill>
          <a:ln>
            <a:noFill/>
          </a:ln>
        </p:spPr>
      </p:pic>
      <p:pic>
        <p:nvPicPr>
          <p:cNvPr id="812" name="Google Shape;812;p2" descr="Photo of a surfer catching a wave"/>
          <p:cNvPicPr preferRelativeResize="0">
            <a:picLocks noGrp="1"/>
          </p:cNvPicPr>
          <p:nvPr>
            <p:ph type="pic" idx="5"/>
          </p:nvPr>
        </p:nvPicPr>
        <p:blipFill rotWithShape="1">
          <a:blip r:embed="rId6">
            <a:alphaModFix/>
          </a:blip>
          <a:srcRect/>
          <a:stretch/>
        </p:blipFill>
        <p:spPr>
          <a:xfrm>
            <a:off x="3236976" y="3410712"/>
            <a:ext cx="2176272" cy="2514600"/>
          </a:xfrm>
          <a:prstGeom prst="rect">
            <a:avLst/>
          </a:prstGeom>
          <a:solidFill>
            <a:srgbClr val="9CAFB4"/>
          </a:solidFill>
          <a:ln>
            <a:noFill/>
          </a:ln>
        </p:spPr>
      </p:pic>
      <p:sp>
        <p:nvSpPr>
          <p:cNvPr id="813" name="Google Shape;813;p2"/>
          <p:cNvSpPr txBox="1">
            <a:spLocks noGrp="1"/>
          </p:cNvSpPr>
          <p:nvPr>
            <p:ph type="body" idx="1"/>
          </p:nvPr>
        </p:nvSpPr>
        <p:spPr>
          <a:xfrm>
            <a:off x="5824728" y="2304242"/>
            <a:ext cx="5524499" cy="3474766"/>
          </a:xfrm>
          <a:prstGeom prst="rect">
            <a:avLst/>
          </a:prstGeom>
          <a:noFill/>
          <a:ln>
            <a:noFill/>
          </a:ln>
        </p:spPr>
        <p:txBody>
          <a:bodyPr spcFirstLastPara="1" wrap="square" lIns="91425" tIns="45700" rIns="91425" bIns="45700" anchor="t" anchorCtr="0">
            <a:normAutofit fontScale="85000" lnSpcReduction="10000"/>
          </a:bodyPr>
          <a:lstStyle/>
          <a:p>
            <a:pPr marL="0" lvl="0" indent="0" algn="l" rtl="0">
              <a:lnSpc>
                <a:spcPct val="150000"/>
              </a:lnSpc>
              <a:spcBef>
                <a:spcPts val="0"/>
              </a:spcBef>
              <a:spcAft>
                <a:spcPts val="0"/>
              </a:spcAft>
              <a:buSzPct val="100000"/>
              <a:buNone/>
            </a:pPr>
            <a:r>
              <a:rPr lang="en-US"/>
              <a:t>Introduction </a:t>
            </a:r>
            <a:endParaRPr/>
          </a:p>
          <a:p>
            <a:pPr marL="0" lvl="0" indent="0" algn="l" rtl="0">
              <a:lnSpc>
                <a:spcPct val="150000"/>
              </a:lnSpc>
              <a:spcBef>
                <a:spcPts val="1000"/>
              </a:spcBef>
              <a:spcAft>
                <a:spcPts val="0"/>
              </a:spcAft>
              <a:buSzPct val="100000"/>
              <a:buNone/>
            </a:pPr>
            <a:r>
              <a:rPr lang="en-US"/>
              <a:t>History of Surfing  </a:t>
            </a:r>
            <a:endParaRPr/>
          </a:p>
          <a:p>
            <a:pPr marL="0" lvl="0" indent="0" algn="l" rtl="0">
              <a:lnSpc>
                <a:spcPct val="150000"/>
              </a:lnSpc>
              <a:spcBef>
                <a:spcPts val="1000"/>
              </a:spcBef>
              <a:spcAft>
                <a:spcPts val="0"/>
              </a:spcAft>
              <a:buSzPct val="100000"/>
              <a:buNone/>
            </a:pPr>
            <a:r>
              <a:rPr lang="en-US"/>
              <a:t>Materials and Manufacturing </a:t>
            </a:r>
            <a:endParaRPr/>
          </a:p>
          <a:p>
            <a:pPr marL="0" lvl="0" indent="0" algn="l" rtl="0">
              <a:lnSpc>
                <a:spcPct val="150000"/>
              </a:lnSpc>
              <a:spcBef>
                <a:spcPts val="1000"/>
              </a:spcBef>
              <a:spcAft>
                <a:spcPts val="0"/>
              </a:spcAft>
              <a:buSzPct val="100000"/>
              <a:buNone/>
            </a:pPr>
            <a:r>
              <a:rPr lang="en-US"/>
              <a:t>Energy and Carbon </a:t>
            </a:r>
            <a:endParaRPr/>
          </a:p>
          <a:p>
            <a:pPr marL="0" lvl="0" indent="0" algn="l" rtl="0">
              <a:lnSpc>
                <a:spcPct val="150000"/>
              </a:lnSpc>
              <a:spcBef>
                <a:spcPts val="1000"/>
              </a:spcBef>
              <a:spcAft>
                <a:spcPts val="0"/>
              </a:spcAft>
              <a:buSzPct val="100000"/>
              <a:buNone/>
            </a:pPr>
            <a:r>
              <a:rPr lang="en-US"/>
              <a:t>Innovation in Surfing Equipment </a:t>
            </a:r>
            <a:endParaRPr/>
          </a:p>
          <a:p>
            <a:pPr marL="0" lvl="0" indent="0" algn="l" rtl="0">
              <a:lnSpc>
                <a:spcPct val="150000"/>
              </a:lnSpc>
              <a:spcBef>
                <a:spcPts val="1000"/>
              </a:spcBef>
              <a:spcAft>
                <a:spcPts val="0"/>
              </a:spcAft>
              <a:buSzPct val="100000"/>
              <a:buNone/>
            </a:pPr>
            <a:r>
              <a:rPr lang="en-US"/>
              <a:t>Modern Manufacturing</a:t>
            </a:r>
            <a:endParaRPr/>
          </a:p>
          <a:p>
            <a:pPr marL="0" lvl="0" indent="0" algn="l" rtl="0">
              <a:lnSpc>
                <a:spcPct val="150000"/>
              </a:lnSpc>
              <a:spcBef>
                <a:spcPts val="1000"/>
              </a:spcBef>
              <a:spcAft>
                <a:spcPts val="0"/>
              </a:spcAft>
              <a:buSzPct val="100000"/>
              <a:buNone/>
            </a:pPr>
            <a:r>
              <a:rPr lang="en-US"/>
              <a:t>Overcoming the Challenges  </a:t>
            </a:r>
            <a:endParaRPr/>
          </a:p>
          <a:p>
            <a:pPr marL="0" lvl="0" indent="0" algn="l" rtl="0">
              <a:lnSpc>
                <a:spcPct val="150000"/>
              </a:lnSpc>
              <a:spcBef>
                <a:spcPts val="1000"/>
              </a:spcBef>
              <a:spcAft>
                <a:spcPts val="0"/>
              </a:spcAft>
              <a:buSzPct val="100000"/>
              <a:buNone/>
            </a:pPr>
            <a:endParaRPr/>
          </a:p>
        </p:txBody>
      </p:sp>
      <p:sp>
        <p:nvSpPr>
          <p:cNvPr id="814" name="Google Shape;814;p2"/>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a:t>
            </a:fld>
            <a:endParaRPr/>
          </a:p>
        </p:txBody>
      </p:sp>
      <p:sp>
        <p:nvSpPr>
          <p:cNvPr id="816" name="Google Shape;816;p2"/>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21"/>
        <p:cNvGrpSpPr/>
        <p:nvPr/>
      </p:nvGrpSpPr>
      <p:grpSpPr>
        <a:xfrm>
          <a:off x="0" y="0"/>
          <a:ext cx="0" cy="0"/>
          <a:chOff x="0" y="0"/>
          <a:chExt cx="0" cy="0"/>
        </a:xfrm>
      </p:grpSpPr>
      <p:sp>
        <p:nvSpPr>
          <p:cNvPr id="822" name="Google Shape;822;p3"/>
          <p:cNvSpPr txBox="1">
            <a:spLocks noGrp="1"/>
          </p:cNvSpPr>
          <p:nvPr>
            <p:ph type="title"/>
          </p:nvPr>
        </p:nvSpPr>
        <p:spPr>
          <a:xfrm>
            <a:off x="1792224" y="1170432"/>
            <a:ext cx="7379208" cy="1033272"/>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Introduction</a:t>
            </a:r>
            <a:endParaRPr/>
          </a:p>
        </p:txBody>
      </p:sp>
      <p:sp>
        <p:nvSpPr>
          <p:cNvPr id="823" name="Google Shape;823;p3"/>
          <p:cNvSpPr txBox="1">
            <a:spLocks noGrp="1"/>
          </p:cNvSpPr>
          <p:nvPr>
            <p:ph type="body" idx="1"/>
          </p:nvPr>
        </p:nvSpPr>
        <p:spPr>
          <a:xfrm>
            <a:off x="1790700" y="2431099"/>
            <a:ext cx="7263653" cy="3055301"/>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lnSpc>
                <a:spcPct val="150000"/>
              </a:lnSpc>
              <a:spcBef>
                <a:spcPts val="0"/>
              </a:spcBef>
              <a:spcAft>
                <a:spcPts val="0"/>
              </a:spcAft>
              <a:buSzPct val="100000"/>
              <a:buNone/>
            </a:pPr>
            <a:r>
              <a:rPr lang="en-US" dirty="0"/>
              <a:t>Surfing  is widely accepted  to be a green and environmentally sustainable recreational activity and sport whose participants advocate the protection of blue spaces (</a:t>
            </a:r>
            <a:r>
              <a:rPr lang="en-US" dirty="0" err="1"/>
              <a:t>Langseth</a:t>
            </a:r>
            <a:r>
              <a:rPr lang="en-US" dirty="0"/>
              <a:t> and </a:t>
            </a:r>
            <a:r>
              <a:rPr lang="en-US" dirty="0" err="1"/>
              <a:t>Vyff</a:t>
            </a:r>
            <a:r>
              <a:rPr lang="en-US" dirty="0"/>
              <a:t>, 2021; Holland-Smith, Love and Lorimer, 2013)</a:t>
            </a:r>
            <a:endParaRPr dirty="0"/>
          </a:p>
          <a:p>
            <a:pPr marL="0" lvl="0" indent="0" algn="l" rtl="0">
              <a:lnSpc>
                <a:spcPct val="150000"/>
              </a:lnSpc>
              <a:spcBef>
                <a:spcPts val="1000"/>
              </a:spcBef>
              <a:spcAft>
                <a:spcPts val="0"/>
              </a:spcAft>
              <a:buSzPct val="100000"/>
              <a:buNone/>
            </a:pPr>
            <a:r>
              <a:rPr lang="en-US" dirty="0"/>
              <a:t>The dependency on petroleum in conventional modern manufacturing processes used to make both surf boards and surfing apparel have a detrimental effect on the environment with regards to  the sourcing of raw materials through production and end of life recycling limitations of the resultant equipment  (Johnstone, 2011; Majumdar et al, 2020)</a:t>
            </a:r>
            <a:endParaRPr dirty="0"/>
          </a:p>
        </p:txBody>
      </p:sp>
      <p:pic>
        <p:nvPicPr>
          <p:cNvPr id="824" name="Google Shape;824;p3" descr="Photo of 3 surfers running in to the ocean with their boards"/>
          <p:cNvPicPr preferRelativeResize="0">
            <a:picLocks noGrp="1"/>
          </p:cNvPicPr>
          <p:nvPr>
            <p:ph type="pic" idx="2"/>
          </p:nvPr>
        </p:nvPicPr>
        <p:blipFill rotWithShape="1">
          <a:blip r:embed="rId3">
            <a:alphaModFix/>
          </a:blip>
          <a:srcRect t="1723" b="1723"/>
          <a:stretch/>
        </p:blipFill>
        <p:spPr>
          <a:xfrm>
            <a:off x="9546336" y="877824"/>
            <a:ext cx="2651760" cy="1709928"/>
          </a:xfrm>
          <a:prstGeom prst="rect">
            <a:avLst/>
          </a:prstGeom>
          <a:solidFill>
            <a:srgbClr val="9CAFB4"/>
          </a:solidFill>
          <a:ln>
            <a:noFill/>
          </a:ln>
        </p:spPr>
      </p:pic>
      <p:pic>
        <p:nvPicPr>
          <p:cNvPr id="825" name="Google Shape;825;p3" descr="Photo of a wave "/>
          <p:cNvPicPr preferRelativeResize="0">
            <a:picLocks noGrp="1"/>
          </p:cNvPicPr>
          <p:nvPr>
            <p:ph type="pic" idx="3"/>
          </p:nvPr>
        </p:nvPicPr>
        <p:blipFill rotWithShape="1">
          <a:blip r:embed="rId4">
            <a:alphaModFix/>
          </a:blip>
          <a:srcRect t="1661" b="1661"/>
          <a:stretch/>
        </p:blipFill>
        <p:spPr>
          <a:xfrm>
            <a:off x="9546336" y="2587752"/>
            <a:ext cx="2651760" cy="1709928"/>
          </a:xfrm>
          <a:prstGeom prst="rect">
            <a:avLst/>
          </a:prstGeom>
          <a:solidFill>
            <a:srgbClr val="9CAFB4"/>
          </a:solidFill>
          <a:ln>
            <a:noFill/>
          </a:ln>
        </p:spPr>
      </p:pic>
      <p:pic>
        <p:nvPicPr>
          <p:cNvPr id="826" name="Google Shape;826;p3" descr="Photo of a woman surfer paddling out on the ocean"/>
          <p:cNvPicPr preferRelativeResize="0">
            <a:picLocks noGrp="1"/>
          </p:cNvPicPr>
          <p:nvPr>
            <p:ph type="pic" idx="4"/>
          </p:nvPr>
        </p:nvPicPr>
        <p:blipFill rotWithShape="1">
          <a:blip r:embed="rId5">
            <a:alphaModFix/>
          </a:blip>
          <a:srcRect t="1686" b="1686"/>
          <a:stretch/>
        </p:blipFill>
        <p:spPr>
          <a:xfrm>
            <a:off x="9546336" y="4279392"/>
            <a:ext cx="2651760" cy="1709928"/>
          </a:xfrm>
          <a:prstGeom prst="rect">
            <a:avLst/>
          </a:prstGeom>
          <a:solidFill>
            <a:srgbClr val="9CAFB4"/>
          </a:solidFill>
          <a:ln>
            <a:noFill/>
          </a:ln>
        </p:spPr>
      </p:pic>
      <p:sp>
        <p:nvSpPr>
          <p:cNvPr id="827" name="Google Shape;827;p3"/>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3</a:t>
            </a:fld>
            <a:endParaRPr/>
          </a:p>
        </p:txBody>
      </p:sp>
      <p:sp>
        <p:nvSpPr>
          <p:cNvPr id="829" name="Google Shape;829;p3"/>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GB" sz="1100" b="0" i="0" u="none" strike="noStrike" cap="none" dirty="0">
                <a:solidFill>
                  <a:srgbClr val="323232"/>
                </a:solidFill>
                <a:latin typeface="Avenir"/>
                <a:ea typeface="Avenir"/>
                <a:cs typeface="Avenir"/>
                <a:sym typeface="Avenir"/>
              </a:rPr>
              <a:t>T Miles </a:t>
            </a:r>
            <a:r>
              <a:rPr lang="en-GB" sz="1050" b="0" i="0" u="none" strike="noStrike" cap="none" dirty="0">
                <a:solidFill>
                  <a:srgbClr val="000000"/>
                </a:solidFill>
                <a:latin typeface="Avenir"/>
                <a:ea typeface="Avenir"/>
                <a:cs typeface="Avenir"/>
                <a:sym typeface="Avenir"/>
              </a:rPr>
              <a:t>BMSSS6007 CW1 May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4"/>
        <p:cNvGrpSpPr/>
        <p:nvPr/>
      </p:nvGrpSpPr>
      <p:grpSpPr>
        <a:xfrm>
          <a:off x="0" y="0"/>
          <a:ext cx="0" cy="0"/>
          <a:chOff x="0" y="0"/>
          <a:chExt cx="0" cy="0"/>
        </a:xfrm>
      </p:grpSpPr>
      <p:sp>
        <p:nvSpPr>
          <p:cNvPr id="835" name="Google Shape;835;p4"/>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4000"/>
              <a:buFont typeface="Arial"/>
              <a:buNone/>
            </a:pPr>
            <a:r>
              <a:rPr lang="en-US"/>
              <a:t>History of Surfing </a:t>
            </a:r>
            <a:endParaRPr/>
          </a:p>
        </p:txBody>
      </p:sp>
      <p:sp>
        <p:nvSpPr>
          <p:cNvPr id="836" name="Google Shape;836;p4"/>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fontScale="92500" lnSpcReduction="10000"/>
          </a:bodyPr>
          <a:lstStyle/>
          <a:p>
            <a:pPr marL="0" lvl="0" indent="0" algn="ctr" rtl="0">
              <a:lnSpc>
                <a:spcPct val="150000"/>
              </a:lnSpc>
              <a:spcBef>
                <a:spcPts val="0"/>
              </a:spcBef>
              <a:spcAft>
                <a:spcPts val="0"/>
              </a:spcAft>
              <a:buSzPts val="2000"/>
              <a:buNone/>
            </a:pPr>
            <a:r>
              <a:rPr lang="en-US"/>
              <a:t>Origins and Evolution </a:t>
            </a:r>
            <a:endParaRPr/>
          </a:p>
        </p:txBody>
      </p:sp>
      <p:pic>
        <p:nvPicPr>
          <p:cNvPr id="837" name="Google Shape;837;p4" descr="Photo of a surfer in the barrel of a wave"/>
          <p:cNvPicPr preferRelativeResize="0">
            <a:picLocks noGrp="1"/>
          </p:cNvPicPr>
          <p:nvPr>
            <p:ph type="pic" idx="2"/>
          </p:nvPr>
        </p:nvPicPr>
        <p:blipFill rotWithShape="1">
          <a:blip r:embed="rId3">
            <a:alphaModFix/>
          </a:blip>
          <a:srcRect t="17202" b="17202"/>
          <a:stretch/>
        </p:blipFill>
        <p:spPr>
          <a:xfrm>
            <a:off x="-4352" y="8"/>
            <a:ext cx="12200723" cy="4502143"/>
          </a:xfrm>
          <a:prstGeom prst="rect">
            <a:avLst/>
          </a:prstGeom>
          <a:solidFill>
            <a:srgbClr val="9CAFB4"/>
          </a:solid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1"/>
        <p:cNvGrpSpPr/>
        <p:nvPr/>
      </p:nvGrpSpPr>
      <p:grpSpPr>
        <a:xfrm>
          <a:off x="0" y="0"/>
          <a:ext cx="0" cy="0"/>
          <a:chOff x="0" y="0"/>
          <a:chExt cx="0" cy="0"/>
        </a:xfrm>
      </p:grpSpPr>
      <p:sp>
        <p:nvSpPr>
          <p:cNvPr id="842" name="Google Shape;842;p5"/>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The Origins of Surfing</a:t>
            </a:r>
            <a:endParaRPr/>
          </a:p>
        </p:txBody>
      </p:sp>
      <p:sp>
        <p:nvSpPr>
          <p:cNvPr id="843" name="Google Shape;843;p5"/>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dirty="0">
                <a:solidFill>
                  <a:srgbClr val="323232"/>
                </a:solidFill>
                <a:latin typeface="Avenir"/>
                <a:ea typeface="Avenir"/>
                <a:cs typeface="Avenir"/>
                <a:sym typeface="Avenir"/>
              </a:rPr>
              <a:t>T Miles </a:t>
            </a:r>
            <a:r>
              <a:rPr lang="en-US" sz="1000" b="0" i="0" u="none" strike="noStrike" cap="none" dirty="0">
                <a:solidFill>
                  <a:srgbClr val="000000"/>
                </a:solidFill>
                <a:latin typeface="Avenir"/>
                <a:ea typeface="Avenir"/>
                <a:cs typeface="Avenir"/>
                <a:sym typeface="Avenir"/>
              </a:rPr>
              <a:t>BMSSS6007 CW1 May 2024</a:t>
            </a:r>
            <a:endParaRPr sz="1000" b="0" i="0" u="none" strike="noStrike" cap="none" dirty="0">
              <a:solidFill>
                <a:srgbClr val="000000"/>
              </a:solidFill>
              <a:latin typeface="Avenir"/>
              <a:ea typeface="Avenir"/>
              <a:cs typeface="Avenir"/>
              <a:sym typeface="Avenir"/>
            </a:endParaRPr>
          </a:p>
          <a:p>
            <a:pPr marL="0" lvl="0" indent="0" algn="l" rtl="0">
              <a:spcBef>
                <a:spcPts val="0"/>
              </a:spcBef>
              <a:spcAft>
                <a:spcPts val="0"/>
              </a:spcAft>
              <a:buNone/>
            </a:pPr>
            <a:endParaRPr dirty="0"/>
          </a:p>
        </p:txBody>
      </p:sp>
      <p:pic>
        <p:nvPicPr>
          <p:cNvPr id="844" name="Google Shape;844;p5"/>
          <p:cNvPicPr preferRelativeResize="0">
            <a:picLocks noGrp="1"/>
          </p:cNvPicPr>
          <p:nvPr>
            <p:ph type="pic" idx="4"/>
          </p:nvPr>
        </p:nvPicPr>
        <p:blipFill rotWithShape="1">
          <a:blip r:embed="rId3">
            <a:alphaModFix/>
          </a:blip>
          <a:srcRect t="65" b="64"/>
          <a:stretch/>
        </p:blipFill>
        <p:spPr>
          <a:xfrm>
            <a:off x="1069848" y="3410712"/>
            <a:ext cx="2176272" cy="2514600"/>
          </a:xfrm>
          <a:prstGeom prst="rect">
            <a:avLst/>
          </a:prstGeom>
          <a:solidFill>
            <a:srgbClr val="9CAFB4"/>
          </a:solidFill>
          <a:ln>
            <a:noFill/>
          </a:ln>
        </p:spPr>
      </p:pic>
      <p:pic>
        <p:nvPicPr>
          <p:cNvPr id="845" name="Google Shape;845;p5"/>
          <p:cNvPicPr preferRelativeResize="0">
            <a:picLocks noGrp="1"/>
          </p:cNvPicPr>
          <p:nvPr>
            <p:ph type="pic" idx="5"/>
          </p:nvPr>
        </p:nvPicPr>
        <p:blipFill rotWithShape="1">
          <a:blip r:embed="rId4">
            <a:alphaModFix/>
          </a:blip>
          <a:srcRect l="19274" r="19274"/>
          <a:stretch/>
        </p:blipFill>
        <p:spPr>
          <a:xfrm>
            <a:off x="3236976" y="3410712"/>
            <a:ext cx="2176272" cy="2514600"/>
          </a:xfrm>
          <a:prstGeom prst="rect">
            <a:avLst/>
          </a:prstGeom>
          <a:solidFill>
            <a:srgbClr val="9CAFB4"/>
          </a:solidFill>
          <a:ln>
            <a:noFill/>
          </a:ln>
        </p:spPr>
      </p:pic>
      <p:sp>
        <p:nvSpPr>
          <p:cNvPr id="846" name="Google Shape;846;p5"/>
          <p:cNvSpPr txBox="1">
            <a:spLocks noGrp="1"/>
          </p:cNvSpPr>
          <p:nvPr>
            <p:ph type="body" idx="1"/>
          </p:nvPr>
        </p:nvSpPr>
        <p:spPr>
          <a:xfrm>
            <a:off x="5824728" y="2304292"/>
            <a:ext cx="5524500" cy="3621000"/>
          </a:xfrm>
          <a:prstGeom prst="rect">
            <a:avLst/>
          </a:prstGeom>
          <a:noFill/>
          <a:ln>
            <a:noFill/>
          </a:ln>
        </p:spPr>
        <p:txBody>
          <a:bodyPr spcFirstLastPara="1" wrap="square" lIns="91425" tIns="45700" rIns="91425" bIns="45700" anchor="t" anchorCtr="0">
            <a:normAutofit fontScale="25000" lnSpcReduction="20000"/>
          </a:bodyPr>
          <a:lstStyle/>
          <a:p>
            <a:pPr marL="342900" lvl="0" indent="-344572" algn="l" rtl="0">
              <a:lnSpc>
                <a:spcPct val="150000"/>
              </a:lnSpc>
              <a:spcBef>
                <a:spcPts val="0"/>
              </a:spcBef>
              <a:spcAft>
                <a:spcPts val="0"/>
              </a:spcAft>
              <a:buSzPct val="100000"/>
              <a:buFont typeface="Arial"/>
              <a:buChar char="•"/>
            </a:pPr>
            <a:r>
              <a:rPr lang="en-US" sz="4865" dirty="0"/>
              <a:t>Surfing can trace its origins back 4000 years to the Peruvian empire known as the Moche (</a:t>
            </a:r>
            <a:r>
              <a:rPr lang="en-US" sz="4865" dirty="0" err="1"/>
              <a:t>Shimokawa</a:t>
            </a:r>
            <a:r>
              <a:rPr lang="en-US" sz="4865" dirty="0"/>
              <a:t> </a:t>
            </a:r>
            <a:r>
              <a:rPr lang="en-US" sz="4865" dirty="0" err="1"/>
              <a:t>Shiguiyama</a:t>
            </a:r>
            <a:r>
              <a:rPr lang="en-US" sz="4865" dirty="0"/>
              <a:t>, 2017). </a:t>
            </a:r>
            <a:endParaRPr sz="4865" dirty="0"/>
          </a:p>
          <a:p>
            <a:pPr marL="342900" lvl="0" indent="-344572" algn="l" rtl="0">
              <a:lnSpc>
                <a:spcPct val="150000"/>
              </a:lnSpc>
              <a:spcBef>
                <a:spcPts val="1000"/>
              </a:spcBef>
              <a:spcAft>
                <a:spcPts val="0"/>
              </a:spcAft>
              <a:buSzPct val="100000"/>
              <a:buFont typeface="Arial"/>
              <a:buChar char="•"/>
            </a:pPr>
            <a:r>
              <a:rPr lang="en-US" sz="4865" dirty="0"/>
              <a:t>Crafts called Caballito de Totora are made from totora reeds and traditionally used by fishermen. Still used today in some communities. (Rondón et al, 2003)</a:t>
            </a:r>
            <a:endParaRPr sz="4865" dirty="0"/>
          </a:p>
          <a:p>
            <a:pPr marL="342900" lvl="0" indent="-344572" algn="l" rtl="0">
              <a:lnSpc>
                <a:spcPct val="150000"/>
              </a:lnSpc>
              <a:spcBef>
                <a:spcPts val="1000"/>
              </a:spcBef>
              <a:spcAft>
                <a:spcPts val="0"/>
              </a:spcAft>
              <a:buSzPct val="100000"/>
              <a:buFont typeface="Arial"/>
              <a:buChar char="•"/>
            </a:pPr>
            <a:r>
              <a:rPr lang="en-US" sz="4865" dirty="0"/>
              <a:t>Thor Heyerdahl crossed the pacific in a reed vessel (Kon-tiki) (Heyerdahl, 2014) proving a concept.  Incans from Peru visited Polynesia in about 1500 and interacted with the inhabitants through trade and cultural exchange   (</a:t>
            </a:r>
            <a:r>
              <a:rPr lang="en-US" sz="4865" dirty="0" err="1"/>
              <a:t>Ganster</a:t>
            </a:r>
            <a:r>
              <a:rPr lang="en-US" sz="4865" dirty="0"/>
              <a:t> and Antonio, 1981).</a:t>
            </a:r>
            <a:endParaRPr sz="4865" dirty="0"/>
          </a:p>
          <a:p>
            <a:pPr marL="342900" lvl="0" indent="-344572" algn="l" rtl="0">
              <a:lnSpc>
                <a:spcPct val="150000"/>
              </a:lnSpc>
              <a:spcBef>
                <a:spcPts val="1000"/>
              </a:spcBef>
              <a:spcAft>
                <a:spcPts val="0"/>
              </a:spcAft>
              <a:buSzPct val="100000"/>
              <a:buFont typeface="Arial"/>
              <a:buChar char="•"/>
            </a:pPr>
            <a:r>
              <a:rPr lang="en-US" sz="4865" dirty="0"/>
              <a:t>Felipe </a:t>
            </a:r>
            <a:r>
              <a:rPr lang="en-US" sz="4865" dirty="0" err="1"/>
              <a:t>Pomar</a:t>
            </a:r>
            <a:r>
              <a:rPr lang="en-US" sz="4865" dirty="0"/>
              <a:t>, World Surfing Championships winner from 1965 argues against the common misconception that surfing originated outside of the Polynesian islands citing that its origins are Peruvian (BBC 2016)</a:t>
            </a:r>
            <a:endParaRPr sz="4865" dirty="0"/>
          </a:p>
          <a:p>
            <a:pPr marL="342900" lvl="0" indent="-267335" algn="l" rtl="0">
              <a:lnSpc>
                <a:spcPct val="150000"/>
              </a:lnSpc>
              <a:spcBef>
                <a:spcPts val="1000"/>
              </a:spcBef>
              <a:spcAft>
                <a:spcPts val="0"/>
              </a:spcAft>
              <a:buSzPct val="100000"/>
              <a:buFont typeface="Arial"/>
              <a:buNone/>
            </a:pPr>
            <a:endParaRPr sz="1400" dirty="0"/>
          </a:p>
          <a:p>
            <a:pPr marL="342900" lvl="0" indent="-267335" algn="l" rtl="0">
              <a:lnSpc>
                <a:spcPct val="150000"/>
              </a:lnSpc>
              <a:spcBef>
                <a:spcPts val="1000"/>
              </a:spcBef>
              <a:spcAft>
                <a:spcPts val="0"/>
              </a:spcAft>
              <a:buSzPct val="100000"/>
              <a:buFont typeface="Arial"/>
              <a:buNone/>
            </a:pPr>
            <a:endParaRPr sz="1400" dirty="0"/>
          </a:p>
          <a:p>
            <a:pPr marL="342900" lvl="0" indent="-267335" algn="l" rtl="0">
              <a:lnSpc>
                <a:spcPct val="150000"/>
              </a:lnSpc>
              <a:spcBef>
                <a:spcPts val="1000"/>
              </a:spcBef>
              <a:spcAft>
                <a:spcPts val="0"/>
              </a:spcAft>
              <a:buSzPct val="100000"/>
              <a:buFont typeface="Arial"/>
              <a:buNone/>
            </a:pPr>
            <a:endParaRPr sz="1400" dirty="0"/>
          </a:p>
          <a:p>
            <a:pPr marL="342900" lvl="0" indent="-267335" algn="l" rtl="0">
              <a:lnSpc>
                <a:spcPct val="150000"/>
              </a:lnSpc>
              <a:spcBef>
                <a:spcPts val="1000"/>
              </a:spcBef>
              <a:spcAft>
                <a:spcPts val="0"/>
              </a:spcAft>
              <a:buSzPct val="100000"/>
              <a:buFont typeface="Arial"/>
              <a:buNone/>
            </a:pPr>
            <a:endParaRPr sz="1400" dirty="0"/>
          </a:p>
          <a:p>
            <a:pPr marL="342900" lvl="0" indent="-234950" algn="l" rtl="0">
              <a:lnSpc>
                <a:spcPct val="150000"/>
              </a:lnSpc>
              <a:spcBef>
                <a:spcPts val="1000"/>
              </a:spcBef>
              <a:spcAft>
                <a:spcPts val="0"/>
              </a:spcAft>
              <a:buSzPct val="100000"/>
              <a:buFont typeface="Arial"/>
              <a:buNone/>
            </a:pPr>
            <a:endParaRPr dirty="0"/>
          </a:p>
        </p:txBody>
      </p:sp>
      <p:sp>
        <p:nvSpPr>
          <p:cNvPr id="847" name="Google Shape;847;p5"/>
          <p:cNvSpPr txBox="1">
            <a:spLocks noGrp="1"/>
          </p:cNvSpPr>
          <p:nvPr>
            <p:ph type="dt" idx="10"/>
          </p:nvPr>
        </p:nvSpPr>
        <p:spPr>
          <a:xfrm>
            <a:off x="173736" y="6482080"/>
            <a:ext cx="6531864" cy="265557"/>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5"/>
              </a:rPr>
              <a:t>https://www.historiadelatablaenperu.com/en/chapter1.htmT Artesanal_Blogspot.com. Supworldmag.com</a:t>
            </a:r>
            <a:r>
              <a:rPr lang="en-US"/>
              <a:t> https://www.britannica.com/topic/Kon-Tiki-raft</a:t>
            </a:r>
            <a:endParaRPr/>
          </a:p>
        </p:txBody>
      </p:sp>
      <p:sp>
        <p:nvSpPr>
          <p:cNvPr id="848" name="Google Shape;848;p5"/>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5</a:t>
            </a:fld>
            <a:endParaRPr/>
          </a:p>
        </p:txBody>
      </p:sp>
      <p:pic>
        <p:nvPicPr>
          <p:cNvPr id="849" name="Google Shape;849;p5"/>
          <p:cNvPicPr preferRelativeResize="0">
            <a:picLocks noGrp="1"/>
          </p:cNvPicPr>
          <p:nvPr>
            <p:ph type="pic" idx="3"/>
          </p:nvPr>
        </p:nvPicPr>
        <p:blipFill rotWithShape="1">
          <a:blip r:embed="rId6">
            <a:alphaModFix/>
          </a:blip>
          <a:srcRect t="465" b="464"/>
          <a:stretch/>
        </p:blipFill>
        <p:spPr>
          <a:xfrm>
            <a:off x="3236976" y="896112"/>
            <a:ext cx="2176272" cy="2514600"/>
          </a:xfrm>
          <a:prstGeom prst="rect">
            <a:avLst/>
          </a:prstGeom>
          <a:solidFill>
            <a:srgbClr val="9CAFB4"/>
          </a:solidFill>
          <a:ln>
            <a:noFill/>
          </a:ln>
        </p:spPr>
      </p:pic>
      <p:pic>
        <p:nvPicPr>
          <p:cNvPr id="850" name="Google Shape;850;p5"/>
          <p:cNvPicPr preferRelativeResize="0">
            <a:picLocks noGrp="1"/>
          </p:cNvPicPr>
          <p:nvPr>
            <p:ph type="pic" idx="2"/>
          </p:nvPr>
        </p:nvPicPr>
        <p:blipFill rotWithShape="1">
          <a:blip r:embed="rId7">
            <a:alphaModFix/>
          </a:blip>
          <a:srcRect l="6418" r="6418"/>
          <a:stretch/>
        </p:blipFill>
        <p:spPr>
          <a:xfrm>
            <a:off x="1069848" y="896112"/>
            <a:ext cx="2176272" cy="2514600"/>
          </a:xfrm>
          <a:prstGeom prst="rect">
            <a:avLst/>
          </a:prstGeom>
          <a:solidFill>
            <a:srgbClr val="9CAFB4"/>
          </a:solid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4"/>
        <p:cNvGrpSpPr/>
        <p:nvPr/>
      </p:nvGrpSpPr>
      <p:grpSpPr>
        <a:xfrm>
          <a:off x="0" y="0"/>
          <a:ext cx="0" cy="0"/>
          <a:chOff x="0" y="0"/>
          <a:chExt cx="0" cy="0"/>
        </a:xfrm>
      </p:grpSpPr>
      <p:sp>
        <p:nvSpPr>
          <p:cNvPr id="855" name="Google Shape;855;p6"/>
          <p:cNvSpPr txBox="1">
            <a:spLocks noGrp="1"/>
          </p:cNvSpPr>
          <p:nvPr>
            <p:ph type="title"/>
          </p:nvPr>
        </p:nvSpPr>
        <p:spPr>
          <a:xfrm>
            <a:off x="1792224" y="1170432"/>
            <a:ext cx="7379208" cy="1033272"/>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Surfing Evolution </a:t>
            </a:r>
            <a:endParaRPr/>
          </a:p>
        </p:txBody>
      </p:sp>
      <p:sp>
        <p:nvSpPr>
          <p:cNvPr id="856" name="Google Shape;856;p6"/>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
        <p:nvSpPr>
          <p:cNvPr id="857" name="Google Shape;857;p6"/>
          <p:cNvSpPr txBox="1">
            <a:spLocks noGrp="1"/>
          </p:cNvSpPr>
          <p:nvPr>
            <p:ph type="body" idx="1"/>
          </p:nvPr>
        </p:nvSpPr>
        <p:spPr>
          <a:xfrm>
            <a:off x="1790700" y="2431099"/>
            <a:ext cx="7263653" cy="3256469"/>
          </a:xfrm>
          <a:prstGeom prst="rect">
            <a:avLst/>
          </a:prstGeom>
          <a:noFill/>
          <a:ln>
            <a:noFill/>
          </a:ln>
        </p:spPr>
        <p:txBody>
          <a:bodyPr spcFirstLastPara="1" wrap="square" lIns="91425" tIns="45700" rIns="91425" bIns="45700" anchor="t" anchorCtr="0">
            <a:normAutofit fontScale="32500" lnSpcReduction="20000"/>
          </a:bodyPr>
          <a:lstStyle/>
          <a:p>
            <a:pPr marL="342900" lvl="0" indent="-342900" algn="l" rtl="0">
              <a:lnSpc>
                <a:spcPct val="150000"/>
              </a:lnSpc>
              <a:spcBef>
                <a:spcPts val="0"/>
              </a:spcBef>
              <a:spcAft>
                <a:spcPts val="0"/>
              </a:spcAft>
              <a:buSzPct val="100000"/>
              <a:buFont typeface="Arial"/>
              <a:buChar char="•"/>
            </a:pPr>
            <a:r>
              <a:rPr lang="en-US" sz="2800" dirty="0"/>
              <a:t>Records suggest  that the sport’s modern roots may be found in Polynesian culture from the 12th century. Polynesians are the people who live in the Polynesian Islands spread throughout the Pacific ocean.</a:t>
            </a:r>
            <a:endParaRPr dirty="0"/>
          </a:p>
          <a:p>
            <a:pPr marL="342900" lvl="0" indent="-342900" algn="l" rtl="0">
              <a:lnSpc>
                <a:spcPct val="150000"/>
              </a:lnSpc>
              <a:spcBef>
                <a:spcPts val="1000"/>
              </a:spcBef>
              <a:spcAft>
                <a:spcPts val="0"/>
              </a:spcAft>
              <a:buSzPct val="100000"/>
              <a:buFont typeface="Arial"/>
              <a:buChar char="•"/>
            </a:pPr>
            <a:r>
              <a:rPr lang="en-US" sz="2800" dirty="0"/>
              <a:t>Surfing was referred to as a "sport of kings" and a "royal sport" in the 20th century since it was believed to be closely linked to the political and religious traditions of ancient Hawaii (Davis, 2023).</a:t>
            </a:r>
            <a:endParaRPr dirty="0"/>
          </a:p>
          <a:p>
            <a:pPr marL="342900" lvl="0" indent="-342900" algn="l" rtl="0">
              <a:lnSpc>
                <a:spcPct val="150000"/>
              </a:lnSpc>
              <a:spcBef>
                <a:spcPts val="1000"/>
              </a:spcBef>
              <a:spcAft>
                <a:spcPts val="0"/>
              </a:spcAft>
              <a:buSzPct val="100000"/>
              <a:buFont typeface="Arial"/>
              <a:buChar char="•"/>
            </a:pPr>
            <a:r>
              <a:rPr lang="en-US" sz="2800" dirty="0"/>
              <a:t>Surfing was more than simply a pastime for the Hawaiian people, it was a way of life. From a linguistic perspective, "surf" in Hawaiian is defined as "he is </a:t>
            </a:r>
            <a:r>
              <a:rPr lang="en-US" sz="2800" dirty="0" err="1"/>
              <a:t>nalu</a:t>
            </a:r>
            <a:r>
              <a:rPr lang="en-US" sz="2800" dirty="0"/>
              <a:t>" which roughly translates to "sliding on a wave.</a:t>
            </a:r>
            <a:endParaRPr dirty="0"/>
          </a:p>
          <a:p>
            <a:pPr marL="342900" lvl="0" indent="-342900" algn="l" rtl="0">
              <a:lnSpc>
                <a:spcPct val="150000"/>
              </a:lnSpc>
              <a:spcBef>
                <a:spcPts val="1000"/>
              </a:spcBef>
              <a:spcAft>
                <a:spcPts val="0"/>
              </a:spcAft>
              <a:buSzPct val="100000"/>
              <a:buFont typeface="Arial"/>
              <a:buChar char="•"/>
            </a:pPr>
            <a:r>
              <a:rPr lang="en-US" sz="2800" dirty="0"/>
              <a:t>Surfing was brought to mainland America in 1907 by George Freeth, described as the man who could walk on water . </a:t>
            </a:r>
            <a:endParaRPr dirty="0"/>
          </a:p>
          <a:p>
            <a:pPr marL="342900" lvl="0" indent="-342900" algn="l" rtl="0">
              <a:lnSpc>
                <a:spcPct val="150000"/>
              </a:lnSpc>
              <a:spcBef>
                <a:spcPts val="1000"/>
              </a:spcBef>
              <a:spcAft>
                <a:spcPts val="0"/>
              </a:spcAft>
              <a:buSzPct val="100000"/>
              <a:buFont typeface="Arial"/>
              <a:buChar char="•"/>
            </a:pPr>
            <a:r>
              <a:rPr lang="en-US" sz="2800" dirty="0"/>
              <a:t>1930 Olympic free style swimmer Duke Kahanamoku is regarded as the person who </a:t>
            </a:r>
            <a:r>
              <a:rPr lang="en-US" sz="2800" dirty="0" err="1"/>
              <a:t>popularised</a:t>
            </a:r>
            <a:r>
              <a:rPr lang="en-US" sz="2800" dirty="0"/>
              <a:t> surfing and is </a:t>
            </a:r>
            <a:r>
              <a:rPr lang="en-US" sz="2800" dirty="0" err="1"/>
              <a:t>honoured</a:t>
            </a:r>
            <a:r>
              <a:rPr lang="en-US" sz="2800" dirty="0"/>
              <a:t> globally. (IOC, 2020).</a:t>
            </a:r>
            <a:endParaRPr dirty="0"/>
          </a:p>
          <a:p>
            <a:pPr marL="342900" lvl="0" indent="-342900" algn="l" rtl="0">
              <a:lnSpc>
                <a:spcPct val="150000"/>
              </a:lnSpc>
              <a:spcBef>
                <a:spcPts val="1000"/>
              </a:spcBef>
              <a:spcAft>
                <a:spcPts val="0"/>
              </a:spcAft>
              <a:buSzPct val="100000"/>
              <a:buFont typeface="Arial"/>
              <a:buChar char="•"/>
            </a:pPr>
            <a:r>
              <a:rPr lang="en-US" sz="2800" dirty="0"/>
              <a:t>Australian surfers exhibited </a:t>
            </a:r>
            <a:r>
              <a:rPr lang="en-US" sz="2800" dirty="0" err="1"/>
              <a:t>fibreglass</a:t>
            </a:r>
            <a:r>
              <a:rPr lang="en-US" sz="2800" dirty="0"/>
              <a:t> and balsa wood boards to visiting lifeguards from Hawaii and Central America during a 1950s surf carnival (</a:t>
            </a:r>
            <a:r>
              <a:rPr lang="en-US" sz="2800" dirty="0" err="1"/>
              <a:t>MoBS</a:t>
            </a:r>
            <a:r>
              <a:rPr lang="en-US" sz="2800" dirty="0"/>
              <a:t>, 2019). These boards were shorter and lighter than regular hardwood boards,. Australian surfers were able to demonstrate higher performance levels than they could have with traditional boards. </a:t>
            </a:r>
            <a:endParaRPr dirty="0"/>
          </a:p>
          <a:p>
            <a:pPr marL="342900" lvl="0" indent="-301625" algn="l" rtl="0">
              <a:lnSpc>
                <a:spcPct val="150000"/>
              </a:lnSpc>
              <a:spcBef>
                <a:spcPts val="1000"/>
              </a:spcBef>
              <a:spcAft>
                <a:spcPts val="0"/>
              </a:spcAft>
              <a:buSzPct val="100000"/>
              <a:buFont typeface="Arial"/>
              <a:buNone/>
            </a:pPr>
            <a:endParaRPr dirty="0"/>
          </a:p>
          <a:p>
            <a:pPr marL="342900" lvl="0" indent="-301625" algn="l" rtl="0">
              <a:lnSpc>
                <a:spcPct val="150000"/>
              </a:lnSpc>
              <a:spcBef>
                <a:spcPts val="1000"/>
              </a:spcBef>
              <a:spcAft>
                <a:spcPts val="0"/>
              </a:spcAft>
              <a:buSzPct val="100000"/>
              <a:buFont typeface="Arial"/>
              <a:buNone/>
            </a:pPr>
            <a:endParaRPr dirty="0"/>
          </a:p>
        </p:txBody>
      </p:sp>
      <p:pic>
        <p:nvPicPr>
          <p:cNvPr id="858" name="Google Shape;858;p6"/>
          <p:cNvPicPr preferRelativeResize="0">
            <a:picLocks noGrp="1"/>
          </p:cNvPicPr>
          <p:nvPr>
            <p:ph type="pic" idx="2"/>
          </p:nvPr>
        </p:nvPicPr>
        <p:blipFill rotWithShape="1">
          <a:blip r:embed="rId3">
            <a:alphaModFix/>
          </a:blip>
          <a:srcRect t="674" b="673"/>
          <a:stretch/>
        </p:blipFill>
        <p:spPr>
          <a:xfrm>
            <a:off x="9546336" y="877824"/>
            <a:ext cx="2651760" cy="1709928"/>
          </a:xfrm>
          <a:prstGeom prst="rect">
            <a:avLst/>
          </a:prstGeom>
          <a:solidFill>
            <a:srgbClr val="9CAFB4"/>
          </a:solidFill>
          <a:ln>
            <a:noFill/>
          </a:ln>
        </p:spPr>
      </p:pic>
      <p:pic>
        <p:nvPicPr>
          <p:cNvPr id="859" name="Google Shape;859;p6"/>
          <p:cNvPicPr preferRelativeResize="0">
            <a:picLocks noGrp="1"/>
          </p:cNvPicPr>
          <p:nvPr>
            <p:ph type="pic" idx="4"/>
          </p:nvPr>
        </p:nvPicPr>
        <p:blipFill rotWithShape="1">
          <a:blip r:embed="rId4">
            <a:alphaModFix/>
          </a:blip>
          <a:srcRect t="9623" b="9623"/>
          <a:stretch/>
        </p:blipFill>
        <p:spPr>
          <a:xfrm>
            <a:off x="9546336" y="4279392"/>
            <a:ext cx="2651760" cy="1709928"/>
          </a:xfrm>
          <a:prstGeom prst="rect">
            <a:avLst/>
          </a:prstGeom>
          <a:solidFill>
            <a:srgbClr val="9CAFB4"/>
          </a:solidFill>
          <a:ln>
            <a:noFill/>
          </a:ln>
        </p:spPr>
      </p:pic>
      <p:sp>
        <p:nvSpPr>
          <p:cNvPr id="860" name="Google Shape;860;p6"/>
          <p:cNvSpPr txBox="1">
            <a:spLocks noGrp="1"/>
          </p:cNvSpPr>
          <p:nvPr>
            <p:ph type="dt" idx="10"/>
          </p:nvPr>
        </p:nvSpPr>
        <p:spPr>
          <a:xfrm>
            <a:off x="173736" y="6492240"/>
            <a:ext cx="5922264" cy="255397"/>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5"/>
              </a:rPr>
              <a:t>https://www.alohasurfguide.chttps://mpora.com/surfing/a-brief-history-of-surfing/9/om/history-culture/</a:t>
            </a:r>
            <a:r>
              <a:rPr lang="en-US"/>
              <a:t> https://www.wsj.com/articles/a-short-history-of-surfing-1439479278</a:t>
            </a:r>
            <a:endParaRPr/>
          </a:p>
        </p:txBody>
      </p:sp>
      <p:sp>
        <p:nvSpPr>
          <p:cNvPr id="861" name="Google Shape;861;p6"/>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6</a:t>
            </a:fld>
            <a:endParaRPr/>
          </a:p>
        </p:txBody>
      </p:sp>
      <p:pic>
        <p:nvPicPr>
          <p:cNvPr id="862" name="Google Shape;862;p6"/>
          <p:cNvPicPr preferRelativeResize="0">
            <a:picLocks noGrp="1"/>
          </p:cNvPicPr>
          <p:nvPr>
            <p:ph type="pic" idx="3"/>
          </p:nvPr>
        </p:nvPicPr>
        <p:blipFill rotWithShape="1">
          <a:blip r:embed="rId6">
            <a:alphaModFix/>
          </a:blip>
          <a:srcRect t="1573" b="1573"/>
          <a:stretch/>
        </p:blipFill>
        <p:spPr>
          <a:xfrm>
            <a:off x="9546336" y="2587752"/>
            <a:ext cx="2651760" cy="1709928"/>
          </a:xfrm>
          <a:prstGeom prst="rect">
            <a:avLst/>
          </a:prstGeom>
          <a:solidFill>
            <a:srgbClr val="9CAFB4"/>
          </a:solid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67"/>
        <p:cNvGrpSpPr/>
        <p:nvPr/>
      </p:nvGrpSpPr>
      <p:grpSpPr>
        <a:xfrm>
          <a:off x="0" y="0"/>
          <a:ext cx="0" cy="0"/>
          <a:chOff x="0" y="0"/>
          <a:chExt cx="0" cy="0"/>
        </a:xfrm>
      </p:grpSpPr>
      <p:sp>
        <p:nvSpPr>
          <p:cNvPr id="868" name="Google Shape;868;p7"/>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4000"/>
              <a:buFont typeface="Arial"/>
              <a:buNone/>
            </a:pPr>
            <a:r>
              <a:rPr lang="en-US"/>
              <a:t>Materials and Manufacturing</a:t>
            </a:r>
            <a:endParaRPr/>
          </a:p>
        </p:txBody>
      </p:sp>
      <p:sp>
        <p:nvSpPr>
          <p:cNvPr id="869" name="Google Shape;869;p7"/>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fontScale="92500" lnSpcReduction="10000"/>
          </a:bodyPr>
          <a:lstStyle/>
          <a:p>
            <a:pPr marL="0" lvl="0" indent="0" algn="ctr" rtl="0">
              <a:lnSpc>
                <a:spcPct val="150000"/>
              </a:lnSpc>
              <a:spcBef>
                <a:spcPts val="0"/>
              </a:spcBef>
              <a:spcAft>
                <a:spcPts val="0"/>
              </a:spcAft>
              <a:buSzPts val="2000"/>
              <a:buNone/>
            </a:pPr>
            <a:r>
              <a:rPr lang="en-US"/>
              <a:t>Through the Ages  </a:t>
            </a:r>
            <a:endParaRPr/>
          </a:p>
        </p:txBody>
      </p:sp>
      <p:pic>
        <p:nvPicPr>
          <p:cNvPr id="870" name="Google Shape;870;p7" descr="Photo of a surfer in the barrel of a wave"/>
          <p:cNvPicPr preferRelativeResize="0">
            <a:picLocks noGrp="1"/>
          </p:cNvPicPr>
          <p:nvPr>
            <p:ph type="pic" idx="2"/>
          </p:nvPr>
        </p:nvPicPr>
        <p:blipFill rotWithShape="1">
          <a:blip r:embed="rId3">
            <a:alphaModFix/>
          </a:blip>
          <a:srcRect t="17202" b="17202"/>
          <a:stretch/>
        </p:blipFill>
        <p:spPr>
          <a:xfrm>
            <a:off x="-4352" y="8"/>
            <a:ext cx="12200723" cy="4502143"/>
          </a:xfrm>
          <a:prstGeom prst="rect">
            <a:avLst/>
          </a:prstGeom>
          <a:solidFill>
            <a:srgbClr val="9CAFB4"/>
          </a:solid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74"/>
        <p:cNvGrpSpPr/>
        <p:nvPr/>
      </p:nvGrpSpPr>
      <p:grpSpPr>
        <a:xfrm>
          <a:off x="0" y="0"/>
          <a:ext cx="0" cy="0"/>
          <a:chOff x="0" y="0"/>
          <a:chExt cx="0" cy="0"/>
        </a:xfrm>
      </p:grpSpPr>
      <p:sp>
        <p:nvSpPr>
          <p:cNvPr id="875" name="Google Shape;875;p8"/>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Petroleum Dependency</a:t>
            </a:r>
            <a:endParaRPr/>
          </a:p>
        </p:txBody>
      </p:sp>
      <p:sp>
        <p:nvSpPr>
          <p:cNvPr id="876" name="Google Shape;876;p8"/>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pic>
        <p:nvPicPr>
          <p:cNvPr id="877" name="Google Shape;877;p8"/>
          <p:cNvPicPr preferRelativeResize="0">
            <a:picLocks noGrp="1"/>
          </p:cNvPicPr>
          <p:nvPr>
            <p:ph type="pic" idx="3"/>
          </p:nvPr>
        </p:nvPicPr>
        <p:blipFill rotWithShape="1">
          <a:blip r:embed="rId3">
            <a:alphaModFix/>
          </a:blip>
          <a:srcRect t="65" b="64"/>
          <a:stretch/>
        </p:blipFill>
        <p:spPr>
          <a:xfrm>
            <a:off x="3236976" y="896112"/>
            <a:ext cx="2176272" cy="2514600"/>
          </a:xfrm>
          <a:prstGeom prst="rect">
            <a:avLst/>
          </a:prstGeom>
          <a:solidFill>
            <a:srgbClr val="9CAFB4"/>
          </a:solidFill>
          <a:ln>
            <a:noFill/>
          </a:ln>
        </p:spPr>
      </p:pic>
      <p:pic>
        <p:nvPicPr>
          <p:cNvPr id="878" name="Google Shape;878;p8"/>
          <p:cNvPicPr preferRelativeResize="0">
            <a:picLocks noGrp="1"/>
          </p:cNvPicPr>
          <p:nvPr>
            <p:ph type="pic" idx="4"/>
          </p:nvPr>
        </p:nvPicPr>
        <p:blipFill rotWithShape="1">
          <a:blip r:embed="rId4">
            <a:alphaModFix/>
          </a:blip>
          <a:srcRect l="28362" r="28362"/>
          <a:stretch/>
        </p:blipFill>
        <p:spPr>
          <a:xfrm>
            <a:off x="1069848" y="3410712"/>
            <a:ext cx="2176272" cy="2514600"/>
          </a:xfrm>
          <a:prstGeom prst="rect">
            <a:avLst/>
          </a:prstGeom>
          <a:solidFill>
            <a:srgbClr val="9CAFB4"/>
          </a:solidFill>
          <a:ln>
            <a:noFill/>
          </a:ln>
        </p:spPr>
      </p:pic>
      <p:pic>
        <p:nvPicPr>
          <p:cNvPr id="879" name="Google Shape;879;p8"/>
          <p:cNvPicPr preferRelativeResize="0">
            <a:picLocks noGrp="1"/>
          </p:cNvPicPr>
          <p:nvPr>
            <p:ph type="pic" idx="5"/>
          </p:nvPr>
        </p:nvPicPr>
        <p:blipFill rotWithShape="1">
          <a:blip r:embed="rId5">
            <a:alphaModFix/>
          </a:blip>
          <a:srcRect l="21135" r="21135"/>
          <a:stretch/>
        </p:blipFill>
        <p:spPr>
          <a:xfrm>
            <a:off x="3236976" y="3410712"/>
            <a:ext cx="2176272" cy="2514600"/>
          </a:xfrm>
          <a:prstGeom prst="rect">
            <a:avLst/>
          </a:prstGeom>
          <a:solidFill>
            <a:srgbClr val="9CAFB4"/>
          </a:solidFill>
          <a:ln>
            <a:noFill/>
          </a:ln>
        </p:spPr>
      </p:pic>
      <p:sp>
        <p:nvSpPr>
          <p:cNvPr id="880" name="Google Shape;880;p8"/>
          <p:cNvSpPr txBox="1">
            <a:spLocks noGrp="1"/>
          </p:cNvSpPr>
          <p:nvPr>
            <p:ph type="body" idx="1"/>
          </p:nvPr>
        </p:nvSpPr>
        <p:spPr>
          <a:xfrm>
            <a:off x="5824728" y="2304242"/>
            <a:ext cx="5524499" cy="3253622"/>
          </a:xfrm>
          <a:prstGeom prst="rect">
            <a:avLst/>
          </a:prstGeom>
          <a:noFill/>
          <a:ln>
            <a:noFill/>
          </a:ln>
        </p:spPr>
        <p:txBody>
          <a:bodyPr spcFirstLastPara="1" wrap="square" lIns="91425" tIns="45700" rIns="91425" bIns="45700" anchor="t" anchorCtr="0">
            <a:normAutofit fontScale="55000" lnSpcReduction="20000"/>
          </a:bodyPr>
          <a:lstStyle/>
          <a:p>
            <a:pPr marL="342900" lvl="0" indent="-342900" algn="l" rtl="0">
              <a:lnSpc>
                <a:spcPct val="150000"/>
              </a:lnSpc>
              <a:spcBef>
                <a:spcPts val="0"/>
              </a:spcBef>
              <a:spcAft>
                <a:spcPts val="0"/>
              </a:spcAft>
              <a:buSzPct val="100000"/>
              <a:buFont typeface="Arial"/>
              <a:buChar char="•"/>
            </a:pPr>
            <a:r>
              <a:rPr lang="en-US" dirty="0"/>
              <a:t>Neoprene is the material that is frequently associated with outdoor water sports. Neoprene is non-biodegradable and extremely difficult and costly to be  recycled back into a raw neoprene product.</a:t>
            </a:r>
            <a:endParaRPr dirty="0"/>
          </a:p>
          <a:p>
            <a:pPr marL="342900" lvl="0" indent="-342900" algn="l" rtl="0">
              <a:lnSpc>
                <a:spcPct val="150000"/>
              </a:lnSpc>
              <a:spcBef>
                <a:spcPts val="1000"/>
              </a:spcBef>
              <a:spcAft>
                <a:spcPts val="0"/>
              </a:spcAft>
              <a:buSzPct val="100000"/>
              <a:buFont typeface="Arial"/>
              <a:buChar char="•"/>
            </a:pPr>
            <a:r>
              <a:rPr lang="en-US" dirty="0"/>
              <a:t>Following World War I, scientists from French chemical company DuPont created neoprene as a synthetic substitute for natural rubber which had become expensive.</a:t>
            </a:r>
            <a:endParaRPr dirty="0"/>
          </a:p>
          <a:p>
            <a:pPr marL="342900" lvl="0" indent="-342900" algn="l" rtl="0">
              <a:lnSpc>
                <a:spcPct val="150000"/>
              </a:lnSpc>
              <a:spcBef>
                <a:spcPts val="1000"/>
              </a:spcBef>
              <a:spcAft>
                <a:spcPts val="0"/>
              </a:spcAft>
              <a:buSzPct val="100000"/>
              <a:buFont typeface="Arial"/>
              <a:buChar char="•"/>
            </a:pPr>
            <a:r>
              <a:rPr lang="en-US" dirty="0"/>
              <a:t>Neoprene, a polymer of chloroprene molecules, is also referred to as polychloroprene. There are multiple methods for making chloroprene.</a:t>
            </a:r>
            <a:endParaRPr dirty="0"/>
          </a:p>
          <a:p>
            <a:pPr marL="342900" lvl="0" indent="-342900" algn="l" rtl="0">
              <a:lnSpc>
                <a:spcPct val="150000"/>
              </a:lnSpc>
              <a:spcBef>
                <a:spcPts val="1000"/>
              </a:spcBef>
              <a:spcAft>
                <a:spcPts val="0"/>
              </a:spcAft>
              <a:buSzPct val="100000"/>
              <a:buFont typeface="Arial"/>
              <a:buChar char="•"/>
            </a:pPr>
            <a:r>
              <a:rPr lang="en-US" dirty="0"/>
              <a:t>The most widely used technique is dependent on the petrochemical sector, where molecules are taken out of butadiene or acetylene (</a:t>
            </a:r>
            <a:r>
              <a:rPr lang="en-US" dirty="0" err="1"/>
              <a:t>McCutchion</a:t>
            </a:r>
            <a:r>
              <a:rPr lang="en-US" dirty="0"/>
              <a:t>, 2023)</a:t>
            </a:r>
            <a:endParaRPr dirty="0"/>
          </a:p>
          <a:p>
            <a:pPr marL="342900" lvl="0" indent="-342900" algn="l" rtl="0">
              <a:lnSpc>
                <a:spcPct val="150000"/>
              </a:lnSpc>
              <a:spcBef>
                <a:spcPts val="1000"/>
              </a:spcBef>
              <a:spcAft>
                <a:spcPts val="0"/>
              </a:spcAft>
              <a:buSzPct val="100000"/>
              <a:buFont typeface="Arial"/>
              <a:buChar char="•"/>
            </a:pPr>
            <a:r>
              <a:rPr lang="en-US" dirty="0"/>
              <a:t> Similarly, Chloroprene is created when limestone rock, a finite resource, is mined for its calcium carbonate and processed, as well as when seashells like oyster shells are crushed </a:t>
            </a:r>
            <a:endParaRPr dirty="0"/>
          </a:p>
        </p:txBody>
      </p:sp>
      <p:sp>
        <p:nvSpPr>
          <p:cNvPr id="881" name="Google Shape;881;p8"/>
          <p:cNvSpPr txBox="1">
            <a:spLocks noGrp="1"/>
          </p:cNvSpPr>
          <p:nvPr>
            <p:ph type="dt" idx="10"/>
          </p:nvPr>
        </p:nvSpPr>
        <p:spPr>
          <a:xfrm>
            <a:off x="173735" y="6382512"/>
            <a:ext cx="7706007"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6"/>
              </a:rPr>
              <a:t>https://wcsa.world/news/world-almanac-event-academy/wcsahttps://theogm.com/2015/03/05/7-technologically-advanced-oil-rigs/</a:t>
            </a:r>
            <a:r>
              <a:rPr lang="en-US"/>
              <a:t> https://srface.com/knowledge-base/wetsuit-neoprene/https://srface.com/knowledge-base/what-is-yamamoto-neoprene/</a:t>
            </a:r>
            <a:endParaRPr/>
          </a:p>
        </p:txBody>
      </p:sp>
      <p:sp>
        <p:nvSpPr>
          <p:cNvPr id="882" name="Google Shape;882;p8"/>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8</a:t>
            </a:fld>
            <a:endParaRPr/>
          </a:p>
        </p:txBody>
      </p:sp>
      <p:pic>
        <p:nvPicPr>
          <p:cNvPr id="883" name="Google Shape;883;p8"/>
          <p:cNvPicPr preferRelativeResize="0">
            <a:picLocks noGrp="1"/>
          </p:cNvPicPr>
          <p:nvPr>
            <p:ph type="pic" idx="2"/>
          </p:nvPr>
        </p:nvPicPr>
        <p:blipFill rotWithShape="1">
          <a:blip r:embed="rId7">
            <a:alphaModFix/>
          </a:blip>
          <a:srcRect l="1659" r="1658"/>
          <a:stretch/>
        </p:blipFill>
        <p:spPr>
          <a:xfrm>
            <a:off x="1069848" y="896112"/>
            <a:ext cx="2176272" cy="2514600"/>
          </a:xfrm>
          <a:prstGeom prst="rect">
            <a:avLst/>
          </a:prstGeom>
          <a:solidFill>
            <a:srgbClr val="9CAFB4"/>
          </a:solid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87"/>
        <p:cNvGrpSpPr/>
        <p:nvPr/>
      </p:nvGrpSpPr>
      <p:grpSpPr>
        <a:xfrm>
          <a:off x="0" y="0"/>
          <a:ext cx="0" cy="0"/>
          <a:chOff x="0" y="0"/>
          <a:chExt cx="0" cy="0"/>
        </a:xfrm>
      </p:grpSpPr>
      <p:sp>
        <p:nvSpPr>
          <p:cNvPr id="888" name="Google Shape;888;p9"/>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Boards and Gear </a:t>
            </a:r>
            <a:endParaRPr/>
          </a:p>
        </p:txBody>
      </p:sp>
      <p:sp>
        <p:nvSpPr>
          <p:cNvPr id="889" name="Google Shape;889;p9"/>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pic>
        <p:nvPicPr>
          <p:cNvPr id="890" name="Google Shape;890;p9"/>
          <p:cNvPicPr preferRelativeResize="0">
            <a:picLocks noGrp="1"/>
          </p:cNvPicPr>
          <p:nvPr>
            <p:ph type="pic" idx="2"/>
          </p:nvPr>
        </p:nvPicPr>
        <p:blipFill rotWithShape="1">
          <a:blip r:embed="rId3">
            <a:alphaModFix/>
          </a:blip>
          <a:srcRect l="6723" r="6722"/>
          <a:stretch/>
        </p:blipFill>
        <p:spPr>
          <a:xfrm>
            <a:off x="1069848" y="896112"/>
            <a:ext cx="2176272" cy="2514600"/>
          </a:xfrm>
          <a:prstGeom prst="rect">
            <a:avLst/>
          </a:prstGeom>
          <a:solidFill>
            <a:srgbClr val="9CAFB4"/>
          </a:solidFill>
          <a:ln>
            <a:noFill/>
          </a:ln>
        </p:spPr>
      </p:pic>
      <p:pic>
        <p:nvPicPr>
          <p:cNvPr id="891" name="Google Shape;891;p9"/>
          <p:cNvPicPr preferRelativeResize="0">
            <a:picLocks noGrp="1"/>
          </p:cNvPicPr>
          <p:nvPr>
            <p:ph type="pic" idx="3"/>
          </p:nvPr>
        </p:nvPicPr>
        <p:blipFill rotWithShape="1">
          <a:blip r:embed="rId4">
            <a:alphaModFix/>
          </a:blip>
          <a:srcRect l="17500" r="17500"/>
          <a:stretch/>
        </p:blipFill>
        <p:spPr>
          <a:xfrm>
            <a:off x="3236976" y="896112"/>
            <a:ext cx="2176272" cy="2514600"/>
          </a:xfrm>
          <a:prstGeom prst="rect">
            <a:avLst/>
          </a:prstGeom>
          <a:solidFill>
            <a:srgbClr val="9CAFB4"/>
          </a:solidFill>
          <a:ln>
            <a:noFill/>
          </a:ln>
        </p:spPr>
      </p:pic>
      <p:sp>
        <p:nvSpPr>
          <p:cNvPr id="892" name="Google Shape;892;p9"/>
          <p:cNvSpPr txBox="1">
            <a:spLocks noGrp="1"/>
          </p:cNvSpPr>
          <p:nvPr>
            <p:ph type="body" idx="1"/>
          </p:nvPr>
        </p:nvSpPr>
        <p:spPr>
          <a:xfrm>
            <a:off x="5824728" y="2304242"/>
            <a:ext cx="5524499" cy="3253622"/>
          </a:xfrm>
          <a:prstGeom prst="rect">
            <a:avLst/>
          </a:prstGeom>
          <a:noFill/>
          <a:ln>
            <a:noFill/>
          </a:ln>
        </p:spPr>
        <p:txBody>
          <a:bodyPr spcFirstLastPara="1" wrap="square" lIns="91425" tIns="45700" rIns="91425" bIns="45700" anchor="t" anchorCtr="0">
            <a:normAutofit fontScale="70000" lnSpcReduction="20000"/>
          </a:bodyPr>
          <a:lstStyle/>
          <a:p>
            <a:pPr marL="342900" lvl="0" indent="-352425" algn="l" rtl="0">
              <a:lnSpc>
                <a:spcPct val="150000"/>
              </a:lnSpc>
              <a:spcBef>
                <a:spcPts val="0"/>
              </a:spcBef>
              <a:spcAft>
                <a:spcPts val="0"/>
              </a:spcAft>
              <a:buSzPct val="100000"/>
              <a:buFont typeface="Arial"/>
              <a:buChar char="•"/>
            </a:pPr>
            <a:r>
              <a:rPr lang="en-US" dirty="0"/>
              <a:t>Surfboards are now made from materials like polyester resin, glass </a:t>
            </a:r>
            <a:r>
              <a:rPr lang="en-US" dirty="0" err="1"/>
              <a:t>fibre</a:t>
            </a:r>
            <a:r>
              <a:rPr lang="en-US" dirty="0"/>
              <a:t>, and polyurethane, all of which are non-biodegradable, making them difficult to safely discard (Johnstone, 2011).  </a:t>
            </a:r>
            <a:endParaRPr dirty="0"/>
          </a:p>
          <a:p>
            <a:pPr marL="342900" lvl="0" indent="-352425" algn="l" rtl="0">
              <a:lnSpc>
                <a:spcPct val="150000"/>
              </a:lnSpc>
              <a:spcBef>
                <a:spcPts val="1000"/>
              </a:spcBef>
              <a:spcAft>
                <a:spcPts val="0"/>
              </a:spcAft>
              <a:buSzPct val="100000"/>
              <a:buFont typeface="Arial"/>
              <a:buChar char="•"/>
            </a:pPr>
            <a:r>
              <a:rPr lang="en-US" dirty="0"/>
              <a:t>Historically boards were made from hardwoods. </a:t>
            </a:r>
            <a:endParaRPr dirty="0"/>
          </a:p>
          <a:p>
            <a:pPr marL="342900" lvl="0" indent="-352425" algn="l" rtl="0">
              <a:lnSpc>
                <a:spcPct val="150000"/>
              </a:lnSpc>
              <a:spcBef>
                <a:spcPts val="1000"/>
              </a:spcBef>
              <a:spcAft>
                <a:spcPts val="0"/>
              </a:spcAft>
              <a:buSzPct val="100000"/>
              <a:buFont typeface="Arial"/>
              <a:buChar char="•"/>
            </a:pPr>
            <a:r>
              <a:rPr lang="en-US" dirty="0"/>
              <a:t>The most common type of composite reinforcement </a:t>
            </a:r>
            <a:r>
              <a:rPr lang="en-US" dirty="0" err="1"/>
              <a:t>utilised</a:t>
            </a:r>
            <a:r>
              <a:rPr lang="en-US" dirty="0"/>
              <a:t> in surfboard production is glass </a:t>
            </a:r>
            <a:r>
              <a:rPr lang="en-US" dirty="0" err="1"/>
              <a:t>fibre</a:t>
            </a:r>
            <a:r>
              <a:rPr lang="en-US" dirty="0"/>
              <a:t>. </a:t>
            </a:r>
            <a:endParaRPr dirty="0"/>
          </a:p>
          <a:p>
            <a:pPr marL="342900" lvl="0" indent="-352425" algn="l" rtl="0">
              <a:lnSpc>
                <a:spcPct val="150000"/>
              </a:lnSpc>
              <a:spcBef>
                <a:spcPts val="1000"/>
              </a:spcBef>
              <a:spcAft>
                <a:spcPts val="0"/>
              </a:spcAft>
              <a:buSzPct val="100000"/>
              <a:buFont typeface="Arial"/>
              <a:buChar char="•"/>
            </a:pPr>
            <a:r>
              <a:rPr lang="en-US" dirty="0"/>
              <a:t>Surfboard blanks are generally made from Polyurethane (PU)</a:t>
            </a:r>
            <a:endParaRPr dirty="0"/>
          </a:p>
        </p:txBody>
      </p:sp>
      <p:sp>
        <p:nvSpPr>
          <p:cNvPr id="893" name="Google Shape;893;p9"/>
          <p:cNvSpPr txBox="1">
            <a:spLocks noGrp="1"/>
          </p:cNvSpPr>
          <p:nvPr>
            <p:ph type="dt" idx="10"/>
          </p:nvPr>
        </p:nvSpPr>
        <p:spPr>
          <a:xfrm>
            <a:off x="173736" y="6382512"/>
            <a:ext cx="7586737"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5"/>
              </a:rPr>
              <a:t>https://www.facebook.com/austinsurfcompany</a:t>
            </a:r>
            <a:r>
              <a:rPr lang="en-US"/>
              <a:t>. </a:t>
            </a:r>
            <a:r>
              <a:rPr lang="en-US" u="sng">
                <a:solidFill>
                  <a:schemeClr val="hlink"/>
                </a:solidFill>
                <a:hlinkClick r:id="rId6"/>
              </a:rPr>
              <a:t>https://www.swellnet.com/news/design-outline</a:t>
            </a:r>
            <a:r>
              <a:rPr lang="en-US"/>
              <a:t>. </a:t>
            </a:r>
            <a:r>
              <a:rPr lang="en-US" u="sng">
                <a:solidFill>
                  <a:schemeClr val="hlink"/>
                </a:solidFill>
                <a:hlinkClick r:id="rId7"/>
              </a:rPr>
              <a:t>https://apexfibreglassroofingsupplies.co.uk/products/xtreme-surfboard-resin</a:t>
            </a:r>
            <a:r>
              <a:rPr lang="en-US"/>
              <a:t>. https://www.seabase.eu/shop/aerialite-fibreglass-4-oz-x-30-76-cm/</a:t>
            </a:r>
            <a:endParaRPr/>
          </a:p>
        </p:txBody>
      </p:sp>
      <p:sp>
        <p:nvSpPr>
          <p:cNvPr id="894" name="Google Shape;894;p9"/>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9</a:t>
            </a:fld>
            <a:endParaRPr/>
          </a:p>
        </p:txBody>
      </p:sp>
      <p:pic>
        <p:nvPicPr>
          <p:cNvPr id="895" name="Google Shape;895;p9"/>
          <p:cNvPicPr preferRelativeResize="0">
            <a:picLocks noGrp="1"/>
          </p:cNvPicPr>
          <p:nvPr>
            <p:ph type="pic" idx="4"/>
          </p:nvPr>
        </p:nvPicPr>
        <p:blipFill rotWithShape="1">
          <a:blip r:embed="rId8">
            <a:alphaModFix/>
          </a:blip>
          <a:srcRect l="6723" r="6722"/>
          <a:stretch/>
        </p:blipFill>
        <p:spPr>
          <a:xfrm>
            <a:off x="1069848" y="3410712"/>
            <a:ext cx="2176272" cy="2514600"/>
          </a:xfrm>
          <a:prstGeom prst="rect">
            <a:avLst/>
          </a:prstGeom>
          <a:solidFill>
            <a:srgbClr val="9CAFB4"/>
          </a:solidFill>
          <a:ln>
            <a:noFill/>
          </a:ln>
        </p:spPr>
      </p:pic>
      <p:pic>
        <p:nvPicPr>
          <p:cNvPr id="896" name="Google Shape;896;p9"/>
          <p:cNvPicPr preferRelativeResize="0">
            <a:picLocks noGrp="1"/>
          </p:cNvPicPr>
          <p:nvPr>
            <p:ph type="pic" idx="5"/>
          </p:nvPr>
        </p:nvPicPr>
        <p:blipFill rotWithShape="1">
          <a:blip r:embed="rId9">
            <a:alphaModFix/>
          </a:blip>
          <a:srcRect l="6723" r="6722"/>
          <a:stretch/>
        </p:blipFill>
        <p:spPr>
          <a:xfrm>
            <a:off x="3236976" y="3410712"/>
            <a:ext cx="2176272" cy="2514600"/>
          </a:xfrm>
          <a:prstGeom prst="rect">
            <a:avLst/>
          </a:prstGeom>
          <a:solidFill>
            <a:srgbClr val="9CAFB4"/>
          </a:solid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sp>
        <p:nvSpPr>
          <p:cNvPr id="901" name="Google Shape;901;p10"/>
          <p:cNvSpPr txBox="1">
            <a:spLocks noGrp="1"/>
          </p:cNvSpPr>
          <p:nvPr>
            <p:ph type="title"/>
          </p:nvPr>
        </p:nvSpPr>
        <p:spPr>
          <a:xfrm>
            <a:off x="6931152" y="576072"/>
            <a:ext cx="4389120" cy="134416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The Wet Suit </a:t>
            </a:r>
            <a:endParaRPr/>
          </a:p>
        </p:txBody>
      </p:sp>
      <p:sp>
        <p:nvSpPr>
          <p:cNvPr id="902" name="Google Shape;902;p10"/>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dirty="0">
                <a:solidFill>
                  <a:srgbClr val="323232"/>
                </a:solidFill>
                <a:latin typeface="Avenir"/>
                <a:ea typeface="Avenir"/>
                <a:cs typeface="Avenir"/>
                <a:sym typeface="Avenir"/>
              </a:rPr>
              <a:t>T Miles </a:t>
            </a:r>
            <a:r>
              <a:rPr lang="en-US" sz="1000" b="0" i="0" u="none" strike="noStrike" cap="none" dirty="0">
                <a:solidFill>
                  <a:srgbClr val="000000"/>
                </a:solidFill>
                <a:latin typeface="Avenir"/>
                <a:ea typeface="Avenir"/>
                <a:cs typeface="Avenir"/>
                <a:sym typeface="Avenir"/>
              </a:rPr>
              <a:t>BMSSS6007 CW1 May 2024</a:t>
            </a:r>
            <a:endParaRPr sz="1000" b="0" i="0" u="none" strike="noStrike" cap="none" dirty="0">
              <a:solidFill>
                <a:srgbClr val="000000"/>
              </a:solidFill>
              <a:latin typeface="Avenir"/>
              <a:ea typeface="Avenir"/>
              <a:cs typeface="Avenir"/>
              <a:sym typeface="Avenir"/>
            </a:endParaRPr>
          </a:p>
          <a:p>
            <a:pPr marL="0" lvl="0" indent="0" algn="l" rtl="0">
              <a:spcBef>
                <a:spcPts val="0"/>
              </a:spcBef>
              <a:spcAft>
                <a:spcPts val="0"/>
              </a:spcAft>
              <a:buNone/>
            </a:pPr>
            <a:endParaRPr dirty="0"/>
          </a:p>
        </p:txBody>
      </p:sp>
      <p:pic>
        <p:nvPicPr>
          <p:cNvPr id="3" name="Picture Placeholder 2" descr="A group of wet suits">
            <a:extLst>
              <a:ext uri="{FF2B5EF4-FFF2-40B4-BE49-F238E27FC236}">
                <a16:creationId xmlns:a16="http://schemas.microsoft.com/office/drawing/2014/main" id="{BD293C7C-5FFF-D365-C70D-D57860AA1ED3}"/>
              </a:ext>
            </a:extLst>
          </p:cNvPr>
          <p:cNvPicPr>
            <a:picLocks noGrp="1" noChangeAspect="1"/>
          </p:cNvPicPr>
          <p:nvPr>
            <p:ph type="pic" idx="2"/>
          </p:nvPr>
        </p:nvPicPr>
        <p:blipFill>
          <a:blip r:embed="rId3"/>
          <a:srcRect t="12200" b="12200"/>
          <a:stretch>
            <a:fillRect/>
          </a:stretch>
        </p:blipFill>
        <p:spPr>
          <a:xfrm>
            <a:off x="871538" y="835025"/>
            <a:ext cx="4884737" cy="2457450"/>
          </a:xfrm>
          <a:prstGeom prst="rect">
            <a:avLst/>
          </a:prstGeom>
          <a:solidFill>
            <a:srgbClr val="9CAFB4"/>
          </a:solidFill>
          <a:ln>
            <a:noFill/>
          </a:ln>
        </p:spPr>
      </p:pic>
      <p:pic>
        <p:nvPicPr>
          <p:cNvPr id="5" name="Picture Placeholder 4" descr="A group of people holding surfboards">
            <a:extLst>
              <a:ext uri="{FF2B5EF4-FFF2-40B4-BE49-F238E27FC236}">
                <a16:creationId xmlns:a16="http://schemas.microsoft.com/office/drawing/2014/main" id="{47D53376-9331-55AE-5DED-E944DB77B28E}"/>
              </a:ext>
            </a:extLst>
          </p:cNvPr>
          <p:cNvPicPr>
            <a:picLocks noGrp="1" noChangeAspect="1"/>
          </p:cNvPicPr>
          <p:nvPr>
            <p:ph type="pic" idx="3"/>
          </p:nvPr>
        </p:nvPicPr>
        <p:blipFill>
          <a:blip r:embed="rId4"/>
          <a:srcRect t="7675" b="7675"/>
          <a:stretch>
            <a:fillRect/>
          </a:stretch>
        </p:blipFill>
        <p:spPr>
          <a:xfrm>
            <a:off x="871538" y="3498850"/>
            <a:ext cx="4940300" cy="2782888"/>
          </a:xfrm>
          <a:prstGeom prst="rect">
            <a:avLst/>
          </a:prstGeom>
          <a:solidFill>
            <a:srgbClr val="9CAFB4"/>
          </a:solidFill>
          <a:ln>
            <a:noFill/>
          </a:ln>
        </p:spPr>
      </p:pic>
      <p:pic>
        <p:nvPicPr>
          <p:cNvPr id="905" name="Google Shape;905;p10"/>
          <p:cNvPicPr preferRelativeResize="0">
            <a:picLocks noGrp="1"/>
          </p:cNvPicPr>
          <p:nvPr>
            <p:ph type="body" idx="1"/>
          </p:nvPr>
        </p:nvPicPr>
        <p:blipFill rotWithShape="1">
          <a:blip r:embed="rId5">
            <a:alphaModFix/>
          </a:blip>
          <a:srcRect/>
          <a:stretch/>
        </p:blipFill>
        <p:spPr>
          <a:xfrm>
            <a:off x="7767936" y="2178050"/>
            <a:ext cx="2755303" cy="3998913"/>
          </a:xfrm>
          <a:prstGeom prst="rect">
            <a:avLst/>
          </a:prstGeom>
          <a:noFill/>
          <a:ln>
            <a:noFill/>
          </a:ln>
        </p:spPr>
      </p:pic>
      <p:sp>
        <p:nvSpPr>
          <p:cNvPr id="906" name="Google Shape;906;p10"/>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https://www.pinterest.co.uk/pin/226024475031084941/</a:t>
            </a:r>
            <a:endParaRPr/>
          </a:p>
        </p:txBody>
      </p:sp>
      <p:sp>
        <p:nvSpPr>
          <p:cNvPr id="907" name="Google Shape;907;p10"/>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sp>
        <p:nvSpPr>
          <p:cNvPr id="912" name="Google Shape;912;p11"/>
          <p:cNvSpPr txBox="1">
            <a:spLocks noGrp="1"/>
          </p:cNvSpPr>
          <p:nvPr>
            <p:ph type="title"/>
          </p:nvPr>
        </p:nvSpPr>
        <p:spPr>
          <a:xfrm>
            <a:off x="839788" y="502920"/>
            <a:ext cx="9899930"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Recycling Challenges </a:t>
            </a:r>
            <a:endParaRPr/>
          </a:p>
        </p:txBody>
      </p:sp>
      <p:sp>
        <p:nvSpPr>
          <p:cNvPr id="913" name="Google Shape;913;p11"/>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GB" sz="1100" b="0" i="0" u="none" strike="noStrike" cap="none" dirty="0">
                <a:solidFill>
                  <a:srgbClr val="323232"/>
                </a:solidFill>
                <a:latin typeface="Avenir"/>
                <a:ea typeface="Avenir"/>
                <a:cs typeface="Avenir"/>
                <a:sym typeface="Avenir"/>
              </a:rPr>
              <a:t>T Miles </a:t>
            </a:r>
            <a:r>
              <a:rPr lang="en-GB" sz="1050" b="0" i="0" u="none" strike="noStrike" cap="none" dirty="0">
                <a:solidFill>
                  <a:srgbClr val="000000"/>
                </a:solidFill>
                <a:latin typeface="Avenir"/>
                <a:ea typeface="Avenir"/>
                <a:cs typeface="Avenir"/>
                <a:sym typeface="Avenir"/>
              </a:rPr>
              <a:t>BMSSS6007 CW1 May 2024</a:t>
            </a:r>
          </a:p>
        </p:txBody>
      </p:sp>
      <p:sp>
        <p:nvSpPr>
          <p:cNvPr id="914" name="Google Shape;914;p11"/>
          <p:cNvSpPr txBox="1">
            <a:spLocks noGrp="1"/>
          </p:cNvSpPr>
          <p:nvPr>
            <p:ph type="body" idx="1"/>
          </p:nvPr>
        </p:nvSpPr>
        <p:spPr>
          <a:xfrm>
            <a:off x="839789" y="1681163"/>
            <a:ext cx="3200400" cy="823912"/>
          </a:xfrm>
          <a:prstGeom prst="rect">
            <a:avLst/>
          </a:prstGeom>
          <a:noFill/>
          <a:ln>
            <a:noFill/>
          </a:ln>
        </p:spPr>
        <p:txBody>
          <a:bodyPr spcFirstLastPara="1" wrap="square" lIns="91425" tIns="45700" rIns="91425" bIns="45700" anchor="b" anchorCtr="0">
            <a:noAutofit/>
          </a:bodyPr>
          <a:lstStyle/>
          <a:p>
            <a:pPr marL="0" lvl="0" indent="0" algn="l" rtl="0">
              <a:lnSpc>
                <a:spcPct val="150000"/>
              </a:lnSpc>
              <a:spcBef>
                <a:spcPts val="0"/>
              </a:spcBef>
              <a:spcAft>
                <a:spcPts val="0"/>
              </a:spcAft>
              <a:buSzPts val="1600"/>
              <a:buNone/>
            </a:pPr>
            <a:r>
              <a:rPr lang="en-US"/>
              <a:t>SURFBOARDS </a:t>
            </a:r>
            <a:endParaRPr/>
          </a:p>
        </p:txBody>
      </p:sp>
      <p:sp>
        <p:nvSpPr>
          <p:cNvPr id="915" name="Google Shape;915;p11"/>
          <p:cNvSpPr txBox="1">
            <a:spLocks noGrp="1"/>
          </p:cNvSpPr>
          <p:nvPr>
            <p:ph type="body" idx="2"/>
          </p:nvPr>
        </p:nvSpPr>
        <p:spPr>
          <a:xfrm>
            <a:off x="839787" y="2510632"/>
            <a:ext cx="3165901" cy="3871880"/>
          </a:xfrm>
          <a:prstGeom prst="rect">
            <a:avLst/>
          </a:prstGeom>
          <a:noFill/>
          <a:ln>
            <a:noFill/>
          </a:ln>
        </p:spPr>
        <p:txBody>
          <a:bodyPr spcFirstLastPara="1" wrap="square" lIns="91425" tIns="45700" rIns="91425" bIns="45700" anchor="t" anchorCtr="0">
            <a:normAutofit fontScale="77500" lnSpcReduction="20000"/>
          </a:bodyPr>
          <a:lstStyle/>
          <a:p>
            <a:pPr marL="228600" lvl="0" indent="-228600" algn="l" rtl="0">
              <a:lnSpc>
                <a:spcPct val="150000"/>
              </a:lnSpc>
              <a:spcBef>
                <a:spcPts val="0"/>
              </a:spcBef>
              <a:spcAft>
                <a:spcPts val="0"/>
              </a:spcAft>
              <a:buSzPct val="100000"/>
              <a:buChar char="•"/>
            </a:pPr>
            <a:r>
              <a:rPr lang="en-US" dirty="0"/>
              <a:t>According to </a:t>
            </a:r>
            <a:r>
              <a:rPr lang="en-US" dirty="0" err="1"/>
              <a:t>Wallenberger</a:t>
            </a:r>
            <a:r>
              <a:rPr lang="en-US" dirty="0"/>
              <a:t> and Weston (2011), </a:t>
            </a:r>
            <a:r>
              <a:rPr lang="en-US" dirty="0" err="1"/>
              <a:t>fibreglass</a:t>
            </a:r>
            <a:r>
              <a:rPr lang="en-US" dirty="0"/>
              <a:t> can cause significant environmental contamination when disposed of in landfills since it can take a very long time for it to break down.</a:t>
            </a:r>
            <a:endParaRPr dirty="0"/>
          </a:p>
          <a:p>
            <a:pPr marL="228600" lvl="0" indent="-228600" algn="l" rtl="0">
              <a:lnSpc>
                <a:spcPct val="150000"/>
              </a:lnSpc>
              <a:spcBef>
                <a:spcPts val="1000"/>
              </a:spcBef>
              <a:spcAft>
                <a:spcPts val="0"/>
              </a:spcAft>
              <a:buSzPct val="100000"/>
              <a:buChar char="•"/>
            </a:pPr>
            <a:r>
              <a:rPr lang="en-US" dirty="0"/>
              <a:t> Modern surfboards are thin and light, which makes  them more likely to break easily. Correia et al (2022) states that even recreational surfer can go through up to 3 PU (Polyurethane) surfboards a year. </a:t>
            </a:r>
            <a:endParaRPr dirty="0"/>
          </a:p>
          <a:p>
            <a:pPr marL="228600" lvl="0" indent="-228600" algn="l" rtl="0">
              <a:lnSpc>
                <a:spcPct val="150000"/>
              </a:lnSpc>
              <a:spcBef>
                <a:spcPts val="1000"/>
              </a:spcBef>
              <a:spcAft>
                <a:spcPts val="0"/>
              </a:spcAft>
              <a:buSzPct val="100000"/>
              <a:buChar char="•"/>
            </a:pPr>
            <a:r>
              <a:rPr lang="en-US" dirty="0" err="1"/>
              <a:t>Asokan</a:t>
            </a:r>
            <a:r>
              <a:rPr lang="en-US" dirty="0"/>
              <a:t> (2009) explains how 55,000 </a:t>
            </a:r>
            <a:r>
              <a:rPr lang="en-US" dirty="0" err="1"/>
              <a:t>tonnes</a:t>
            </a:r>
            <a:r>
              <a:rPr lang="en-US" dirty="0"/>
              <a:t> of glass </a:t>
            </a:r>
            <a:r>
              <a:rPr lang="en-US" dirty="0" err="1"/>
              <a:t>fibre</a:t>
            </a:r>
            <a:r>
              <a:rPr lang="en-US" dirty="0"/>
              <a:t> waste are produced annually in the UK. Pender and Yang (2024) suggests that the estimated current end of life annual glass reinforced waste generation sits  between 50 and 60Kton</a:t>
            </a:r>
            <a:endParaRPr dirty="0"/>
          </a:p>
        </p:txBody>
      </p:sp>
      <p:sp>
        <p:nvSpPr>
          <p:cNvPr id="916" name="Google Shape;916;p11"/>
          <p:cNvSpPr txBox="1">
            <a:spLocks noGrp="1"/>
          </p:cNvSpPr>
          <p:nvPr>
            <p:ph type="body" idx="3"/>
          </p:nvPr>
        </p:nvSpPr>
        <p:spPr>
          <a:xfrm>
            <a:off x="4189550" y="1678169"/>
            <a:ext cx="3200400" cy="823912"/>
          </a:xfrm>
          <a:prstGeom prst="rect">
            <a:avLst/>
          </a:prstGeom>
          <a:noFill/>
          <a:ln>
            <a:noFill/>
          </a:ln>
        </p:spPr>
        <p:txBody>
          <a:bodyPr spcFirstLastPara="1" wrap="square" lIns="91425" tIns="45700" rIns="91425" bIns="45700" anchor="b" anchorCtr="0">
            <a:noAutofit/>
          </a:bodyPr>
          <a:lstStyle/>
          <a:p>
            <a:pPr marL="0" lvl="0" indent="0" algn="l" rtl="0">
              <a:lnSpc>
                <a:spcPct val="150000"/>
              </a:lnSpc>
              <a:spcBef>
                <a:spcPts val="0"/>
              </a:spcBef>
              <a:spcAft>
                <a:spcPts val="0"/>
              </a:spcAft>
              <a:buSzPts val="1600"/>
              <a:buNone/>
            </a:pPr>
            <a:r>
              <a:rPr lang="en-US"/>
              <a:t>WET SUITS </a:t>
            </a:r>
            <a:endParaRPr/>
          </a:p>
        </p:txBody>
      </p:sp>
      <p:sp>
        <p:nvSpPr>
          <p:cNvPr id="917" name="Google Shape;917;p11"/>
          <p:cNvSpPr txBox="1">
            <a:spLocks noGrp="1"/>
          </p:cNvSpPr>
          <p:nvPr>
            <p:ph type="body" idx="4"/>
          </p:nvPr>
        </p:nvSpPr>
        <p:spPr>
          <a:xfrm>
            <a:off x="4189551" y="2502081"/>
            <a:ext cx="3200400" cy="3684588"/>
          </a:xfrm>
          <a:prstGeom prst="rect">
            <a:avLst/>
          </a:prstGeom>
          <a:noFill/>
          <a:ln>
            <a:noFill/>
          </a:ln>
        </p:spPr>
        <p:txBody>
          <a:bodyPr spcFirstLastPara="1" wrap="square" lIns="91425" tIns="45700" rIns="91425" bIns="45700" anchor="t" anchorCtr="0">
            <a:normAutofit fontScale="77500" lnSpcReduction="20000"/>
          </a:bodyPr>
          <a:lstStyle/>
          <a:p>
            <a:pPr marL="228600" lvl="0" indent="-228600" algn="l" rtl="0">
              <a:lnSpc>
                <a:spcPct val="150000"/>
              </a:lnSpc>
              <a:spcBef>
                <a:spcPts val="0"/>
              </a:spcBef>
              <a:spcAft>
                <a:spcPts val="0"/>
              </a:spcAft>
              <a:buSzPct val="100000"/>
              <a:buChar char="•"/>
            </a:pPr>
            <a:r>
              <a:rPr lang="en-US" dirty="0"/>
              <a:t>Recycling old wetsuits to create new ones is challenging due to the presence of numerous components and cross-linking in the polymer chains, which hinder the remelting of rubber foam into the same material.</a:t>
            </a:r>
            <a:endParaRPr dirty="0"/>
          </a:p>
          <a:p>
            <a:pPr marL="228600" lvl="0" indent="-228600" algn="l" rtl="0">
              <a:lnSpc>
                <a:spcPct val="150000"/>
              </a:lnSpc>
              <a:spcBef>
                <a:spcPts val="1000"/>
              </a:spcBef>
              <a:spcAft>
                <a:spcPts val="0"/>
              </a:spcAft>
              <a:buSzPct val="100000"/>
              <a:buChar char="•"/>
            </a:pPr>
            <a:r>
              <a:rPr lang="en-US" dirty="0"/>
              <a:t>Wetsuit liners present yet another level of environmental concern. Usually, polyamides like polyester or nylon are used to make liners (Majumdar et al, 2020). </a:t>
            </a:r>
            <a:endParaRPr dirty="0"/>
          </a:p>
          <a:p>
            <a:pPr marL="228600" lvl="0" indent="-228600" algn="l" rtl="0">
              <a:lnSpc>
                <a:spcPct val="150000"/>
              </a:lnSpc>
              <a:spcBef>
                <a:spcPts val="1000"/>
              </a:spcBef>
              <a:spcAft>
                <a:spcPts val="0"/>
              </a:spcAft>
              <a:buSzPct val="100000"/>
              <a:buChar char="•"/>
            </a:pPr>
            <a:r>
              <a:rPr lang="en-US" dirty="0"/>
              <a:t>Even though these components are frequently obtained from recycled materials, the problem arises when trying to separate them from the rubber when the suit's usable life is coming to an end.</a:t>
            </a:r>
            <a:endParaRPr dirty="0"/>
          </a:p>
        </p:txBody>
      </p:sp>
      <p:sp>
        <p:nvSpPr>
          <p:cNvPr id="918" name="Google Shape;918;p11"/>
          <p:cNvSpPr txBox="1">
            <a:spLocks noGrp="1"/>
          </p:cNvSpPr>
          <p:nvPr>
            <p:ph type="body" idx="5"/>
          </p:nvPr>
        </p:nvSpPr>
        <p:spPr>
          <a:xfrm>
            <a:off x="7539317" y="1681163"/>
            <a:ext cx="3200400" cy="823912"/>
          </a:xfrm>
          <a:prstGeom prst="rect">
            <a:avLst/>
          </a:prstGeom>
          <a:noFill/>
          <a:ln>
            <a:noFill/>
          </a:ln>
        </p:spPr>
        <p:txBody>
          <a:bodyPr spcFirstLastPara="1" wrap="square" lIns="91425" tIns="45700" rIns="91425" bIns="45700" anchor="b" anchorCtr="0">
            <a:noAutofit/>
          </a:bodyPr>
          <a:lstStyle/>
          <a:p>
            <a:pPr marL="0" lvl="0" indent="0" algn="l" rtl="0">
              <a:lnSpc>
                <a:spcPct val="150000"/>
              </a:lnSpc>
              <a:spcBef>
                <a:spcPts val="0"/>
              </a:spcBef>
              <a:spcAft>
                <a:spcPts val="0"/>
              </a:spcAft>
              <a:buSzPts val="1600"/>
              <a:buNone/>
            </a:pPr>
            <a:r>
              <a:rPr lang="en-US"/>
              <a:t>REPURPOSING </a:t>
            </a:r>
            <a:endParaRPr/>
          </a:p>
        </p:txBody>
      </p:sp>
      <p:sp>
        <p:nvSpPr>
          <p:cNvPr id="919" name="Google Shape;919;p11"/>
          <p:cNvSpPr txBox="1">
            <a:spLocks noGrp="1"/>
          </p:cNvSpPr>
          <p:nvPr>
            <p:ph type="body" idx="6"/>
          </p:nvPr>
        </p:nvSpPr>
        <p:spPr>
          <a:xfrm>
            <a:off x="7539318" y="2505075"/>
            <a:ext cx="3200394" cy="2019217"/>
          </a:xfrm>
          <a:prstGeom prst="rect">
            <a:avLst/>
          </a:prstGeom>
          <a:noFill/>
          <a:ln>
            <a:noFill/>
          </a:ln>
        </p:spPr>
        <p:txBody>
          <a:bodyPr spcFirstLastPara="1" wrap="square" lIns="91425" tIns="45700" rIns="91425" bIns="45700" anchor="t" anchorCtr="0">
            <a:normAutofit/>
          </a:bodyPr>
          <a:lstStyle/>
          <a:p>
            <a:pPr marL="228600" lvl="0" indent="-228600" algn="l" rtl="0">
              <a:lnSpc>
                <a:spcPct val="150000"/>
              </a:lnSpc>
              <a:spcBef>
                <a:spcPts val="0"/>
              </a:spcBef>
              <a:spcAft>
                <a:spcPts val="0"/>
              </a:spcAft>
              <a:buSzPts val="1100"/>
              <a:buChar char="•"/>
            </a:pPr>
            <a:r>
              <a:rPr lang="en-US" sz="1100"/>
              <a:t>Due to the difficulties of wetsuit recycling, suits that have reached end of life are either added to the landfill problem or repurposed into other garments such as wallets and bags or turned into a crumb that can be added to playground surfaces or similar. </a:t>
            </a:r>
            <a:endParaRPr sz="1100"/>
          </a:p>
        </p:txBody>
      </p:sp>
      <p:sp>
        <p:nvSpPr>
          <p:cNvPr id="921" name="Google Shape;921;p11"/>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11</a:t>
            </a:fld>
            <a:endParaRPr/>
          </a:p>
        </p:txBody>
      </p:sp>
      <p:pic>
        <p:nvPicPr>
          <p:cNvPr id="922" name="Google Shape;922;p11"/>
          <p:cNvPicPr preferRelativeResize="0"/>
          <p:nvPr/>
        </p:nvPicPr>
        <p:blipFill rotWithShape="1">
          <a:blip r:embed="rId3">
            <a:alphaModFix/>
          </a:blip>
          <a:srcRect/>
          <a:stretch/>
        </p:blipFill>
        <p:spPr>
          <a:xfrm>
            <a:off x="7800230" y="4446572"/>
            <a:ext cx="2671638" cy="201921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27"/>
        <p:cNvGrpSpPr/>
        <p:nvPr/>
      </p:nvGrpSpPr>
      <p:grpSpPr>
        <a:xfrm>
          <a:off x="0" y="0"/>
          <a:ext cx="0" cy="0"/>
          <a:chOff x="0" y="0"/>
          <a:chExt cx="0" cy="0"/>
        </a:xfrm>
      </p:grpSpPr>
      <p:sp>
        <p:nvSpPr>
          <p:cNvPr id="928" name="Google Shape;928;p12"/>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4000"/>
              <a:buFont typeface="Arial"/>
              <a:buNone/>
            </a:pPr>
            <a:r>
              <a:rPr lang="en-US"/>
              <a:t>Energy and Carbon </a:t>
            </a:r>
            <a:endParaRPr/>
          </a:p>
        </p:txBody>
      </p:sp>
      <p:sp>
        <p:nvSpPr>
          <p:cNvPr id="929" name="Google Shape;929;p12"/>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fontScale="92500" lnSpcReduction="10000"/>
          </a:bodyPr>
          <a:lstStyle/>
          <a:p>
            <a:pPr marL="0" lvl="0" indent="0" algn="ctr" rtl="0">
              <a:lnSpc>
                <a:spcPct val="150000"/>
              </a:lnSpc>
              <a:spcBef>
                <a:spcPts val="0"/>
              </a:spcBef>
              <a:spcAft>
                <a:spcPts val="0"/>
              </a:spcAft>
              <a:buSzPts val="2000"/>
              <a:buNone/>
            </a:pPr>
            <a:r>
              <a:rPr lang="en-US"/>
              <a:t>Environmental Impact </a:t>
            </a:r>
            <a:endParaRPr/>
          </a:p>
        </p:txBody>
      </p:sp>
      <p:pic>
        <p:nvPicPr>
          <p:cNvPr id="930" name="Google Shape;930;p12" descr="Photo of a surfer in the barrel of a wave"/>
          <p:cNvPicPr preferRelativeResize="0">
            <a:picLocks noGrp="1"/>
          </p:cNvPicPr>
          <p:nvPr>
            <p:ph type="pic" idx="2"/>
          </p:nvPr>
        </p:nvPicPr>
        <p:blipFill rotWithShape="1">
          <a:blip r:embed="rId3">
            <a:alphaModFix/>
          </a:blip>
          <a:srcRect t="17202" b="17202"/>
          <a:stretch/>
        </p:blipFill>
        <p:spPr>
          <a:xfrm>
            <a:off x="-4352" y="8"/>
            <a:ext cx="12200723" cy="4502143"/>
          </a:xfrm>
          <a:prstGeom prst="rect">
            <a:avLst/>
          </a:prstGeom>
          <a:solidFill>
            <a:srgbClr val="9CAFB4"/>
          </a:solid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34"/>
        <p:cNvGrpSpPr/>
        <p:nvPr/>
      </p:nvGrpSpPr>
      <p:grpSpPr>
        <a:xfrm>
          <a:off x="0" y="0"/>
          <a:ext cx="0" cy="0"/>
          <a:chOff x="0" y="0"/>
          <a:chExt cx="0" cy="0"/>
        </a:xfrm>
      </p:grpSpPr>
      <p:sp>
        <p:nvSpPr>
          <p:cNvPr id="935" name="Google Shape;935;p13"/>
          <p:cNvSpPr txBox="1">
            <a:spLocks noGrp="1"/>
          </p:cNvSpPr>
          <p:nvPr>
            <p:ph type="title"/>
          </p:nvPr>
        </p:nvSpPr>
        <p:spPr>
          <a:xfrm>
            <a:off x="1069848" y="694944"/>
            <a:ext cx="8677656" cy="9784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The Hidden Cost </a:t>
            </a:r>
            <a:endParaRPr/>
          </a:p>
        </p:txBody>
      </p:sp>
      <p:sp>
        <p:nvSpPr>
          <p:cNvPr id="936" name="Google Shape;936;p13"/>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
        <p:nvSpPr>
          <p:cNvPr id="937" name="Google Shape;937;p13"/>
          <p:cNvSpPr txBox="1">
            <a:spLocks noGrp="1"/>
          </p:cNvSpPr>
          <p:nvPr>
            <p:ph type="body" idx="1"/>
          </p:nvPr>
        </p:nvSpPr>
        <p:spPr>
          <a:xfrm>
            <a:off x="1086357" y="2342775"/>
            <a:ext cx="5009643" cy="3197413"/>
          </a:xfrm>
          <a:prstGeom prst="rect">
            <a:avLst/>
          </a:prstGeom>
          <a:noFill/>
          <a:ln>
            <a:noFill/>
          </a:ln>
        </p:spPr>
        <p:txBody>
          <a:bodyPr spcFirstLastPara="1" wrap="square" lIns="91425" tIns="45700" rIns="91425" bIns="45700" anchor="t" anchorCtr="0">
            <a:normAutofit fontScale="55000" lnSpcReduction="20000"/>
          </a:bodyPr>
          <a:lstStyle/>
          <a:p>
            <a:pPr marL="0" lvl="0" indent="0" algn="l" rtl="0">
              <a:lnSpc>
                <a:spcPct val="150000"/>
              </a:lnSpc>
              <a:spcBef>
                <a:spcPts val="0"/>
              </a:spcBef>
              <a:spcAft>
                <a:spcPts val="0"/>
              </a:spcAft>
              <a:buSzPct val="100000"/>
              <a:buNone/>
            </a:pPr>
            <a:r>
              <a:rPr lang="en-US" dirty="0"/>
              <a:t> The industrial production of glass has resulted in an increase in global emissions to 95,000,000 metric </a:t>
            </a:r>
            <a:r>
              <a:rPr lang="en-US" dirty="0" err="1"/>
              <a:t>tonnes</a:t>
            </a:r>
            <a:r>
              <a:rPr lang="en-US" dirty="0"/>
              <a:t> of carbon dioxide as of 2022 (Statista, 2023)</a:t>
            </a:r>
            <a:endParaRPr dirty="0"/>
          </a:p>
          <a:p>
            <a:pPr marL="0" lvl="0" indent="0" algn="l" rtl="0">
              <a:lnSpc>
                <a:spcPct val="150000"/>
              </a:lnSpc>
              <a:spcBef>
                <a:spcPts val="1000"/>
              </a:spcBef>
              <a:spcAft>
                <a:spcPts val="0"/>
              </a:spcAft>
              <a:buSzPct val="100000"/>
              <a:buNone/>
            </a:pPr>
            <a:r>
              <a:rPr lang="en-US" dirty="0"/>
              <a:t>Glass </a:t>
            </a:r>
            <a:r>
              <a:rPr lang="en-US" dirty="0" err="1"/>
              <a:t>Fibre</a:t>
            </a:r>
            <a:r>
              <a:rPr lang="en-US" dirty="0"/>
              <a:t> Europe states that the energy needed to make glass </a:t>
            </a:r>
            <a:r>
              <a:rPr lang="en-US" dirty="0" err="1"/>
              <a:t>fibres</a:t>
            </a:r>
            <a:r>
              <a:rPr lang="en-US" dirty="0"/>
              <a:t> and the resin used in the matrix is 13–45 MJ/kg and 76–137 MJ/kg, respectively.</a:t>
            </a:r>
            <a:endParaRPr dirty="0"/>
          </a:p>
          <a:p>
            <a:pPr marL="0" lvl="0" indent="0" algn="l" rtl="0">
              <a:lnSpc>
                <a:spcPct val="150000"/>
              </a:lnSpc>
              <a:spcBef>
                <a:spcPts val="1000"/>
              </a:spcBef>
              <a:spcAft>
                <a:spcPts val="0"/>
              </a:spcAft>
              <a:buSzPct val="100000"/>
              <a:buNone/>
            </a:pPr>
            <a:r>
              <a:rPr lang="en-US" dirty="0"/>
              <a:t>This energy requirement comes with a large environmental impact due to the need to use more fossil fuels (Norton and Hill, 2019; </a:t>
            </a:r>
            <a:r>
              <a:rPr lang="en-US" dirty="0" err="1"/>
              <a:t>Karuppannan</a:t>
            </a:r>
            <a:r>
              <a:rPr lang="en-US" dirty="0"/>
              <a:t> </a:t>
            </a:r>
            <a:r>
              <a:rPr lang="en-US" dirty="0" err="1"/>
              <a:t>Gopalraj</a:t>
            </a:r>
            <a:r>
              <a:rPr lang="en-US" dirty="0"/>
              <a:t> et al., 2021).</a:t>
            </a:r>
            <a:endParaRPr dirty="0"/>
          </a:p>
          <a:p>
            <a:pPr marL="0" lvl="0" indent="0" algn="l" rtl="0">
              <a:lnSpc>
                <a:spcPct val="150000"/>
              </a:lnSpc>
              <a:spcBef>
                <a:spcPts val="1000"/>
              </a:spcBef>
              <a:spcAft>
                <a:spcPts val="0"/>
              </a:spcAft>
              <a:buSzPct val="100000"/>
              <a:buNone/>
            </a:pPr>
            <a:r>
              <a:rPr lang="en-US" dirty="0"/>
              <a:t>The Eco Board Project (2024) determined that the whole life carbon commitment of a typical PU board amounted to 47.63Kg  of Co2</a:t>
            </a:r>
            <a:endParaRPr dirty="0"/>
          </a:p>
          <a:p>
            <a:pPr marL="0" lvl="0" indent="0" algn="l" rtl="0">
              <a:lnSpc>
                <a:spcPct val="150000"/>
              </a:lnSpc>
              <a:spcBef>
                <a:spcPts val="1000"/>
              </a:spcBef>
              <a:spcAft>
                <a:spcPts val="0"/>
              </a:spcAft>
              <a:buSzPct val="100000"/>
              <a:buNone/>
            </a:pPr>
            <a:r>
              <a:rPr lang="en-US" dirty="0"/>
              <a:t> The same study was able to demonstrate that a standard polyester board weighing 2.6 Kg produces an additional 4.53Kg of waste material</a:t>
            </a:r>
            <a:endParaRPr dirty="0"/>
          </a:p>
        </p:txBody>
      </p:sp>
      <p:pic>
        <p:nvPicPr>
          <p:cNvPr id="938" name="Google Shape;938;p13"/>
          <p:cNvPicPr preferRelativeResize="0">
            <a:picLocks noGrp="1"/>
          </p:cNvPicPr>
          <p:nvPr>
            <p:ph type="pic" idx="2"/>
          </p:nvPr>
        </p:nvPicPr>
        <p:blipFill rotWithShape="1">
          <a:blip r:embed="rId3">
            <a:alphaModFix/>
          </a:blip>
          <a:srcRect t="1145" b="1144"/>
          <a:stretch/>
        </p:blipFill>
        <p:spPr>
          <a:xfrm>
            <a:off x="6583680" y="1883664"/>
            <a:ext cx="5614416" cy="4114800"/>
          </a:xfrm>
          <a:prstGeom prst="rect">
            <a:avLst/>
          </a:prstGeom>
          <a:solidFill>
            <a:srgbClr val="9CAFB4"/>
          </a:solidFill>
          <a:ln>
            <a:noFill/>
          </a:ln>
        </p:spPr>
      </p:pic>
      <p:sp>
        <p:nvSpPr>
          <p:cNvPr id="939" name="Google Shape;939;p13"/>
          <p:cNvSpPr txBox="1">
            <a:spLocks noGrp="1"/>
          </p:cNvSpPr>
          <p:nvPr>
            <p:ph type="dt" idx="10"/>
          </p:nvPr>
        </p:nvSpPr>
        <p:spPr>
          <a:xfrm>
            <a:off x="173736" y="6382512"/>
            <a:ext cx="2845901"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https://pengoodet.live/product_details/109177023.html</a:t>
            </a:r>
            <a:endParaRPr/>
          </a:p>
        </p:txBody>
      </p:sp>
      <p:sp>
        <p:nvSpPr>
          <p:cNvPr id="940" name="Google Shape;940;p13"/>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45"/>
        <p:cNvGrpSpPr/>
        <p:nvPr/>
      </p:nvGrpSpPr>
      <p:grpSpPr>
        <a:xfrm>
          <a:off x="0" y="0"/>
          <a:ext cx="0" cy="0"/>
          <a:chOff x="0" y="0"/>
          <a:chExt cx="0" cy="0"/>
        </a:xfrm>
      </p:grpSpPr>
      <p:sp>
        <p:nvSpPr>
          <p:cNvPr id="946" name="Google Shape;946;p14"/>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4000"/>
              <a:buFont typeface="Arial"/>
              <a:buNone/>
            </a:pPr>
            <a:r>
              <a:rPr lang="en-US"/>
              <a:t>Innovation in Surfing Equipment </a:t>
            </a:r>
            <a:endParaRPr/>
          </a:p>
        </p:txBody>
      </p:sp>
      <p:sp>
        <p:nvSpPr>
          <p:cNvPr id="947" name="Google Shape;947;p14"/>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fontScale="92500" lnSpcReduction="10000"/>
          </a:bodyPr>
          <a:lstStyle/>
          <a:p>
            <a:pPr marL="0" lvl="0" indent="0" algn="ctr" rtl="0">
              <a:lnSpc>
                <a:spcPct val="150000"/>
              </a:lnSpc>
              <a:spcBef>
                <a:spcPts val="0"/>
              </a:spcBef>
              <a:spcAft>
                <a:spcPts val="0"/>
              </a:spcAft>
              <a:buSzPts val="2000"/>
              <a:buNone/>
            </a:pPr>
            <a:r>
              <a:rPr lang="en-US"/>
              <a:t>Art of the Possible  </a:t>
            </a:r>
            <a:endParaRPr/>
          </a:p>
        </p:txBody>
      </p:sp>
      <p:pic>
        <p:nvPicPr>
          <p:cNvPr id="948" name="Google Shape;948;p14" descr="Photo of a surfer in the barrel of a wave"/>
          <p:cNvPicPr preferRelativeResize="0">
            <a:picLocks noGrp="1"/>
          </p:cNvPicPr>
          <p:nvPr>
            <p:ph type="pic" idx="2"/>
          </p:nvPr>
        </p:nvPicPr>
        <p:blipFill rotWithShape="1">
          <a:blip r:embed="rId3">
            <a:alphaModFix/>
          </a:blip>
          <a:srcRect t="17202" b="17202"/>
          <a:stretch/>
        </p:blipFill>
        <p:spPr>
          <a:xfrm>
            <a:off x="-4352" y="8"/>
            <a:ext cx="12200723" cy="4502143"/>
          </a:xfrm>
          <a:prstGeom prst="rect">
            <a:avLst/>
          </a:prstGeom>
          <a:solidFill>
            <a:srgbClr val="9CAFB4"/>
          </a:solid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52"/>
        <p:cNvGrpSpPr/>
        <p:nvPr/>
      </p:nvGrpSpPr>
      <p:grpSpPr>
        <a:xfrm>
          <a:off x="0" y="0"/>
          <a:ext cx="0" cy="0"/>
          <a:chOff x="0" y="0"/>
          <a:chExt cx="0" cy="0"/>
        </a:xfrm>
      </p:grpSpPr>
      <p:sp>
        <p:nvSpPr>
          <p:cNvPr id="953" name="Google Shape;953;p15"/>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Expanded Black Cork </a:t>
            </a:r>
            <a:endParaRPr/>
          </a:p>
        </p:txBody>
      </p:sp>
      <p:sp>
        <p:nvSpPr>
          <p:cNvPr id="954" name="Google Shape;954;p15"/>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pic>
        <p:nvPicPr>
          <p:cNvPr id="955" name="Google Shape;955;p15"/>
          <p:cNvPicPr preferRelativeResize="0">
            <a:picLocks noGrp="1"/>
          </p:cNvPicPr>
          <p:nvPr>
            <p:ph type="pic" idx="2"/>
          </p:nvPr>
        </p:nvPicPr>
        <p:blipFill rotWithShape="1">
          <a:blip r:embed="rId3">
            <a:alphaModFix/>
          </a:blip>
          <a:srcRect l="17584" r="17584"/>
          <a:stretch/>
        </p:blipFill>
        <p:spPr>
          <a:xfrm>
            <a:off x="1069848" y="896112"/>
            <a:ext cx="2176272" cy="2514600"/>
          </a:xfrm>
          <a:prstGeom prst="rect">
            <a:avLst/>
          </a:prstGeom>
          <a:solidFill>
            <a:srgbClr val="9CAFB4"/>
          </a:solidFill>
          <a:ln>
            <a:noFill/>
          </a:ln>
        </p:spPr>
      </p:pic>
      <p:pic>
        <p:nvPicPr>
          <p:cNvPr id="956" name="Google Shape;956;p15"/>
          <p:cNvPicPr preferRelativeResize="0">
            <a:picLocks noGrp="1"/>
          </p:cNvPicPr>
          <p:nvPr>
            <p:ph type="pic" idx="3"/>
          </p:nvPr>
        </p:nvPicPr>
        <p:blipFill rotWithShape="1">
          <a:blip r:embed="rId4">
            <a:alphaModFix/>
          </a:blip>
          <a:srcRect l="19251" r="19251"/>
          <a:stretch/>
        </p:blipFill>
        <p:spPr>
          <a:xfrm>
            <a:off x="3236976" y="896112"/>
            <a:ext cx="2176272" cy="2514600"/>
          </a:xfrm>
          <a:prstGeom prst="rect">
            <a:avLst/>
          </a:prstGeom>
          <a:solidFill>
            <a:srgbClr val="9CAFB4"/>
          </a:solidFill>
          <a:ln>
            <a:noFill/>
          </a:ln>
        </p:spPr>
      </p:pic>
      <p:pic>
        <p:nvPicPr>
          <p:cNvPr id="957" name="Google Shape;957;p15"/>
          <p:cNvPicPr preferRelativeResize="0">
            <a:picLocks noGrp="1"/>
          </p:cNvPicPr>
          <p:nvPr>
            <p:ph type="pic" idx="4"/>
          </p:nvPr>
        </p:nvPicPr>
        <p:blipFill rotWithShape="1">
          <a:blip r:embed="rId5">
            <a:alphaModFix/>
          </a:blip>
          <a:srcRect t="9550" b="9549"/>
          <a:stretch/>
        </p:blipFill>
        <p:spPr>
          <a:xfrm>
            <a:off x="1069848" y="3447288"/>
            <a:ext cx="2176272" cy="2514600"/>
          </a:xfrm>
          <a:prstGeom prst="rect">
            <a:avLst/>
          </a:prstGeom>
          <a:solidFill>
            <a:srgbClr val="9CAFB4"/>
          </a:solidFill>
          <a:ln>
            <a:noFill/>
          </a:ln>
        </p:spPr>
      </p:pic>
      <p:pic>
        <p:nvPicPr>
          <p:cNvPr id="958" name="Google Shape;958;p15"/>
          <p:cNvPicPr preferRelativeResize="0">
            <a:picLocks noGrp="1"/>
          </p:cNvPicPr>
          <p:nvPr>
            <p:ph type="pic" idx="5"/>
          </p:nvPr>
        </p:nvPicPr>
        <p:blipFill rotWithShape="1">
          <a:blip r:embed="rId6">
            <a:alphaModFix/>
          </a:blip>
          <a:srcRect l="31067" r="31067"/>
          <a:stretch/>
        </p:blipFill>
        <p:spPr>
          <a:xfrm>
            <a:off x="3236976" y="3410712"/>
            <a:ext cx="2176272" cy="2514600"/>
          </a:xfrm>
          <a:prstGeom prst="rect">
            <a:avLst/>
          </a:prstGeom>
          <a:solidFill>
            <a:srgbClr val="9CAFB4"/>
          </a:solidFill>
          <a:ln>
            <a:noFill/>
          </a:ln>
        </p:spPr>
      </p:pic>
      <p:sp>
        <p:nvSpPr>
          <p:cNvPr id="959" name="Google Shape;959;p15"/>
          <p:cNvSpPr txBox="1">
            <a:spLocks noGrp="1"/>
          </p:cNvSpPr>
          <p:nvPr>
            <p:ph type="body" idx="1"/>
          </p:nvPr>
        </p:nvSpPr>
        <p:spPr>
          <a:xfrm>
            <a:off x="5824728" y="2304242"/>
            <a:ext cx="5524499" cy="3253622"/>
          </a:xfrm>
          <a:prstGeom prst="rect">
            <a:avLst/>
          </a:prstGeom>
          <a:noFill/>
          <a:ln>
            <a:noFill/>
          </a:ln>
        </p:spPr>
        <p:txBody>
          <a:bodyPr spcFirstLastPara="1" wrap="square" lIns="91425" tIns="45700" rIns="91425" bIns="45700" anchor="t" anchorCtr="0">
            <a:normAutofit fontScale="55000" lnSpcReduction="20000"/>
          </a:bodyPr>
          <a:lstStyle/>
          <a:p>
            <a:pPr marL="342900" lvl="0" indent="-333375" algn="l" rtl="0">
              <a:lnSpc>
                <a:spcPct val="150000"/>
              </a:lnSpc>
              <a:spcBef>
                <a:spcPts val="0"/>
              </a:spcBef>
              <a:spcAft>
                <a:spcPts val="0"/>
              </a:spcAft>
              <a:buSzPct val="100000"/>
              <a:buFont typeface="Arial"/>
              <a:buChar char="•"/>
            </a:pPr>
            <a:r>
              <a:rPr lang="en-US" dirty="0"/>
              <a:t>Cork, certain oak tree bark, is </a:t>
            </a:r>
            <a:r>
              <a:rPr lang="en-US" dirty="0" err="1"/>
              <a:t>utilised</a:t>
            </a:r>
            <a:r>
              <a:rPr lang="en-US" dirty="0"/>
              <a:t> in the production of sustainable surfboards; the material is primarily employed as a skin over a traditional foam block.</a:t>
            </a:r>
            <a:endParaRPr dirty="0"/>
          </a:p>
          <a:p>
            <a:pPr marL="342900" lvl="0" indent="-333375" algn="l" rtl="0">
              <a:lnSpc>
                <a:spcPct val="150000"/>
              </a:lnSpc>
              <a:spcBef>
                <a:spcPts val="1000"/>
              </a:spcBef>
              <a:spcAft>
                <a:spcPts val="0"/>
              </a:spcAft>
              <a:buSzPct val="100000"/>
              <a:buFont typeface="Arial"/>
              <a:buChar char="•"/>
            </a:pPr>
            <a:r>
              <a:rPr lang="en-US" dirty="0"/>
              <a:t>Cork does not rot when exposed to moisture, the material eliminates the need for glass </a:t>
            </a:r>
            <a:r>
              <a:rPr lang="en-US" dirty="0" err="1"/>
              <a:t>fibre</a:t>
            </a:r>
            <a:r>
              <a:rPr lang="en-US" dirty="0"/>
              <a:t>. </a:t>
            </a:r>
            <a:endParaRPr dirty="0"/>
          </a:p>
          <a:p>
            <a:pPr marL="342900" lvl="0" indent="-333375" algn="l" rtl="0">
              <a:lnSpc>
                <a:spcPct val="150000"/>
              </a:lnSpc>
              <a:spcBef>
                <a:spcPts val="1000"/>
              </a:spcBef>
              <a:spcAft>
                <a:spcPts val="0"/>
              </a:spcAft>
              <a:buSzPct val="100000"/>
              <a:buFont typeface="Arial"/>
              <a:buChar char="•"/>
            </a:pPr>
            <a:r>
              <a:rPr lang="en-US" dirty="0"/>
              <a:t>Cork provides is non-slip, non-abrasive, and ultimately all-natural due to its composition (Lost Surfboards, 2015).</a:t>
            </a:r>
            <a:endParaRPr dirty="0"/>
          </a:p>
          <a:p>
            <a:pPr marL="342900" lvl="0" indent="-333375" algn="l" rtl="0">
              <a:lnSpc>
                <a:spcPct val="150000"/>
              </a:lnSpc>
              <a:spcBef>
                <a:spcPts val="1000"/>
              </a:spcBef>
              <a:spcAft>
                <a:spcPts val="0"/>
              </a:spcAft>
              <a:buSzPct val="100000"/>
              <a:buFont typeface="Arial"/>
              <a:buChar char="•"/>
            </a:pPr>
            <a:r>
              <a:rPr lang="en-US" dirty="0"/>
              <a:t>When bark is extracted, the tree produces more bark thus locking in more Co2. </a:t>
            </a:r>
            <a:endParaRPr dirty="0"/>
          </a:p>
          <a:p>
            <a:pPr marL="342900" lvl="0" indent="-333375" algn="l" rtl="0">
              <a:lnSpc>
                <a:spcPct val="150000"/>
              </a:lnSpc>
              <a:spcBef>
                <a:spcPts val="1000"/>
              </a:spcBef>
              <a:spcAft>
                <a:spcPts val="0"/>
              </a:spcAft>
              <a:buSzPct val="100000"/>
              <a:buFont typeface="Arial"/>
              <a:buChar char="•"/>
            </a:pPr>
            <a:r>
              <a:rPr lang="en-US" dirty="0"/>
              <a:t>Expanded cork board has a negative value of  equivalent CO2 emissions of −116.229 kg CO2/m3, considering the embodied CO2 in the cork at the end of the production cycle (Pereira and Baptista, 1993)</a:t>
            </a:r>
            <a:endParaRPr dirty="0"/>
          </a:p>
          <a:p>
            <a:pPr marL="342900" lvl="0" indent="-273050" algn="l" rtl="0">
              <a:lnSpc>
                <a:spcPct val="150000"/>
              </a:lnSpc>
              <a:spcBef>
                <a:spcPts val="1000"/>
              </a:spcBef>
              <a:spcAft>
                <a:spcPts val="0"/>
              </a:spcAft>
              <a:buSzPct val="100000"/>
              <a:buFont typeface="Arial"/>
              <a:buNone/>
            </a:pPr>
            <a:endParaRPr dirty="0"/>
          </a:p>
        </p:txBody>
      </p:sp>
      <p:sp>
        <p:nvSpPr>
          <p:cNvPr id="960" name="Google Shape;960;p15"/>
          <p:cNvSpPr txBox="1">
            <a:spLocks noGrp="1"/>
          </p:cNvSpPr>
          <p:nvPr>
            <p:ph type="dt" idx="10"/>
          </p:nvPr>
        </p:nvSpPr>
        <p:spPr>
          <a:xfrm>
            <a:off x="173736" y="6382512"/>
            <a:ext cx="803201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7"/>
              </a:rPr>
              <a:t>https://www.airplantsupplyco.com/blogs/featured-blog/harvesting-cork-bark</a:t>
            </a:r>
            <a:r>
              <a:rPr lang="en-US"/>
              <a:t>. </a:t>
            </a:r>
            <a:r>
              <a:rPr lang="en-US" u="sng">
                <a:solidFill>
                  <a:schemeClr val="hlink"/>
                </a:solidFill>
                <a:hlinkClick r:id="rId8"/>
              </a:rPr>
              <a:t>https://www.corklink.com/index.php/expanded-cork-how-it-is-made/</a:t>
            </a:r>
            <a:r>
              <a:rPr lang="en-US"/>
              <a:t>. </a:t>
            </a:r>
            <a:r>
              <a:rPr lang="en-US" u="sng">
                <a:solidFill>
                  <a:schemeClr val="hlink"/>
                </a:solidFill>
                <a:hlinkClick r:id="rId9"/>
              </a:rPr>
              <a:t>https://loveinsuar.live/product_details/1493734.html</a:t>
            </a:r>
            <a:r>
              <a:rPr lang="en-US"/>
              <a:t>. </a:t>
            </a:r>
            <a:r>
              <a:rPr lang="en-US" u="sng">
                <a:solidFill>
                  <a:schemeClr val="hlink"/>
                </a:solidFill>
                <a:hlinkClick r:id="rId10"/>
              </a:rPr>
              <a:t>https://saltwaterhigh.wordpress.com/2011/12/10/cork-surfboards/</a:t>
            </a:r>
            <a:r>
              <a:rPr lang="en-US"/>
              <a:t>. </a:t>
            </a:r>
            <a:endParaRPr/>
          </a:p>
        </p:txBody>
      </p:sp>
      <p:sp>
        <p:nvSpPr>
          <p:cNvPr id="961" name="Google Shape;961;p15"/>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65"/>
        <p:cNvGrpSpPr/>
        <p:nvPr/>
      </p:nvGrpSpPr>
      <p:grpSpPr>
        <a:xfrm>
          <a:off x="0" y="0"/>
          <a:ext cx="0" cy="0"/>
          <a:chOff x="0" y="0"/>
          <a:chExt cx="0" cy="0"/>
        </a:xfrm>
      </p:grpSpPr>
      <p:sp>
        <p:nvSpPr>
          <p:cNvPr id="966" name="Google Shape;966;p16"/>
          <p:cNvSpPr txBox="1">
            <a:spLocks noGrp="1"/>
          </p:cNvSpPr>
          <p:nvPr>
            <p:ph type="title"/>
          </p:nvPr>
        </p:nvSpPr>
        <p:spPr>
          <a:xfrm>
            <a:off x="5824728" y="1078992"/>
            <a:ext cx="5797296" cy="122529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Ecovative Grow Material </a:t>
            </a:r>
            <a:endParaRPr/>
          </a:p>
        </p:txBody>
      </p:sp>
      <p:sp>
        <p:nvSpPr>
          <p:cNvPr id="967" name="Google Shape;967;p16"/>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pic>
        <p:nvPicPr>
          <p:cNvPr id="968" name="Google Shape;968;p16"/>
          <p:cNvPicPr preferRelativeResize="0">
            <a:picLocks noGrp="1"/>
          </p:cNvPicPr>
          <p:nvPr>
            <p:ph type="pic" idx="2"/>
          </p:nvPr>
        </p:nvPicPr>
        <p:blipFill rotWithShape="1">
          <a:blip r:embed="rId3">
            <a:alphaModFix/>
          </a:blip>
          <a:srcRect l="13727" r="13726"/>
          <a:stretch/>
        </p:blipFill>
        <p:spPr>
          <a:xfrm>
            <a:off x="1069848" y="896112"/>
            <a:ext cx="2176272" cy="2514600"/>
          </a:xfrm>
          <a:prstGeom prst="rect">
            <a:avLst/>
          </a:prstGeom>
          <a:solidFill>
            <a:srgbClr val="9CAFB4"/>
          </a:solidFill>
          <a:ln>
            <a:noFill/>
          </a:ln>
        </p:spPr>
      </p:pic>
      <p:pic>
        <p:nvPicPr>
          <p:cNvPr id="969" name="Google Shape;969;p16"/>
          <p:cNvPicPr preferRelativeResize="0">
            <a:picLocks noGrp="1"/>
          </p:cNvPicPr>
          <p:nvPr>
            <p:ph type="pic" idx="3"/>
          </p:nvPr>
        </p:nvPicPr>
        <p:blipFill rotWithShape="1">
          <a:blip r:embed="rId4">
            <a:alphaModFix/>
          </a:blip>
          <a:srcRect t="6674" b="6673"/>
          <a:stretch/>
        </p:blipFill>
        <p:spPr>
          <a:xfrm>
            <a:off x="3236976" y="896112"/>
            <a:ext cx="2176272" cy="2514600"/>
          </a:xfrm>
          <a:prstGeom prst="rect">
            <a:avLst/>
          </a:prstGeom>
          <a:solidFill>
            <a:srgbClr val="9CAFB4"/>
          </a:solidFill>
          <a:ln>
            <a:noFill/>
          </a:ln>
        </p:spPr>
      </p:pic>
      <p:pic>
        <p:nvPicPr>
          <p:cNvPr id="970" name="Google Shape;970;p16"/>
          <p:cNvPicPr preferRelativeResize="0">
            <a:picLocks noGrp="1"/>
          </p:cNvPicPr>
          <p:nvPr>
            <p:ph type="pic" idx="4"/>
          </p:nvPr>
        </p:nvPicPr>
        <p:blipFill rotWithShape="1">
          <a:blip r:embed="rId5">
            <a:alphaModFix/>
          </a:blip>
          <a:srcRect l="13727" r="13726"/>
          <a:stretch/>
        </p:blipFill>
        <p:spPr>
          <a:xfrm>
            <a:off x="1069848" y="3410712"/>
            <a:ext cx="2176272" cy="2514600"/>
          </a:xfrm>
          <a:prstGeom prst="rect">
            <a:avLst/>
          </a:prstGeom>
          <a:solidFill>
            <a:srgbClr val="9CAFB4"/>
          </a:solidFill>
          <a:ln>
            <a:noFill/>
          </a:ln>
        </p:spPr>
      </p:pic>
      <p:pic>
        <p:nvPicPr>
          <p:cNvPr id="971" name="Google Shape;971;p16"/>
          <p:cNvPicPr preferRelativeResize="0">
            <a:picLocks noGrp="1"/>
          </p:cNvPicPr>
          <p:nvPr>
            <p:ph type="pic" idx="5"/>
          </p:nvPr>
        </p:nvPicPr>
        <p:blipFill rotWithShape="1">
          <a:blip r:embed="rId6">
            <a:alphaModFix/>
          </a:blip>
          <a:srcRect l="17543" r="17543"/>
          <a:stretch/>
        </p:blipFill>
        <p:spPr>
          <a:xfrm>
            <a:off x="3236976" y="3410712"/>
            <a:ext cx="2176272" cy="2514600"/>
          </a:xfrm>
          <a:prstGeom prst="rect">
            <a:avLst/>
          </a:prstGeom>
          <a:solidFill>
            <a:srgbClr val="9CAFB4"/>
          </a:solidFill>
          <a:ln>
            <a:noFill/>
          </a:ln>
        </p:spPr>
      </p:pic>
      <p:sp>
        <p:nvSpPr>
          <p:cNvPr id="972" name="Google Shape;972;p16"/>
          <p:cNvSpPr txBox="1">
            <a:spLocks noGrp="1"/>
          </p:cNvSpPr>
          <p:nvPr>
            <p:ph type="body" idx="1"/>
          </p:nvPr>
        </p:nvSpPr>
        <p:spPr>
          <a:xfrm>
            <a:off x="5824728" y="2304242"/>
            <a:ext cx="5524499" cy="3365038"/>
          </a:xfrm>
          <a:prstGeom prst="rect">
            <a:avLst/>
          </a:prstGeom>
          <a:noFill/>
          <a:ln>
            <a:noFill/>
          </a:ln>
        </p:spPr>
        <p:txBody>
          <a:bodyPr spcFirstLastPara="1" wrap="square" lIns="91425" tIns="45700" rIns="91425" bIns="45700" anchor="t" anchorCtr="0">
            <a:normAutofit fontScale="25000" lnSpcReduction="20000"/>
          </a:bodyPr>
          <a:lstStyle/>
          <a:p>
            <a:pPr marL="342900" lvl="0" indent="-342900" algn="l" rtl="0">
              <a:lnSpc>
                <a:spcPct val="150000"/>
              </a:lnSpc>
              <a:spcBef>
                <a:spcPts val="0"/>
              </a:spcBef>
              <a:spcAft>
                <a:spcPts val="0"/>
              </a:spcAft>
              <a:buSzPct val="100000"/>
              <a:buFont typeface="Arial"/>
              <a:buChar char="•"/>
            </a:pPr>
            <a:r>
              <a:rPr lang="en-US" sz="4200" dirty="0"/>
              <a:t>GM is a foam-like material produced from growing fungal mycelium on agricultural  waste, and can be shaped into furniture, flowerpots, or packaging material (</a:t>
            </a:r>
            <a:r>
              <a:rPr lang="en-US" sz="4200" dirty="0" err="1"/>
              <a:t>Ecovative</a:t>
            </a:r>
            <a:r>
              <a:rPr lang="en-US" sz="4200" dirty="0"/>
              <a:t> , 2023).</a:t>
            </a:r>
            <a:endParaRPr dirty="0"/>
          </a:p>
          <a:p>
            <a:pPr marL="342900" lvl="0" indent="-342900" algn="l" rtl="0">
              <a:lnSpc>
                <a:spcPct val="150000"/>
              </a:lnSpc>
              <a:spcBef>
                <a:spcPts val="1000"/>
              </a:spcBef>
              <a:spcAft>
                <a:spcPts val="0"/>
              </a:spcAft>
              <a:buSzPct val="100000"/>
              <a:buFont typeface="Arial"/>
              <a:buChar char="•"/>
            </a:pPr>
            <a:r>
              <a:rPr lang="en-US" sz="4200" dirty="0"/>
              <a:t>EGM degrades quickly when wet so a board made from it must be waterproofed with a bio-based resin.</a:t>
            </a:r>
            <a:endParaRPr dirty="0"/>
          </a:p>
          <a:p>
            <a:pPr marL="342900" lvl="0" indent="-342900" algn="l" rtl="0">
              <a:lnSpc>
                <a:spcPct val="150000"/>
              </a:lnSpc>
              <a:spcBef>
                <a:spcPts val="1000"/>
              </a:spcBef>
              <a:spcAft>
                <a:spcPts val="0"/>
              </a:spcAft>
              <a:buSzPct val="100000"/>
              <a:buFont typeface="Arial"/>
              <a:buChar char="•"/>
            </a:pPr>
            <a:r>
              <a:rPr lang="en-US" sz="4200" dirty="0"/>
              <a:t>Strips of Paulownia wood can be used to encase the EGM core grown around a wooden frame. </a:t>
            </a:r>
            <a:r>
              <a:rPr lang="en-US" sz="4200" dirty="0" err="1"/>
              <a:t>Fibreglass</a:t>
            </a:r>
            <a:r>
              <a:rPr lang="en-US" sz="4200" dirty="0"/>
              <a:t> still has to be  applied to the wooden surfaces with Bio resin to maintain water integrity.</a:t>
            </a:r>
            <a:endParaRPr dirty="0"/>
          </a:p>
          <a:p>
            <a:pPr marL="342900" lvl="0" indent="-342900" algn="l" rtl="0">
              <a:lnSpc>
                <a:spcPct val="150000"/>
              </a:lnSpc>
              <a:spcBef>
                <a:spcPts val="1000"/>
              </a:spcBef>
              <a:spcAft>
                <a:spcPts val="0"/>
              </a:spcAft>
              <a:buSzPct val="100000"/>
              <a:buFont typeface="Arial"/>
              <a:buChar char="•"/>
            </a:pPr>
            <a:r>
              <a:rPr lang="en-US" sz="4200" dirty="0"/>
              <a:t>The use of EGM and a bio resin removes the need for a conventional foam core and petrochemical products which form most of the surfboard's carbon and toxic footprint (Schultz, 2009)</a:t>
            </a:r>
            <a:endParaRPr dirty="0"/>
          </a:p>
          <a:p>
            <a:pPr marL="342900" lvl="0" indent="-342900" algn="l" rtl="0">
              <a:lnSpc>
                <a:spcPct val="150000"/>
              </a:lnSpc>
              <a:spcBef>
                <a:spcPts val="1000"/>
              </a:spcBef>
              <a:spcAft>
                <a:spcPts val="0"/>
              </a:spcAft>
              <a:buSzPct val="100000"/>
              <a:buFont typeface="Arial"/>
              <a:buChar char="•"/>
            </a:pPr>
            <a:r>
              <a:rPr lang="en-US" sz="4200" dirty="0"/>
              <a:t>Mycelium is a biodegradable, flame-resistant, and antimicrobial material that is lightweight yet incredibly durable. These traits allow mycelium to be used as a sustainable medium in various goods</a:t>
            </a:r>
            <a:endParaRPr dirty="0"/>
          </a:p>
          <a:p>
            <a:pPr marL="342900" lvl="0" indent="-311150" algn="l" rtl="0">
              <a:lnSpc>
                <a:spcPct val="150000"/>
              </a:lnSpc>
              <a:spcBef>
                <a:spcPts val="1000"/>
              </a:spcBef>
              <a:spcAft>
                <a:spcPts val="0"/>
              </a:spcAft>
              <a:buSzPct val="100000"/>
              <a:buFont typeface="Arial"/>
              <a:buNone/>
            </a:pPr>
            <a:endParaRPr dirty="0"/>
          </a:p>
        </p:txBody>
      </p:sp>
      <p:sp>
        <p:nvSpPr>
          <p:cNvPr id="973" name="Google Shape;973;p16"/>
          <p:cNvSpPr txBox="1">
            <a:spLocks noGrp="1"/>
          </p:cNvSpPr>
          <p:nvPr>
            <p:ph type="dt" idx="10"/>
          </p:nvPr>
        </p:nvSpPr>
        <p:spPr>
          <a:xfrm>
            <a:off x="173736" y="6382512"/>
            <a:ext cx="8302354"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dirty="0">
                <a:solidFill>
                  <a:schemeClr val="hlink"/>
                </a:solidFill>
                <a:hlinkClick r:id="rId7"/>
              </a:rPr>
              <a:t>https://www.shroomer.com/ecofriendly-mycelium-surfboard/</a:t>
            </a:r>
            <a:r>
              <a:rPr lang="en-US" dirty="0"/>
              <a:t>. </a:t>
            </a:r>
            <a:r>
              <a:rPr lang="en-US" u="sng" dirty="0">
                <a:solidFill>
                  <a:schemeClr val="hlink"/>
                </a:solidFill>
                <a:hlinkClick r:id="rId8"/>
              </a:rPr>
              <a:t>https://experiment.com/projects/exploring-material-properties-and-fabrication-processes-of-a-mycelium-based-surfboard</a:t>
            </a:r>
            <a:r>
              <a:rPr lang="en-US" dirty="0"/>
              <a:t> </a:t>
            </a:r>
            <a:r>
              <a:rPr lang="en-US" u="sng" dirty="0">
                <a:solidFill>
                  <a:schemeClr val="hlink"/>
                </a:solidFill>
                <a:hlinkClick r:id="rId9"/>
              </a:rPr>
              <a:t>https://thesustainableagency.com/blog/an-interview-with-steve-davies-mycelium-surfboard-designer/</a:t>
            </a:r>
            <a:r>
              <a:rPr lang="en-US" dirty="0"/>
              <a:t>. </a:t>
            </a:r>
            <a:endParaRPr dirty="0"/>
          </a:p>
        </p:txBody>
      </p:sp>
      <p:sp>
        <p:nvSpPr>
          <p:cNvPr id="974" name="Google Shape;974;p16"/>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978"/>
        <p:cNvGrpSpPr/>
        <p:nvPr/>
      </p:nvGrpSpPr>
      <p:grpSpPr>
        <a:xfrm>
          <a:off x="0" y="0"/>
          <a:ext cx="0" cy="0"/>
          <a:chOff x="0" y="0"/>
          <a:chExt cx="0" cy="0"/>
        </a:xfrm>
      </p:grpSpPr>
      <p:sp>
        <p:nvSpPr>
          <p:cNvPr id="979" name="Google Shape;979;p17"/>
          <p:cNvSpPr txBox="1">
            <a:spLocks noGrp="1"/>
          </p:cNvSpPr>
          <p:nvPr>
            <p:ph type="title"/>
          </p:nvPr>
        </p:nvSpPr>
        <p:spPr>
          <a:xfrm>
            <a:off x="1069848" y="694944"/>
            <a:ext cx="8677656" cy="9784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Yulex Wet Suit Revolution</a:t>
            </a:r>
            <a:endParaRPr/>
          </a:p>
        </p:txBody>
      </p:sp>
      <p:sp>
        <p:nvSpPr>
          <p:cNvPr id="980" name="Google Shape;980;p17"/>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
        <p:nvSpPr>
          <p:cNvPr id="981" name="Google Shape;981;p17"/>
          <p:cNvSpPr txBox="1">
            <a:spLocks noGrp="1"/>
          </p:cNvSpPr>
          <p:nvPr>
            <p:ph type="body" idx="1"/>
          </p:nvPr>
        </p:nvSpPr>
        <p:spPr>
          <a:xfrm>
            <a:off x="1086357" y="2342775"/>
            <a:ext cx="5009643" cy="3197413"/>
          </a:xfrm>
          <a:prstGeom prst="rect">
            <a:avLst/>
          </a:prstGeom>
          <a:noFill/>
          <a:ln>
            <a:noFill/>
          </a:ln>
        </p:spPr>
        <p:txBody>
          <a:bodyPr spcFirstLastPara="1" wrap="square" lIns="91425" tIns="45700" rIns="91425" bIns="45700" anchor="t" anchorCtr="0">
            <a:normAutofit fontScale="55000" lnSpcReduction="20000"/>
          </a:bodyPr>
          <a:lstStyle/>
          <a:p>
            <a:pPr marL="342900" lvl="0" indent="-342900" algn="l" rtl="0">
              <a:lnSpc>
                <a:spcPct val="150000"/>
              </a:lnSpc>
              <a:spcBef>
                <a:spcPts val="0"/>
              </a:spcBef>
              <a:spcAft>
                <a:spcPts val="0"/>
              </a:spcAft>
              <a:buSzPct val="100000"/>
              <a:buFont typeface="Arial"/>
              <a:buChar char="•"/>
            </a:pPr>
            <a:r>
              <a:rPr lang="en-US" dirty="0" err="1"/>
              <a:t>Yulex</a:t>
            </a:r>
            <a:r>
              <a:rPr lang="en-US" dirty="0"/>
              <a:t> is 100% pure natural rubber latex with 99% of impurities removed via a proprietary water-based purification process (</a:t>
            </a:r>
            <a:r>
              <a:rPr lang="en-US" dirty="0" err="1"/>
              <a:t>Yulex</a:t>
            </a:r>
            <a:r>
              <a:rPr lang="en-US" dirty="0"/>
              <a:t>, 2023)</a:t>
            </a:r>
            <a:endParaRPr dirty="0"/>
          </a:p>
          <a:p>
            <a:pPr marL="342900" lvl="0" indent="-342900" algn="l" rtl="0">
              <a:lnSpc>
                <a:spcPct val="150000"/>
              </a:lnSpc>
              <a:spcBef>
                <a:spcPts val="1000"/>
              </a:spcBef>
              <a:spcAft>
                <a:spcPts val="0"/>
              </a:spcAft>
              <a:buSzPct val="100000"/>
              <a:buFont typeface="Arial"/>
              <a:buChar char="•"/>
            </a:pPr>
            <a:r>
              <a:rPr lang="en-US" dirty="0" err="1"/>
              <a:t>Yulex</a:t>
            </a:r>
            <a:r>
              <a:rPr lang="en-US" dirty="0"/>
              <a:t> products are compliant with the EU Deforestation -Free Products Regulation (EU2023/115) (Council of the European Union, 2023)</a:t>
            </a:r>
            <a:endParaRPr dirty="0"/>
          </a:p>
          <a:p>
            <a:pPr marL="342900" lvl="0" indent="-342900" algn="l" rtl="0">
              <a:lnSpc>
                <a:spcPct val="150000"/>
              </a:lnSpc>
              <a:spcBef>
                <a:spcPts val="1000"/>
              </a:spcBef>
              <a:spcAft>
                <a:spcPts val="0"/>
              </a:spcAft>
              <a:buSzPct val="100000"/>
              <a:buFont typeface="Arial"/>
              <a:buChar char="•"/>
            </a:pPr>
            <a:r>
              <a:rPr lang="en-US" dirty="0"/>
              <a:t>Natural rubber is largely produced from clonal plantations of Hevea </a:t>
            </a:r>
            <a:r>
              <a:rPr lang="en-US" dirty="0" err="1"/>
              <a:t>brasiliensis</a:t>
            </a:r>
            <a:r>
              <a:rPr lang="en-US" dirty="0"/>
              <a:t> in southeast Asia. Rubber-producing crops are greatly desired as they increase biodiversity and promote strong social, economical sustainable growth (Cornish et al., 2008).</a:t>
            </a:r>
            <a:endParaRPr dirty="0"/>
          </a:p>
          <a:p>
            <a:pPr marL="342900" lvl="0" indent="-342900" algn="l" rtl="0">
              <a:lnSpc>
                <a:spcPct val="150000"/>
              </a:lnSpc>
              <a:spcBef>
                <a:spcPts val="1000"/>
              </a:spcBef>
              <a:spcAft>
                <a:spcPts val="0"/>
              </a:spcAft>
              <a:buSzPct val="100000"/>
              <a:buFont typeface="Arial"/>
              <a:buChar char="•"/>
            </a:pPr>
            <a:r>
              <a:rPr lang="en-US" dirty="0"/>
              <a:t>However, </a:t>
            </a:r>
            <a:r>
              <a:rPr lang="en-US" dirty="0" err="1"/>
              <a:t>Yulex</a:t>
            </a:r>
            <a:r>
              <a:rPr lang="en-US" dirty="0"/>
              <a:t> still presents recycling issues, irrespective of its sustainable sources. </a:t>
            </a:r>
            <a:endParaRPr dirty="0"/>
          </a:p>
          <a:p>
            <a:pPr marL="342900" lvl="0" indent="-273050" algn="l" rtl="0">
              <a:lnSpc>
                <a:spcPct val="150000"/>
              </a:lnSpc>
              <a:spcBef>
                <a:spcPts val="1000"/>
              </a:spcBef>
              <a:spcAft>
                <a:spcPts val="0"/>
              </a:spcAft>
              <a:buSzPct val="100000"/>
              <a:buFont typeface="Arial"/>
              <a:buNone/>
            </a:pPr>
            <a:endParaRPr dirty="0"/>
          </a:p>
        </p:txBody>
      </p:sp>
      <p:pic>
        <p:nvPicPr>
          <p:cNvPr id="982" name="Google Shape;982;p17"/>
          <p:cNvPicPr preferRelativeResize="0">
            <a:picLocks noGrp="1"/>
          </p:cNvPicPr>
          <p:nvPr>
            <p:ph type="pic" idx="2"/>
          </p:nvPr>
        </p:nvPicPr>
        <p:blipFill rotWithShape="1">
          <a:blip r:embed="rId3">
            <a:alphaModFix/>
          </a:blip>
          <a:srcRect l="11792" r="11791"/>
          <a:stretch/>
        </p:blipFill>
        <p:spPr>
          <a:xfrm>
            <a:off x="6583680" y="1883664"/>
            <a:ext cx="5614416" cy="4114800"/>
          </a:xfrm>
          <a:prstGeom prst="rect">
            <a:avLst/>
          </a:prstGeom>
          <a:solidFill>
            <a:srgbClr val="9CAFB4"/>
          </a:solidFill>
          <a:ln>
            <a:noFill/>
          </a:ln>
        </p:spPr>
      </p:pic>
      <p:sp>
        <p:nvSpPr>
          <p:cNvPr id="983" name="Google Shape;983;p17"/>
          <p:cNvSpPr txBox="1">
            <a:spLocks noGrp="1"/>
          </p:cNvSpPr>
          <p:nvPr>
            <p:ph type="dt" idx="10"/>
          </p:nvPr>
        </p:nvSpPr>
        <p:spPr>
          <a:xfrm>
            <a:off x="173736" y="6382512"/>
            <a:ext cx="10266327"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4"/>
              </a:rPr>
              <a:t>https://sourcingjournal.com/topics/raw-materials/yulex-natural-rubber-smallholder-farmers-vietnam-thailand-regenerative-agriculture-437820/</a:t>
            </a:r>
            <a:r>
              <a:rPr lang="en-US"/>
              <a:t>. </a:t>
            </a:r>
            <a:endParaRPr/>
          </a:p>
        </p:txBody>
      </p:sp>
      <p:sp>
        <p:nvSpPr>
          <p:cNvPr id="984" name="Google Shape;984;p17"/>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89"/>
        <p:cNvGrpSpPr/>
        <p:nvPr/>
      </p:nvGrpSpPr>
      <p:grpSpPr>
        <a:xfrm>
          <a:off x="0" y="0"/>
          <a:ext cx="0" cy="0"/>
          <a:chOff x="0" y="0"/>
          <a:chExt cx="0" cy="0"/>
        </a:xfrm>
      </p:grpSpPr>
      <p:sp>
        <p:nvSpPr>
          <p:cNvPr id="990" name="Google Shape;990;p18"/>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4000"/>
              <a:buFont typeface="Arial"/>
              <a:buNone/>
            </a:pPr>
            <a:r>
              <a:rPr lang="en-US"/>
              <a:t>Modern Manufacturing </a:t>
            </a:r>
            <a:endParaRPr/>
          </a:p>
        </p:txBody>
      </p:sp>
      <p:sp>
        <p:nvSpPr>
          <p:cNvPr id="991" name="Google Shape;991;p18"/>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fontScale="92500" lnSpcReduction="10000"/>
          </a:bodyPr>
          <a:lstStyle/>
          <a:p>
            <a:pPr marL="0" lvl="0" indent="0" algn="ctr" rtl="0">
              <a:lnSpc>
                <a:spcPct val="150000"/>
              </a:lnSpc>
              <a:spcBef>
                <a:spcPts val="0"/>
              </a:spcBef>
              <a:spcAft>
                <a:spcPts val="0"/>
              </a:spcAft>
              <a:buSzPts val="2000"/>
              <a:buNone/>
            </a:pPr>
            <a:r>
              <a:rPr lang="en-US"/>
              <a:t>Industry Leaders </a:t>
            </a:r>
            <a:endParaRPr/>
          </a:p>
        </p:txBody>
      </p:sp>
      <p:pic>
        <p:nvPicPr>
          <p:cNvPr id="992" name="Google Shape;992;p18" descr="Photo of a surfer in the barrel of a wave"/>
          <p:cNvPicPr preferRelativeResize="0">
            <a:picLocks noGrp="1"/>
          </p:cNvPicPr>
          <p:nvPr>
            <p:ph type="pic" idx="2"/>
          </p:nvPr>
        </p:nvPicPr>
        <p:blipFill rotWithShape="1">
          <a:blip r:embed="rId3">
            <a:alphaModFix/>
          </a:blip>
          <a:srcRect t="17202" b="17202"/>
          <a:stretch/>
        </p:blipFill>
        <p:spPr>
          <a:xfrm>
            <a:off x="-4352" y="8"/>
            <a:ext cx="12200723" cy="4502143"/>
          </a:xfrm>
          <a:prstGeom prst="rect">
            <a:avLst/>
          </a:prstGeom>
          <a:solidFill>
            <a:srgbClr val="9CAFB4"/>
          </a:solid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996"/>
        <p:cNvGrpSpPr/>
        <p:nvPr/>
      </p:nvGrpSpPr>
      <p:grpSpPr>
        <a:xfrm>
          <a:off x="0" y="0"/>
          <a:ext cx="0" cy="0"/>
          <a:chOff x="0" y="0"/>
          <a:chExt cx="0" cy="0"/>
        </a:xfrm>
      </p:grpSpPr>
      <p:sp>
        <p:nvSpPr>
          <p:cNvPr id="997" name="Google Shape;997;p19"/>
          <p:cNvSpPr txBox="1">
            <a:spLocks noGrp="1"/>
          </p:cNvSpPr>
          <p:nvPr>
            <p:ph type="title"/>
          </p:nvPr>
        </p:nvSpPr>
        <p:spPr>
          <a:xfrm>
            <a:off x="6931152" y="576072"/>
            <a:ext cx="4389120" cy="134416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dirty="0"/>
              <a:t>Patagonia </a:t>
            </a:r>
            <a:endParaRPr dirty="0"/>
          </a:p>
        </p:txBody>
      </p:sp>
      <p:sp>
        <p:nvSpPr>
          <p:cNvPr id="998" name="Google Shape;998;p19"/>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pic>
        <p:nvPicPr>
          <p:cNvPr id="999" name="Google Shape;999;p19"/>
          <p:cNvPicPr preferRelativeResize="0">
            <a:picLocks noGrp="1"/>
          </p:cNvPicPr>
          <p:nvPr>
            <p:ph type="pic" idx="2"/>
          </p:nvPr>
        </p:nvPicPr>
        <p:blipFill rotWithShape="1">
          <a:blip r:embed="rId3">
            <a:alphaModFix/>
          </a:blip>
          <a:srcRect l="5125" r="5124"/>
          <a:stretch/>
        </p:blipFill>
        <p:spPr>
          <a:xfrm>
            <a:off x="1673352" y="1572768"/>
            <a:ext cx="2743200" cy="1719072"/>
          </a:xfrm>
          <a:prstGeom prst="rect">
            <a:avLst/>
          </a:prstGeom>
          <a:solidFill>
            <a:srgbClr val="9CAFB4"/>
          </a:solidFill>
          <a:ln>
            <a:noFill/>
          </a:ln>
        </p:spPr>
      </p:pic>
      <p:pic>
        <p:nvPicPr>
          <p:cNvPr id="1000" name="Google Shape;1000;p19"/>
          <p:cNvPicPr preferRelativeResize="0">
            <a:picLocks noGrp="1"/>
          </p:cNvPicPr>
          <p:nvPr>
            <p:ph type="pic" idx="3"/>
          </p:nvPr>
        </p:nvPicPr>
        <p:blipFill rotWithShape="1">
          <a:blip r:embed="rId4">
            <a:alphaModFix/>
          </a:blip>
          <a:srcRect t="3088" b="3089"/>
          <a:stretch/>
        </p:blipFill>
        <p:spPr>
          <a:xfrm>
            <a:off x="1673352" y="3575304"/>
            <a:ext cx="2743200" cy="1719072"/>
          </a:xfrm>
          <a:prstGeom prst="rect">
            <a:avLst/>
          </a:prstGeom>
          <a:solidFill>
            <a:srgbClr val="9CAFB4"/>
          </a:solidFill>
          <a:ln>
            <a:noFill/>
          </a:ln>
        </p:spPr>
      </p:pic>
      <p:sp>
        <p:nvSpPr>
          <p:cNvPr id="1001" name="Google Shape;1001;p19"/>
          <p:cNvSpPr txBox="1">
            <a:spLocks noGrp="1"/>
          </p:cNvSpPr>
          <p:nvPr>
            <p:ph type="body" idx="1"/>
          </p:nvPr>
        </p:nvSpPr>
        <p:spPr>
          <a:xfrm>
            <a:off x="6975160" y="2177516"/>
            <a:ext cx="4340539" cy="3999448"/>
          </a:xfrm>
          <a:prstGeom prst="rect">
            <a:avLst/>
          </a:prstGeom>
          <a:noFill/>
          <a:ln>
            <a:noFill/>
          </a:ln>
        </p:spPr>
        <p:txBody>
          <a:bodyPr spcFirstLastPara="1" wrap="square" lIns="91425" tIns="45700" rIns="91425" bIns="45700" anchor="t" anchorCtr="0">
            <a:normAutofit fontScale="55000" lnSpcReduction="20000"/>
          </a:bodyPr>
          <a:lstStyle/>
          <a:p>
            <a:pPr marL="342900" lvl="0" indent="-352425" algn="l" rtl="0">
              <a:lnSpc>
                <a:spcPct val="150000"/>
              </a:lnSpc>
              <a:spcBef>
                <a:spcPts val="0"/>
              </a:spcBef>
              <a:spcAft>
                <a:spcPts val="0"/>
              </a:spcAft>
              <a:buSzPct val="100000"/>
              <a:buFont typeface="Arial"/>
              <a:buChar char="•"/>
            </a:pPr>
            <a:r>
              <a:rPr lang="en-US" dirty="0"/>
              <a:t>Patagonia switched from using petroleum-based material for its wetsuits to a natural rubber with the trade name </a:t>
            </a:r>
            <a:r>
              <a:rPr lang="en-US" dirty="0" err="1"/>
              <a:t>Yulex</a:t>
            </a:r>
            <a:r>
              <a:rPr lang="en-US" dirty="0"/>
              <a:t>.</a:t>
            </a:r>
            <a:endParaRPr dirty="0"/>
          </a:p>
          <a:p>
            <a:pPr marL="342900" lvl="0" indent="-352425" algn="l" rtl="0">
              <a:lnSpc>
                <a:spcPct val="150000"/>
              </a:lnSpc>
              <a:spcBef>
                <a:spcPts val="1000"/>
              </a:spcBef>
              <a:spcAft>
                <a:spcPts val="0"/>
              </a:spcAft>
              <a:buSzPct val="100000"/>
              <a:buFont typeface="Arial"/>
              <a:buChar char="•"/>
            </a:pPr>
            <a:r>
              <a:rPr lang="en-US" dirty="0"/>
              <a:t>They have identified initiatives such as the use of renewable energy at its owned and operated  facilities to drive carbon reduction.</a:t>
            </a:r>
            <a:endParaRPr dirty="0"/>
          </a:p>
          <a:p>
            <a:pPr marL="342900" lvl="0" indent="-352425" algn="l" rtl="0">
              <a:lnSpc>
                <a:spcPct val="150000"/>
              </a:lnSpc>
              <a:spcBef>
                <a:spcPts val="1000"/>
              </a:spcBef>
              <a:spcAft>
                <a:spcPts val="0"/>
              </a:spcAft>
              <a:buSzPct val="100000"/>
              <a:buFont typeface="Arial"/>
              <a:buChar char="•"/>
            </a:pPr>
            <a:r>
              <a:rPr lang="en-US" dirty="0"/>
              <a:t>Furthermore, the </a:t>
            </a:r>
            <a:r>
              <a:rPr lang="en-US" dirty="0" err="1"/>
              <a:t>organisation</a:t>
            </a:r>
            <a:r>
              <a:rPr lang="en-US" dirty="0"/>
              <a:t> has stated a desire  to expand its reach and include its full value chain to include emission targets not directly controlled by Patagonia and implement policy and strategy that would enable its carbon footprint to diminish even as the company grew.</a:t>
            </a:r>
            <a:endParaRPr dirty="0"/>
          </a:p>
          <a:p>
            <a:pPr marL="342900" lvl="0" indent="-352425" algn="l" rtl="0">
              <a:lnSpc>
                <a:spcPct val="150000"/>
              </a:lnSpc>
              <a:spcBef>
                <a:spcPts val="1000"/>
              </a:spcBef>
              <a:spcAft>
                <a:spcPts val="0"/>
              </a:spcAft>
              <a:buSzPct val="100000"/>
              <a:buFont typeface="Arial"/>
              <a:buChar char="•"/>
            </a:pPr>
            <a:r>
              <a:rPr lang="en-US" dirty="0"/>
              <a:t>They promote repair and reuse of their products in an endeavor to </a:t>
            </a:r>
            <a:r>
              <a:rPr lang="en-US" dirty="0" err="1"/>
              <a:t>maximise</a:t>
            </a:r>
            <a:r>
              <a:rPr lang="en-US" dirty="0"/>
              <a:t> lifecycle and lock in carbon.</a:t>
            </a:r>
            <a:endParaRPr dirty="0"/>
          </a:p>
        </p:txBody>
      </p:sp>
      <p:sp>
        <p:nvSpPr>
          <p:cNvPr id="1002" name="Google Shape;1002;p19"/>
          <p:cNvSpPr txBox="1">
            <a:spLocks noGrp="1"/>
          </p:cNvSpPr>
          <p:nvPr>
            <p:ph type="dt" idx="10"/>
          </p:nvPr>
        </p:nvSpPr>
        <p:spPr>
          <a:xfrm>
            <a:off x="173736" y="6382512"/>
            <a:ext cx="5511447"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dirty="0"/>
              <a:t>ttps://www.blue-tomato.com/en-GB/blue-world/products/patagonia-yulex-sustainable-wetsuits/. </a:t>
            </a:r>
            <a:endParaRPr dirty="0"/>
          </a:p>
        </p:txBody>
      </p:sp>
      <p:sp>
        <p:nvSpPr>
          <p:cNvPr id="1003" name="Google Shape;1003;p19"/>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007"/>
        <p:cNvGrpSpPr/>
        <p:nvPr/>
      </p:nvGrpSpPr>
      <p:grpSpPr>
        <a:xfrm>
          <a:off x="0" y="0"/>
          <a:ext cx="0" cy="0"/>
          <a:chOff x="0" y="0"/>
          <a:chExt cx="0" cy="0"/>
        </a:xfrm>
      </p:grpSpPr>
      <p:sp>
        <p:nvSpPr>
          <p:cNvPr id="1008" name="Google Shape;1008;p20"/>
          <p:cNvSpPr txBox="1">
            <a:spLocks noGrp="1"/>
          </p:cNvSpPr>
          <p:nvPr>
            <p:ph type="title"/>
          </p:nvPr>
        </p:nvSpPr>
        <p:spPr>
          <a:xfrm>
            <a:off x="1069848" y="694944"/>
            <a:ext cx="8677656" cy="9784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Finisterre wet suits from wet suits  </a:t>
            </a:r>
            <a:endParaRPr/>
          </a:p>
        </p:txBody>
      </p:sp>
      <p:sp>
        <p:nvSpPr>
          <p:cNvPr id="1009" name="Google Shape;1009;p20"/>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
        <p:nvSpPr>
          <p:cNvPr id="1010" name="Google Shape;1010;p20"/>
          <p:cNvSpPr txBox="1">
            <a:spLocks noGrp="1"/>
          </p:cNvSpPr>
          <p:nvPr>
            <p:ph type="body" idx="1"/>
          </p:nvPr>
        </p:nvSpPr>
        <p:spPr>
          <a:xfrm>
            <a:off x="1086357" y="2342775"/>
            <a:ext cx="5009643" cy="3655689"/>
          </a:xfrm>
          <a:prstGeom prst="rect">
            <a:avLst/>
          </a:prstGeom>
          <a:noFill/>
          <a:ln>
            <a:noFill/>
          </a:ln>
        </p:spPr>
        <p:txBody>
          <a:bodyPr spcFirstLastPara="1" wrap="square" lIns="91425" tIns="45700" rIns="91425" bIns="45700" anchor="t" anchorCtr="0">
            <a:normAutofit fontScale="55000" lnSpcReduction="20000"/>
          </a:bodyPr>
          <a:lstStyle/>
          <a:p>
            <a:pPr marL="0" lvl="0" indent="0" algn="l" rtl="0">
              <a:lnSpc>
                <a:spcPct val="150000"/>
              </a:lnSpc>
              <a:spcBef>
                <a:spcPts val="0"/>
              </a:spcBef>
              <a:spcAft>
                <a:spcPts val="0"/>
              </a:spcAft>
              <a:buSzPct val="100000"/>
              <a:buNone/>
            </a:pPr>
            <a:r>
              <a:rPr lang="en-US" dirty="0"/>
              <a:t>In partnership with the Wetsuits From Wetsuits (WFW)  </a:t>
            </a:r>
            <a:r>
              <a:rPr lang="en-US" dirty="0" err="1"/>
              <a:t>programme</a:t>
            </a:r>
            <a:r>
              <a:rPr lang="en-US" dirty="0"/>
              <a:t> being run with the support of sustainable material design from  the university of Exeter along with the UK's Knowledge Transfer Partnership  (KTP) (Knowledge Transfer Network, 2024) they have developed a method for creating recyclable wetsuits. ,</a:t>
            </a:r>
            <a:endParaRPr dirty="0"/>
          </a:p>
          <a:p>
            <a:pPr marL="0" lvl="0" indent="0" algn="l" rtl="0">
              <a:lnSpc>
                <a:spcPct val="150000"/>
              </a:lnSpc>
              <a:spcBef>
                <a:spcPts val="1000"/>
              </a:spcBef>
              <a:spcAft>
                <a:spcPts val="0"/>
              </a:spcAft>
              <a:buSzPct val="100000"/>
              <a:buNone/>
            </a:pPr>
            <a:r>
              <a:rPr lang="en-US" dirty="0"/>
              <a:t>Finisterre </a:t>
            </a:r>
            <a:r>
              <a:rPr lang="en-US" dirty="0" err="1"/>
              <a:t>recognised</a:t>
            </a:r>
            <a:r>
              <a:rPr lang="en-US" dirty="0"/>
              <a:t> that bio-rubber, </a:t>
            </a:r>
            <a:r>
              <a:rPr lang="en-US" dirty="0" err="1"/>
              <a:t>Yulex</a:t>
            </a:r>
            <a:r>
              <a:rPr lang="en-US" dirty="0"/>
              <a:t>, retains the same performance benefits as traditional neoprene but with a significantly reduced environmental impact however when breaking down old wetsuits into a crumb or similar, it  will produce a low-grade material due to various inner and outer layers of material other than Neoprene used in their construction (Remington, 2019).</a:t>
            </a:r>
            <a:endParaRPr dirty="0"/>
          </a:p>
          <a:p>
            <a:pPr marL="0" lvl="0" indent="0" algn="l" rtl="0">
              <a:lnSpc>
                <a:spcPct val="150000"/>
              </a:lnSpc>
              <a:spcBef>
                <a:spcPts val="1000"/>
              </a:spcBef>
              <a:spcAft>
                <a:spcPts val="0"/>
              </a:spcAft>
              <a:buSzPct val="100000"/>
              <a:buNone/>
            </a:pPr>
            <a:r>
              <a:rPr lang="en-US" dirty="0"/>
              <a:t>The R&amp;D team identified that smooth skin neoprene had similar properties and performance characteristics to that of conventional material coated neoprene. </a:t>
            </a:r>
            <a:endParaRPr dirty="0"/>
          </a:p>
          <a:p>
            <a:pPr marL="0" lvl="0" indent="0" algn="l" rtl="0">
              <a:lnSpc>
                <a:spcPct val="150000"/>
              </a:lnSpc>
              <a:spcBef>
                <a:spcPts val="1000"/>
              </a:spcBef>
              <a:spcAft>
                <a:spcPts val="0"/>
              </a:spcAft>
              <a:buSzPct val="100000"/>
              <a:buNone/>
            </a:pPr>
            <a:r>
              <a:rPr lang="en-US" dirty="0"/>
              <a:t>91% of Finisterre 2023 clothing range was made with organic, recycled or natural materials. They also offer a repair service.  They also offer a repair and re-use service.</a:t>
            </a:r>
            <a:endParaRPr dirty="0"/>
          </a:p>
          <a:p>
            <a:pPr marL="0" lvl="0" indent="0" algn="l" rtl="0">
              <a:lnSpc>
                <a:spcPct val="150000"/>
              </a:lnSpc>
              <a:spcBef>
                <a:spcPts val="1000"/>
              </a:spcBef>
              <a:spcAft>
                <a:spcPts val="0"/>
              </a:spcAft>
              <a:buSzPct val="100000"/>
              <a:buNone/>
            </a:pPr>
            <a:endParaRPr dirty="0"/>
          </a:p>
        </p:txBody>
      </p:sp>
      <p:pic>
        <p:nvPicPr>
          <p:cNvPr id="1011" name="Google Shape;1011;p20"/>
          <p:cNvPicPr preferRelativeResize="0">
            <a:picLocks noGrp="1"/>
          </p:cNvPicPr>
          <p:nvPr>
            <p:ph type="pic" idx="2"/>
          </p:nvPr>
        </p:nvPicPr>
        <p:blipFill rotWithShape="1">
          <a:blip r:embed="rId3">
            <a:alphaModFix/>
          </a:blip>
          <a:srcRect l="4514" r="4514"/>
          <a:stretch/>
        </p:blipFill>
        <p:spPr>
          <a:xfrm>
            <a:off x="6583680" y="1883664"/>
            <a:ext cx="5614416" cy="4114800"/>
          </a:xfrm>
          <a:prstGeom prst="rect">
            <a:avLst/>
          </a:prstGeom>
          <a:solidFill>
            <a:srgbClr val="9CAFB4"/>
          </a:solidFill>
          <a:ln>
            <a:noFill/>
          </a:ln>
        </p:spPr>
      </p:pic>
      <p:sp>
        <p:nvSpPr>
          <p:cNvPr id="1012" name="Google Shape;1012;p20"/>
          <p:cNvSpPr txBox="1">
            <a:spLocks noGrp="1"/>
          </p:cNvSpPr>
          <p:nvPr>
            <p:ph type="dt" idx="10"/>
          </p:nvPr>
        </p:nvSpPr>
        <p:spPr>
          <a:xfrm>
            <a:off x="173736" y="6382512"/>
            <a:ext cx="10870626"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u="sng">
                <a:solidFill>
                  <a:schemeClr val="hlink"/>
                </a:solidFill>
                <a:hlinkClick r:id="rId4"/>
              </a:rPr>
              <a:t>h</a:t>
            </a:r>
            <a:r>
              <a:rPr lang="en-US"/>
              <a:t>https://www.google.com/search?q=Finisterre+recyclable+wet+suit</a:t>
            </a:r>
            <a:endParaRPr/>
          </a:p>
        </p:txBody>
      </p:sp>
      <p:sp>
        <p:nvSpPr>
          <p:cNvPr id="1013" name="Google Shape;1013;p20"/>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17"/>
        <p:cNvGrpSpPr/>
        <p:nvPr/>
      </p:nvGrpSpPr>
      <p:grpSpPr>
        <a:xfrm>
          <a:off x="0" y="0"/>
          <a:ext cx="0" cy="0"/>
          <a:chOff x="0" y="0"/>
          <a:chExt cx="0" cy="0"/>
        </a:xfrm>
      </p:grpSpPr>
      <p:sp>
        <p:nvSpPr>
          <p:cNvPr id="1018" name="Google Shape;1018;p21"/>
          <p:cNvSpPr txBox="1">
            <a:spLocks noGrp="1"/>
          </p:cNvSpPr>
          <p:nvPr>
            <p:ph type="title"/>
          </p:nvPr>
        </p:nvSpPr>
        <p:spPr>
          <a:xfrm>
            <a:off x="1069848" y="694944"/>
            <a:ext cx="8677656" cy="9784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Surfboards </a:t>
            </a:r>
          </a:p>
        </p:txBody>
      </p:sp>
      <p:sp>
        <p:nvSpPr>
          <p:cNvPr id="1019" name="Google Shape;1019;p21"/>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GB" sz="1050" b="0" i="0" u="none" strike="noStrike" cap="none">
                <a:solidFill>
                  <a:srgbClr val="323232"/>
                </a:solidFill>
                <a:latin typeface="Avenir"/>
                <a:ea typeface="Avenir"/>
                <a:cs typeface="Avenir"/>
                <a:sym typeface="Avenir"/>
              </a:rPr>
              <a:t>T Miles </a:t>
            </a:r>
            <a:r>
              <a:rPr lang="en-GB" sz="1000" b="0" i="0" u="none" strike="noStrike" cap="none">
                <a:solidFill>
                  <a:srgbClr val="000000"/>
                </a:solidFill>
                <a:latin typeface="Avenir"/>
                <a:ea typeface="Avenir"/>
                <a:cs typeface="Avenir"/>
                <a:sym typeface="Avenir"/>
              </a:rPr>
              <a:t>BMSSS6007 CW1 May 2024</a:t>
            </a:r>
          </a:p>
          <a:p>
            <a:pPr marL="0" lvl="0" indent="0" algn="l" rtl="0">
              <a:spcBef>
                <a:spcPts val="0"/>
              </a:spcBef>
              <a:spcAft>
                <a:spcPts val="0"/>
              </a:spcAft>
              <a:buNone/>
            </a:pPr>
            <a:endParaRPr lang="en-GB"/>
          </a:p>
        </p:txBody>
      </p:sp>
      <p:pic>
        <p:nvPicPr>
          <p:cNvPr id="1020" name="Google Shape;1020;p21"/>
          <p:cNvPicPr preferRelativeResize="0">
            <a:picLocks noGrp="1"/>
          </p:cNvPicPr>
          <p:nvPr>
            <p:ph type="body" idx="1"/>
          </p:nvPr>
        </p:nvPicPr>
        <p:blipFill rotWithShape="1">
          <a:blip r:embed="rId3">
            <a:alphaModFix/>
          </a:blip>
          <a:srcRect/>
          <a:stretch/>
        </p:blipFill>
        <p:spPr>
          <a:xfrm>
            <a:off x="351955" y="2035534"/>
            <a:ext cx="5256684" cy="3601941"/>
          </a:xfrm>
          <a:prstGeom prst="rect">
            <a:avLst/>
          </a:prstGeom>
          <a:noFill/>
          <a:ln>
            <a:noFill/>
          </a:ln>
        </p:spPr>
      </p:pic>
      <p:pic>
        <p:nvPicPr>
          <p:cNvPr id="3" name="Picture Placeholder 2" descr="A group of surfboards in front of a beach&#10;&#10;Description automatically generated">
            <a:extLst>
              <a:ext uri="{FF2B5EF4-FFF2-40B4-BE49-F238E27FC236}">
                <a16:creationId xmlns:a16="http://schemas.microsoft.com/office/drawing/2014/main" id="{B4073D69-143F-8AB8-B77E-58B369168B0C}"/>
              </a:ext>
            </a:extLst>
          </p:cNvPr>
          <p:cNvPicPr>
            <a:picLocks noGrp="1" noChangeAspect="1"/>
          </p:cNvPicPr>
          <p:nvPr>
            <p:ph type="pic" idx="2"/>
          </p:nvPr>
        </p:nvPicPr>
        <p:blipFill>
          <a:blip r:embed="rId4"/>
          <a:srcRect l="4597" r="4597"/>
          <a:stretch>
            <a:fillRect/>
          </a:stretch>
        </p:blipFill>
        <p:spPr>
          <a:xfrm>
            <a:off x="6095999" y="2035534"/>
            <a:ext cx="5744045" cy="3601941"/>
          </a:xfrm>
          <a:prstGeom prst="rect">
            <a:avLst/>
          </a:prstGeom>
          <a:solidFill>
            <a:srgbClr val="9CAFB4"/>
          </a:solidFill>
          <a:ln>
            <a:noFill/>
          </a:ln>
        </p:spPr>
      </p:pic>
      <p:sp>
        <p:nvSpPr>
          <p:cNvPr id="1023" name="Google Shape;1023;p21"/>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smtClean="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028"/>
        <p:cNvGrpSpPr/>
        <p:nvPr/>
      </p:nvGrpSpPr>
      <p:grpSpPr>
        <a:xfrm>
          <a:off x="0" y="0"/>
          <a:ext cx="0" cy="0"/>
          <a:chOff x="0" y="0"/>
          <a:chExt cx="0" cy="0"/>
        </a:xfrm>
      </p:grpSpPr>
      <p:sp>
        <p:nvSpPr>
          <p:cNvPr id="1029" name="Google Shape;1029;p22"/>
          <p:cNvSpPr txBox="1">
            <a:spLocks noGrp="1"/>
          </p:cNvSpPr>
          <p:nvPr>
            <p:ph type="title"/>
          </p:nvPr>
        </p:nvSpPr>
        <p:spPr>
          <a:xfrm>
            <a:off x="2066544" y="4937760"/>
            <a:ext cx="8028432" cy="886968"/>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4000"/>
              <a:buFont typeface="Arial"/>
              <a:buNone/>
            </a:pPr>
            <a:r>
              <a:rPr lang="en-US"/>
              <a:t>Overcoming the challenges   </a:t>
            </a:r>
            <a:endParaRPr/>
          </a:p>
        </p:txBody>
      </p:sp>
      <p:sp>
        <p:nvSpPr>
          <p:cNvPr id="1030" name="Google Shape;1030;p22"/>
          <p:cNvSpPr txBox="1">
            <a:spLocks noGrp="1"/>
          </p:cNvSpPr>
          <p:nvPr>
            <p:ph type="subTitle" idx="1"/>
          </p:nvPr>
        </p:nvSpPr>
        <p:spPr>
          <a:xfrm>
            <a:off x="2780983" y="5945844"/>
            <a:ext cx="6396471" cy="509627"/>
          </a:xfrm>
          <a:prstGeom prst="rect">
            <a:avLst/>
          </a:prstGeom>
          <a:noFill/>
          <a:ln>
            <a:noFill/>
          </a:ln>
        </p:spPr>
        <p:txBody>
          <a:bodyPr spcFirstLastPara="1" wrap="square" lIns="91425" tIns="45700" rIns="91425" bIns="45700" anchor="t" anchorCtr="0">
            <a:normAutofit fontScale="92500" lnSpcReduction="10000"/>
          </a:bodyPr>
          <a:lstStyle/>
          <a:p>
            <a:pPr marL="0" lvl="0" indent="0" algn="ctr" rtl="0">
              <a:lnSpc>
                <a:spcPct val="150000"/>
              </a:lnSpc>
              <a:spcBef>
                <a:spcPts val="0"/>
              </a:spcBef>
              <a:spcAft>
                <a:spcPts val="0"/>
              </a:spcAft>
              <a:buSzPts val="2000"/>
              <a:buNone/>
            </a:pPr>
            <a:r>
              <a:rPr lang="en-US"/>
              <a:t>What Does The Future Look Like  </a:t>
            </a:r>
            <a:endParaRPr/>
          </a:p>
        </p:txBody>
      </p:sp>
      <p:pic>
        <p:nvPicPr>
          <p:cNvPr id="1031" name="Google Shape;1031;p22" descr="Photo of a surfer in the barrel of a wave"/>
          <p:cNvPicPr preferRelativeResize="0">
            <a:picLocks noGrp="1"/>
          </p:cNvPicPr>
          <p:nvPr>
            <p:ph type="pic" idx="2"/>
          </p:nvPr>
        </p:nvPicPr>
        <p:blipFill rotWithShape="1">
          <a:blip r:embed="rId3">
            <a:alphaModFix/>
          </a:blip>
          <a:srcRect t="17202" b="17202"/>
          <a:stretch/>
        </p:blipFill>
        <p:spPr>
          <a:xfrm>
            <a:off x="-4352" y="8"/>
            <a:ext cx="12200723" cy="4502143"/>
          </a:xfrm>
          <a:prstGeom prst="rect">
            <a:avLst/>
          </a:prstGeom>
          <a:solidFill>
            <a:srgbClr val="9CAFB4"/>
          </a:solid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035"/>
        <p:cNvGrpSpPr/>
        <p:nvPr/>
      </p:nvGrpSpPr>
      <p:grpSpPr>
        <a:xfrm>
          <a:off x="0" y="0"/>
          <a:ext cx="0" cy="0"/>
          <a:chOff x="0" y="0"/>
          <a:chExt cx="0" cy="0"/>
        </a:xfrm>
      </p:grpSpPr>
      <p:sp>
        <p:nvSpPr>
          <p:cNvPr id="1036" name="Google Shape;1036;p23"/>
          <p:cNvSpPr txBox="1">
            <a:spLocks noGrp="1"/>
          </p:cNvSpPr>
          <p:nvPr>
            <p:ph type="title"/>
          </p:nvPr>
        </p:nvSpPr>
        <p:spPr>
          <a:xfrm>
            <a:off x="841248" y="655320"/>
            <a:ext cx="9903000" cy="13257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Bridging the Gap </a:t>
            </a:r>
            <a:endParaRPr/>
          </a:p>
        </p:txBody>
      </p:sp>
      <p:sp>
        <p:nvSpPr>
          <p:cNvPr id="1037" name="Google Shape;1037;p23"/>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
        <p:nvSpPr>
          <p:cNvPr id="1038" name="Google Shape;1038;p23"/>
          <p:cNvSpPr txBox="1">
            <a:spLocks noGrp="1"/>
          </p:cNvSpPr>
          <p:nvPr>
            <p:ph type="body" idx="1"/>
          </p:nvPr>
        </p:nvSpPr>
        <p:spPr>
          <a:xfrm>
            <a:off x="839789" y="1833563"/>
            <a:ext cx="4872000" cy="823800"/>
          </a:xfrm>
          <a:prstGeom prst="rect">
            <a:avLst/>
          </a:prstGeom>
          <a:noFill/>
          <a:ln>
            <a:noFill/>
          </a:ln>
        </p:spPr>
        <p:txBody>
          <a:bodyPr spcFirstLastPara="1" wrap="square" lIns="91425" tIns="45700" rIns="91425" bIns="45700" anchor="b" anchorCtr="0">
            <a:noAutofit/>
          </a:bodyPr>
          <a:lstStyle/>
          <a:p>
            <a:pPr marL="0" lvl="0" indent="0" algn="l" rtl="0">
              <a:lnSpc>
                <a:spcPct val="150000"/>
              </a:lnSpc>
              <a:spcBef>
                <a:spcPts val="0"/>
              </a:spcBef>
              <a:spcAft>
                <a:spcPts val="0"/>
              </a:spcAft>
              <a:buSzPts val="1600"/>
              <a:buNone/>
            </a:pPr>
            <a:r>
              <a:rPr lang="en-US"/>
              <a:t>SURFBOARDS </a:t>
            </a:r>
            <a:endParaRPr/>
          </a:p>
        </p:txBody>
      </p:sp>
      <p:sp>
        <p:nvSpPr>
          <p:cNvPr id="1039" name="Google Shape;1039;p23"/>
          <p:cNvSpPr txBox="1">
            <a:spLocks noGrp="1"/>
          </p:cNvSpPr>
          <p:nvPr>
            <p:ph type="body" idx="2"/>
          </p:nvPr>
        </p:nvSpPr>
        <p:spPr>
          <a:xfrm>
            <a:off x="839787" y="2510632"/>
            <a:ext cx="4872133" cy="3684588"/>
          </a:xfrm>
          <a:prstGeom prst="rect">
            <a:avLst/>
          </a:prstGeom>
          <a:noFill/>
          <a:ln>
            <a:noFill/>
          </a:ln>
        </p:spPr>
        <p:txBody>
          <a:bodyPr spcFirstLastPara="1" wrap="square" lIns="91425" tIns="45700" rIns="91425" bIns="45700" anchor="t" anchorCtr="0">
            <a:normAutofit fontScale="62500" lnSpcReduction="20000"/>
          </a:bodyPr>
          <a:lstStyle/>
          <a:p>
            <a:pPr marL="228600" lvl="0" indent="-220535" algn="l" rtl="0">
              <a:lnSpc>
                <a:spcPct val="150000"/>
              </a:lnSpc>
              <a:spcBef>
                <a:spcPts val="0"/>
              </a:spcBef>
              <a:spcAft>
                <a:spcPts val="0"/>
              </a:spcAft>
              <a:buSzPct val="100000"/>
              <a:buChar char="•"/>
            </a:pPr>
            <a:r>
              <a:rPr lang="en-US" dirty="0"/>
              <a:t>The ECOBOARD' label educates and  engages individuals about the environmental impacts of their lifestyle through the lens of their surfboard (The Eco Board Project, 2024). Grading is split between level one and Gold.</a:t>
            </a:r>
            <a:endParaRPr dirty="0"/>
          </a:p>
          <a:p>
            <a:pPr marL="228600" lvl="0" indent="-220535" algn="l" rtl="0">
              <a:lnSpc>
                <a:spcPct val="150000"/>
              </a:lnSpc>
              <a:spcBef>
                <a:spcPts val="1000"/>
              </a:spcBef>
              <a:spcAft>
                <a:spcPts val="0"/>
              </a:spcAft>
              <a:buSzPct val="100000"/>
              <a:buChar char="•"/>
            </a:pPr>
            <a:r>
              <a:rPr lang="en-US" dirty="0"/>
              <a:t> ECOBOARD Level One makes It easy for any board builder to get started making ECOBOARDS. By using at least one qualified material either core or </a:t>
            </a:r>
            <a:r>
              <a:rPr lang="en-US" dirty="0" err="1"/>
              <a:t>resin,any</a:t>
            </a:r>
            <a:r>
              <a:rPr lang="en-US" dirty="0"/>
              <a:t>  produced board will have a significant reduction in environmental footprint without affecting performance, durability, or quality.</a:t>
            </a:r>
            <a:endParaRPr dirty="0"/>
          </a:p>
          <a:p>
            <a:pPr marL="228600" lvl="0" indent="-220535" algn="l" rtl="0">
              <a:lnSpc>
                <a:spcPct val="150000"/>
              </a:lnSpc>
              <a:spcBef>
                <a:spcPts val="1000"/>
              </a:spcBef>
              <a:spcAft>
                <a:spcPts val="0"/>
              </a:spcAft>
              <a:buSzPct val="100000"/>
              <a:buChar char="•"/>
            </a:pPr>
            <a:r>
              <a:rPr lang="en-US" dirty="0"/>
              <a:t>Under the current ECOBOARD criteria, wooden boards that require little to no resin and/or </a:t>
            </a:r>
            <a:r>
              <a:rPr lang="en-US" dirty="0" err="1"/>
              <a:t>fibreglass</a:t>
            </a:r>
            <a:r>
              <a:rPr lang="en-US" dirty="0"/>
              <a:t> in their manufacture such as a Hawaiian Alaia board made from FSC-certified Paulownia wood, produced by manufacturers that have been audited and have met the requirements of the gold level designation, also qualify as Gold Level boards. </a:t>
            </a:r>
            <a:endParaRPr dirty="0"/>
          </a:p>
          <a:p>
            <a:pPr marL="228600" lvl="0" indent="-161163" algn="l" rtl="0">
              <a:lnSpc>
                <a:spcPct val="150000"/>
              </a:lnSpc>
              <a:spcBef>
                <a:spcPts val="1000"/>
              </a:spcBef>
              <a:spcAft>
                <a:spcPts val="0"/>
              </a:spcAft>
              <a:buSzPct val="100000"/>
              <a:buNone/>
            </a:pPr>
            <a:endParaRPr dirty="0"/>
          </a:p>
          <a:p>
            <a:pPr marL="228600" lvl="0" indent="-161163" algn="l" rtl="0">
              <a:lnSpc>
                <a:spcPct val="150000"/>
              </a:lnSpc>
              <a:spcBef>
                <a:spcPts val="1000"/>
              </a:spcBef>
              <a:spcAft>
                <a:spcPts val="0"/>
              </a:spcAft>
              <a:buSzPct val="100000"/>
              <a:buNone/>
            </a:pPr>
            <a:endParaRPr dirty="0"/>
          </a:p>
        </p:txBody>
      </p:sp>
      <p:sp>
        <p:nvSpPr>
          <p:cNvPr id="1040" name="Google Shape;1040;p23"/>
          <p:cNvSpPr txBox="1">
            <a:spLocks noGrp="1"/>
          </p:cNvSpPr>
          <p:nvPr>
            <p:ph type="body" idx="3"/>
          </p:nvPr>
        </p:nvSpPr>
        <p:spPr>
          <a:xfrm>
            <a:off x="5889809" y="1757363"/>
            <a:ext cx="4849800" cy="823800"/>
          </a:xfrm>
          <a:prstGeom prst="rect">
            <a:avLst/>
          </a:prstGeom>
          <a:noFill/>
          <a:ln>
            <a:noFill/>
          </a:ln>
        </p:spPr>
        <p:txBody>
          <a:bodyPr spcFirstLastPara="1" wrap="square" lIns="91425" tIns="45700" rIns="91425" bIns="45700" anchor="b" anchorCtr="0">
            <a:noAutofit/>
          </a:bodyPr>
          <a:lstStyle/>
          <a:p>
            <a:pPr marL="0" lvl="0" indent="0" algn="l" rtl="0">
              <a:lnSpc>
                <a:spcPct val="150000"/>
              </a:lnSpc>
              <a:spcBef>
                <a:spcPts val="0"/>
              </a:spcBef>
              <a:spcAft>
                <a:spcPts val="0"/>
              </a:spcAft>
              <a:buSzPts val="1600"/>
              <a:buNone/>
            </a:pPr>
            <a:r>
              <a:rPr lang="en-US"/>
              <a:t>WET SUITS </a:t>
            </a:r>
            <a:endParaRPr/>
          </a:p>
        </p:txBody>
      </p:sp>
      <p:sp>
        <p:nvSpPr>
          <p:cNvPr id="1041" name="Google Shape;1041;p23"/>
          <p:cNvSpPr txBox="1">
            <a:spLocks noGrp="1"/>
          </p:cNvSpPr>
          <p:nvPr>
            <p:ph type="body" idx="4"/>
          </p:nvPr>
        </p:nvSpPr>
        <p:spPr>
          <a:xfrm>
            <a:off x="5889810" y="2505074"/>
            <a:ext cx="4872134" cy="3877437"/>
          </a:xfrm>
          <a:prstGeom prst="rect">
            <a:avLst/>
          </a:prstGeom>
          <a:noFill/>
          <a:ln>
            <a:noFill/>
          </a:ln>
        </p:spPr>
        <p:txBody>
          <a:bodyPr spcFirstLastPara="1" wrap="square" lIns="91425" tIns="45700" rIns="91425" bIns="45700" anchor="t" anchorCtr="0">
            <a:normAutofit fontScale="62500" lnSpcReduction="20000"/>
          </a:bodyPr>
          <a:lstStyle/>
          <a:p>
            <a:pPr marL="228600" lvl="0" indent="-228631" algn="l" rtl="0">
              <a:lnSpc>
                <a:spcPct val="150000"/>
              </a:lnSpc>
              <a:spcBef>
                <a:spcPts val="0"/>
              </a:spcBef>
              <a:spcAft>
                <a:spcPts val="0"/>
              </a:spcAft>
              <a:buSzPct val="100000"/>
              <a:buChar char="•"/>
            </a:pPr>
            <a:r>
              <a:rPr lang="en-US" dirty="0"/>
              <a:t>Whilst the manufacture of renewable rubber produces 80% less carbon dioxide and uses 10 times less water than the production of conventional Neoprene, it does not address the recycling issue (Finisterre, 2018; Finisterre, 2023).</a:t>
            </a:r>
            <a:endParaRPr dirty="0"/>
          </a:p>
          <a:p>
            <a:pPr marL="228600" lvl="0" indent="-228631" algn="l" rtl="0">
              <a:lnSpc>
                <a:spcPct val="150000"/>
              </a:lnSpc>
              <a:spcBef>
                <a:spcPts val="1000"/>
              </a:spcBef>
              <a:spcAft>
                <a:spcPts val="0"/>
              </a:spcAft>
              <a:buSzPct val="100000"/>
              <a:buChar char="•"/>
            </a:pPr>
            <a:r>
              <a:rPr lang="en-US" dirty="0"/>
              <a:t>Companies such as Circular Flow have developed new technology and manufacturing processes that bonds the particles from the shredded wetsuits without removing the textile laminate. This enables them to process 100% of the returned neoprene items and produce a stable and durable recycled material that can be used to manufacture a wide range of new ocean-going products.</a:t>
            </a:r>
            <a:endParaRPr dirty="0"/>
          </a:p>
          <a:p>
            <a:pPr marL="228600" lvl="0" indent="-228631" algn="l" rtl="0">
              <a:lnSpc>
                <a:spcPct val="150000"/>
              </a:lnSpc>
              <a:spcBef>
                <a:spcPts val="1000"/>
              </a:spcBef>
              <a:spcAft>
                <a:spcPts val="0"/>
              </a:spcAft>
              <a:buSzPct val="100000"/>
              <a:buChar char="•"/>
            </a:pPr>
            <a:r>
              <a:rPr lang="en-US" dirty="0"/>
              <a:t>Every component of the suit is recycled, including zips and plastic elements, so that no waste is generated (Circular Flow, 2022). </a:t>
            </a:r>
            <a:endParaRPr dirty="0"/>
          </a:p>
          <a:p>
            <a:pPr marL="228600" lvl="0" indent="-228631" algn="l" rtl="0">
              <a:lnSpc>
                <a:spcPct val="150000"/>
              </a:lnSpc>
              <a:spcBef>
                <a:spcPts val="1000"/>
              </a:spcBef>
              <a:spcAft>
                <a:spcPts val="0"/>
              </a:spcAft>
              <a:buSzPct val="100000"/>
              <a:buChar char="•"/>
            </a:pPr>
            <a:r>
              <a:rPr lang="en-US" dirty="0"/>
              <a:t>To overcome cost implications of renewable or sustainable, Brands such as Finisterre have developed equipment renting schemes to help make the ocean more accessible to all. </a:t>
            </a:r>
            <a:endParaRPr dirty="0"/>
          </a:p>
          <a:p>
            <a:pPr marL="228600" lvl="0" indent="-161163" algn="l" rtl="0">
              <a:lnSpc>
                <a:spcPct val="150000"/>
              </a:lnSpc>
              <a:spcBef>
                <a:spcPts val="1000"/>
              </a:spcBef>
              <a:spcAft>
                <a:spcPts val="0"/>
              </a:spcAft>
              <a:buSzPct val="100000"/>
              <a:buNone/>
            </a:pPr>
            <a:endParaRPr dirty="0"/>
          </a:p>
          <a:p>
            <a:pPr marL="228600" lvl="0" indent="-161163" algn="l" rtl="0">
              <a:lnSpc>
                <a:spcPct val="150000"/>
              </a:lnSpc>
              <a:spcBef>
                <a:spcPts val="1000"/>
              </a:spcBef>
              <a:spcAft>
                <a:spcPts val="0"/>
              </a:spcAft>
              <a:buSzPct val="100000"/>
              <a:buNone/>
            </a:pPr>
            <a:endParaRPr dirty="0"/>
          </a:p>
        </p:txBody>
      </p:sp>
      <p:sp>
        <p:nvSpPr>
          <p:cNvPr id="1043" name="Google Shape;1043;p23"/>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048"/>
        <p:cNvGrpSpPr/>
        <p:nvPr/>
      </p:nvGrpSpPr>
      <p:grpSpPr>
        <a:xfrm>
          <a:off x="0" y="0"/>
          <a:ext cx="0" cy="0"/>
          <a:chOff x="0" y="0"/>
          <a:chExt cx="0" cy="0"/>
        </a:xfrm>
      </p:grpSpPr>
      <p:sp>
        <p:nvSpPr>
          <p:cNvPr id="1049" name="Google Shape;1049;p24"/>
          <p:cNvSpPr txBox="1">
            <a:spLocks noGrp="1"/>
          </p:cNvSpPr>
          <p:nvPr>
            <p:ph type="title"/>
          </p:nvPr>
        </p:nvSpPr>
        <p:spPr>
          <a:xfrm>
            <a:off x="6931152" y="576072"/>
            <a:ext cx="4389120" cy="134416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Summary</a:t>
            </a:r>
            <a:endParaRPr/>
          </a:p>
        </p:txBody>
      </p:sp>
      <p:pic>
        <p:nvPicPr>
          <p:cNvPr id="1050" name="Google Shape;1050;p24" descr="Photo of a beach sunset"/>
          <p:cNvPicPr preferRelativeResize="0">
            <a:picLocks noGrp="1"/>
          </p:cNvPicPr>
          <p:nvPr>
            <p:ph type="pic" idx="2"/>
          </p:nvPr>
        </p:nvPicPr>
        <p:blipFill rotWithShape="1">
          <a:blip r:embed="rId3">
            <a:alphaModFix/>
          </a:blip>
          <a:srcRect t="2995" b="2995"/>
          <a:stretch/>
        </p:blipFill>
        <p:spPr>
          <a:xfrm>
            <a:off x="1673352" y="1572768"/>
            <a:ext cx="2743200" cy="1719072"/>
          </a:xfrm>
          <a:prstGeom prst="rect">
            <a:avLst/>
          </a:prstGeom>
          <a:solidFill>
            <a:srgbClr val="9CAFB4"/>
          </a:solidFill>
          <a:ln>
            <a:noFill/>
          </a:ln>
        </p:spPr>
      </p:pic>
      <p:pic>
        <p:nvPicPr>
          <p:cNvPr id="1051" name="Google Shape;1051;p24" descr="Photo of a wave"/>
          <p:cNvPicPr preferRelativeResize="0">
            <a:picLocks noGrp="1"/>
          </p:cNvPicPr>
          <p:nvPr>
            <p:ph type="pic" idx="3"/>
          </p:nvPr>
        </p:nvPicPr>
        <p:blipFill rotWithShape="1">
          <a:blip r:embed="rId4">
            <a:alphaModFix/>
          </a:blip>
          <a:srcRect t="2995" b="2995"/>
          <a:stretch/>
        </p:blipFill>
        <p:spPr>
          <a:xfrm>
            <a:off x="1673352" y="3575304"/>
            <a:ext cx="2743200" cy="1719072"/>
          </a:xfrm>
          <a:prstGeom prst="rect">
            <a:avLst/>
          </a:prstGeom>
          <a:solidFill>
            <a:srgbClr val="9CAFB4"/>
          </a:solidFill>
          <a:ln>
            <a:noFill/>
          </a:ln>
        </p:spPr>
      </p:pic>
      <p:sp>
        <p:nvSpPr>
          <p:cNvPr id="1052" name="Google Shape;1052;p24"/>
          <p:cNvSpPr txBox="1">
            <a:spLocks noGrp="1"/>
          </p:cNvSpPr>
          <p:nvPr>
            <p:ph type="body" idx="1"/>
          </p:nvPr>
        </p:nvSpPr>
        <p:spPr>
          <a:xfrm>
            <a:off x="6975160" y="2177516"/>
            <a:ext cx="4340539" cy="3999448"/>
          </a:xfrm>
          <a:prstGeom prst="rect">
            <a:avLst/>
          </a:prstGeom>
          <a:noFill/>
          <a:ln>
            <a:noFill/>
          </a:ln>
        </p:spPr>
        <p:txBody>
          <a:bodyPr spcFirstLastPara="1" wrap="square" lIns="91425" tIns="45700" rIns="91425" bIns="45700" anchor="t" anchorCtr="0">
            <a:normAutofit fontScale="70000" lnSpcReduction="20000"/>
          </a:bodyPr>
          <a:lstStyle/>
          <a:p>
            <a:pPr marL="342900" lvl="0" indent="-352425" algn="l" rtl="0">
              <a:lnSpc>
                <a:spcPct val="150000"/>
              </a:lnSpc>
              <a:spcBef>
                <a:spcPts val="0"/>
              </a:spcBef>
              <a:spcAft>
                <a:spcPts val="0"/>
              </a:spcAft>
              <a:buSzPct val="100000"/>
              <a:buFont typeface="Arial"/>
              <a:buChar char="•"/>
            </a:pPr>
            <a:r>
              <a:rPr lang="en-US" dirty="0"/>
              <a:t>Surfers see themselves as ‘green’ (</a:t>
            </a:r>
            <a:r>
              <a:rPr lang="en-US" dirty="0" err="1"/>
              <a:t>Langseth</a:t>
            </a:r>
            <a:r>
              <a:rPr lang="en-US" dirty="0"/>
              <a:t> and </a:t>
            </a:r>
            <a:r>
              <a:rPr lang="en-US" dirty="0" err="1"/>
              <a:t>Vyff</a:t>
            </a:r>
            <a:r>
              <a:rPr lang="en-US" dirty="0"/>
              <a:t>, 2021) and environmentally conscious but also </a:t>
            </a:r>
            <a:r>
              <a:rPr lang="en-US" dirty="0" err="1"/>
              <a:t>cognisant</a:t>
            </a:r>
            <a:r>
              <a:rPr lang="en-US" dirty="0"/>
              <a:t> that they buy a lot of surf-related apparel and equipment which is problematic in terms of its manufacture and lack of recyclability. </a:t>
            </a:r>
            <a:endParaRPr dirty="0"/>
          </a:p>
          <a:p>
            <a:pPr marL="342900" lvl="0" indent="-352425" algn="l" rtl="0">
              <a:lnSpc>
                <a:spcPct val="150000"/>
              </a:lnSpc>
              <a:spcBef>
                <a:spcPts val="0"/>
              </a:spcBef>
              <a:spcAft>
                <a:spcPts val="0"/>
              </a:spcAft>
              <a:buSzPct val="100000"/>
              <a:buFont typeface="Arial"/>
              <a:buChar char="•"/>
            </a:pPr>
            <a:r>
              <a:rPr lang="en-US" dirty="0"/>
              <a:t>On the one hand, surf culture highly values its connection to nature and environmental thinking, but on the other hand it </a:t>
            </a:r>
            <a:r>
              <a:rPr lang="en-US" dirty="0" err="1"/>
              <a:t>recognises</a:t>
            </a:r>
            <a:r>
              <a:rPr lang="en-US" dirty="0"/>
              <a:t> the prolific use of </a:t>
            </a:r>
            <a:r>
              <a:rPr lang="en-US" dirty="0" err="1"/>
              <a:t>surfwear</a:t>
            </a:r>
            <a:r>
              <a:rPr lang="en-US" dirty="0"/>
              <a:t> and equipment which is unsustainable. </a:t>
            </a:r>
            <a:endParaRPr dirty="0"/>
          </a:p>
          <a:p>
            <a:pPr marL="342900" lvl="0" indent="-352425" algn="l" rtl="0">
              <a:lnSpc>
                <a:spcPct val="150000"/>
              </a:lnSpc>
              <a:spcBef>
                <a:spcPts val="0"/>
              </a:spcBef>
              <a:spcAft>
                <a:spcPts val="0"/>
              </a:spcAft>
              <a:buSzPct val="100000"/>
              <a:buFont typeface="Arial"/>
              <a:buChar char="•"/>
            </a:pPr>
            <a:r>
              <a:rPr lang="en-US" dirty="0"/>
              <a:t>This study suggests that surfing culture and ethos is embedded and as such could be hard to reverse therefore the challenge is for producers and manufacturers of equipment and </a:t>
            </a:r>
            <a:r>
              <a:rPr lang="en-US" dirty="0" err="1"/>
              <a:t>surfwear</a:t>
            </a:r>
            <a:r>
              <a:rPr lang="en-US" dirty="0"/>
              <a:t> to make proficient and sustainable alternatives. </a:t>
            </a:r>
            <a:endParaRPr dirty="0"/>
          </a:p>
          <a:p>
            <a:pPr marL="342900" lvl="0" indent="-273050" algn="l" rtl="0">
              <a:lnSpc>
                <a:spcPct val="150000"/>
              </a:lnSpc>
              <a:spcBef>
                <a:spcPts val="1000"/>
              </a:spcBef>
              <a:spcAft>
                <a:spcPts val="0"/>
              </a:spcAft>
              <a:buSzPct val="100000"/>
              <a:buFont typeface="Arial"/>
              <a:buNone/>
            </a:pPr>
            <a:endParaRPr dirty="0"/>
          </a:p>
        </p:txBody>
      </p:sp>
      <p:sp>
        <p:nvSpPr>
          <p:cNvPr id="1053" name="Google Shape;1053;p24"/>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24</a:t>
            </a:fld>
            <a:endParaRPr/>
          </a:p>
        </p:txBody>
      </p:sp>
      <p:sp>
        <p:nvSpPr>
          <p:cNvPr id="1055" name="Google Shape;1055;p24"/>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060"/>
        <p:cNvGrpSpPr/>
        <p:nvPr/>
      </p:nvGrpSpPr>
      <p:grpSpPr>
        <a:xfrm>
          <a:off x="0" y="0"/>
          <a:ext cx="0" cy="0"/>
          <a:chOff x="0" y="0"/>
          <a:chExt cx="0" cy="0"/>
        </a:xfrm>
      </p:grpSpPr>
      <p:pic>
        <p:nvPicPr>
          <p:cNvPr id="1061" name="Google Shape;1061;p25" descr="Photo of woman surfer paddling out in the ocean"/>
          <p:cNvPicPr preferRelativeResize="0">
            <a:picLocks noGrp="1"/>
          </p:cNvPicPr>
          <p:nvPr>
            <p:ph type="pic" idx="2"/>
          </p:nvPr>
        </p:nvPicPr>
        <p:blipFill rotWithShape="1">
          <a:blip r:embed="rId3">
            <a:alphaModFix/>
          </a:blip>
          <a:srcRect/>
          <a:stretch/>
        </p:blipFill>
        <p:spPr>
          <a:xfrm>
            <a:off x="587374" y="694944"/>
            <a:ext cx="10213848" cy="5705856"/>
          </a:xfrm>
          <a:prstGeom prst="rect">
            <a:avLst/>
          </a:prstGeom>
          <a:solidFill>
            <a:srgbClr val="9CAFB4"/>
          </a:solidFill>
          <a:ln>
            <a:noFill/>
          </a:ln>
        </p:spPr>
      </p:pic>
      <p:sp>
        <p:nvSpPr>
          <p:cNvPr id="1062" name="Google Shape;1062;p25"/>
          <p:cNvSpPr txBox="1">
            <a:spLocks noGrp="1"/>
          </p:cNvSpPr>
          <p:nvPr>
            <p:ph type="title"/>
          </p:nvPr>
        </p:nvSpPr>
        <p:spPr>
          <a:xfrm>
            <a:off x="813816" y="4032504"/>
            <a:ext cx="4453128" cy="173736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dk2"/>
              </a:buClr>
              <a:buSzPts val="3200"/>
              <a:buFont typeface="Arial"/>
              <a:buNone/>
            </a:pPr>
            <a:r>
              <a:rPr lang="en-US"/>
              <a:t>It’s like the mafia. Once you are in you can't get out.</a:t>
            </a:r>
            <a:br>
              <a:rPr lang="en-US"/>
            </a:br>
            <a:endParaRPr/>
          </a:p>
        </p:txBody>
      </p:sp>
      <p:sp>
        <p:nvSpPr>
          <p:cNvPr id="1063" name="Google Shape;1063;p25"/>
          <p:cNvSpPr txBox="1">
            <a:spLocks noGrp="1"/>
          </p:cNvSpPr>
          <p:nvPr>
            <p:ph type="subTitle" idx="1"/>
          </p:nvPr>
        </p:nvSpPr>
        <p:spPr>
          <a:xfrm>
            <a:off x="817618" y="5678424"/>
            <a:ext cx="4453128" cy="557784"/>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SzPts val="2000"/>
              <a:buNone/>
            </a:pPr>
            <a:r>
              <a:rPr lang="en-US"/>
              <a:t>Kelly Slater </a:t>
            </a:r>
            <a:endParaRPr/>
          </a:p>
        </p:txBody>
      </p:sp>
      <p:sp>
        <p:nvSpPr>
          <p:cNvPr id="1064" name="Google Shape;1064;p25"/>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25</a:t>
            </a:fld>
            <a:endParaRPr/>
          </a:p>
        </p:txBody>
      </p:sp>
      <p:sp>
        <p:nvSpPr>
          <p:cNvPr id="1066" name="Google Shape;1066;p25"/>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071"/>
        <p:cNvGrpSpPr/>
        <p:nvPr/>
      </p:nvGrpSpPr>
      <p:grpSpPr>
        <a:xfrm>
          <a:off x="0" y="0"/>
          <a:ext cx="0" cy="0"/>
          <a:chOff x="0" y="0"/>
          <a:chExt cx="0" cy="0"/>
        </a:xfrm>
      </p:grpSpPr>
      <p:sp>
        <p:nvSpPr>
          <p:cNvPr id="1072" name="Google Shape;1072;p26"/>
          <p:cNvSpPr txBox="1">
            <a:spLocks noGrp="1"/>
          </p:cNvSpPr>
          <p:nvPr>
            <p:ph type="title"/>
          </p:nvPr>
        </p:nvSpPr>
        <p:spPr>
          <a:xfrm>
            <a:off x="1069848" y="694944"/>
            <a:ext cx="8677656" cy="9784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a:t>Thank you</a:t>
            </a:r>
            <a:endParaRPr/>
          </a:p>
        </p:txBody>
      </p:sp>
      <p:sp>
        <p:nvSpPr>
          <p:cNvPr id="1073" name="Google Shape;1073;p26"/>
          <p:cNvSpPr txBox="1">
            <a:spLocks noGrp="1"/>
          </p:cNvSpPr>
          <p:nvPr>
            <p:ph type="body" idx="1"/>
          </p:nvPr>
        </p:nvSpPr>
        <p:spPr>
          <a:xfrm>
            <a:off x="1086357" y="2342775"/>
            <a:ext cx="5009643" cy="3197413"/>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SzPts val="2000"/>
              <a:buNone/>
            </a:pPr>
            <a:r>
              <a:rPr lang="en-US" dirty="0"/>
              <a:t>Thomas Miles </a:t>
            </a:r>
            <a:endParaRPr dirty="0"/>
          </a:p>
          <a:p>
            <a:pPr marL="0" lvl="0" indent="0" algn="l" rtl="0">
              <a:lnSpc>
                <a:spcPct val="150000"/>
              </a:lnSpc>
              <a:spcBef>
                <a:spcPts val="1000"/>
              </a:spcBef>
              <a:spcAft>
                <a:spcPts val="0"/>
              </a:spcAft>
              <a:buSzPts val="2000"/>
              <a:buNone/>
            </a:pPr>
            <a:r>
              <a:rPr lang="en-US" dirty="0"/>
              <a:t>Tmiles2003@outlook.com</a:t>
            </a:r>
            <a:endParaRPr dirty="0"/>
          </a:p>
        </p:txBody>
      </p:sp>
      <p:pic>
        <p:nvPicPr>
          <p:cNvPr id="1074" name="Google Shape;1074;p26" descr="Photo of 3 surfers running into the ocean with their boards"/>
          <p:cNvPicPr preferRelativeResize="0">
            <a:picLocks noGrp="1"/>
          </p:cNvPicPr>
          <p:nvPr>
            <p:ph type="pic" idx="2"/>
          </p:nvPr>
        </p:nvPicPr>
        <p:blipFill rotWithShape="1">
          <a:blip r:embed="rId3">
            <a:alphaModFix/>
          </a:blip>
          <a:srcRect/>
          <a:stretch/>
        </p:blipFill>
        <p:spPr>
          <a:xfrm>
            <a:off x="6583680" y="1883664"/>
            <a:ext cx="5614416" cy="4114800"/>
          </a:xfrm>
          <a:prstGeom prst="rect">
            <a:avLst/>
          </a:prstGeom>
          <a:solidFill>
            <a:srgbClr val="9CAFB4"/>
          </a:solidFill>
          <a:ln>
            <a:noFill/>
          </a:ln>
        </p:spPr>
      </p:pic>
      <p:sp>
        <p:nvSpPr>
          <p:cNvPr id="1075" name="Google Shape;1075;p26"/>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26</a:t>
            </a:fld>
            <a:endParaRPr/>
          </a:p>
        </p:txBody>
      </p:sp>
      <p:sp>
        <p:nvSpPr>
          <p:cNvPr id="1077" name="Google Shape;1077;p26"/>
          <p:cNvSpPr txBox="1">
            <a:spLocks noGrp="1"/>
          </p:cNvSpPr>
          <p:nvPr>
            <p:ph type="ftr" idx="11"/>
          </p:nvPr>
        </p:nvSpPr>
        <p:spPr>
          <a:xfrm rot="5400000">
            <a:off x="-1696959" y="2065767"/>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2"/>
              </a:buClr>
              <a:buSzPts val="1000"/>
              <a:buFont typeface="Avenir"/>
              <a:buNone/>
            </a:pPr>
            <a:r>
              <a:rPr lang="en-US"/>
              <a:t>T Miles </a:t>
            </a:r>
            <a:r>
              <a:rPr lang="en-US" sz="1000" b="0" i="0" u="none" strike="noStrike" cap="none">
                <a:solidFill>
                  <a:schemeClr val="dk1"/>
                </a:solidFill>
                <a:latin typeface="Avenir"/>
                <a:ea typeface="Avenir"/>
                <a:cs typeface="Avenir"/>
                <a:sym typeface="Avenir"/>
              </a:rPr>
              <a:t>BMSSS6007 CW1 May 2024</a:t>
            </a:r>
            <a:endParaRPr sz="1000" b="0" i="0" u="none" strike="noStrike" cap="none">
              <a:solidFill>
                <a:schemeClr val="dk1"/>
              </a:solidFill>
              <a:latin typeface="Avenir"/>
              <a:ea typeface="Avenir"/>
              <a:cs typeface="Avenir"/>
              <a:sym typeface="Avenir"/>
            </a:endParaRPr>
          </a:p>
          <a:p>
            <a:pPr marL="0" lvl="0" indent="0" algn="l" rtl="0">
              <a:spcBef>
                <a:spcPts val="0"/>
              </a:spcBef>
              <a:spcAft>
                <a:spcPts val="0"/>
              </a:spcAft>
              <a:buNone/>
            </a:pP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081"/>
        <p:cNvGrpSpPr/>
        <p:nvPr/>
      </p:nvGrpSpPr>
      <p:grpSpPr>
        <a:xfrm>
          <a:off x="0" y="0"/>
          <a:ext cx="0" cy="0"/>
          <a:chOff x="0" y="0"/>
          <a:chExt cx="0" cy="0"/>
        </a:xfrm>
      </p:grpSpPr>
      <p:sp>
        <p:nvSpPr>
          <p:cNvPr id="1082" name="Google Shape;1082;p27"/>
          <p:cNvSpPr txBox="1">
            <a:spLocks noGrp="1"/>
          </p:cNvSpPr>
          <p:nvPr>
            <p:ph type="title"/>
          </p:nvPr>
        </p:nvSpPr>
        <p:spPr>
          <a:xfrm>
            <a:off x="1069848" y="110364"/>
            <a:ext cx="9634011"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4000"/>
              <a:buFont typeface="Arial"/>
              <a:buNone/>
            </a:pPr>
            <a:r>
              <a:rPr lang="en-US" dirty="0"/>
              <a:t>References </a:t>
            </a:r>
            <a:endParaRPr dirty="0"/>
          </a:p>
        </p:txBody>
      </p:sp>
      <p:sp>
        <p:nvSpPr>
          <p:cNvPr id="1083" name="Google Shape;1083;p27"/>
          <p:cNvSpPr txBox="1">
            <a:spLocks noGrp="1"/>
          </p:cNvSpPr>
          <p:nvPr>
            <p:ph type="ftr" idx="11"/>
          </p:nvPr>
        </p:nvSpPr>
        <p:spPr>
          <a:xfrm rot="5400000">
            <a:off x="-1754871" y="2093199"/>
            <a:ext cx="4157472" cy="41608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23232"/>
              </a:buClr>
              <a:buSzPts val="1050"/>
              <a:buFont typeface="Avenir"/>
              <a:buNone/>
            </a:pPr>
            <a:r>
              <a:rPr lang="en-US" sz="1050" b="0" i="0" u="none" strike="noStrike" cap="none">
                <a:solidFill>
                  <a:srgbClr val="323232"/>
                </a:solidFill>
                <a:latin typeface="Avenir"/>
                <a:ea typeface="Avenir"/>
                <a:cs typeface="Avenir"/>
                <a:sym typeface="Avenir"/>
              </a:rPr>
              <a:t>T Miles </a:t>
            </a:r>
            <a:r>
              <a:rPr lang="en-US" sz="1000" b="0" i="0" u="none" strike="noStrike" cap="none">
                <a:solidFill>
                  <a:srgbClr val="000000"/>
                </a:solidFill>
                <a:latin typeface="Avenir"/>
                <a:ea typeface="Avenir"/>
                <a:cs typeface="Avenir"/>
                <a:sym typeface="Avenir"/>
              </a:rPr>
              <a:t>BMSSS6007 CW1 May 2024</a:t>
            </a:r>
            <a:endParaRPr sz="1000" b="0" i="0" u="none" strike="noStrike" cap="none">
              <a:solidFill>
                <a:srgbClr val="000000"/>
              </a:solidFill>
              <a:latin typeface="Avenir"/>
              <a:ea typeface="Avenir"/>
              <a:cs typeface="Avenir"/>
              <a:sym typeface="Avenir"/>
            </a:endParaRPr>
          </a:p>
          <a:p>
            <a:pPr marL="0" lvl="0" indent="0" algn="l" rtl="0">
              <a:spcBef>
                <a:spcPts val="0"/>
              </a:spcBef>
              <a:spcAft>
                <a:spcPts val="0"/>
              </a:spcAft>
              <a:buNone/>
            </a:pPr>
            <a:endParaRPr/>
          </a:p>
        </p:txBody>
      </p:sp>
      <p:sp>
        <p:nvSpPr>
          <p:cNvPr id="1086" name="Google Shape;1086;p27"/>
          <p:cNvSpPr txBox="1">
            <a:spLocks noGrp="1"/>
          </p:cNvSpPr>
          <p:nvPr>
            <p:ph type="sldNum" idx="12"/>
          </p:nvPr>
        </p:nvSpPr>
        <p:spPr>
          <a:xfrm>
            <a:off x="11457919" y="6382512"/>
            <a:ext cx="50099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27</a:t>
            </a:fld>
            <a:endParaRPr/>
          </a:p>
        </p:txBody>
      </p:sp>
      <p:sp>
        <p:nvSpPr>
          <p:cNvPr id="4" name="Text Placeholder 3">
            <a:extLst>
              <a:ext uri="{FF2B5EF4-FFF2-40B4-BE49-F238E27FC236}">
                <a16:creationId xmlns:a16="http://schemas.microsoft.com/office/drawing/2014/main" id="{F8771C59-D2CE-A9BA-8763-8CA2FA25355A}"/>
              </a:ext>
            </a:extLst>
          </p:cNvPr>
          <p:cNvSpPr>
            <a:spLocks noGrp="1" noChangeArrowheads="1"/>
          </p:cNvSpPr>
          <p:nvPr>
            <p:ph type="body" idx="1"/>
          </p:nvPr>
        </p:nvSpPr>
        <p:spPr bwMode="auto">
          <a:xfrm>
            <a:off x="1069848" y="1392324"/>
            <a:ext cx="9179466"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Finisterre (2018).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WETSUITS FROM WETSUITS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Finisterre. Available at: https://finisterre.com/blogs/broadcast/wetsuits-from-wetsuits-update.</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Asokan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Osmani, M. and Price, A.D.F. (2009). Assessing the recycling potential of glass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fibre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reinforced plastic waste in concrete and cement composites.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Cleaner Production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17(9), pp.821–829.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://doi.org/10.1016/j.jclepro.2008.12.004.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BBC (2016).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Felipe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Pomar</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el</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campeón</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que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quiere</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convencer</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al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mundo</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de que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el</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surf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nació</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en</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Perú</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BBC News Mundo. Available at: https://www.bbc.com/mundo/noticias/2016/05/160517_america_latina_deportes_peru_felipe_pomar_campeon_mundial_surf_nacio_sudamerica_lv [Accessed 9 Mar. 2024].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Circular Flow (2022).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How - Circular Flow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circularflow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https://circularflow.net/the-how/.</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Cornish, K., Williams, J., Hall, J.L. and McCoy, R.G. (2008). Production and Properties of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Yulex</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The Natural Solution to Latex Allergy.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Rubber Chemistry and Technology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81(4), pp.709–722.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://doi.org/10.5254/1.3548227.</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Correia, J.M., Serra, G.F., Alves de Sousa, R.J. and Pereira, A.B. (2022). Expanded (Black) Cork for the Development of an Eco-Friendly Surfboard: Environmental Impact and Mechanical Properties.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ProQuest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2(14), p.668.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://doi.org/10.3390/su14020668.</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Council of the European Union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EUR-Lex - 32023R1115 - EN - EUR-Lex</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eur-lex.europa.eu. Available at: http://data.europa.eu/eli/reg/2023/1115/oj.</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Davis , J.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Surf History: The Origins and History of Surfing - Surf Spots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Surf Spots . Available at: https://surfspots.org/surf-history/.</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Ecovative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Compostable Foam: Breathable, Insulating, Water-Repellant |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Ecovative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www.ecovative.com. Available at: https://www.ecovative.com/pages/foams.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Finisterre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POSITIVE IMPACT REPORT 2023</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https://cdn.shopify.com/s/files/1/1074/5128/files/Finisterre_Impact_Report_2023_1.pdf?v=1711618994 [Accessed 18 Apr. 2024].</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81C10B2-36C5-2E61-2D5C-9297D18AD8C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28</a:t>
            </a:fld>
            <a:endParaRPr lang="en-US"/>
          </a:p>
        </p:txBody>
      </p:sp>
      <p:sp>
        <p:nvSpPr>
          <p:cNvPr id="5" name="Rectangle 1">
            <a:extLst>
              <a:ext uri="{FF2B5EF4-FFF2-40B4-BE49-F238E27FC236}">
                <a16:creationId xmlns:a16="http://schemas.microsoft.com/office/drawing/2014/main" id="{C92051EC-988E-A135-8C5E-7896281A6FE4}"/>
              </a:ext>
            </a:extLst>
          </p:cNvPr>
          <p:cNvSpPr>
            <a:spLocks noGrp="1" noChangeArrowheads="1"/>
          </p:cNvSpPr>
          <p:nvPr>
            <p:ph type="body" idx="1"/>
          </p:nvPr>
        </p:nvSpPr>
        <p:spPr bwMode="auto">
          <a:xfrm>
            <a:off x="396240" y="226179"/>
            <a:ext cx="9658118" cy="6093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Ganster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and Antonio, J. (1981). Historia general del Peru: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Descubrimiento</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y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conquista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Hahr-hispanic</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American Historical Review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61(1), pp.97–97.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://doi.org/10.2307/2514257.</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Heyerdahl, T. (2014).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Kon-Tiki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Simon and Schuster.</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Holland-Smith, D., Love, A. and Lorimer, R. (2013). British Surfers and Their Attitudes and Values Toward the Environment.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Ecopsychology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5(2), pp.103–109.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://doi.org/10.1089/eco.2013.0020.</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IOC (2020).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legend of Duke Kahanamoku, the father of modern surfing and double Olympic champion in Antwerp</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Olympics.com. Available at: https://olympics.com/en/news/the-legend-of-duke-kahanamoku-the-father-of-modern-surfing-and-double-olympic-ch.</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Johnstone, J. (2011). Flexural testing of sustainable and alternative materials for surfboard construction, in comparison to current industry standard materials.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pearl.plymouth.ac.uk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4(1). Available at: http://hdl.handle.net/10026.1/13929 [Accessed 4 Nov. 2021].</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Karuppannan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Gopalraj</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Deviatkin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Horttanainen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Kärki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 (2021). Life Cycle Assessment of a Thermal Recycling Process as an Alternative to Existing CFRP and GFRP Composite Wastes Management Options.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Polymers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13(24), p.4430.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://doi.org/10.3390/polym13244430.</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Knowledge Transfer Network (2024).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Collaborate &amp; Innovate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Knowledge Transfer Partnerships. Available at: https://www.ktp-uk.org.</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Langseth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Vyff</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(2021). Cultural Dissonance: Surfers’ Environmental Attitudes and Actions.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Sports and Active Living</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://doi.org/10.3389/fspor.2021.695048.</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Lost Surfboards (2015).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CARBON CORK COMPOSITE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...Lost Surfboards by Mayhem. Available at: https://lostsurfboards.net/carbon-cork-composite/ [Accessed 30 Mar. 2024].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Majumdar, A., Shukla, S., Singh, A.A. and Arora, S. (2020). Circular fashion: Properties of fabrics made from mechanically recycled poly-ethylene terephthalate (PET) bottles.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Resources, Conservation and Recycling</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161, p.104915.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://doi.org/10.1016/j.resconrec.2020.104915.</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McCutchion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Wetsuits - A Materials Review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University of Exeter. Available at: https://www.exeter.ac.uk/media/universityofexeter/emps/calm/Wetsuits_-_A_Materials_Review.pdf [Accessed 23 Mar. 2024].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MoBS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UK Surf History – Interactive Timeline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Museum of British Surfing. Available at: https://www.museumofbritishsurfing.org.uk/discover/uk-surf-history-interactive-timeline/.</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175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21A823B-3257-7AD4-0706-D0E154F3E2A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29</a:t>
            </a:fld>
            <a:endParaRPr lang="en-US"/>
          </a:p>
        </p:txBody>
      </p:sp>
      <p:sp>
        <p:nvSpPr>
          <p:cNvPr id="5" name="Rectangle 1">
            <a:extLst>
              <a:ext uri="{FF2B5EF4-FFF2-40B4-BE49-F238E27FC236}">
                <a16:creationId xmlns:a16="http://schemas.microsoft.com/office/drawing/2014/main" id="{01311244-95C6-6D1B-65D1-0B14B13D7531}"/>
              </a:ext>
            </a:extLst>
          </p:cNvPr>
          <p:cNvSpPr>
            <a:spLocks noGrp="1" noChangeArrowheads="1"/>
          </p:cNvSpPr>
          <p:nvPr>
            <p:ph type="body" idx="1"/>
          </p:nvPr>
        </p:nvSpPr>
        <p:spPr bwMode="auto">
          <a:xfrm>
            <a:off x="468196" y="659011"/>
            <a:ext cx="11255608"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Norton, A. and Hill, C. (2019).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LCA database of environmental impacts to inform material selection process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ec.europa.eu. Available at: https://ec.europa.eu/research/participants/documents/downloadPublic?documentIds=080166e5c240650f&amp;appId=PPGMS.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Pender, K. and Yang, L. (2024). Glass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Fibre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Composites Recycling Using the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Fluidised</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Bed: A Comparative Study into the Carbon Footprint in the UK.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16(3), p.1016.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://doi.org/10.3390/su16031016.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Pereira, H. and Baptista, C. (1993). Influence of raw-material quality and process parameters in the production of insulation cork agglomerates.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Holz</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als</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Roh</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und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Werkstoff</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51(5), pp.301–308.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://doi.org/10.1007/bf02663799.</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Remington, C. (2019).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Tide Turns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Ecotextile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News Magazine. Available at: https://www.exeter.ac.uk/media/universityofexeter/emps/calm/Finisterre_feature.pdf.</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Rondón, X.J.,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Banack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S.A. and Diaz-</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Huamanchumo</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 (2003). Ethnobotanical Investigation of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Caballitos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Schoenoplectus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Californicus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Cyperaceae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in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Huanchaco</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Peru.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Economic Botany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57(1), pp.35–47.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://doi.org/10.1663/0013-0001(2003)057[0035:eiocsc]2.0.co;2.</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Schultz, T.C. (2009). The Surfboard Cradle to Grave. California: University of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Canifornia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Berkeley.</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Shimokawa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Shiguiyama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L.A. (2017). PROYECTO: REVALORANDO AL CABALLITO DE TOTORA DEL PERU ‘El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arte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de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montar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caballitos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de totora’.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Revista</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Biovisión</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Órgano</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1(2). Available at: https://www.researchgate.net/publication/359090511_PROYECTO_REVALORANDO_AL_CABALLITO_DE_TOTORA_DEL_PERU_El_arte_de_montar_caballitos_de_totora [Accessed 27 Mar. 2024].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Statista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Glass production emissions worldwide 2022</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Statista. Available at: https://www.statista.com/statistics/1071205/carbon-dioxide-emissions-from-glass-production-worldwide/.</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Eco Board Project (2024).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Lifecycle Analysis – The ECOBOARD Project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ECOBOARD Lifecycle Study. Available at: https://ecoboard.sustainablesurf.org/lifecycle-analysis/ [Accessed 27 Mar. 2024].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Wallenberger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F.T. and Weston, N. (2011).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Natural Fibers, Plastics and Composites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Springer Science &amp; Business Media.</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Yulex</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Our Products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www.yulex.com. Available at: https://www.yulex.com/products#products-top [Accessed 9 Apr. 2024].</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051912"/>
      </p:ext>
    </p:extLst>
  </p:cSld>
  <p:clrMapOvr>
    <a:masterClrMapping/>
  </p:clrMapOvr>
</p:sld>
</file>

<file path=ppt/theme/theme1.xml><?xml version="1.0" encoding="utf-8"?>
<a:theme xmlns:a="http://schemas.openxmlformats.org/drawingml/2006/main" name="BohemianVTI">
  <a:themeElements>
    <a:clrScheme name="Boho">
      <a:dk1>
        <a:srgbClr val="000000"/>
      </a:dk1>
      <a:lt1>
        <a:srgbClr val="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4298</Words>
  <Application>Microsoft Office PowerPoint</Application>
  <PresentationFormat>Widescreen</PresentationFormat>
  <Paragraphs>247</Paragraphs>
  <Slides>29</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Avenir</vt:lpstr>
      <vt:lpstr>Calibri</vt:lpstr>
      <vt:lpstr>Times New Roman</vt:lpstr>
      <vt:lpstr>BohemianVTI</vt:lpstr>
      <vt:lpstr>Iimprove the Sustainability of Production Methods for Equipment in Surfing  </vt:lpstr>
      <vt:lpstr>Agenda</vt:lpstr>
      <vt:lpstr>Introduction</vt:lpstr>
      <vt:lpstr>History of Surfing </vt:lpstr>
      <vt:lpstr>The Origins of Surfing</vt:lpstr>
      <vt:lpstr>Surfing Evolution </vt:lpstr>
      <vt:lpstr>Materials and Manufacturing</vt:lpstr>
      <vt:lpstr>Petroleum Dependency</vt:lpstr>
      <vt:lpstr>Boards and Gear </vt:lpstr>
      <vt:lpstr>The Wet Suit </vt:lpstr>
      <vt:lpstr>Recycling Challenges </vt:lpstr>
      <vt:lpstr>Energy and Carbon </vt:lpstr>
      <vt:lpstr>The Hidden Cost </vt:lpstr>
      <vt:lpstr>Innovation in Surfing Equipment </vt:lpstr>
      <vt:lpstr>Expanded Black Cork </vt:lpstr>
      <vt:lpstr>Ecovative Grow Material </vt:lpstr>
      <vt:lpstr>Yulex Wet Suit Revolution</vt:lpstr>
      <vt:lpstr>Modern Manufacturing </vt:lpstr>
      <vt:lpstr>Patagonia </vt:lpstr>
      <vt:lpstr>Finisterre wet suits from wet suits  </vt:lpstr>
      <vt:lpstr>Surfboards </vt:lpstr>
      <vt:lpstr>Overcoming the challenges   </vt:lpstr>
      <vt:lpstr>Bridging the Gap </vt:lpstr>
      <vt:lpstr>Summary</vt:lpstr>
      <vt:lpstr>It’s like the mafia. Once you are in you can't get out. </vt:lpstr>
      <vt:lpstr>Thank you</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Iimprove the Sustainability of Production Methods for Equipment in Surfing  </dc:title>
  <dc:creator>Robert Miles</dc:creator>
  <cp:lastModifiedBy>14TMiles</cp:lastModifiedBy>
  <cp:revision>2</cp:revision>
  <dcterms:created xsi:type="dcterms:W3CDTF">2024-05-04T08:39:09Z</dcterms:created>
  <dcterms:modified xsi:type="dcterms:W3CDTF">2024-05-09T23:45:54Z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