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16"/>
  </p:notesMasterIdLst>
  <p:sldIdLst>
    <p:sldId id="256" r:id="rId2"/>
    <p:sldId id="258" r:id="rId3"/>
    <p:sldId id="257" r:id="rId4"/>
    <p:sldId id="260" r:id="rId5"/>
    <p:sldId id="259" r:id="rId6"/>
    <p:sldId id="27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3768DF-4874-6FCE-3161-46AC0E58185E}" v="37" dt="2023-06-21T23:59:41.597"/>
    <p1510:client id="{8D9F65AE-90BD-CDC3-569D-F99594CB51F9}" v="3" dt="2023-06-21T23:44:33.821"/>
    <p1510:client id="{8F3C7A9A-44FF-EC4D-FA0D-3C66CB4D348B}" v="171" dt="2023-06-21T23:41:31.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Malik (2127945)" userId="S::2127945@student.uwtsd.ac.uk::6a180916-eff6-4966-be69-2e325b14af97" providerId="AD" clId="Web-{4A3768DF-4874-6FCE-3161-46AC0E58185E}"/>
    <pc:docChg chg="modSld">
      <pc:chgData name="Shazia Malik (2127945)" userId="S::2127945@student.uwtsd.ac.uk::6a180916-eff6-4966-be69-2e325b14af97" providerId="AD" clId="Web-{4A3768DF-4874-6FCE-3161-46AC0E58185E}" dt="2023-06-21T23:59:41.238" v="36" actId="20577"/>
      <pc:docMkLst>
        <pc:docMk/>
      </pc:docMkLst>
      <pc:sldChg chg="modSp">
        <pc:chgData name="Shazia Malik (2127945)" userId="S::2127945@student.uwtsd.ac.uk::6a180916-eff6-4966-be69-2e325b14af97" providerId="AD" clId="Web-{4A3768DF-4874-6FCE-3161-46AC0E58185E}" dt="2023-06-21T23:56:17.010" v="9" actId="20577"/>
        <pc:sldMkLst>
          <pc:docMk/>
          <pc:sldMk cId="1975963469" sldId="267"/>
        </pc:sldMkLst>
        <pc:spChg chg="mod">
          <ac:chgData name="Shazia Malik (2127945)" userId="S::2127945@student.uwtsd.ac.uk::6a180916-eff6-4966-be69-2e325b14af97" providerId="AD" clId="Web-{4A3768DF-4874-6FCE-3161-46AC0E58185E}" dt="2023-06-21T23:56:17.010" v="9" actId="20577"/>
          <ac:spMkLst>
            <pc:docMk/>
            <pc:sldMk cId="1975963469" sldId="267"/>
            <ac:spMk id="3" creationId="{00000000-0000-0000-0000-000000000000}"/>
          </ac:spMkLst>
        </pc:spChg>
      </pc:sldChg>
      <pc:sldChg chg="modSp">
        <pc:chgData name="Shazia Malik (2127945)" userId="S::2127945@student.uwtsd.ac.uk::6a180916-eff6-4966-be69-2e325b14af97" providerId="AD" clId="Web-{4A3768DF-4874-6FCE-3161-46AC0E58185E}" dt="2023-06-21T23:59:41.238" v="36" actId="20577"/>
        <pc:sldMkLst>
          <pc:docMk/>
          <pc:sldMk cId="2162635726" sldId="268"/>
        </pc:sldMkLst>
        <pc:spChg chg="mod">
          <ac:chgData name="Shazia Malik (2127945)" userId="S::2127945@student.uwtsd.ac.uk::6a180916-eff6-4966-be69-2e325b14af97" providerId="AD" clId="Web-{4A3768DF-4874-6FCE-3161-46AC0E58185E}" dt="2023-06-21T23:59:41.238" v="36" actId="20577"/>
          <ac:spMkLst>
            <pc:docMk/>
            <pc:sldMk cId="2162635726" sldId="268"/>
            <ac:spMk id="3" creationId="{B4EE2476-8289-173D-EB77-0C91805B162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EFE4A-D3F4-4FB7-B47E-05D81BAA9A5D}"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7365CE57-3C1E-4D54-B165-DCB56A95BD95}">
      <dgm:prSet/>
      <dgm:spPr/>
      <dgm:t>
        <a:bodyPr/>
        <a:lstStyle/>
        <a:p>
          <a:r>
            <a:rPr lang="en-GB" b="0" i="0" dirty="0"/>
            <a:t>Anti-Social Behaviour Team</a:t>
          </a:r>
          <a:endParaRPr lang="en-US" dirty="0"/>
        </a:p>
      </dgm:t>
    </dgm:pt>
    <dgm:pt modelId="{68CFF464-C221-4DF4-B35E-C50B582FC74E}" type="parTrans" cxnId="{4B93BB76-3522-4587-B2B8-97A3C4382160}">
      <dgm:prSet/>
      <dgm:spPr/>
      <dgm:t>
        <a:bodyPr/>
        <a:lstStyle/>
        <a:p>
          <a:endParaRPr lang="en-US"/>
        </a:p>
      </dgm:t>
    </dgm:pt>
    <dgm:pt modelId="{A911E966-9F18-427B-9CD6-8DA2B3C4DF30}" type="sibTrans" cxnId="{4B93BB76-3522-4587-B2B8-97A3C4382160}">
      <dgm:prSet/>
      <dgm:spPr/>
      <dgm:t>
        <a:bodyPr/>
        <a:lstStyle/>
        <a:p>
          <a:endParaRPr lang="en-US"/>
        </a:p>
      </dgm:t>
    </dgm:pt>
    <dgm:pt modelId="{D41A1923-C7E5-4CF5-8099-7CC029A339BF}">
      <dgm:prSet/>
      <dgm:spPr/>
      <dgm:t>
        <a:bodyPr/>
        <a:lstStyle/>
        <a:p>
          <a:r>
            <a:rPr lang="en-GB" b="0" i="0" dirty="0"/>
            <a:t>Social Services</a:t>
          </a:r>
          <a:endParaRPr lang="en-US" dirty="0"/>
        </a:p>
      </dgm:t>
    </dgm:pt>
    <dgm:pt modelId="{4308971D-677E-4F4D-BED4-ADF64A28634F}" type="parTrans" cxnId="{CB2E3814-C2F8-4BDE-938C-5A2953EDC37C}">
      <dgm:prSet/>
      <dgm:spPr/>
      <dgm:t>
        <a:bodyPr/>
        <a:lstStyle/>
        <a:p>
          <a:endParaRPr lang="en-US"/>
        </a:p>
      </dgm:t>
    </dgm:pt>
    <dgm:pt modelId="{E9004939-F813-4765-8925-3861A96B530F}" type="sibTrans" cxnId="{CB2E3814-C2F8-4BDE-938C-5A2953EDC37C}">
      <dgm:prSet/>
      <dgm:spPr/>
      <dgm:t>
        <a:bodyPr/>
        <a:lstStyle/>
        <a:p>
          <a:endParaRPr lang="en-US"/>
        </a:p>
      </dgm:t>
    </dgm:pt>
    <dgm:pt modelId="{6F939D3A-7293-4C50-9FA5-29B09A25CBF3}">
      <dgm:prSet/>
      <dgm:spPr/>
      <dgm:t>
        <a:bodyPr/>
        <a:lstStyle/>
        <a:p>
          <a:r>
            <a:rPr lang="en-GB" b="0" i="0" dirty="0"/>
            <a:t>Mental Health Professionals.</a:t>
          </a:r>
          <a:endParaRPr lang="en-US" dirty="0"/>
        </a:p>
      </dgm:t>
    </dgm:pt>
    <dgm:pt modelId="{C91E2C94-13B2-4CC5-839B-6DF9E5244C99}" type="parTrans" cxnId="{B8330C66-AF62-4641-8A06-EB3402CFB547}">
      <dgm:prSet/>
      <dgm:spPr/>
      <dgm:t>
        <a:bodyPr/>
        <a:lstStyle/>
        <a:p>
          <a:endParaRPr lang="en-US"/>
        </a:p>
      </dgm:t>
    </dgm:pt>
    <dgm:pt modelId="{A237767E-E444-4426-BA9D-D4A1F116E026}" type="sibTrans" cxnId="{B8330C66-AF62-4641-8A06-EB3402CFB547}">
      <dgm:prSet/>
      <dgm:spPr/>
      <dgm:t>
        <a:bodyPr/>
        <a:lstStyle/>
        <a:p>
          <a:endParaRPr lang="en-US"/>
        </a:p>
      </dgm:t>
    </dgm:pt>
    <dgm:pt modelId="{3B2FDAF8-8DDB-4991-A0C2-E7C7F158518E}">
      <dgm:prSet/>
      <dgm:spPr/>
      <dgm:t>
        <a:bodyPr/>
        <a:lstStyle/>
        <a:p>
          <a:r>
            <a:rPr lang="en-GB" b="0" i="0" dirty="0"/>
            <a:t>Education Services</a:t>
          </a:r>
          <a:endParaRPr lang="en-US" dirty="0"/>
        </a:p>
      </dgm:t>
    </dgm:pt>
    <dgm:pt modelId="{A83D96B9-9A87-493B-9A41-D5401D263AF3}" type="parTrans" cxnId="{462F0F13-BDD2-4F6C-A3B8-D0FD6359E7C0}">
      <dgm:prSet/>
      <dgm:spPr/>
      <dgm:t>
        <a:bodyPr/>
        <a:lstStyle/>
        <a:p>
          <a:endParaRPr lang="en-US"/>
        </a:p>
      </dgm:t>
    </dgm:pt>
    <dgm:pt modelId="{5928BD32-8EFD-4EEB-9262-10408C4D4EEE}" type="sibTrans" cxnId="{462F0F13-BDD2-4F6C-A3B8-D0FD6359E7C0}">
      <dgm:prSet/>
      <dgm:spPr/>
      <dgm:t>
        <a:bodyPr/>
        <a:lstStyle/>
        <a:p>
          <a:endParaRPr lang="en-US"/>
        </a:p>
      </dgm:t>
    </dgm:pt>
    <dgm:pt modelId="{A68D4662-3FAA-406C-A3E6-85493BE7979D}">
      <dgm:prSet/>
      <dgm:spPr/>
      <dgm:t>
        <a:bodyPr/>
        <a:lstStyle/>
        <a:p>
          <a:r>
            <a:rPr lang="en-GB" b="0" i="0" dirty="0"/>
            <a:t>Domestic Violence Support Services</a:t>
          </a:r>
          <a:endParaRPr lang="en-US" dirty="0"/>
        </a:p>
      </dgm:t>
    </dgm:pt>
    <dgm:pt modelId="{D527CABB-86F0-4D16-A94A-37E86A0C0094}" type="parTrans" cxnId="{9A2C1763-211C-414C-AFBE-80EFBE8A9A48}">
      <dgm:prSet/>
      <dgm:spPr/>
      <dgm:t>
        <a:bodyPr/>
        <a:lstStyle/>
        <a:p>
          <a:endParaRPr lang="en-US"/>
        </a:p>
      </dgm:t>
    </dgm:pt>
    <dgm:pt modelId="{0E8266A3-BBDF-4686-8667-85F6763045DE}" type="sibTrans" cxnId="{9A2C1763-211C-414C-AFBE-80EFBE8A9A48}">
      <dgm:prSet/>
      <dgm:spPr/>
      <dgm:t>
        <a:bodyPr/>
        <a:lstStyle/>
        <a:p>
          <a:endParaRPr lang="en-US"/>
        </a:p>
      </dgm:t>
    </dgm:pt>
    <dgm:pt modelId="{BC2397A7-B730-4089-936A-3DD879CCDFF6}" type="pres">
      <dgm:prSet presAssocID="{8A5EFE4A-D3F4-4FB7-B47E-05D81BAA9A5D}" presName="Name0" presStyleCnt="0">
        <dgm:presLayoutVars>
          <dgm:dir/>
          <dgm:resizeHandles val="exact"/>
        </dgm:presLayoutVars>
      </dgm:prSet>
      <dgm:spPr/>
    </dgm:pt>
    <dgm:pt modelId="{FF438DAF-EEA9-40F0-B5E7-8FFFB1C6AB96}" type="pres">
      <dgm:prSet presAssocID="{7365CE57-3C1E-4D54-B165-DCB56A95BD95}" presName="node" presStyleLbl="node1" presStyleIdx="0" presStyleCnt="5" custLinFactNeighborX="4470" custLinFactNeighborY="389">
        <dgm:presLayoutVars>
          <dgm:bulletEnabled val="1"/>
        </dgm:presLayoutVars>
      </dgm:prSet>
      <dgm:spPr/>
    </dgm:pt>
    <dgm:pt modelId="{DF08634E-FDDA-4E7E-80D5-245CA8787CBF}" type="pres">
      <dgm:prSet presAssocID="{A911E966-9F18-427B-9CD6-8DA2B3C4DF30}" presName="sibTrans" presStyleLbl="sibTrans1D1" presStyleIdx="0" presStyleCnt="4"/>
      <dgm:spPr/>
    </dgm:pt>
    <dgm:pt modelId="{0B3AEC5B-4ED1-44F7-9067-93794E5B6599}" type="pres">
      <dgm:prSet presAssocID="{A911E966-9F18-427B-9CD6-8DA2B3C4DF30}" presName="connectorText" presStyleLbl="sibTrans1D1" presStyleIdx="0" presStyleCnt="4"/>
      <dgm:spPr/>
    </dgm:pt>
    <dgm:pt modelId="{CDF7CC71-B1D7-42AC-BFB4-325609A5271C}" type="pres">
      <dgm:prSet presAssocID="{D41A1923-C7E5-4CF5-8099-7CC029A339BF}" presName="node" presStyleLbl="node1" presStyleIdx="1" presStyleCnt="5">
        <dgm:presLayoutVars>
          <dgm:bulletEnabled val="1"/>
        </dgm:presLayoutVars>
      </dgm:prSet>
      <dgm:spPr/>
    </dgm:pt>
    <dgm:pt modelId="{67980B10-240B-49D9-AF53-F631C0560038}" type="pres">
      <dgm:prSet presAssocID="{E9004939-F813-4765-8925-3861A96B530F}" presName="sibTrans" presStyleLbl="sibTrans1D1" presStyleIdx="1" presStyleCnt="4"/>
      <dgm:spPr/>
    </dgm:pt>
    <dgm:pt modelId="{117AA256-817F-4A38-9C7A-A8006F9DB74D}" type="pres">
      <dgm:prSet presAssocID="{E9004939-F813-4765-8925-3861A96B530F}" presName="connectorText" presStyleLbl="sibTrans1D1" presStyleIdx="1" presStyleCnt="4"/>
      <dgm:spPr/>
    </dgm:pt>
    <dgm:pt modelId="{B62AB7CB-7651-4CC7-A48D-F073F8D6B8A4}" type="pres">
      <dgm:prSet presAssocID="{6F939D3A-7293-4C50-9FA5-29B09A25CBF3}" presName="node" presStyleLbl="node1" presStyleIdx="2" presStyleCnt="5">
        <dgm:presLayoutVars>
          <dgm:bulletEnabled val="1"/>
        </dgm:presLayoutVars>
      </dgm:prSet>
      <dgm:spPr/>
    </dgm:pt>
    <dgm:pt modelId="{9CBFAEDC-866F-45CA-9936-3C1F68F4E7C9}" type="pres">
      <dgm:prSet presAssocID="{A237767E-E444-4426-BA9D-D4A1F116E026}" presName="sibTrans" presStyleLbl="sibTrans1D1" presStyleIdx="2" presStyleCnt="4"/>
      <dgm:spPr/>
    </dgm:pt>
    <dgm:pt modelId="{5CB51AFE-BFC5-45AD-8341-A990A1250D04}" type="pres">
      <dgm:prSet presAssocID="{A237767E-E444-4426-BA9D-D4A1F116E026}" presName="connectorText" presStyleLbl="sibTrans1D1" presStyleIdx="2" presStyleCnt="4"/>
      <dgm:spPr/>
    </dgm:pt>
    <dgm:pt modelId="{8971B219-47E3-4248-9249-C1E3CC62B0E9}" type="pres">
      <dgm:prSet presAssocID="{3B2FDAF8-8DDB-4991-A0C2-E7C7F158518E}" presName="node" presStyleLbl="node1" presStyleIdx="3" presStyleCnt="5">
        <dgm:presLayoutVars>
          <dgm:bulletEnabled val="1"/>
        </dgm:presLayoutVars>
      </dgm:prSet>
      <dgm:spPr/>
    </dgm:pt>
    <dgm:pt modelId="{2BF71A3C-9F21-481E-915F-ECA810AD1BE7}" type="pres">
      <dgm:prSet presAssocID="{5928BD32-8EFD-4EEB-9262-10408C4D4EEE}" presName="sibTrans" presStyleLbl="sibTrans1D1" presStyleIdx="3" presStyleCnt="4"/>
      <dgm:spPr/>
    </dgm:pt>
    <dgm:pt modelId="{7928059D-E306-4572-B351-FA123EBED349}" type="pres">
      <dgm:prSet presAssocID="{5928BD32-8EFD-4EEB-9262-10408C4D4EEE}" presName="connectorText" presStyleLbl="sibTrans1D1" presStyleIdx="3" presStyleCnt="4"/>
      <dgm:spPr/>
    </dgm:pt>
    <dgm:pt modelId="{B10CE63A-F69C-4A38-A2BC-0A1CD150FE17}" type="pres">
      <dgm:prSet presAssocID="{A68D4662-3FAA-406C-A3E6-85493BE7979D}" presName="node" presStyleLbl="node1" presStyleIdx="4" presStyleCnt="5">
        <dgm:presLayoutVars>
          <dgm:bulletEnabled val="1"/>
        </dgm:presLayoutVars>
      </dgm:prSet>
      <dgm:spPr/>
    </dgm:pt>
  </dgm:ptLst>
  <dgm:cxnLst>
    <dgm:cxn modelId="{F99BBF0B-303E-4DBA-883D-BA6DA332FD68}" type="presOf" srcId="{E9004939-F813-4765-8925-3861A96B530F}" destId="{117AA256-817F-4A38-9C7A-A8006F9DB74D}" srcOrd="1" destOrd="0" presId="urn:microsoft.com/office/officeart/2016/7/layout/RepeatingBendingProcessNew"/>
    <dgm:cxn modelId="{462F0F13-BDD2-4F6C-A3B8-D0FD6359E7C0}" srcId="{8A5EFE4A-D3F4-4FB7-B47E-05D81BAA9A5D}" destId="{3B2FDAF8-8DDB-4991-A0C2-E7C7F158518E}" srcOrd="3" destOrd="0" parTransId="{A83D96B9-9A87-493B-9A41-D5401D263AF3}" sibTransId="{5928BD32-8EFD-4EEB-9262-10408C4D4EEE}"/>
    <dgm:cxn modelId="{CB2E3814-C2F8-4BDE-938C-5A2953EDC37C}" srcId="{8A5EFE4A-D3F4-4FB7-B47E-05D81BAA9A5D}" destId="{D41A1923-C7E5-4CF5-8099-7CC029A339BF}" srcOrd="1" destOrd="0" parTransId="{4308971D-677E-4F4D-BED4-ADF64A28634F}" sibTransId="{E9004939-F813-4765-8925-3861A96B530F}"/>
    <dgm:cxn modelId="{1F3A2D5C-487D-48B9-B7CE-ED1C51B4946F}" type="presOf" srcId="{A68D4662-3FAA-406C-A3E6-85493BE7979D}" destId="{B10CE63A-F69C-4A38-A2BC-0A1CD150FE17}" srcOrd="0" destOrd="0" presId="urn:microsoft.com/office/officeart/2016/7/layout/RepeatingBendingProcessNew"/>
    <dgm:cxn modelId="{4503B661-43DB-4695-8835-58D8EF4DD34F}" type="presOf" srcId="{6F939D3A-7293-4C50-9FA5-29B09A25CBF3}" destId="{B62AB7CB-7651-4CC7-A48D-F073F8D6B8A4}" srcOrd="0" destOrd="0" presId="urn:microsoft.com/office/officeart/2016/7/layout/RepeatingBendingProcessNew"/>
    <dgm:cxn modelId="{9A2C1763-211C-414C-AFBE-80EFBE8A9A48}" srcId="{8A5EFE4A-D3F4-4FB7-B47E-05D81BAA9A5D}" destId="{A68D4662-3FAA-406C-A3E6-85493BE7979D}" srcOrd="4" destOrd="0" parTransId="{D527CABB-86F0-4D16-A94A-37E86A0C0094}" sibTransId="{0E8266A3-BBDF-4686-8667-85F6763045DE}"/>
    <dgm:cxn modelId="{8F7B5443-3CD4-4B8D-A63B-99FE2D13799D}" type="presOf" srcId="{A911E966-9F18-427B-9CD6-8DA2B3C4DF30}" destId="{0B3AEC5B-4ED1-44F7-9067-93794E5B6599}" srcOrd="1" destOrd="0" presId="urn:microsoft.com/office/officeart/2016/7/layout/RepeatingBendingProcessNew"/>
    <dgm:cxn modelId="{B8330C66-AF62-4641-8A06-EB3402CFB547}" srcId="{8A5EFE4A-D3F4-4FB7-B47E-05D81BAA9A5D}" destId="{6F939D3A-7293-4C50-9FA5-29B09A25CBF3}" srcOrd="2" destOrd="0" parTransId="{C91E2C94-13B2-4CC5-839B-6DF9E5244C99}" sibTransId="{A237767E-E444-4426-BA9D-D4A1F116E026}"/>
    <dgm:cxn modelId="{53AF5773-B15E-4481-95CE-5D636F5ECDC3}" type="presOf" srcId="{3B2FDAF8-8DDB-4991-A0C2-E7C7F158518E}" destId="{8971B219-47E3-4248-9249-C1E3CC62B0E9}" srcOrd="0" destOrd="0" presId="urn:microsoft.com/office/officeart/2016/7/layout/RepeatingBendingProcessNew"/>
    <dgm:cxn modelId="{4B93BB76-3522-4587-B2B8-97A3C4382160}" srcId="{8A5EFE4A-D3F4-4FB7-B47E-05D81BAA9A5D}" destId="{7365CE57-3C1E-4D54-B165-DCB56A95BD95}" srcOrd="0" destOrd="0" parTransId="{68CFF464-C221-4DF4-B35E-C50B582FC74E}" sibTransId="{A911E966-9F18-427B-9CD6-8DA2B3C4DF30}"/>
    <dgm:cxn modelId="{DC35BD56-67B2-4137-BEC4-7313402E1597}" type="presOf" srcId="{A911E966-9F18-427B-9CD6-8DA2B3C4DF30}" destId="{DF08634E-FDDA-4E7E-80D5-245CA8787CBF}" srcOrd="0" destOrd="0" presId="urn:microsoft.com/office/officeart/2016/7/layout/RepeatingBendingProcessNew"/>
    <dgm:cxn modelId="{DC3C0C86-BF54-45C0-B477-7080C0579626}" type="presOf" srcId="{5928BD32-8EFD-4EEB-9262-10408C4D4EEE}" destId="{2BF71A3C-9F21-481E-915F-ECA810AD1BE7}" srcOrd="0" destOrd="0" presId="urn:microsoft.com/office/officeart/2016/7/layout/RepeatingBendingProcessNew"/>
    <dgm:cxn modelId="{02180A8B-B16A-434C-BE39-3D737ABD5A39}" type="presOf" srcId="{A237767E-E444-4426-BA9D-D4A1F116E026}" destId="{9CBFAEDC-866F-45CA-9936-3C1F68F4E7C9}" srcOrd="0" destOrd="0" presId="urn:microsoft.com/office/officeart/2016/7/layout/RepeatingBendingProcessNew"/>
    <dgm:cxn modelId="{8FC55895-F59D-4CAB-867C-C715193017B5}" type="presOf" srcId="{8A5EFE4A-D3F4-4FB7-B47E-05D81BAA9A5D}" destId="{BC2397A7-B730-4089-936A-3DD879CCDFF6}" srcOrd="0" destOrd="0" presId="urn:microsoft.com/office/officeart/2016/7/layout/RepeatingBendingProcessNew"/>
    <dgm:cxn modelId="{2526389C-13DF-4785-9B89-975E0845D83B}" type="presOf" srcId="{E9004939-F813-4765-8925-3861A96B530F}" destId="{67980B10-240B-49D9-AF53-F631C0560038}" srcOrd="0" destOrd="0" presId="urn:microsoft.com/office/officeart/2016/7/layout/RepeatingBendingProcessNew"/>
    <dgm:cxn modelId="{BC662F9F-632B-4638-98E5-D588B8DF4D46}" type="presOf" srcId="{7365CE57-3C1E-4D54-B165-DCB56A95BD95}" destId="{FF438DAF-EEA9-40F0-B5E7-8FFFB1C6AB96}" srcOrd="0" destOrd="0" presId="urn:microsoft.com/office/officeart/2016/7/layout/RepeatingBendingProcessNew"/>
    <dgm:cxn modelId="{96CE82CD-81CC-4DF0-A4DB-43DC23BECC40}" type="presOf" srcId="{A237767E-E444-4426-BA9D-D4A1F116E026}" destId="{5CB51AFE-BFC5-45AD-8341-A990A1250D04}" srcOrd="1" destOrd="0" presId="urn:microsoft.com/office/officeart/2016/7/layout/RepeatingBendingProcessNew"/>
    <dgm:cxn modelId="{2A5094F9-CED7-4251-9B1B-E56EFDC5C0C1}" type="presOf" srcId="{5928BD32-8EFD-4EEB-9262-10408C4D4EEE}" destId="{7928059D-E306-4572-B351-FA123EBED349}" srcOrd="1" destOrd="0" presId="urn:microsoft.com/office/officeart/2016/7/layout/RepeatingBendingProcessNew"/>
    <dgm:cxn modelId="{FC98B9FC-1E41-45BB-83E8-6DD839F61D0C}" type="presOf" srcId="{D41A1923-C7E5-4CF5-8099-7CC029A339BF}" destId="{CDF7CC71-B1D7-42AC-BFB4-325609A5271C}" srcOrd="0" destOrd="0" presId="urn:microsoft.com/office/officeart/2016/7/layout/RepeatingBendingProcessNew"/>
    <dgm:cxn modelId="{1B1C045A-4BC8-458E-B55D-50F7C49E43FC}" type="presParOf" srcId="{BC2397A7-B730-4089-936A-3DD879CCDFF6}" destId="{FF438DAF-EEA9-40F0-B5E7-8FFFB1C6AB96}" srcOrd="0" destOrd="0" presId="urn:microsoft.com/office/officeart/2016/7/layout/RepeatingBendingProcessNew"/>
    <dgm:cxn modelId="{B03FB4D4-1615-4BC3-958A-334988690187}" type="presParOf" srcId="{BC2397A7-B730-4089-936A-3DD879CCDFF6}" destId="{DF08634E-FDDA-4E7E-80D5-245CA8787CBF}" srcOrd="1" destOrd="0" presId="urn:microsoft.com/office/officeart/2016/7/layout/RepeatingBendingProcessNew"/>
    <dgm:cxn modelId="{8024E24D-FB2F-433E-AD01-F781FE43BC05}" type="presParOf" srcId="{DF08634E-FDDA-4E7E-80D5-245CA8787CBF}" destId="{0B3AEC5B-4ED1-44F7-9067-93794E5B6599}" srcOrd="0" destOrd="0" presId="urn:microsoft.com/office/officeart/2016/7/layout/RepeatingBendingProcessNew"/>
    <dgm:cxn modelId="{E76B2B79-2A38-44F4-983B-B2C1CCE9BB0A}" type="presParOf" srcId="{BC2397A7-B730-4089-936A-3DD879CCDFF6}" destId="{CDF7CC71-B1D7-42AC-BFB4-325609A5271C}" srcOrd="2" destOrd="0" presId="urn:microsoft.com/office/officeart/2016/7/layout/RepeatingBendingProcessNew"/>
    <dgm:cxn modelId="{234A109C-403E-482F-B3DD-059DBBF410AE}" type="presParOf" srcId="{BC2397A7-B730-4089-936A-3DD879CCDFF6}" destId="{67980B10-240B-49D9-AF53-F631C0560038}" srcOrd="3" destOrd="0" presId="urn:microsoft.com/office/officeart/2016/7/layout/RepeatingBendingProcessNew"/>
    <dgm:cxn modelId="{2BFEA1C4-DD62-4AF0-BAD3-56299FD602A4}" type="presParOf" srcId="{67980B10-240B-49D9-AF53-F631C0560038}" destId="{117AA256-817F-4A38-9C7A-A8006F9DB74D}" srcOrd="0" destOrd="0" presId="urn:microsoft.com/office/officeart/2016/7/layout/RepeatingBendingProcessNew"/>
    <dgm:cxn modelId="{DBC44C2A-3587-4664-B384-216CCC93D337}" type="presParOf" srcId="{BC2397A7-B730-4089-936A-3DD879CCDFF6}" destId="{B62AB7CB-7651-4CC7-A48D-F073F8D6B8A4}" srcOrd="4" destOrd="0" presId="urn:microsoft.com/office/officeart/2016/7/layout/RepeatingBendingProcessNew"/>
    <dgm:cxn modelId="{372BD8FB-6345-4064-AAC4-A1B9A372C299}" type="presParOf" srcId="{BC2397A7-B730-4089-936A-3DD879CCDFF6}" destId="{9CBFAEDC-866F-45CA-9936-3C1F68F4E7C9}" srcOrd="5" destOrd="0" presId="urn:microsoft.com/office/officeart/2016/7/layout/RepeatingBendingProcessNew"/>
    <dgm:cxn modelId="{44E7552B-B89B-4495-8074-D8B3FC5358DD}" type="presParOf" srcId="{9CBFAEDC-866F-45CA-9936-3C1F68F4E7C9}" destId="{5CB51AFE-BFC5-45AD-8341-A990A1250D04}" srcOrd="0" destOrd="0" presId="urn:microsoft.com/office/officeart/2016/7/layout/RepeatingBendingProcessNew"/>
    <dgm:cxn modelId="{66834E8D-CFF0-4CF0-B7FC-353421DFB7AA}" type="presParOf" srcId="{BC2397A7-B730-4089-936A-3DD879CCDFF6}" destId="{8971B219-47E3-4248-9249-C1E3CC62B0E9}" srcOrd="6" destOrd="0" presId="urn:microsoft.com/office/officeart/2016/7/layout/RepeatingBendingProcessNew"/>
    <dgm:cxn modelId="{4C4E05B4-AE61-4B82-BAA7-55CD75469BAD}" type="presParOf" srcId="{BC2397A7-B730-4089-936A-3DD879CCDFF6}" destId="{2BF71A3C-9F21-481E-915F-ECA810AD1BE7}" srcOrd="7" destOrd="0" presId="urn:microsoft.com/office/officeart/2016/7/layout/RepeatingBendingProcessNew"/>
    <dgm:cxn modelId="{2EEF9714-379C-41E2-93D1-7877CF3E2A83}" type="presParOf" srcId="{2BF71A3C-9F21-481E-915F-ECA810AD1BE7}" destId="{7928059D-E306-4572-B351-FA123EBED349}" srcOrd="0" destOrd="0" presId="urn:microsoft.com/office/officeart/2016/7/layout/RepeatingBendingProcessNew"/>
    <dgm:cxn modelId="{B926A1AD-4D6A-4457-B4D1-C1BAA2DC1724}" type="presParOf" srcId="{BC2397A7-B730-4089-936A-3DD879CCDFF6}" destId="{B10CE63A-F69C-4A38-A2BC-0A1CD150FE1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5E5942-46CE-42E0-8416-CED858B9E0D2}" type="doc">
      <dgm:prSet loTypeId="urn:microsoft.com/office/officeart/2016/7/layout/HorizontalActionList" loCatId="List" qsTypeId="urn:microsoft.com/office/officeart/2005/8/quickstyle/simple4" qsCatId="simple" csTypeId="urn:microsoft.com/office/officeart/2005/8/colors/accent0_3" csCatId="mainScheme" phldr="1"/>
      <dgm:spPr/>
      <dgm:t>
        <a:bodyPr/>
        <a:lstStyle/>
        <a:p>
          <a:endParaRPr lang="en-US"/>
        </a:p>
      </dgm:t>
    </dgm:pt>
    <dgm:pt modelId="{C402792A-196A-4306-A3C3-55AB7663DF42}">
      <dgm:prSet custT="1"/>
      <dgm:spPr/>
      <dgm:t>
        <a:bodyPr/>
        <a:lstStyle/>
        <a:p>
          <a:r>
            <a:rPr lang="en-US" sz="4000" b="1" dirty="0">
              <a:latin typeface="Times New Roman" panose="02020603050405020304" pitchFamily="18" charset="0"/>
              <a:cs typeface="Times New Roman" panose="02020603050405020304" pitchFamily="18" charset="0"/>
            </a:rPr>
            <a:t>Engage in</a:t>
          </a:r>
        </a:p>
      </dgm:t>
    </dgm:pt>
    <dgm:pt modelId="{3AB6CB4D-6F0A-4348-8D26-EE4AEC1D8055}" type="parTrans" cxnId="{ABD3D99C-7C2B-4E64-82B0-0D02717D61F7}">
      <dgm:prSet/>
      <dgm:spPr/>
      <dgm:t>
        <a:bodyPr/>
        <a:lstStyle/>
        <a:p>
          <a:endParaRPr lang="en-US"/>
        </a:p>
      </dgm:t>
    </dgm:pt>
    <dgm:pt modelId="{1B4827FC-6049-4668-8799-0AEF483BEB90}" type="sibTrans" cxnId="{ABD3D99C-7C2B-4E64-82B0-0D02717D61F7}">
      <dgm:prSet/>
      <dgm:spPr/>
      <dgm:t>
        <a:bodyPr/>
        <a:lstStyle/>
        <a:p>
          <a:endParaRPr lang="en-US"/>
        </a:p>
      </dgm:t>
    </dgm:pt>
    <dgm:pt modelId="{C720C89E-7161-46C5-A6D0-410DEC59AF1A}">
      <dgm:prSet custT="1"/>
      <dgm:spPr/>
      <dgm:t>
        <a:bodyPr/>
        <a:lstStyle/>
        <a:p>
          <a:r>
            <a:rPr lang="en-US" sz="1800" dirty="0">
              <a:latin typeface="Times New Roman" panose="02020603050405020304" pitchFamily="18" charset="0"/>
              <a:cs typeface="Times New Roman" panose="02020603050405020304" pitchFamily="18" charset="0"/>
            </a:rPr>
            <a:t>Engage in therapy.</a:t>
          </a:r>
        </a:p>
      </dgm:t>
    </dgm:pt>
    <dgm:pt modelId="{BCF652CE-FB55-4599-9A60-222EE2D8F2DC}" type="parTrans" cxnId="{7444D338-945A-46B8-9807-00E2271E8573}">
      <dgm:prSet/>
      <dgm:spPr/>
      <dgm:t>
        <a:bodyPr/>
        <a:lstStyle/>
        <a:p>
          <a:endParaRPr lang="en-US"/>
        </a:p>
      </dgm:t>
    </dgm:pt>
    <dgm:pt modelId="{FC56807E-EFD3-4BAD-B83E-2CD5B4D9377F}" type="sibTrans" cxnId="{7444D338-945A-46B8-9807-00E2271E8573}">
      <dgm:prSet/>
      <dgm:spPr/>
      <dgm:t>
        <a:bodyPr/>
        <a:lstStyle/>
        <a:p>
          <a:endParaRPr lang="en-US"/>
        </a:p>
      </dgm:t>
    </dgm:pt>
    <dgm:pt modelId="{CC7A1366-DCCF-402F-9B55-7F4AEB73D5C7}">
      <dgm:prSet custT="1"/>
      <dgm:spPr/>
      <dgm:t>
        <a:bodyPr/>
        <a:lstStyle/>
        <a:p>
          <a:r>
            <a:rPr lang="en-US" sz="4000" b="1" dirty="0">
              <a:latin typeface="Times New Roman" panose="02020603050405020304" pitchFamily="18" charset="0"/>
              <a:cs typeface="Times New Roman" panose="02020603050405020304" pitchFamily="18" charset="0"/>
            </a:rPr>
            <a:t>Attend</a:t>
          </a:r>
        </a:p>
      </dgm:t>
    </dgm:pt>
    <dgm:pt modelId="{B7F5A5FA-C5DB-4B42-BEEA-00E4D3A1C62E}" type="parTrans" cxnId="{DF205CAD-08B6-4DAD-90C0-2778747E077A}">
      <dgm:prSet/>
      <dgm:spPr/>
      <dgm:t>
        <a:bodyPr/>
        <a:lstStyle/>
        <a:p>
          <a:endParaRPr lang="en-US"/>
        </a:p>
      </dgm:t>
    </dgm:pt>
    <dgm:pt modelId="{76FEF0F2-2FB8-462E-89CF-F48E6400C113}" type="sibTrans" cxnId="{DF205CAD-08B6-4DAD-90C0-2778747E077A}">
      <dgm:prSet/>
      <dgm:spPr/>
      <dgm:t>
        <a:bodyPr/>
        <a:lstStyle/>
        <a:p>
          <a:endParaRPr lang="en-US"/>
        </a:p>
      </dgm:t>
    </dgm:pt>
    <dgm:pt modelId="{CF281B60-0FC0-448C-A590-CAF8CA99770F}">
      <dgm:prSet custT="1"/>
      <dgm:spPr/>
      <dgm:t>
        <a:bodyPr/>
        <a:lstStyle/>
        <a:p>
          <a:r>
            <a:rPr lang="en-US" sz="1800" dirty="0">
              <a:latin typeface="Times New Roman" panose="02020603050405020304" pitchFamily="18" charset="0"/>
              <a:cs typeface="Times New Roman" panose="02020603050405020304" pitchFamily="18" charset="0"/>
            </a:rPr>
            <a:t>Attend parenting support programs</a:t>
          </a:r>
        </a:p>
      </dgm:t>
    </dgm:pt>
    <dgm:pt modelId="{0CC072DA-1064-4667-A20E-9AC327378A9E}" type="parTrans" cxnId="{B931EC1E-F4C2-49E5-B71D-A47AC800AE94}">
      <dgm:prSet/>
      <dgm:spPr/>
      <dgm:t>
        <a:bodyPr/>
        <a:lstStyle/>
        <a:p>
          <a:endParaRPr lang="en-US"/>
        </a:p>
      </dgm:t>
    </dgm:pt>
    <dgm:pt modelId="{115D9154-B28E-4913-86C8-55A130866E69}" type="sibTrans" cxnId="{B931EC1E-F4C2-49E5-B71D-A47AC800AE94}">
      <dgm:prSet/>
      <dgm:spPr/>
      <dgm:t>
        <a:bodyPr/>
        <a:lstStyle/>
        <a:p>
          <a:endParaRPr lang="en-US"/>
        </a:p>
      </dgm:t>
    </dgm:pt>
    <dgm:pt modelId="{19106240-233C-4378-8DBC-F0854B5C6315}">
      <dgm:prSet custT="1"/>
      <dgm:spPr/>
      <dgm:t>
        <a:bodyPr/>
        <a:lstStyle/>
        <a:p>
          <a:r>
            <a:rPr lang="en-US" sz="4000" b="1" dirty="0">
              <a:latin typeface="Times New Roman" panose="02020603050405020304" pitchFamily="18" charset="0"/>
              <a:cs typeface="Times New Roman" panose="02020603050405020304" pitchFamily="18" charset="0"/>
            </a:rPr>
            <a:t>Seek</a:t>
          </a:r>
        </a:p>
      </dgm:t>
    </dgm:pt>
    <dgm:pt modelId="{528DC55A-5CD5-4801-B609-83F1F44298DF}" type="parTrans" cxnId="{4AD01AC6-F87C-4046-B27E-25F6E350DD34}">
      <dgm:prSet/>
      <dgm:spPr/>
      <dgm:t>
        <a:bodyPr/>
        <a:lstStyle/>
        <a:p>
          <a:endParaRPr lang="en-US"/>
        </a:p>
      </dgm:t>
    </dgm:pt>
    <dgm:pt modelId="{7E6A8D91-421B-4659-A14D-0D10106CA777}" type="sibTrans" cxnId="{4AD01AC6-F87C-4046-B27E-25F6E350DD34}">
      <dgm:prSet/>
      <dgm:spPr/>
      <dgm:t>
        <a:bodyPr/>
        <a:lstStyle/>
        <a:p>
          <a:endParaRPr lang="en-US"/>
        </a:p>
      </dgm:t>
    </dgm:pt>
    <dgm:pt modelId="{0DD4F645-A234-4AE1-A901-9AFFB6D16B39}">
      <dgm:prSet custT="1"/>
      <dgm:spPr/>
      <dgm:t>
        <a:bodyPr/>
        <a:lstStyle/>
        <a:p>
          <a:r>
            <a:rPr lang="en-US" sz="1800" dirty="0">
              <a:latin typeface="Times New Roman" panose="02020603050405020304" pitchFamily="18" charset="0"/>
              <a:cs typeface="Times New Roman" panose="02020603050405020304" pitchFamily="18" charset="0"/>
            </a:rPr>
            <a:t>Seek assistance for alcohol problems</a:t>
          </a:r>
        </a:p>
      </dgm:t>
    </dgm:pt>
    <dgm:pt modelId="{D42897E8-8F7D-4345-BA6B-2663F421C94F}" type="parTrans" cxnId="{FB83D628-357A-4194-AE38-5CBBB035ABA4}">
      <dgm:prSet/>
      <dgm:spPr/>
      <dgm:t>
        <a:bodyPr/>
        <a:lstStyle/>
        <a:p>
          <a:endParaRPr lang="en-US"/>
        </a:p>
      </dgm:t>
    </dgm:pt>
    <dgm:pt modelId="{E17C3FE7-E72A-4FCE-8859-DB2C86A34612}" type="sibTrans" cxnId="{FB83D628-357A-4194-AE38-5CBBB035ABA4}">
      <dgm:prSet/>
      <dgm:spPr/>
      <dgm:t>
        <a:bodyPr/>
        <a:lstStyle/>
        <a:p>
          <a:endParaRPr lang="en-US"/>
        </a:p>
      </dgm:t>
    </dgm:pt>
    <dgm:pt modelId="{D42B7C86-7CD6-482B-AEB5-31857FDB416C}" type="pres">
      <dgm:prSet presAssocID="{345E5942-46CE-42E0-8416-CED858B9E0D2}" presName="Name0" presStyleCnt="0">
        <dgm:presLayoutVars>
          <dgm:dir/>
          <dgm:animLvl val="lvl"/>
          <dgm:resizeHandles val="exact"/>
        </dgm:presLayoutVars>
      </dgm:prSet>
      <dgm:spPr/>
    </dgm:pt>
    <dgm:pt modelId="{6EE3F198-7DDF-4649-9EC6-14AE8E35B009}" type="pres">
      <dgm:prSet presAssocID="{C402792A-196A-4306-A3C3-55AB7663DF42}" presName="composite" presStyleCnt="0"/>
      <dgm:spPr/>
    </dgm:pt>
    <dgm:pt modelId="{67C9A3DA-9DA5-4AD4-8BE0-F83D6DD126A9}" type="pres">
      <dgm:prSet presAssocID="{C402792A-196A-4306-A3C3-55AB7663DF42}" presName="parTx" presStyleLbl="alignNode1" presStyleIdx="0" presStyleCnt="3" custLinFactNeighborX="-47700" custLinFactNeighborY="-3816">
        <dgm:presLayoutVars>
          <dgm:chMax val="0"/>
          <dgm:chPref val="0"/>
        </dgm:presLayoutVars>
      </dgm:prSet>
      <dgm:spPr/>
    </dgm:pt>
    <dgm:pt modelId="{91435A97-7DDE-41F4-865E-4FC6DF1D6FEF}" type="pres">
      <dgm:prSet presAssocID="{C402792A-196A-4306-A3C3-55AB7663DF42}" presName="desTx" presStyleLbl="alignAccFollowNode1" presStyleIdx="0" presStyleCnt="3">
        <dgm:presLayoutVars/>
      </dgm:prSet>
      <dgm:spPr/>
    </dgm:pt>
    <dgm:pt modelId="{39D58019-90CC-421D-9CDE-FF438D0919FA}" type="pres">
      <dgm:prSet presAssocID="{1B4827FC-6049-4668-8799-0AEF483BEB90}" presName="space" presStyleCnt="0"/>
      <dgm:spPr/>
    </dgm:pt>
    <dgm:pt modelId="{3718DD49-FB17-48AF-A761-739FAF8642D7}" type="pres">
      <dgm:prSet presAssocID="{CC7A1366-DCCF-402F-9B55-7F4AEB73D5C7}" presName="composite" presStyleCnt="0"/>
      <dgm:spPr/>
    </dgm:pt>
    <dgm:pt modelId="{5F89CE75-7AD6-452F-869E-7B51B6781536}" type="pres">
      <dgm:prSet presAssocID="{CC7A1366-DCCF-402F-9B55-7F4AEB73D5C7}" presName="parTx" presStyleLbl="alignNode1" presStyleIdx="1" presStyleCnt="3">
        <dgm:presLayoutVars>
          <dgm:chMax val="0"/>
          <dgm:chPref val="0"/>
        </dgm:presLayoutVars>
      </dgm:prSet>
      <dgm:spPr/>
    </dgm:pt>
    <dgm:pt modelId="{9E0EF68E-AFC9-43F3-807E-FB5B974B8FE4}" type="pres">
      <dgm:prSet presAssocID="{CC7A1366-DCCF-402F-9B55-7F4AEB73D5C7}" presName="desTx" presStyleLbl="alignAccFollowNode1" presStyleIdx="1" presStyleCnt="3">
        <dgm:presLayoutVars/>
      </dgm:prSet>
      <dgm:spPr/>
    </dgm:pt>
    <dgm:pt modelId="{DA1CA0AA-D2A3-4AB9-A852-82A0F22BE2D1}" type="pres">
      <dgm:prSet presAssocID="{76FEF0F2-2FB8-462E-89CF-F48E6400C113}" presName="space" presStyleCnt="0"/>
      <dgm:spPr/>
    </dgm:pt>
    <dgm:pt modelId="{F5D79B96-F873-4217-8778-BCD61BF629D0}" type="pres">
      <dgm:prSet presAssocID="{19106240-233C-4378-8DBC-F0854B5C6315}" presName="composite" presStyleCnt="0"/>
      <dgm:spPr/>
    </dgm:pt>
    <dgm:pt modelId="{AD5738C6-A1AF-40B1-9905-03C706D392E4}" type="pres">
      <dgm:prSet presAssocID="{19106240-233C-4378-8DBC-F0854B5C6315}" presName="parTx" presStyleLbl="alignNode1" presStyleIdx="2" presStyleCnt="3">
        <dgm:presLayoutVars>
          <dgm:chMax val="0"/>
          <dgm:chPref val="0"/>
        </dgm:presLayoutVars>
      </dgm:prSet>
      <dgm:spPr/>
    </dgm:pt>
    <dgm:pt modelId="{4CE26801-036C-4471-87E9-D0F9E8C6E91B}" type="pres">
      <dgm:prSet presAssocID="{19106240-233C-4378-8DBC-F0854B5C6315}" presName="desTx" presStyleLbl="alignAccFollowNode1" presStyleIdx="2" presStyleCnt="3">
        <dgm:presLayoutVars/>
      </dgm:prSet>
      <dgm:spPr/>
    </dgm:pt>
  </dgm:ptLst>
  <dgm:cxnLst>
    <dgm:cxn modelId="{A5E77211-61AC-4C82-8FBB-615CE7F32B05}" type="presOf" srcId="{19106240-233C-4378-8DBC-F0854B5C6315}" destId="{AD5738C6-A1AF-40B1-9905-03C706D392E4}" srcOrd="0" destOrd="0" presId="urn:microsoft.com/office/officeart/2016/7/layout/HorizontalActionList"/>
    <dgm:cxn modelId="{B931EC1E-F4C2-49E5-B71D-A47AC800AE94}" srcId="{CC7A1366-DCCF-402F-9B55-7F4AEB73D5C7}" destId="{CF281B60-0FC0-448C-A590-CAF8CA99770F}" srcOrd="0" destOrd="0" parTransId="{0CC072DA-1064-4667-A20E-9AC327378A9E}" sibTransId="{115D9154-B28E-4913-86C8-55A130866E69}"/>
    <dgm:cxn modelId="{FB83D628-357A-4194-AE38-5CBBB035ABA4}" srcId="{19106240-233C-4378-8DBC-F0854B5C6315}" destId="{0DD4F645-A234-4AE1-A901-9AFFB6D16B39}" srcOrd="0" destOrd="0" parTransId="{D42897E8-8F7D-4345-BA6B-2663F421C94F}" sibTransId="{E17C3FE7-E72A-4FCE-8859-DB2C86A34612}"/>
    <dgm:cxn modelId="{7444D338-945A-46B8-9807-00E2271E8573}" srcId="{C402792A-196A-4306-A3C3-55AB7663DF42}" destId="{C720C89E-7161-46C5-A6D0-410DEC59AF1A}" srcOrd="0" destOrd="0" parTransId="{BCF652CE-FB55-4599-9A60-222EE2D8F2DC}" sibTransId="{FC56807E-EFD3-4BAD-B83E-2CD5B4D9377F}"/>
    <dgm:cxn modelId="{1EE2E342-512B-4079-B9CE-6E1A7457C07C}" type="presOf" srcId="{345E5942-46CE-42E0-8416-CED858B9E0D2}" destId="{D42B7C86-7CD6-482B-AEB5-31857FDB416C}" srcOrd="0" destOrd="0" presId="urn:microsoft.com/office/officeart/2016/7/layout/HorizontalActionList"/>
    <dgm:cxn modelId="{3DCAC668-2ABA-445D-8EFE-40F8E7E5B62F}" type="presOf" srcId="{CC7A1366-DCCF-402F-9B55-7F4AEB73D5C7}" destId="{5F89CE75-7AD6-452F-869E-7B51B6781536}" srcOrd="0" destOrd="0" presId="urn:microsoft.com/office/officeart/2016/7/layout/HorizontalActionList"/>
    <dgm:cxn modelId="{ABD3D99C-7C2B-4E64-82B0-0D02717D61F7}" srcId="{345E5942-46CE-42E0-8416-CED858B9E0D2}" destId="{C402792A-196A-4306-A3C3-55AB7663DF42}" srcOrd="0" destOrd="0" parTransId="{3AB6CB4D-6F0A-4348-8D26-EE4AEC1D8055}" sibTransId="{1B4827FC-6049-4668-8799-0AEF483BEB90}"/>
    <dgm:cxn modelId="{93FA6FA4-C2FD-495C-8ADA-5BA89DCE565D}" type="presOf" srcId="{C402792A-196A-4306-A3C3-55AB7663DF42}" destId="{67C9A3DA-9DA5-4AD4-8BE0-F83D6DD126A9}" srcOrd="0" destOrd="0" presId="urn:microsoft.com/office/officeart/2016/7/layout/HorizontalActionList"/>
    <dgm:cxn modelId="{DF205CAD-08B6-4DAD-90C0-2778747E077A}" srcId="{345E5942-46CE-42E0-8416-CED858B9E0D2}" destId="{CC7A1366-DCCF-402F-9B55-7F4AEB73D5C7}" srcOrd="1" destOrd="0" parTransId="{B7F5A5FA-C5DB-4B42-BEEA-00E4D3A1C62E}" sibTransId="{76FEF0F2-2FB8-462E-89CF-F48E6400C113}"/>
    <dgm:cxn modelId="{4AD01AC6-F87C-4046-B27E-25F6E350DD34}" srcId="{345E5942-46CE-42E0-8416-CED858B9E0D2}" destId="{19106240-233C-4378-8DBC-F0854B5C6315}" srcOrd="2" destOrd="0" parTransId="{528DC55A-5CD5-4801-B609-83F1F44298DF}" sibTransId="{7E6A8D91-421B-4659-A14D-0D10106CA777}"/>
    <dgm:cxn modelId="{534A83CA-4AB9-4624-875A-9221A90948E3}" type="presOf" srcId="{C720C89E-7161-46C5-A6D0-410DEC59AF1A}" destId="{91435A97-7DDE-41F4-865E-4FC6DF1D6FEF}" srcOrd="0" destOrd="0" presId="urn:microsoft.com/office/officeart/2016/7/layout/HorizontalActionList"/>
    <dgm:cxn modelId="{5E2774E8-9CA8-4A12-97DD-0F1AABC58123}" type="presOf" srcId="{0DD4F645-A234-4AE1-A901-9AFFB6D16B39}" destId="{4CE26801-036C-4471-87E9-D0F9E8C6E91B}" srcOrd="0" destOrd="0" presId="urn:microsoft.com/office/officeart/2016/7/layout/HorizontalActionList"/>
    <dgm:cxn modelId="{CA1928F8-6AF0-45CE-8709-93B9DF652AB4}" type="presOf" srcId="{CF281B60-0FC0-448C-A590-CAF8CA99770F}" destId="{9E0EF68E-AFC9-43F3-807E-FB5B974B8FE4}" srcOrd="0" destOrd="0" presId="urn:microsoft.com/office/officeart/2016/7/layout/HorizontalActionList"/>
    <dgm:cxn modelId="{0555AC27-01E9-4237-BC28-DFE1A8E010DA}" type="presParOf" srcId="{D42B7C86-7CD6-482B-AEB5-31857FDB416C}" destId="{6EE3F198-7DDF-4649-9EC6-14AE8E35B009}" srcOrd="0" destOrd="0" presId="urn:microsoft.com/office/officeart/2016/7/layout/HorizontalActionList"/>
    <dgm:cxn modelId="{5B7D0D5E-7959-4C4A-BEF8-F85FBACF2362}" type="presParOf" srcId="{6EE3F198-7DDF-4649-9EC6-14AE8E35B009}" destId="{67C9A3DA-9DA5-4AD4-8BE0-F83D6DD126A9}" srcOrd="0" destOrd="0" presId="urn:microsoft.com/office/officeart/2016/7/layout/HorizontalActionList"/>
    <dgm:cxn modelId="{75DF62EF-4841-4711-ADDE-AB74B619615D}" type="presParOf" srcId="{6EE3F198-7DDF-4649-9EC6-14AE8E35B009}" destId="{91435A97-7DDE-41F4-865E-4FC6DF1D6FEF}" srcOrd="1" destOrd="0" presId="urn:microsoft.com/office/officeart/2016/7/layout/HorizontalActionList"/>
    <dgm:cxn modelId="{5F2E727A-005C-4F22-BA5A-D900A4B911A1}" type="presParOf" srcId="{D42B7C86-7CD6-482B-AEB5-31857FDB416C}" destId="{39D58019-90CC-421D-9CDE-FF438D0919FA}" srcOrd="1" destOrd="0" presId="urn:microsoft.com/office/officeart/2016/7/layout/HorizontalActionList"/>
    <dgm:cxn modelId="{67032FC5-7E93-4BC7-AFD9-B00EF3104B0A}" type="presParOf" srcId="{D42B7C86-7CD6-482B-AEB5-31857FDB416C}" destId="{3718DD49-FB17-48AF-A761-739FAF8642D7}" srcOrd="2" destOrd="0" presId="urn:microsoft.com/office/officeart/2016/7/layout/HorizontalActionList"/>
    <dgm:cxn modelId="{BB743353-5ADC-453A-B648-FA9B41E49A1C}" type="presParOf" srcId="{3718DD49-FB17-48AF-A761-739FAF8642D7}" destId="{5F89CE75-7AD6-452F-869E-7B51B6781536}" srcOrd="0" destOrd="0" presId="urn:microsoft.com/office/officeart/2016/7/layout/HorizontalActionList"/>
    <dgm:cxn modelId="{6EABA959-A6AA-4E8B-B9D2-C5903CF00108}" type="presParOf" srcId="{3718DD49-FB17-48AF-A761-739FAF8642D7}" destId="{9E0EF68E-AFC9-43F3-807E-FB5B974B8FE4}" srcOrd="1" destOrd="0" presId="urn:microsoft.com/office/officeart/2016/7/layout/HorizontalActionList"/>
    <dgm:cxn modelId="{F4CB193C-A1C0-49E1-84F0-2AEB4A4CF849}" type="presParOf" srcId="{D42B7C86-7CD6-482B-AEB5-31857FDB416C}" destId="{DA1CA0AA-D2A3-4AB9-A852-82A0F22BE2D1}" srcOrd="3" destOrd="0" presId="urn:microsoft.com/office/officeart/2016/7/layout/HorizontalActionList"/>
    <dgm:cxn modelId="{813DBA0B-4F9A-4FF6-9639-70B808E59362}" type="presParOf" srcId="{D42B7C86-7CD6-482B-AEB5-31857FDB416C}" destId="{F5D79B96-F873-4217-8778-BCD61BF629D0}" srcOrd="4" destOrd="0" presId="urn:microsoft.com/office/officeart/2016/7/layout/HorizontalActionList"/>
    <dgm:cxn modelId="{2FC0FA3F-0180-4AFD-B4A6-D29CEC67008F}" type="presParOf" srcId="{F5D79B96-F873-4217-8778-BCD61BF629D0}" destId="{AD5738C6-A1AF-40B1-9905-03C706D392E4}" srcOrd="0" destOrd="0" presId="urn:microsoft.com/office/officeart/2016/7/layout/HorizontalActionList"/>
    <dgm:cxn modelId="{DD9EC26D-A621-4A2E-979A-92007F7792F5}" type="presParOf" srcId="{F5D79B96-F873-4217-8778-BCD61BF629D0}" destId="{4CE26801-036C-4471-87E9-D0F9E8C6E91B}"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454446-0B91-41D9-ACE0-28111F0FFF75}" type="doc">
      <dgm:prSet loTypeId="urn:microsoft.com/office/officeart/2016/7/layout/BasicLinearProcessNumbered" loCatId="process" qsTypeId="urn:microsoft.com/office/officeart/2005/8/quickstyle/simple2" qsCatId="simple" csTypeId="urn:microsoft.com/office/officeart/2005/8/colors/colorful1" csCatId="colorful" phldr="1"/>
      <dgm:spPr/>
      <dgm:t>
        <a:bodyPr/>
        <a:lstStyle/>
        <a:p>
          <a:endParaRPr lang="en-US"/>
        </a:p>
      </dgm:t>
    </dgm:pt>
    <dgm:pt modelId="{66E8AEBD-AB22-4261-AF94-72F415CC1F37}">
      <dgm:prSet/>
      <dgm:spPr/>
      <dgm:t>
        <a:bodyPr/>
        <a:lstStyle/>
        <a:p>
          <a:pPr algn="just"/>
          <a:r>
            <a:rPr lang="en-GB" b="0" i="0" dirty="0">
              <a:latin typeface="Times New Roman" panose="02020603050405020304" pitchFamily="18" charset="0"/>
              <a:cs typeface="Times New Roman" panose="02020603050405020304" pitchFamily="18" charset="0"/>
            </a:rPr>
            <a:t>Individual therapy</a:t>
          </a:r>
          <a:endParaRPr lang="en-US" dirty="0">
            <a:latin typeface="Times New Roman" panose="02020603050405020304" pitchFamily="18" charset="0"/>
            <a:cs typeface="Times New Roman" panose="02020603050405020304" pitchFamily="18" charset="0"/>
          </a:endParaRPr>
        </a:p>
      </dgm:t>
    </dgm:pt>
    <dgm:pt modelId="{279C4D6D-C84A-4524-96EA-E4340BE764B3}" type="parTrans" cxnId="{A0DDA859-516F-4272-A670-8DBED1834CE5}">
      <dgm:prSet/>
      <dgm:spPr/>
      <dgm:t>
        <a:bodyPr/>
        <a:lstStyle/>
        <a:p>
          <a:endParaRPr lang="en-US"/>
        </a:p>
      </dgm:t>
    </dgm:pt>
    <dgm:pt modelId="{BF370FF8-3B13-4795-A8A5-A0C3AF4BED6F}" type="sibTrans" cxnId="{A0DDA859-516F-4272-A670-8DBED1834CE5}">
      <dgm:prSet phldrT="1" phldr="0"/>
      <dgm:spPr/>
      <dgm:t>
        <a:bodyPr/>
        <a:lstStyle/>
        <a:p>
          <a:r>
            <a:rPr lang="en-US">
              <a:latin typeface="Times New Roman" panose="02020603050405020304" pitchFamily="18" charset="0"/>
              <a:cs typeface="Times New Roman" panose="02020603050405020304" pitchFamily="18" charset="0"/>
            </a:rPr>
            <a:t>1</a:t>
          </a:r>
        </a:p>
      </dgm:t>
    </dgm:pt>
    <dgm:pt modelId="{0C24E19E-B1A1-413F-A700-F5144F739DF5}">
      <dgm:prSet/>
      <dgm:spPr/>
      <dgm:t>
        <a:bodyPr/>
        <a:lstStyle/>
        <a:p>
          <a:pPr algn="just"/>
          <a:r>
            <a:rPr lang="en-GB" b="0" i="0" dirty="0">
              <a:latin typeface="Times New Roman" panose="02020603050405020304" pitchFamily="18" charset="0"/>
              <a:cs typeface="Times New Roman" panose="02020603050405020304" pitchFamily="18" charset="0"/>
            </a:rPr>
            <a:t>School support</a:t>
          </a:r>
          <a:endParaRPr lang="en-US" dirty="0">
            <a:latin typeface="Times New Roman" panose="02020603050405020304" pitchFamily="18" charset="0"/>
            <a:cs typeface="Times New Roman" panose="02020603050405020304" pitchFamily="18" charset="0"/>
          </a:endParaRPr>
        </a:p>
      </dgm:t>
    </dgm:pt>
    <dgm:pt modelId="{9D07CA8D-A202-4D12-860D-117B8B144B29}" type="parTrans" cxnId="{CA896B51-D2F1-4E94-99E8-1ACC4EC999C4}">
      <dgm:prSet/>
      <dgm:spPr/>
      <dgm:t>
        <a:bodyPr/>
        <a:lstStyle/>
        <a:p>
          <a:endParaRPr lang="en-US"/>
        </a:p>
      </dgm:t>
    </dgm:pt>
    <dgm:pt modelId="{FA089853-5BA4-4497-B877-28AF9AD64E84}" type="sibTrans" cxnId="{CA896B51-D2F1-4E94-99E8-1ACC4EC999C4}">
      <dgm:prSet phldrT="2" phldr="0"/>
      <dgm:spPr/>
      <dgm:t>
        <a:bodyPr/>
        <a:lstStyle/>
        <a:p>
          <a:r>
            <a:rPr lang="en-US">
              <a:latin typeface="Times New Roman" panose="02020603050405020304" pitchFamily="18" charset="0"/>
              <a:cs typeface="Times New Roman" panose="02020603050405020304" pitchFamily="18" charset="0"/>
            </a:rPr>
            <a:t>2</a:t>
          </a:r>
        </a:p>
      </dgm:t>
    </dgm:pt>
    <dgm:pt modelId="{ADC93173-4407-40BB-8DBA-3EE2EFE0EC94}">
      <dgm:prSet/>
      <dgm:spPr/>
      <dgm:t>
        <a:bodyPr/>
        <a:lstStyle/>
        <a:p>
          <a:pPr algn="just"/>
          <a:r>
            <a:rPr lang="en-GB" b="0" i="0" dirty="0">
              <a:latin typeface="Times New Roman" panose="02020603050405020304" pitchFamily="18" charset="0"/>
              <a:cs typeface="Times New Roman" panose="02020603050405020304" pitchFamily="18" charset="0"/>
            </a:rPr>
            <a:t>Recreational activities</a:t>
          </a:r>
          <a:endParaRPr lang="en-US" dirty="0">
            <a:latin typeface="Times New Roman" panose="02020603050405020304" pitchFamily="18" charset="0"/>
            <a:cs typeface="Times New Roman" panose="02020603050405020304" pitchFamily="18" charset="0"/>
          </a:endParaRPr>
        </a:p>
      </dgm:t>
    </dgm:pt>
    <dgm:pt modelId="{04C75696-F5C0-4160-A083-78FC1041A56E}" type="parTrans" cxnId="{408FE6AA-BBC7-43CB-BB9D-C2EF928167E7}">
      <dgm:prSet/>
      <dgm:spPr/>
      <dgm:t>
        <a:bodyPr/>
        <a:lstStyle/>
        <a:p>
          <a:endParaRPr lang="en-US"/>
        </a:p>
      </dgm:t>
    </dgm:pt>
    <dgm:pt modelId="{9A5CAA42-1EDD-41FF-8075-9AE22584AABC}" type="sibTrans" cxnId="{408FE6AA-BBC7-43CB-BB9D-C2EF928167E7}">
      <dgm:prSet phldrT="3" phldr="0"/>
      <dgm:spPr/>
      <dgm:t>
        <a:bodyPr/>
        <a:lstStyle/>
        <a:p>
          <a:r>
            <a:rPr lang="en-US">
              <a:latin typeface="Times New Roman" panose="02020603050405020304" pitchFamily="18" charset="0"/>
              <a:cs typeface="Times New Roman" panose="02020603050405020304" pitchFamily="18" charset="0"/>
            </a:rPr>
            <a:t>3</a:t>
          </a:r>
        </a:p>
      </dgm:t>
    </dgm:pt>
    <dgm:pt modelId="{9B8B580D-DB4D-4A51-94C1-B64ED9345DEF}" type="pres">
      <dgm:prSet presAssocID="{42454446-0B91-41D9-ACE0-28111F0FFF75}" presName="Name0" presStyleCnt="0">
        <dgm:presLayoutVars>
          <dgm:animLvl val="lvl"/>
          <dgm:resizeHandles val="exact"/>
        </dgm:presLayoutVars>
      </dgm:prSet>
      <dgm:spPr/>
    </dgm:pt>
    <dgm:pt modelId="{8510792A-EEA5-4B1D-BEF4-00E9CCBBE869}" type="pres">
      <dgm:prSet presAssocID="{66E8AEBD-AB22-4261-AF94-72F415CC1F37}" presName="compositeNode" presStyleCnt="0">
        <dgm:presLayoutVars>
          <dgm:bulletEnabled val="1"/>
        </dgm:presLayoutVars>
      </dgm:prSet>
      <dgm:spPr/>
    </dgm:pt>
    <dgm:pt modelId="{5CC6061A-BE08-44A9-94A4-653F8273233C}" type="pres">
      <dgm:prSet presAssocID="{66E8AEBD-AB22-4261-AF94-72F415CC1F37}" presName="bgRect" presStyleLbl="bgAccFollowNode1" presStyleIdx="0" presStyleCnt="3"/>
      <dgm:spPr/>
    </dgm:pt>
    <dgm:pt modelId="{2B79D178-3BA0-4C18-8C34-4C19B54F440A}" type="pres">
      <dgm:prSet presAssocID="{BF370FF8-3B13-4795-A8A5-A0C3AF4BED6F}" presName="sibTransNodeCircle" presStyleLbl="alignNode1" presStyleIdx="0" presStyleCnt="6">
        <dgm:presLayoutVars>
          <dgm:chMax val="0"/>
          <dgm:bulletEnabled/>
        </dgm:presLayoutVars>
      </dgm:prSet>
      <dgm:spPr/>
    </dgm:pt>
    <dgm:pt modelId="{4B1DE42E-EDF5-4852-ACE5-7F84683D2067}" type="pres">
      <dgm:prSet presAssocID="{66E8AEBD-AB22-4261-AF94-72F415CC1F37}" presName="bottomLine" presStyleLbl="alignNode1" presStyleIdx="1" presStyleCnt="6">
        <dgm:presLayoutVars/>
      </dgm:prSet>
      <dgm:spPr/>
    </dgm:pt>
    <dgm:pt modelId="{F36CC3A8-8CDD-4A93-B55D-0F0AAB5AD31E}" type="pres">
      <dgm:prSet presAssocID="{66E8AEBD-AB22-4261-AF94-72F415CC1F37}" presName="nodeText" presStyleLbl="bgAccFollowNode1" presStyleIdx="0" presStyleCnt="3">
        <dgm:presLayoutVars>
          <dgm:bulletEnabled val="1"/>
        </dgm:presLayoutVars>
      </dgm:prSet>
      <dgm:spPr/>
    </dgm:pt>
    <dgm:pt modelId="{59F11230-5302-4217-B515-ED2E076DCDF2}" type="pres">
      <dgm:prSet presAssocID="{BF370FF8-3B13-4795-A8A5-A0C3AF4BED6F}" presName="sibTrans" presStyleCnt="0"/>
      <dgm:spPr/>
    </dgm:pt>
    <dgm:pt modelId="{3772A5AC-B138-48C7-A82B-9348F3596BDF}" type="pres">
      <dgm:prSet presAssocID="{0C24E19E-B1A1-413F-A700-F5144F739DF5}" presName="compositeNode" presStyleCnt="0">
        <dgm:presLayoutVars>
          <dgm:bulletEnabled val="1"/>
        </dgm:presLayoutVars>
      </dgm:prSet>
      <dgm:spPr/>
    </dgm:pt>
    <dgm:pt modelId="{373F5F3E-4B17-4566-B75B-82746D7501A3}" type="pres">
      <dgm:prSet presAssocID="{0C24E19E-B1A1-413F-A700-F5144F739DF5}" presName="bgRect" presStyleLbl="bgAccFollowNode1" presStyleIdx="1" presStyleCnt="3" custLinFactNeighborX="-5565" custLinFactNeighborY="600"/>
      <dgm:spPr/>
    </dgm:pt>
    <dgm:pt modelId="{A4CBE7F7-A41A-42AB-90AC-853B63C73D6D}" type="pres">
      <dgm:prSet presAssocID="{FA089853-5BA4-4497-B877-28AF9AD64E84}" presName="sibTransNodeCircle" presStyleLbl="alignNode1" presStyleIdx="2" presStyleCnt="6">
        <dgm:presLayoutVars>
          <dgm:chMax val="0"/>
          <dgm:bulletEnabled/>
        </dgm:presLayoutVars>
      </dgm:prSet>
      <dgm:spPr/>
    </dgm:pt>
    <dgm:pt modelId="{711E28BE-877E-4B17-B6F5-BAAE113CAD8B}" type="pres">
      <dgm:prSet presAssocID="{0C24E19E-B1A1-413F-A700-F5144F739DF5}" presName="bottomLine" presStyleLbl="alignNode1" presStyleIdx="3" presStyleCnt="6">
        <dgm:presLayoutVars/>
      </dgm:prSet>
      <dgm:spPr/>
    </dgm:pt>
    <dgm:pt modelId="{915F55C5-B8DA-4243-A1DF-057E0EEEF4FF}" type="pres">
      <dgm:prSet presAssocID="{0C24E19E-B1A1-413F-A700-F5144F739DF5}" presName="nodeText" presStyleLbl="bgAccFollowNode1" presStyleIdx="1" presStyleCnt="3">
        <dgm:presLayoutVars>
          <dgm:bulletEnabled val="1"/>
        </dgm:presLayoutVars>
      </dgm:prSet>
      <dgm:spPr/>
    </dgm:pt>
    <dgm:pt modelId="{1E7B5F1C-5301-469A-9D59-3AE3BD2D5655}" type="pres">
      <dgm:prSet presAssocID="{FA089853-5BA4-4497-B877-28AF9AD64E84}" presName="sibTrans" presStyleCnt="0"/>
      <dgm:spPr/>
    </dgm:pt>
    <dgm:pt modelId="{B6A68A8B-FABB-4DFC-8DE9-E5197642A2E2}" type="pres">
      <dgm:prSet presAssocID="{ADC93173-4407-40BB-8DBA-3EE2EFE0EC94}" presName="compositeNode" presStyleCnt="0">
        <dgm:presLayoutVars>
          <dgm:bulletEnabled val="1"/>
        </dgm:presLayoutVars>
      </dgm:prSet>
      <dgm:spPr/>
    </dgm:pt>
    <dgm:pt modelId="{01E8304E-A9E5-4DBA-A814-C1D48F65A75B}" type="pres">
      <dgm:prSet presAssocID="{ADC93173-4407-40BB-8DBA-3EE2EFE0EC94}" presName="bgRect" presStyleLbl="bgAccFollowNode1" presStyleIdx="2" presStyleCnt="3" custLinFactNeighborX="-10335"/>
      <dgm:spPr/>
    </dgm:pt>
    <dgm:pt modelId="{7D69CDE3-B010-47B4-9367-D2E1FD61FD93}" type="pres">
      <dgm:prSet presAssocID="{9A5CAA42-1EDD-41FF-8075-9AE22584AABC}" presName="sibTransNodeCircle" presStyleLbl="alignNode1" presStyleIdx="4" presStyleCnt="6">
        <dgm:presLayoutVars>
          <dgm:chMax val="0"/>
          <dgm:bulletEnabled/>
        </dgm:presLayoutVars>
      </dgm:prSet>
      <dgm:spPr/>
    </dgm:pt>
    <dgm:pt modelId="{D819F048-024F-40A2-980D-5393EB23E123}" type="pres">
      <dgm:prSet presAssocID="{ADC93173-4407-40BB-8DBA-3EE2EFE0EC94}" presName="bottomLine" presStyleLbl="alignNode1" presStyleIdx="5" presStyleCnt="6">
        <dgm:presLayoutVars/>
      </dgm:prSet>
      <dgm:spPr/>
    </dgm:pt>
    <dgm:pt modelId="{9288BF26-FD69-4006-BABA-4D56A3C3616A}" type="pres">
      <dgm:prSet presAssocID="{ADC93173-4407-40BB-8DBA-3EE2EFE0EC94}" presName="nodeText" presStyleLbl="bgAccFollowNode1" presStyleIdx="2" presStyleCnt="3">
        <dgm:presLayoutVars>
          <dgm:bulletEnabled val="1"/>
        </dgm:presLayoutVars>
      </dgm:prSet>
      <dgm:spPr/>
    </dgm:pt>
  </dgm:ptLst>
  <dgm:cxnLst>
    <dgm:cxn modelId="{F9736815-0E58-4A26-B423-B3808D12A4E2}" type="presOf" srcId="{ADC93173-4407-40BB-8DBA-3EE2EFE0EC94}" destId="{01E8304E-A9E5-4DBA-A814-C1D48F65A75B}" srcOrd="0" destOrd="0" presId="urn:microsoft.com/office/officeart/2016/7/layout/BasicLinearProcessNumbered"/>
    <dgm:cxn modelId="{6E87E519-2F71-462F-A77B-2403E8473CF4}" type="presOf" srcId="{BF370FF8-3B13-4795-A8A5-A0C3AF4BED6F}" destId="{2B79D178-3BA0-4C18-8C34-4C19B54F440A}" srcOrd="0" destOrd="0" presId="urn:microsoft.com/office/officeart/2016/7/layout/BasicLinearProcessNumbered"/>
    <dgm:cxn modelId="{CBF4E73E-856C-468B-AC91-E4D890C38A1D}" type="presOf" srcId="{42454446-0B91-41D9-ACE0-28111F0FFF75}" destId="{9B8B580D-DB4D-4A51-94C1-B64ED9345DEF}" srcOrd="0" destOrd="0" presId="urn:microsoft.com/office/officeart/2016/7/layout/BasicLinearProcessNumbered"/>
    <dgm:cxn modelId="{A1F7FC61-8847-4CC5-8656-45579D3D2924}" type="presOf" srcId="{0C24E19E-B1A1-413F-A700-F5144F739DF5}" destId="{915F55C5-B8DA-4243-A1DF-057E0EEEF4FF}" srcOrd="1" destOrd="0" presId="urn:microsoft.com/office/officeart/2016/7/layout/BasicLinearProcessNumbered"/>
    <dgm:cxn modelId="{65A1BA67-6576-40B1-9AC3-4C5601CB9528}" type="presOf" srcId="{66E8AEBD-AB22-4261-AF94-72F415CC1F37}" destId="{5CC6061A-BE08-44A9-94A4-653F8273233C}" srcOrd="0" destOrd="0" presId="urn:microsoft.com/office/officeart/2016/7/layout/BasicLinearProcessNumbered"/>
    <dgm:cxn modelId="{74CE5148-9C32-4088-BB4B-36EF8C50B968}" type="presOf" srcId="{66E8AEBD-AB22-4261-AF94-72F415CC1F37}" destId="{F36CC3A8-8CDD-4A93-B55D-0F0AAB5AD31E}" srcOrd="1" destOrd="0" presId="urn:microsoft.com/office/officeart/2016/7/layout/BasicLinearProcessNumbered"/>
    <dgm:cxn modelId="{14F1696E-578D-442C-A6E5-98834001B62F}" type="presOf" srcId="{FA089853-5BA4-4497-B877-28AF9AD64E84}" destId="{A4CBE7F7-A41A-42AB-90AC-853B63C73D6D}" srcOrd="0" destOrd="0" presId="urn:microsoft.com/office/officeart/2016/7/layout/BasicLinearProcessNumbered"/>
    <dgm:cxn modelId="{CA896B51-D2F1-4E94-99E8-1ACC4EC999C4}" srcId="{42454446-0B91-41D9-ACE0-28111F0FFF75}" destId="{0C24E19E-B1A1-413F-A700-F5144F739DF5}" srcOrd="1" destOrd="0" parTransId="{9D07CA8D-A202-4D12-860D-117B8B144B29}" sibTransId="{FA089853-5BA4-4497-B877-28AF9AD64E84}"/>
    <dgm:cxn modelId="{A0DDA859-516F-4272-A670-8DBED1834CE5}" srcId="{42454446-0B91-41D9-ACE0-28111F0FFF75}" destId="{66E8AEBD-AB22-4261-AF94-72F415CC1F37}" srcOrd="0" destOrd="0" parTransId="{279C4D6D-C84A-4524-96EA-E4340BE764B3}" sibTransId="{BF370FF8-3B13-4795-A8A5-A0C3AF4BED6F}"/>
    <dgm:cxn modelId="{81EB1E5A-54C1-41E5-926B-231C743B0215}" type="presOf" srcId="{0C24E19E-B1A1-413F-A700-F5144F739DF5}" destId="{373F5F3E-4B17-4566-B75B-82746D7501A3}" srcOrd="0" destOrd="0" presId="urn:microsoft.com/office/officeart/2016/7/layout/BasicLinearProcessNumbered"/>
    <dgm:cxn modelId="{408FE6AA-BBC7-43CB-BB9D-C2EF928167E7}" srcId="{42454446-0B91-41D9-ACE0-28111F0FFF75}" destId="{ADC93173-4407-40BB-8DBA-3EE2EFE0EC94}" srcOrd="2" destOrd="0" parTransId="{04C75696-F5C0-4160-A083-78FC1041A56E}" sibTransId="{9A5CAA42-1EDD-41FF-8075-9AE22584AABC}"/>
    <dgm:cxn modelId="{55B590DE-8A0F-4B28-8A6B-552DC68A9724}" type="presOf" srcId="{ADC93173-4407-40BB-8DBA-3EE2EFE0EC94}" destId="{9288BF26-FD69-4006-BABA-4D56A3C3616A}" srcOrd="1" destOrd="0" presId="urn:microsoft.com/office/officeart/2016/7/layout/BasicLinearProcessNumbered"/>
    <dgm:cxn modelId="{0D333CE5-8A72-4074-B66A-F9AF08A24B4D}" type="presOf" srcId="{9A5CAA42-1EDD-41FF-8075-9AE22584AABC}" destId="{7D69CDE3-B010-47B4-9367-D2E1FD61FD93}" srcOrd="0" destOrd="0" presId="urn:microsoft.com/office/officeart/2016/7/layout/BasicLinearProcessNumbered"/>
    <dgm:cxn modelId="{3D65F046-EDED-4B76-9B82-6D10D01138CC}" type="presParOf" srcId="{9B8B580D-DB4D-4A51-94C1-B64ED9345DEF}" destId="{8510792A-EEA5-4B1D-BEF4-00E9CCBBE869}" srcOrd="0" destOrd="0" presId="urn:microsoft.com/office/officeart/2016/7/layout/BasicLinearProcessNumbered"/>
    <dgm:cxn modelId="{9A31AA78-F202-406A-ADF7-F0428EB29F40}" type="presParOf" srcId="{8510792A-EEA5-4B1D-BEF4-00E9CCBBE869}" destId="{5CC6061A-BE08-44A9-94A4-653F8273233C}" srcOrd="0" destOrd="0" presId="urn:microsoft.com/office/officeart/2016/7/layout/BasicLinearProcessNumbered"/>
    <dgm:cxn modelId="{8759251D-D19E-4D8A-9CE0-6531FE6F020A}" type="presParOf" srcId="{8510792A-EEA5-4B1D-BEF4-00E9CCBBE869}" destId="{2B79D178-3BA0-4C18-8C34-4C19B54F440A}" srcOrd="1" destOrd="0" presId="urn:microsoft.com/office/officeart/2016/7/layout/BasicLinearProcessNumbered"/>
    <dgm:cxn modelId="{C94A32B5-B256-4B60-9A49-E493A6063086}" type="presParOf" srcId="{8510792A-EEA5-4B1D-BEF4-00E9CCBBE869}" destId="{4B1DE42E-EDF5-4852-ACE5-7F84683D2067}" srcOrd="2" destOrd="0" presId="urn:microsoft.com/office/officeart/2016/7/layout/BasicLinearProcessNumbered"/>
    <dgm:cxn modelId="{3970E4A5-A884-44E6-85BA-85CF4420D6E0}" type="presParOf" srcId="{8510792A-EEA5-4B1D-BEF4-00E9CCBBE869}" destId="{F36CC3A8-8CDD-4A93-B55D-0F0AAB5AD31E}" srcOrd="3" destOrd="0" presId="urn:microsoft.com/office/officeart/2016/7/layout/BasicLinearProcessNumbered"/>
    <dgm:cxn modelId="{0CC01EEE-95A4-4DCB-9EE9-EFA6BE81543A}" type="presParOf" srcId="{9B8B580D-DB4D-4A51-94C1-B64ED9345DEF}" destId="{59F11230-5302-4217-B515-ED2E076DCDF2}" srcOrd="1" destOrd="0" presId="urn:microsoft.com/office/officeart/2016/7/layout/BasicLinearProcessNumbered"/>
    <dgm:cxn modelId="{DE247AF6-DE14-4658-9844-BD338EC6AA56}" type="presParOf" srcId="{9B8B580D-DB4D-4A51-94C1-B64ED9345DEF}" destId="{3772A5AC-B138-48C7-A82B-9348F3596BDF}" srcOrd="2" destOrd="0" presId="urn:microsoft.com/office/officeart/2016/7/layout/BasicLinearProcessNumbered"/>
    <dgm:cxn modelId="{FE7376A7-B597-49CF-B11B-BC3E0A57DCA7}" type="presParOf" srcId="{3772A5AC-B138-48C7-A82B-9348F3596BDF}" destId="{373F5F3E-4B17-4566-B75B-82746D7501A3}" srcOrd="0" destOrd="0" presId="urn:microsoft.com/office/officeart/2016/7/layout/BasicLinearProcessNumbered"/>
    <dgm:cxn modelId="{9DAF9296-D791-4A69-B140-22651B7422F6}" type="presParOf" srcId="{3772A5AC-B138-48C7-A82B-9348F3596BDF}" destId="{A4CBE7F7-A41A-42AB-90AC-853B63C73D6D}" srcOrd="1" destOrd="0" presId="urn:microsoft.com/office/officeart/2016/7/layout/BasicLinearProcessNumbered"/>
    <dgm:cxn modelId="{22B70D29-2EB3-420F-931F-87EC0DACFD01}" type="presParOf" srcId="{3772A5AC-B138-48C7-A82B-9348F3596BDF}" destId="{711E28BE-877E-4B17-B6F5-BAAE113CAD8B}" srcOrd="2" destOrd="0" presId="urn:microsoft.com/office/officeart/2016/7/layout/BasicLinearProcessNumbered"/>
    <dgm:cxn modelId="{DFC8DB49-5609-4703-A100-33ABE77FA454}" type="presParOf" srcId="{3772A5AC-B138-48C7-A82B-9348F3596BDF}" destId="{915F55C5-B8DA-4243-A1DF-057E0EEEF4FF}" srcOrd="3" destOrd="0" presId="urn:microsoft.com/office/officeart/2016/7/layout/BasicLinearProcessNumbered"/>
    <dgm:cxn modelId="{A712FDAB-C339-4C45-A778-82EC41F73930}" type="presParOf" srcId="{9B8B580D-DB4D-4A51-94C1-B64ED9345DEF}" destId="{1E7B5F1C-5301-469A-9D59-3AE3BD2D5655}" srcOrd="3" destOrd="0" presId="urn:microsoft.com/office/officeart/2016/7/layout/BasicLinearProcessNumbered"/>
    <dgm:cxn modelId="{A388F26F-288A-491A-8054-915E3554A587}" type="presParOf" srcId="{9B8B580D-DB4D-4A51-94C1-B64ED9345DEF}" destId="{B6A68A8B-FABB-4DFC-8DE9-E5197642A2E2}" srcOrd="4" destOrd="0" presId="urn:microsoft.com/office/officeart/2016/7/layout/BasicLinearProcessNumbered"/>
    <dgm:cxn modelId="{ADCF0FE8-0DC3-4144-92D3-3A1EBE397CD2}" type="presParOf" srcId="{B6A68A8B-FABB-4DFC-8DE9-E5197642A2E2}" destId="{01E8304E-A9E5-4DBA-A814-C1D48F65A75B}" srcOrd="0" destOrd="0" presId="urn:microsoft.com/office/officeart/2016/7/layout/BasicLinearProcessNumbered"/>
    <dgm:cxn modelId="{D81FE020-3DE3-4D5B-A2EE-949EA49C115C}" type="presParOf" srcId="{B6A68A8B-FABB-4DFC-8DE9-E5197642A2E2}" destId="{7D69CDE3-B010-47B4-9367-D2E1FD61FD93}" srcOrd="1" destOrd="0" presId="urn:microsoft.com/office/officeart/2016/7/layout/BasicLinearProcessNumbered"/>
    <dgm:cxn modelId="{F6556C24-3BBB-4D53-8AD7-55ACA6337354}" type="presParOf" srcId="{B6A68A8B-FABB-4DFC-8DE9-E5197642A2E2}" destId="{D819F048-024F-40A2-980D-5393EB23E123}" srcOrd="2" destOrd="0" presId="urn:microsoft.com/office/officeart/2016/7/layout/BasicLinearProcessNumbered"/>
    <dgm:cxn modelId="{4FFCFF3F-7ABF-48D5-B7E5-E5D964C261D9}" type="presParOf" srcId="{B6A68A8B-FABB-4DFC-8DE9-E5197642A2E2}" destId="{9288BF26-FD69-4006-BABA-4D56A3C3616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8634E-FDDA-4E7E-80D5-245CA8787CBF}">
      <dsp:nvSpPr>
        <dsp:cNvPr id="0" name=""/>
        <dsp:cNvSpPr/>
      </dsp:nvSpPr>
      <dsp:spPr>
        <a:xfrm>
          <a:off x="3176435" y="870618"/>
          <a:ext cx="531698" cy="91440"/>
        </a:xfrm>
        <a:custGeom>
          <a:avLst/>
          <a:gdLst/>
          <a:ahLst/>
          <a:cxnLst/>
          <a:rect l="0" t="0" r="0" b="0"/>
          <a:pathLst>
            <a:path>
              <a:moveTo>
                <a:pt x="0" y="52802"/>
              </a:moveTo>
              <a:lnTo>
                <a:pt x="282949" y="52802"/>
              </a:lnTo>
              <a:lnTo>
                <a:pt x="282949" y="45720"/>
              </a:lnTo>
              <a:lnTo>
                <a:pt x="53169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8226" y="912848"/>
        <a:ext cx="28117" cy="6979"/>
      </dsp:txXfrm>
    </dsp:sp>
    <dsp:sp modelId="{FF438DAF-EEA9-40F0-B5E7-8FFFB1C6AB96}">
      <dsp:nvSpPr>
        <dsp:cNvPr id="0" name=""/>
        <dsp:cNvSpPr/>
      </dsp:nvSpPr>
      <dsp:spPr>
        <a:xfrm>
          <a:off x="143704" y="13061"/>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Anti-Social Behaviour Team</a:t>
          </a:r>
          <a:endParaRPr lang="en-US" sz="3100" kern="1200" dirty="0"/>
        </a:p>
      </dsp:txBody>
      <dsp:txXfrm>
        <a:off x="143704" y="13061"/>
        <a:ext cx="3034531" cy="1820718"/>
      </dsp:txXfrm>
    </dsp:sp>
    <dsp:sp modelId="{67980B10-240B-49D9-AF53-F631C0560038}">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CDF7CC71-B1D7-42AC-BFB4-325609A5271C}">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Social Services</a:t>
          </a:r>
          <a:endParaRPr lang="en-US" sz="3100" kern="1200" dirty="0"/>
        </a:p>
      </dsp:txBody>
      <dsp:txXfrm>
        <a:off x="3740534" y="5979"/>
        <a:ext cx="3034531" cy="1820718"/>
      </dsp:txXfrm>
    </dsp:sp>
    <dsp:sp modelId="{9CBFAEDC-866F-45CA-9936-3C1F68F4E7C9}">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62AB7CB-7651-4CC7-A48D-F073F8D6B8A4}">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Mental Health Professionals.</a:t>
          </a:r>
          <a:endParaRPr lang="en-US" sz="3100" kern="1200" dirty="0"/>
        </a:p>
      </dsp:txBody>
      <dsp:txXfrm>
        <a:off x="7473007" y="5979"/>
        <a:ext cx="3034531" cy="1820718"/>
      </dsp:txXfrm>
    </dsp:sp>
    <dsp:sp modelId="{2BF71A3C-9F21-481E-915F-ECA810AD1BE7}">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971B219-47E3-4248-9249-C1E3CC62B0E9}">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Education Services</a:t>
          </a:r>
          <a:endParaRPr lang="en-US" sz="3100" kern="1200" dirty="0"/>
        </a:p>
      </dsp:txBody>
      <dsp:txXfrm>
        <a:off x="8061" y="2524640"/>
        <a:ext cx="3034531" cy="1820718"/>
      </dsp:txXfrm>
    </dsp:sp>
    <dsp:sp modelId="{B10CE63A-F69C-4A38-A2BC-0A1CD150FE17}">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Domestic Violence Support Services</a:t>
          </a:r>
          <a:endParaRPr lang="en-US" sz="3100" kern="1200" dirty="0"/>
        </a:p>
      </dsp:txBody>
      <dsp:txXfrm>
        <a:off x="3740534"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9A3DA-9DA5-4AD4-8BE0-F83D6DD126A9}">
      <dsp:nvSpPr>
        <dsp:cNvPr id="0" name=""/>
        <dsp:cNvSpPr/>
      </dsp:nvSpPr>
      <dsp:spPr>
        <a:xfrm>
          <a:off x="0" y="831078"/>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Engage in</a:t>
          </a:r>
        </a:p>
      </dsp:txBody>
      <dsp:txXfrm>
        <a:off x="0" y="831078"/>
        <a:ext cx="3423197" cy="1026959"/>
      </dsp:txXfrm>
    </dsp:sp>
    <dsp:sp modelId="{91435A97-7DDE-41F4-865E-4FC6DF1D6FEF}">
      <dsp:nvSpPr>
        <dsp:cNvPr id="0" name=""/>
        <dsp:cNvSpPr/>
      </dsp:nvSpPr>
      <dsp:spPr>
        <a:xfrm>
          <a:off x="15214"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Engage in therapy.</a:t>
          </a:r>
        </a:p>
      </dsp:txBody>
      <dsp:txXfrm>
        <a:off x="15214" y="1897226"/>
        <a:ext cx="3423197" cy="1583843"/>
      </dsp:txXfrm>
    </dsp:sp>
    <dsp:sp modelId="{5F89CE75-7AD6-452F-869E-7B51B6781536}">
      <dsp:nvSpPr>
        <dsp:cNvPr id="0" name=""/>
        <dsp:cNvSpPr/>
      </dsp:nvSpPr>
      <dsp:spPr>
        <a:xfrm>
          <a:off x="3546201" y="870267"/>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Attend</a:t>
          </a:r>
        </a:p>
      </dsp:txBody>
      <dsp:txXfrm>
        <a:off x="3546201" y="870267"/>
        <a:ext cx="3423197" cy="1026959"/>
      </dsp:txXfrm>
    </dsp:sp>
    <dsp:sp modelId="{9E0EF68E-AFC9-43F3-807E-FB5B974B8FE4}">
      <dsp:nvSpPr>
        <dsp:cNvPr id="0" name=""/>
        <dsp:cNvSpPr/>
      </dsp:nvSpPr>
      <dsp:spPr>
        <a:xfrm>
          <a:off x="3546201"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Attend parenting support programs</a:t>
          </a:r>
        </a:p>
      </dsp:txBody>
      <dsp:txXfrm>
        <a:off x="3546201" y="1897226"/>
        <a:ext cx="3423197" cy="1583843"/>
      </dsp:txXfrm>
    </dsp:sp>
    <dsp:sp modelId="{AD5738C6-A1AF-40B1-9905-03C706D392E4}">
      <dsp:nvSpPr>
        <dsp:cNvPr id="0" name=""/>
        <dsp:cNvSpPr/>
      </dsp:nvSpPr>
      <dsp:spPr>
        <a:xfrm>
          <a:off x="7077187" y="870267"/>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Seek</a:t>
          </a:r>
        </a:p>
      </dsp:txBody>
      <dsp:txXfrm>
        <a:off x="7077187" y="870267"/>
        <a:ext cx="3423197" cy="1026959"/>
      </dsp:txXfrm>
    </dsp:sp>
    <dsp:sp modelId="{4CE26801-036C-4471-87E9-D0F9E8C6E91B}">
      <dsp:nvSpPr>
        <dsp:cNvPr id="0" name=""/>
        <dsp:cNvSpPr/>
      </dsp:nvSpPr>
      <dsp:spPr>
        <a:xfrm>
          <a:off x="7077187"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Seek assistance for alcohol problems</a:t>
          </a:r>
        </a:p>
      </dsp:txBody>
      <dsp:txXfrm>
        <a:off x="7077187" y="1897226"/>
        <a:ext cx="3423197" cy="1583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6061A-BE08-44A9-94A4-653F8273233C}">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Individual therapy</a:t>
          </a:r>
          <a:endParaRPr lang="en-US" sz="2600" kern="1200" dirty="0">
            <a:latin typeface="Times New Roman" panose="02020603050405020304" pitchFamily="18" charset="0"/>
            <a:cs typeface="Times New Roman" panose="02020603050405020304" pitchFamily="18" charset="0"/>
          </a:endParaRPr>
        </a:p>
      </dsp:txBody>
      <dsp:txXfrm>
        <a:off x="0" y="1653508"/>
        <a:ext cx="3286125" cy="2610802"/>
      </dsp:txXfrm>
    </dsp:sp>
    <dsp:sp modelId="{2B79D178-3BA0-4C18-8C34-4C19B54F440A}">
      <dsp:nvSpPr>
        <dsp:cNvPr id="0" name=""/>
        <dsp:cNvSpPr/>
      </dsp:nvSpPr>
      <dsp:spPr>
        <a:xfrm>
          <a:off x="990361" y="435133"/>
          <a:ext cx="1305401" cy="130540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1</a:t>
          </a:r>
        </a:p>
      </dsp:txBody>
      <dsp:txXfrm>
        <a:off x="1181533" y="626305"/>
        <a:ext cx="923057" cy="923057"/>
      </dsp:txXfrm>
    </dsp:sp>
    <dsp:sp modelId="{4B1DE42E-EDF5-4852-ACE5-7F84683D2067}">
      <dsp:nvSpPr>
        <dsp:cNvPr id="0" name=""/>
        <dsp:cNvSpPr/>
      </dsp:nvSpPr>
      <dsp:spPr>
        <a:xfrm>
          <a:off x="0" y="4351266"/>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73F5F3E-4B17-4566-B75B-82746D7501A3}">
      <dsp:nvSpPr>
        <dsp:cNvPr id="0" name=""/>
        <dsp:cNvSpPr/>
      </dsp:nvSpPr>
      <dsp:spPr>
        <a:xfrm>
          <a:off x="3431864" y="0"/>
          <a:ext cx="3286125" cy="435133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School support</a:t>
          </a:r>
          <a:endParaRPr lang="en-US" sz="2600" kern="1200" dirty="0">
            <a:latin typeface="Times New Roman" panose="02020603050405020304" pitchFamily="18" charset="0"/>
            <a:cs typeface="Times New Roman" panose="02020603050405020304" pitchFamily="18" charset="0"/>
          </a:endParaRPr>
        </a:p>
      </dsp:txBody>
      <dsp:txXfrm>
        <a:off x="3431864" y="1653508"/>
        <a:ext cx="3286125" cy="2610802"/>
      </dsp:txXfrm>
    </dsp:sp>
    <dsp:sp modelId="{A4CBE7F7-A41A-42AB-90AC-853B63C73D6D}">
      <dsp:nvSpPr>
        <dsp:cNvPr id="0" name=""/>
        <dsp:cNvSpPr/>
      </dsp:nvSpPr>
      <dsp:spPr>
        <a:xfrm>
          <a:off x="4605099" y="435133"/>
          <a:ext cx="1305401" cy="130540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2</a:t>
          </a:r>
        </a:p>
      </dsp:txBody>
      <dsp:txXfrm>
        <a:off x="4796271" y="626305"/>
        <a:ext cx="923057" cy="923057"/>
      </dsp:txXfrm>
    </dsp:sp>
    <dsp:sp modelId="{711E28BE-877E-4B17-B6F5-BAAE113CAD8B}">
      <dsp:nvSpPr>
        <dsp:cNvPr id="0" name=""/>
        <dsp:cNvSpPr/>
      </dsp:nvSpPr>
      <dsp:spPr>
        <a:xfrm>
          <a:off x="3614737" y="4351266"/>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1E8304E-A9E5-4DBA-A814-C1D48F65A75B}">
      <dsp:nvSpPr>
        <dsp:cNvPr id="0" name=""/>
        <dsp:cNvSpPr/>
      </dsp:nvSpPr>
      <dsp:spPr>
        <a:xfrm>
          <a:off x="6889853" y="0"/>
          <a:ext cx="3286125" cy="435133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Recreational activities</a:t>
          </a:r>
          <a:endParaRPr lang="en-US" sz="2600" kern="1200" dirty="0">
            <a:latin typeface="Times New Roman" panose="02020603050405020304" pitchFamily="18" charset="0"/>
            <a:cs typeface="Times New Roman" panose="02020603050405020304" pitchFamily="18" charset="0"/>
          </a:endParaRPr>
        </a:p>
      </dsp:txBody>
      <dsp:txXfrm>
        <a:off x="6889853" y="1653508"/>
        <a:ext cx="3286125" cy="2610802"/>
      </dsp:txXfrm>
    </dsp:sp>
    <dsp:sp modelId="{7D69CDE3-B010-47B4-9367-D2E1FD61FD93}">
      <dsp:nvSpPr>
        <dsp:cNvPr id="0" name=""/>
        <dsp:cNvSpPr/>
      </dsp:nvSpPr>
      <dsp:spPr>
        <a:xfrm>
          <a:off x="8219836" y="435133"/>
          <a:ext cx="1305401" cy="130540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3</a:t>
          </a:r>
        </a:p>
      </dsp:txBody>
      <dsp:txXfrm>
        <a:off x="8411008" y="626305"/>
        <a:ext cx="923057" cy="923057"/>
      </dsp:txXfrm>
    </dsp:sp>
    <dsp:sp modelId="{D819F048-024F-40A2-980D-5393EB23E123}">
      <dsp:nvSpPr>
        <dsp:cNvPr id="0" name=""/>
        <dsp:cNvSpPr/>
      </dsp:nvSpPr>
      <dsp:spPr>
        <a:xfrm>
          <a:off x="7229475" y="4351266"/>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C75968-5CC6-4ED1-BC9D-A6C9F13B5A3B}" type="datetimeFigureOut">
              <a:rPr lang="en-GB" smtClean="0"/>
              <a:t>21/06/2023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DC8603-3AD7-4B26-A004-6FBD1CD958FC}" type="slidenum">
              <a:rPr lang="en-GB" smtClean="0"/>
              <a:t>‹#›</a:t>
            </a:fld>
            <a:endParaRPr lang="en-GB"/>
          </a:p>
        </p:txBody>
      </p:sp>
    </p:spTree>
    <p:extLst>
      <p:ext uri="{BB962C8B-B14F-4D97-AF65-F5344CB8AC3E}">
        <p14:creationId xmlns:p14="http://schemas.microsoft.com/office/powerpoint/2010/main" val="1808585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DC8603-3AD7-4B26-A004-6FBD1CD958FC}" type="slidenum">
              <a:rPr lang="en-GB" smtClean="0"/>
              <a:t>12</a:t>
            </a:fld>
            <a:endParaRPr lang="en-GB"/>
          </a:p>
        </p:txBody>
      </p:sp>
    </p:spTree>
    <p:extLst>
      <p:ext uri="{BB962C8B-B14F-4D97-AF65-F5344CB8AC3E}">
        <p14:creationId xmlns:p14="http://schemas.microsoft.com/office/powerpoint/2010/main" val="428379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8054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85442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78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4497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216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4136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173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8477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135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5784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5786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2714841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5" name="Rectangle 615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nti-social behaviour - latest news, breaking stories and comment - The  Independent">
            <a:extLst>
              <a:ext uri="{FF2B5EF4-FFF2-40B4-BE49-F238E27FC236}">
                <a16:creationId xmlns:a16="http://schemas.microsoft.com/office/drawing/2014/main" id="{1C412545-3188-2767-8EA3-D79FCE80CADC}"/>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8691" b="16309"/>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D5E6772-797F-13D2-8962-DE630649C870}"/>
              </a:ext>
            </a:extLst>
          </p:cNvPr>
          <p:cNvSpPr>
            <a:spLocks noGrp="1"/>
          </p:cNvSpPr>
          <p:nvPr>
            <p:ph type="ctrTitle"/>
          </p:nvPr>
        </p:nvSpPr>
        <p:spPr>
          <a:xfrm>
            <a:off x="838199" y="1065862"/>
            <a:ext cx="6052955" cy="4726276"/>
          </a:xfrm>
        </p:spPr>
        <p:txBody>
          <a:bodyPr vert="horz" lIns="91440" tIns="45720" rIns="91440" bIns="45720" rtlCol="0" anchor="ctr">
            <a:normAutofit/>
          </a:bodyPr>
          <a:lstStyle/>
          <a:p>
            <a:pPr algn="r"/>
            <a:r>
              <a:rPr lang="en-US" sz="8000">
                <a:ln w="22225">
                  <a:solidFill>
                    <a:srgbClr val="FFFFFF"/>
                  </a:solidFill>
                </a:ln>
                <a:noFill/>
              </a:rPr>
              <a:t>Anti-Social Behaviour</a:t>
            </a:r>
            <a:br>
              <a:rPr lang="en-US" sz="8000">
                <a:ln w="22225">
                  <a:solidFill>
                    <a:srgbClr val="FFFFFF"/>
                  </a:solidFill>
                </a:ln>
                <a:noFill/>
              </a:rPr>
            </a:br>
            <a:r>
              <a:rPr lang="en-US" sz="8000">
                <a:ln w="22225">
                  <a:solidFill>
                    <a:srgbClr val="FFFFFF"/>
                  </a:solidFill>
                </a:ln>
                <a:noFill/>
              </a:rPr>
              <a:t>Family A</a:t>
            </a:r>
          </a:p>
        </p:txBody>
      </p:sp>
      <p:cxnSp>
        <p:nvCxnSpPr>
          <p:cNvPr id="6156" name="Straight Connector 615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BF8A829-A029-BA90-9352-61336B567AD7}"/>
              </a:ext>
            </a:extLst>
          </p:cNvPr>
          <p:cNvSpPr>
            <a:spLocks noGrp="1"/>
          </p:cNvSpPr>
          <p:nvPr>
            <p:ph type="subTitle" idx="1"/>
          </p:nvPr>
        </p:nvSpPr>
        <p:spPr>
          <a:xfrm>
            <a:off x="7534641" y="1065862"/>
            <a:ext cx="3860002" cy="4726276"/>
          </a:xfrm>
        </p:spPr>
        <p:txBody>
          <a:bodyPr vert="horz" lIns="91440" tIns="45720" rIns="91440" bIns="45720" rtlCol="0" anchor="ctr">
            <a:normAutofit/>
          </a:bodyPr>
          <a:lstStyle/>
          <a:p>
            <a:pPr indent="-228600" algn="l">
              <a:buFont typeface="Arial" panose="020B0604020202020204" pitchFamily="34" charset="0"/>
              <a:buChar char="•"/>
            </a:pPr>
            <a:r>
              <a:rPr lang="en-US" sz="2000" dirty="0">
                <a:solidFill>
                  <a:srgbClr val="FFFFFF"/>
                </a:solidFill>
              </a:rPr>
              <a:t>Group Members </a:t>
            </a:r>
          </a:p>
          <a:p>
            <a:pPr indent="-228600" algn="l">
              <a:buFont typeface="Arial" panose="020B0604020202020204" pitchFamily="34" charset="0"/>
              <a:buChar char="•"/>
            </a:pPr>
            <a:r>
              <a:rPr lang="en-US" sz="2000" dirty="0">
                <a:solidFill>
                  <a:srgbClr val="FFFFFF"/>
                </a:solidFill>
              </a:rPr>
              <a:t>Shazia Malik (2127945)</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err="1">
                <a:solidFill>
                  <a:srgbClr val="FFFFFF"/>
                </a:solidFill>
              </a:rPr>
              <a:t>Sheeraz</a:t>
            </a:r>
            <a:r>
              <a:rPr lang="en-US" sz="2000" dirty="0">
                <a:solidFill>
                  <a:srgbClr val="FFFFFF"/>
                </a:solidFill>
              </a:rPr>
              <a:t> Begum (2133166)</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Nasreen Akhtar (2132945)</a:t>
            </a:r>
            <a:endParaRPr lang="en-US" sz="2000" dirty="0">
              <a:solidFill>
                <a:srgbClr val="FFFFFF"/>
              </a:solidFill>
              <a:ea typeface="Calibri"/>
              <a:cs typeface="Calibri"/>
            </a:endParaRPr>
          </a:p>
          <a:p>
            <a:pPr indent="-228600" algn="l">
              <a:buFont typeface="Arial" panose="020B0604020202020204" pitchFamily="34" charset="0"/>
              <a:buChar char="•"/>
            </a:pPr>
            <a:endParaRPr lang="en-US" sz="2000">
              <a:solidFill>
                <a:srgbClr val="FFFFFF"/>
              </a:solidFill>
            </a:endParaRPr>
          </a:p>
          <a:p>
            <a:pPr indent="-228600" algn="l">
              <a:buFont typeface="Arial" panose="020B0604020202020204" pitchFamily="34" charset="0"/>
              <a:buChar char="•"/>
            </a:pPr>
            <a:r>
              <a:rPr lang="en-US" sz="2000" dirty="0">
                <a:solidFill>
                  <a:srgbClr val="FFFFFF"/>
                </a:solidFill>
              </a:rPr>
              <a:t>Children, Young People and Families </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(BMHP5004_BIRM)</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Lecture: Debra Odeh</a:t>
            </a:r>
            <a:endParaRPr lang="en-US" sz="2000" dirty="0">
              <a:solidFill>
                <a:srgbClr val="FFFFFF"/>
              </a:solidFill>
              <a:ea typeface="Calibri"/>
              <a:cs typeface="Calibri"/>
            </a:endParaRPr>
          </a:p>
          <a:p>
            <a:pPr indent="-228600" algn="l">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29353234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4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400"/>
                                        <p:tgtEl>
                                          <p:spTgt spid="3">
                                            <p:txEl>
                                              <p:pRg st="7" end="7"/>
                                            </p:txEl>
                                          </p:spTgt>
                                        </p:tgtEl>
                                      </p:cBhvr>
                                    </p:animEffect>
                                  </p:childTnLst>
                                </p:cTn>
                              </p:par>
                              <p:par>
                                <p:cTn id="38" presetID="10" presetClass="entr" presetSubtype="0" fill="hold" grpId="0" nodeType="withEffect">
                                  <p:stCondLst>
                                    <p:cond delay="1000"/>
                                  </p:stCondLst>
                                  <p:iterate type="lt">
                                    <p:tmPct val="10000"/>
                                  </p:iterate>
                                  <p:childTnLst>
                                    <p:set>
                                      <p:cBhvr>
                                        <p:cTn id="39" dur="1" fill="hold">
                                          <p:stCondLst>
                                            <p:cond delay="0"/>
                                          </p:stCondLst>
                                        </p:cTn>
                                        <p:tgtEl>
                                          <p:spTgt spid="2"/>
                                        </p:tgtEl>
                                        <p:attrNameLst>
                                          <p:attrName>style.visibility</p:attrName>
                                        </p:attrNameLst>
                                      </p:cBhvr>
                                      <p:to>
                                        <p:strVal val="visible"/>
                                      </p:to>
                                    </p:set>
                                    <p:animEffect transition="in" filter="fade">
                                      <p:cBhvr>
                                        <p:cTn id="4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033FA-5035-B6E7-F56F-876960180AC4}"/>
              </a:ext>
            </a:extLst>
          </p:cNvPr>
          <p:cNvSpPr>
            <a:spLocks noGrp="1"/>
          </p:cNvSpPr>
          <p:nvPr>
            <p:ph type="title"/>
          </p:nvPr>
        </p:nvSpPr>
        <p:spPr>
          <a:xfrm>
            <a:off x="640080" y="325369"/>
            <a:ext cx="4368602" cy="915800"/>
          </a:xfrm>
        </p:spPr>
        <p:txBody>
          <a:bodyPr anchor="b">
            <a:normAutofit/>
          </a:bodyPr>
          <a:lstStyle/>
          <a:p>
            <a:r>
              <a:rPr lang="en-GB" sz="5400" b="1">
                <a:latin typeface="Times New Roman" panose="02020603050405020304" pitchFamily="18" charset="0"/>
                <a:cs typeface="Times New Roman" panose="02020603050405020304" pitchFamily="18" charset="0"/>
              </a:rPr>
              <a:t>Key Items</a:t>
            </a:r>
          </a:p>
        </p:txBody>
      </p:sp>
      <p:sp>
        <p:nvSpPr>
          <p:cNvPr id="3" name="Content Placeholder 2">
            <a:extLst>
              <a:ext uri="{FF2B5EF4-FFF2-40B4-BE49-F238E27FC236}">
                <a16:creationId xmlns:a16="http://schemas.microsoft.com/office/drawing/2014/main" id="{B9A6AC4E-FB2B-7A11-94AD-9813F1F9420F}"/>
              </a:ext>
            </a:extLst>
          </p:cNvPr>
          <p:cNvSpPr>
            <a:spLocks noGrp="1"/>
          </p:cNvSpPr>
          <p:nvPr>
            <p:ph idx="1"/>
          </p:nvPr>
        </p:nvSpPr>
        <p:spPr>
          <a:xfrm>
            <a:off x="640080" y="1381097"/>
            <a:ext cx="4243589" cy="4812470"/>
          </a:xfrm>
        </p:spPr>
        <p:txBody>
          <a:bodyPr vert="horz" lIns="91440" tIns="45720" rIns="91440" bIns="45720" rtlCol="0" anchor="t">
            <a:noAutofit/>
          </a:bodyPr>
          <a:lstStyle/>
          <a:p>
            <a:pPr>
              <a:buFont typeface="+mj-lt"/>
              <a:buAutoNum type="arabicPeriod"/>
            </a:pPr>
            <a:r>
              <a:rPr lang="en-GB" sz="1600" b="0" i="0" dirty="0">
                <a:effectLst/>
                <a:latin typeface="Times New Roman"/>
                <a:cs typeface="Times New Roman"/>
              </a:rPr>
              <a:t>Overview of the case study and family background.</a:t>
            </a:r>
          </a:p>
          <a:p>
            <a:pPr>
              <a:buFont typeface="+mj-lt"/>
              <a:buAutoNum type="arabicPeriod"/>
            </a:pPr>
            <a:r>
              <a:rPr lang="en-GB" sz="1600" b="0" i="0" dirty="0">
                <a:effectLst/>
                <a:latin typeface="Times New Roman"/>
                <a:cs typeface="Times New Roman"/>
              </a:rPr>
              <a:t>Implications of the identified issues on the individuals and the family as a whole.</a:t>
            </a:r>
          </a:p>
          <a:p>
            <a:pPr>
              <a:buFont typeface="+mj-lt"/>
              <a:buAutoNum type="arabicPeriod"/>
            </a:pPr>
            <a:r>
              <a:rPr lang="en-GB" sz="1600" b="0" i="0" dirty="0">
                <a:effectLst/>
                <a:latin typeface="Times New Roman"/>
                <a:cs typeface="Times New Roman"/>
              </a:rPr>
              <a:t>Analysis and evaluation of the situation.</a:t>
            </a:r>
          </a:p>
          <a:p>
            <a:pPr>
              <a:buFont typeface="+mj-lt"/>
              <a:buAutoNum type="arabicPeriod"/>
            </a:pPr>
            <a:r>
              <a:rPr lang="en-GB" sz="1600" b="0" i="0" dirty="0">
                <a:effectLst/>
                <a:latin typeface="Times New Roman"/>
                <a:cs typeface="Times New Roman"/>
              </a:rPr>
              <a:t>Reasons behind the current situation and possible contributing factors.</a:t>
            </a:r>
          </a:p>
          <a:p>
            <a:pPr>
              <a:buFont typeface="+mj-lt"/>
              <a:buAutoNum type="arabicPeriod"/>
            </a:pPr>
            <a:r>
              <a:rPr lang="en-GB" sz="1600" b="0" i="0" dirty="0">
                <a:effectLst/>
                <a:latin typeface="Times New Roman"/>
                <a:cs typeface="Times New Roman"/>
              </a:rPr>
              <a:t>Options to consider in assessing and improving the family's well-being.</a:t>
            </a:r>
          </a:p>
          <a:p>
            <a:pPr>
              <a:buFont typeface="+mj-lt"/>
              <a:buAutoNum type="arabicPeriod"/>
            </a:pPr>
            <a:r>
              <a:rPr lang="en-GB" sz="1600" b="0" i="0" dirty="0">
                <a:effectLst/>
                <a:latin typeface="Times New Roman"/>
                <a:cs typeface="Times New Roman"/>
              </a:rPr>
              <a:t>Key teams/services that should be involved in this case.</a:t>
            </a:r>
          </a:p>
          <a:p>
            <a:pPr>
              <a:buFont typeface="+mj-lt"/>
              <a:buAutoNum type="arabicPeriod"/>
            </a:pPr>
            <a:r>
              <a:rPr lang="en-GB" sz="1600" b="0" i="0" dirty="0">
                <a:effectLst/>
                <a:latin typeface="Times New Roman"/>
                <a:cs typeface="Times New Roman"/>
              </a:rPr>
              <a:t>Recommendations and actions for the adults in the family, including addressing alcohol problems and parenting issues.</a:t>
            </a:r>
          </a:p>
          <a:p>
            <a:pPr>
              <a:buFont typeface="+mj-lt"/>
              <a:buAutoNum type="arabicPeriod"/>
            </a:pPr>
            <a:r>
              <a:rPr lang="en-GB" sz="1600" b="0" i="0" dirty="0">
                <a:effectLst/>
                <a:latin typeface="Times New Roman"/>
                <a:cs typeface="Times New Roman"/>
              </a:rPr>
              <a:t>Recommendations and actions for the children, focusing on therapy and educational support.</a:t>
            </a:r>
          </a:p>
          <a:p>
            <a:pPr>
              <a:buFont typeface="+mj-lt"/>
              <a:buAutoNum type="arabicPeriod"/>
            </a:pPr>
            <a:r>
              <a:rPr lang="en-GB" sz="1600" b="0" i="0" dirty="0">
                <a:effectLst/>
                <a:latin typeface="Times New Roman"/>
                <a:cs typeface="Times New Roman"/>
              </a:rPr>
              <a:t>Conclusion and summary of the presentation.</a:t>
            </a:r>
          </a:p>
          <a:p>
            <a:endParaRPr lang="en-GB" sz="1600" dirty="0">
              <a:ea typeface="Calibri"/>
              <a:cs typeface="Calibri"/>
            </a:endParaRPr>
          </a:p>
        </p:txBody>
      </p:sp>
      <p:pic>
        <p:nvPicPr>
          <p:cNvPr id="7170" name="Picture 2" descr="£760,000 to tackle anti-social behaviour in Carlisle and Barrow -  cumbriacrack.com">
            <a:extLst>
              <a:ext uri="{FF2B5EF4-FFF2-40B4-BE49-F238E27FC236}">
                <a16:creationId xmlns:a16="http://schemas.microsoft.com/office/drawing/2014/main" id="{47A8E708-F6CE-F4A3-C78F-60A5118094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0" r="30937"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62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wipe(down)">
                                      <p:cBhvr>
                                        <p:cTn id="7" dur="580">
                                          <p:stCondLst>
                                            <p:cond delay="0"/>
                                          </p:stCondLst>
                                        </p:cTn>
                                        <p:tgtEl>
                                          <p:spTgt spid="7170"/>
                                        </p:tgtEl>
                                      </p:cBhvr>
                                    </p:animEffect>
                                    <p:anim calcmode="lin" valueType="num">
                                      <p:cBhvr>
                                        <p:cTn id="8" dur="1822" tmFilter="0,0; 0.14,0.36; 0.43,0.73; 0.71,0.91; 1.0,1.0">
                                          <p:stCondLst>
                                            <p:cond delay="0"/>
                                          </p:stCondLst>
                                        </p:cTn>
                                        <p:tgtEl>
                                          <p:spTgt spid="717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17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17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17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170"/>
                                        </p:tgtEl>
                                        <p:attrNameLst>
                                          <p:attrName>ppt_y</p:attrName>
                                        </p:attrNameLst>
                                      </p:cBhvr>
                                      <p:tavLst>
                                        <p:tav tm="0" fmla="#ppt_y-sin(pi*$)/81">
                                          <p:val>
                                            <p:fltVal val="0"/>
                                          </p:val>
                                        </p:tav>
                                        <p:tav tm="100000">
                                          <p:val>
                                            <p:fltVal val="1"/>
                                          </p:val>
                                        </p:tav>
                                      </p:tavLst>
                                    </p:anim>
                                    <p:animScale>
                                      <p:cBhvr>
                                        <p:cTn id="13" dur="26">
                                          <p:stCondLst>
                                            <p:cond delay="650"/>
                                          </p:stCondLst>
                                        </p:cTn>
                                        <p:tgtEl>
                                          <p:spTgt spid="7170"/>
                                        </p:tgtEl>
                                      </p:cBhvr>
                                      <p:to x="100000" y="60000"/>
                                    </p:animScale>
                                    <p:animScale>
                                      <p:cBhvr>
                                        <p:cTn id="14" dur="166" decel="50000">
                                          <p:stCondLst>
                                            <p:cond delay="676"/>
                                          </p:stCondLst>
                                        </p:cTn>
                                        <p:tgtEl>
                                          <p:spTgt spid="7170"/>
                                        </p:tgtEl>
                                      </p:cBhvr>
                                      <p:to x="100000" y="100000"/>
                                    </p:animScale>
                                    <p:animScale>
                                      <p:cBhvr>
                                        <p:cTn id="15" dur="26">
                                          <p:stCondLst>
                                            <p:cond delay="1312"/>
                                          </p:stCondLst>
                                        </p:cTn>
                                        <p:tgtEl>
                                          <p:spTgt spid="7170"/>
                                        </p:tgtEl>
                                      </p:cBhvr>
                                      <p:to x="100000" y="80000"/>
                                    </p:animScale>
                                    <p:animScale>
                                      <p:cBhvr>
                                        <p:cTn id="16" dur="166" decel="50000">
                                          <p:stCondLst>
                                            <p:cond delay="1338"/>
                                          </p:stCondLst>
                                        </p:cTn>
                                        <p:tgtEl>
                                          <p:spTgt spid="7170"/>
                                        </p:tgtEl>
                                      </p:cBhvr>
                                      <p:to x="100000" y="100000"/>
                                    </p:animScale>
                                    <p:animScale>
                                      <p:cBhvr>
                                        <p:cTn id="17" dur="26">
                                          <p:stCondLst>
                                            <p:cond delay="1642"/>
                                          </p:stCondLst>
                                        </p:cTn>
                                        <p:tgtEl>
                                          <p:spTgt spid="7170"/>
                                        </p:tgtEl>
                                      </p:cBhvr>
                                      <p:to x="100000" y="90000"/>
                                    </p:animScale>
                                    <p:animScale>
                                      <p:cBhvr>
                                        <p:cTn id="18" dur="166" decel="50000">
                                          <p:stCondLst>
                                            <p:cond delay="1668"/>
                                          </p:stCondLst>
                                        </p:cTn>
                                        <p:tgtEl>
                                          <p:spTgt spid="7170"/>
                                        </p:tgtEl>
                                      </p:cBhvr>
                                      <p:to x="100000" y="100000"/>
                                    </p:animScale>
                                    <p:animScale>
                                      <p:cBhvr>
                                        <p:cTn id="19" dur="26">
                                          <p:stCondLst>
                                            <p:cond delay="1808"/>
                                          </p:stCondLst>
                                        </p:cTn>
                                        <p:tgtEl>
                                          <p:spTgt spid="7170"/>
                                        </p:tgtEl>
                                      </p:cBhvr>
                                      <p:to x="100000" y="95000"/>
                                    </p:animScale>
                                    <p:animScale>
                                      <p:cBhvr>
                                        <p:cTn id="20" dur="166" decel="50000">
                                          <p:stCondLst>
                                            <p:cond delay="1834"/>
                                          </p:stCondLst>
                                        </p:cTn>
                                        <p:tgtEl>
                                          <p:spTgt spid="7170"/>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Effect transition="in" filter="wipe(down)">
                                      <p:cBhvr>
                                        <p:cTn id="43" dur="580">
                                          <p:stCondLst>
                                            <p:cond delay="0"/>
                                          </p:stCondLst>
                                        </p:cTn>
                                        <p:tgtEl>
                                          <p:spTgt spid="3">
                                            <p:txEl>
                                              <p:pRg st="1" end="1"/>
                                            </p:txEl>
                                          </p:spTgt>
                                        </p:tgtEl>
                                      </p:cBhvr>
                                    </p:animEffect>
                                    <p:anim calcmode="lin" valueType="num">
                                      <p:cBhvr>
                                        <p:cTn id="4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1" end="1"/>
                                            </p:txEl>
                                          </p:spTgt>
                                        </p:tgtEl>
                                      </p:cBhvr>
                                      <p:to x="100000" y="60000"/>
                                    </p:animScale>
                                    <p:animScale>
                                      <p:cBhvr>
                                        <p:cTn id="50" dur="166" decel="50000">
                                          <p:stCondLst>
                                            <p:cond delay="676"/>
                                          </p:stCondLst>
                                        </p:cTn>
                                        <p:tgtEl>
                                          <p:spTgt spid="3">
                                            <p:txEl>
                                              <p:pRg st="1" end="1"/>
                                            </p:txEl>
                                          </p:spTgt>
                                        </p:tgtEl>
                                      </p:cBhvr>
                                      <p:to x="100000" y="100000"/>
                                    </p:animScale>
                                    <p:animScale>
                                      <p:cBhvr>
                                        <p:cTn id="51" dur="26">
                                          <p:stCondLst>
                                            <p:cond delay="1312"/>
                                          </p:stCondLst>
                                        </p:cTn>
                                        <p:tgtEl>
                                          <p:spTgt spid="3">
                                            <p:txEl>
                                              <p:pRg st="1" end="1"/>
                                            </p:txEl>
                                          </p:spTgt>
                                        </p:tgtEl>
                                      </p:cBhvr>
                                      <p:to x="100000" y="80000"/>
                                    </p:animScale>
                                    <p:animScale>
                                      <p:cBhvr>
                                        <p:cTn id="52" dur="166" decel="50000">
                                          <p:stCondLst>
                                            <p:cond delay="1338"/>
                                          </p:stCondLst>
                                        </p:cTn>
                                        <p:tgtEl>
                                          <p:spTgt spid="3">
                                            <p:txEl>
                                              <p:pRg st="1" end="1"/>
                                            </p:txEl>
                                          </p:spTgt>
                                        </p:tgtEl>
                                      </p:cBhvr>
                                      <p:to x="100000" y="100000"/>
                                    </p:animScale>
                                    <p:animScale>
                                      <p:cBhvr>
                                        <p:cTn id="53" dur="26">
                                          <p:stCondLst>
                                            <p:cond delay="1642"/>
                                          </p:stCondLst>
                                        </p:cTn>
                                        <p:tgtEl>
                                          <p:spTgt spid="3">
                                            <p:txEl>
                                              <p:pRg st="1" end="1"/>
                                            </p:txEl>
                                          </p:spTgt>
                                        </p:tgtEl>
                                      </p:cBhvr>
                                      <p:to x="100000" y="90000"/>
                                    </p:animScale>
                                    <p:animScale>
                                      <p:cBhvr>
                                        <p:cTn id="54" dur="166" decel="50000">
                                          <p:stCondLst>
                                            <p:cond delay="1668"/>
                                          </p:stCondLst>
                                        </p:cTn>
                                        <p:tgtEl>
                                          <p:spTgt spid="3">
                                            <p:txEl>
                                              <p:pRg st="1" end="1"/>
                                            </p:txEl>
                                          </p:spTgt>
                                        </p:tgtEl>
                                      </p:cBhvr>
                                      <p:to x="100000" y="100000"/>
                                    </p:animScale>
                                    <p:animScale>
                                      <p:cBhvr>
                                        <p:cTn id="55" dur="26">
                                          <p:stCondLst>
                                            <p:cond delay="1808"/>
                                          </p:stCondLst>
                                        </p:cTn>
                                        <p:tgtEl>
                                          <p:spTgt spid="3">
                                            <p:txEl>
                                              <p:pRg st="1" end="1"/>
                                            </p:txEl>
                                          </p:spTgt>
                                        </p:tgtEl>
                                      </p:cBhvr>
                                      <p:to x="100000" y="95000"/>
                                    </p:animScale>
                                    <p:animScale>
                                      <p:cBhvr>
                                        <p:cTn id="56" dur="166" decel="50000">
                                          <p:stCondLst>
                                            <p:cond delay="1834"/>
                                          </p:stCondLst>
                                        </p:cTn>
                                        <p:tgtEl>
                                          <p:spTgt spid="3">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2" end="2"/>
                                            </p:txEl>
                                          </p:spTgt>
                                        </p:tgtEl>
                                        <p:attrNameLst>
                                          <p:attrName>style.visibility</p:attrName>
                                        </p:attrNameLst>
                                      </p:cBhvr>
                                      <p:to>
                                        <p:strVal val="visible"/>
                                      </p:to>
                                    </p:set>
                                    <p:animEffect transition="in" filter="wipe(down)">
                                      <p:cBhvr>
                                        <p:cTn id="61" dur="580">
                                          <p:stCondLst>
                                            <p:cond delay="0"/>
                                          </p:stCondLst>
                                        </p:cTn>
                                        <p:tgtEl>
                                          <p:spTgt spid="3">
                                            <p:txEl>
                                              <p:pRg st="2" end="2"/>
                                            </p:txEl>
                                          </p:spTgt>
                                        </p:tgtEl>
                                      </p:cBhvr>
                                    </p:animEffect>
                                    <p:anim calcmode="lin" valueType="num">
                                      <p:cBhvr>
                                        <p:cTn id="6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2" end="2"/>
                                            </p:txEl>
                                          </p:spTgt>
                                        </p:tgtEl>
                                      </p:cBhvr>
                                      <p:to x="100000" y="60000"/>
                                    </p:animScale>
                                    <p:animScale>
                                      <p:cBhvr>
                                        <p:cTn id="68" dur="166" decel="50000">
                                          <p:stCondLst>
                                            <p:cond delay="676"/>
                                          </p:stCondLst>
                                        </p:cTn>
                                        <p:tgtEl>
                                          <p:spTgt spid="3">
                                            <p:txEl>
                                              <p:pRg st="2" end="2"/>
                                            </p:txEl>
                                          </p:spTgt>
                                        </p:tgtEl>
                                      </p:cBhvr>
                                      <p:to x="100000" y="100000"/>
                                    </p:animScale>
                                    <p:animScale>
                                      <p:cBhvr>
                                        <p:cTn id="69" dur="26">
                                          <p:stCondLst>
                                            <p:cond delay="1312"/>
                                          </p:stCondLst>
                                        </p:cTn>
                                        <p:tgtEl>
                                          <p:spTgt spid="3">
                                            <p:txEl>
                                              <p:pRg st="2" end="2"/>
                                            </p:txEl>
                                          </p:spTgt>
                                        </p:tgtEl>
                                      </p:cBhvr>
                                      <p:to x="100000" y="80000"/>
                                    </p:animScale>
                                    <p:animScale>
                                      <p:cBhvr>
                                        <p:cTn id="70" dur="166" decel="50000">
                                          <p:stCondLst>
                                            <p:cond delay="1338"/>
                                          </p:stCondLst>
                                        </p:cTn>
                                        <p:tgtEl>
                                          <p:spTgt spid="3">
                                            <p:txEl>
                                              <p:pRg st="2" end="2"/>
                                            </p:txEl>
                                          </p:spTgt>
                                        </p:tgtEl>
                                      </p:cBhvr>
                                      <p:to x="100000" y="100000"/>
                                    </p:animScale>
                                    <p:animScale>
                                      <p:cBhvr>
                                        <p:cTn id="71" dur="26">
                                          <p:stCondLst>
                                            <p:cond delay="1642"/>
                                          </p:stCondLst>
                                        </p:cTn>
                                        <p:tgtEl>
                                          <p:spTgt spid="3">
                                            <p:txEl>
                                              <p:pRg st="2" end="2"/>
                                            </p:txEl>
                                          </p:spTgt>
                                        </p:tgtEl>
                                      </p:cBhvr>
                                      <p:to x="100000" y="90000"/>
                                    </p:animScale>
                                    <p:animScale>
                                      <p:cBhvr>
                                        <p:cTn id="72" dur="166" decel="50000">
                                          <p:stCondLst>
                                            <p:cond delay="1668"/>
                                          </p:stCondLst>
                                        </p:cTn>
                                        <p:tgtEl>
                                          <p:spTgt spid="3">
                                            <p:txEl>
                                              <p:pRg st="2" end="2"/>
                                            </p:txEl>
                                          </p:spTgt>
                                        </p:tgtEl>
                                      </p:cBhvr>
                                      <p:to x="100000" y="100000"/>
                                    </p:animScale>
                                    <p:animScale>
                                      <p:cBhvr>
                                        <p:cTn id="73" dur="26">
                                          <p:stCondLst>
                                            <p:cond delay="1808"/>
                                          </p:stCondLst>
                                        </p:cTn>
                                        <p:tgtEl>
                                          <p:spTgt spid="3">
                                            <p:txEl>
                                              <p:pRg st="2" end="2"/>
                                            </p:txEl>
                                          </p:spTgt>
                                        </p:tgtEl>
                                      </p:cBhvr>
                                      <p:to x="100000" y="95000"/>
                                    </p:animScale>
                                    <p:animScale>
                                      <p:cBhvr>
                                        <p:cTn id="74" dur="166" decel="50000">
                                          <p:stCondLst>
                                            <p:cond delay="1834"/>
                                          </p:stCondLst>
                                        </p:cTn>
                                        <p:tgtEl>
                                          <p:spTgt spid="3">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3" end="3"/>
                                            </p:txEl>
                                          </p:spTgt>
                                        </p:tgtEl>
                                        <p:attrNameLst>
                                          <p:attrName>style.visibility</p:attrName>
                                        </p:attrNameLst>
                                      </p:cBhvr>
                                      <p:to>
                                        <p:strVal val="visible"/>
                                      </p:to>
                                    </p:set>
                                    <p:animEffect transition="in" filter="wipe(down)">
                                      <p:cBhvr>
                                        <p:cTn id="79" dur="580">
                                          <p:stCondLst>
                                            <p:cond delay="0"/>
                                          </p:stCondLst>
                                        </p:cTn>
                                        <p:tgtEl>
                                          <p:spTgt spid="3">
                                            <p:txEl>
                                              <p:pRg st="3" end="3"/>
                                            </p:txEl>
                                          </p:spTgt>
                                        </p:tgtEl>
                                      </p:cBhvr>
                                    </p:animEffect>
                                    <p:anim calcmode="lin" valueType="num">
                                      <p:cBhvr>
                                        <p:cTn id="8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3" end="3"/>
                                            </p:txEl>
                                          </p:spTgt>
                                        </p:tgtEl>
                                      </p:cBhvr>
                                      <p:to x="100000" y="60000"/>
                                    </p:animScale>
                                    <p:animScale>
                                      <p:cBhvr>
                                        <p:cTn id="86" dur="166" decel="50000">
                                          <p:stCondLst>
                                            <p:cond delay="676"/>
                                          </p:stCondLst>
                                        </p:cTn>
                                        <p:tgtEl>
                                          <p:spTgt spid="3">
                                            <p:txEl>
                                              <p:pRg st="3" end="3"/>
                                            </p:txEl>
                                          </p:spTgt>
                                        </p:tgtEl>
                                      </p:cBhvr>
                                      <p:to x="100000" y="100000"/>
                                    </p:animScale>
                                    <p:animScale>
                                      <p:cBhvr>
                                        <p:cTn id="87" dur="26">
                                          <p:stCondLst>
                                            <p:cond delay="1312"/>
                                          </p:stCondLst>
                                        </p:cTn>
                                        <p:tgtEl>
                                          <p:spTgt spid="3">
                                            <p:txEl>
                                              <p:pRg st="3" end="3"/>
                                            </p:txEl>
                                          </p:spTgt>
                                        </p:tgtEl>
                                      </p:cBhvr>
                                      <p:to x="100000" y="80000"/>
                                    </p:animScale>
                                    <p:animScale>
                                      <p:cBhvr>
                                        <p:cTn id="88" dur="166" decel="50000">
                                          <p:stCondLst>
                                            <p:cond delay="1338"/>
                                          </p:stCondLst>
                                        </p:cTn>
                                        <p:tgtEl>
                                          <p:spTgt spid="3">
                                            <p:txEl>
                                              <p:pRg st="3" end="3"/>
                                            </p:txEl>
                                          </p:spTgt>
                                        </p:tgtEl>
                                      </p:cBhvr>
                                      <p:to x="100000" y="100000"/>
                                    </p:animScale>
                                    <p:animScale>
                                      <p:cBhvr>
                                        <p:cTn id="89" dur="26">
                                          <p:stCondLst>
                                            <p:cond delay="1642"/>
                                          </p:stCondLst>
                                        </p:cTn>
                                        <p:tgtEl>
                                          <p:spTgt spid="3">
                                            <p:txEl>
                                              <p:pRg st="3" end="3"/>
                                            </p:txEl>
                                          </p:spTgt>
                                        </p:tgtEl>
                                      </p:cBhvr>
                                      <p:to x="100000" y="90000"/>
                                    </p:animScale>
                                    <p:animScale>
                                      <p:cBhvr>
                                        <p:cTn id="90" dur="166" decel="50000">
                                          <p:stCondLst>
                                            <p:cond delay="1668"/>
                                          </p:stCondLst>
                                        </p:cTn>
                                        <p:tgtEl>
                                          <p:spTgt spid="3">
                                            <p:txEl>
                                              <p:pRg st="3" end="3"/>
                                            </p:txEl>
                                          </p:spTgt>
                                        </p:tgtEl>
                                      </p:cBhvr>
                                      <p:to x="100000" y="100000"/>
                                    </p:animScale>
                                    <p:animScale>
                                      <p:cBhvr>
                                        <p:cTn id="91" dur="26">
                                          <p:stCondLst>
                                            <p:cond delay="1808"/>
                                          </p:stCondLst>
                                        </p:cTn>
                                        <p:tgtEl>
                                          <p:spTgt spid="3">
                                            <p:txEl>
                                              <p:pRg st="3" end="3"/>
                                            </p:txEl>
                                          </p:spTgt>
                                        </p:tgtEl>
                                      </p:cBhvr>
                                      <p:to x="100000" y="95000"/>
                                    </p:animScale>
                                    <p:animScale>
                                      <p:cBhvr>
                                        <p:cTn id="92" dur="166" decel="50000">
                                          <p:stCondLst>
                                            <p:cond delay="1834"/>
                                          </p:stCondLst>
                                        </p:cTn>
                                        <p:tgtEl>
                                          <p:spTgt spid="3">
                                            <p:txEl>
                                              <p:pRg st="3" end="3"/>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4" end="4"/>
                                            </p:txEl>
                                          </p:spTgt>
                                        </p:tgtEl>
                                        <p:attrNameLst>
                                          <p:attrName>style.visibility</p:attrName>
                                        </p:attrNameLst>
                                      </p:cBhvr>
                                      <p:to>
                                        <p:strVal val="visible"/>
                                      </p:to>
                                    </p:set>
                                    <p:animEffect transition="in" filter="wipe(down)">
                                      <p:cBhvr>
                                        <p:cTn id="97" dur="580">
                                          <p:stCondLst>
                                            <p:cond delay="0"/>
                                          </p:stCondLst>
                                        </p:cTn>
                                        <p:tgtEl>
                                          <p:spTgt spid="3">
                                            <p:txEl>
                                              <p:pRg st="4" end="4"/>
                                            </p:txEl>
                                          </p:spTgt>
                                        </p:tgtEl>
                                      </p:cBhvr>
                                    </p:animEffect>
                                    <p:anim calcmode="lin" valueType="num">
                                      <p:cBhvr>
                                        <p:cTn id="9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4" end="4"/>
                                            </p:txEl>
                                          </p:spTgt>
                                        </p:tgtEl>
                                      </p:cBhvr>
                                      <p:to x="100000" y="60000"/>
                                    </p:animScale>
                                    <p:animScale>
                                      <p:cBhvr>
                                        <p:cTn id="104" dur="166" decel="50000">
                                          <p:stCondLst>
                                            <p:cond delay="676"/>
                                          </p:stCondLst>
                                        </p:cTn>
                                        <p:tgtEl>
                                          <p:spTgt spid="3">
                                            <p:txEl>
                                              <p:pRg st="4" end="4"/>
                                            </p:txEl>
                                          </p:spTgt>
                                        </p:tgtEl>
                                      </p:cBhvr>
                                      <p:to x="100000" y="100000"/>
                                    </p:animScale>
                                    <p:animScale>
                                      <p:cBhvr>
                                        <p:cTn id="105" dur="26">
                                          <p:stCondLst>
                                            <p:cond delay="1312"/>
                                          </p:stCondLst>
                                        </p:cTn>
                                        <p:tgtEl>
                                          <p:spTgt spid="3">
                                            <p:txEl>
                                              <p:pRg st="4" end="4"/>
                                            </p:txEl>
                                          </p:spTgt>
                                        </p:tgtEl>
                                      </p:cBhvr>
                                      <p:to x="100000" y="80000"/>
                                    </p:animScale>
                                    <p:animScale>
                                      <p:cBhvr>
                                        <p:cTn id="106" dur="166" decel="50000">
                                          <p:stCondLst>
                                            <p:cond delay="1338"/>
                                          </p:stCondLst>
                                        </p:cTn>
                                        <p:tgtEl>
                                          <p:spTgt spid="3">
                                            <p:txEl>
                                              <p:pRg st="4" end="4"/>
                                            </p:txEl>
                                          </p:spTgt>
                                        </p:tgtEl>
                                      </p:cBhvr>
                                      <p:to x="100000" y="100000"/>
                                    </p:animScale>
                                    <p:animScale>
                                      <p:cBhvr>
                                        <p:cTn id="107" dur="26">
                                          <p:stCondLst>
                                            <p:cond delay="1642"/>
                                          </p:stCondLst>
                                        </p:cTn>
                                        <p:tgtEl>
                                          <p:spTgt spid="3">
                                            <p:txEl>
                                              <p:pRg st="4" end="4"/>
                                            </p:txEl>
                                          </p:spTgt>
                                        </p:tgtEl>
                                      </p:cBhvr>
                                      <p:to x="100000" y="90000"/>
                                    </p:animScale>
                                    <p:animScale>
                                      <p:cBhvr>
                                        <p:cTn id="108" dur="166" decel="50000">
                                          <p:stCondLst>
                                            <p:cond delay="1668"/>
                                          </p:stCondLst>
                                        </p:cTn>
                                        <p:tgtEl>
                                          <p:spTgt spid="3">
                                            <p:txEl>
                                              <p:pRg st="4" end="4"/>
                                            </p:txEl>
                                          </p:spTgt>
                                        </p:tgtEl>
                                      </p:cBhvr>
                                      <p:to x="100000" y="100000"/>
                                    </p:animScale>
                                    <p:animScale>
                                      <p:cBhvr>
                                        <p:cTn id="109" dur="26">
                                          <p:stCondLst>
                                            <p:cond delay="1808"/>
                                          </p:stCondLst>
                                        </p:cTn>
                                        <p:tgtEl>
                                          <p:spTgt spid="3">
                                            <p:txEl>
                                              <p:pRg st="4" end="4"/>
                                            </p:txEl>
                                          </p:spTgt>
                                        </p:tgtEl>
                                      </p:cBhvr>
                                      <p:to x="100000" y="95000"/>
                                    </p:animScale>
                                    <p:animScale>
                                      <p:cBhvr>
                                        <p:cTn id="110" dur="166" decel="50000">
                                          <p:stCondLst>
                                            <p:cond delay="1834"/>
                                          </p:stCondLst>
                                        </p:cTn>
                                        <p:tgtEl>
                                          <p:spTgt spid="3">
                                            <p:txEl>
                                              <p:pRg st="4" end="4"/>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5" end="5"/>
                                            </p:txEl>
                                          </p:spTgt>
                                        </p:tgtEl>
                                        <p:attrNameLst>
                                          <p:attrName>style.visibility</p:attrName>
                                        </p:attrNameLst>
                                      </p:cBhvr>
                                      <p:to>
                                        <p:strVal val="visible"/>
                                      </p:to>
                                    </p:set>
                                    <p:animEffect transition="in" filter="wipe(down)">
                                      <p:cBhvr>
                                        <p:cTn id="115" dur="580">
                                          <p:stCondLst>
                                            <p:cond delay="0"/>
                                          </p:stCondLst>
                                        </p:cTn>
                                        <p:tgtEl>
                                          <p:spTgt spid="3">
                                            <p:txEl>
                                              <p:pRg st="5" end="5"/>
                                            </p:txEl>
                                          </p:spTgt>
                                        </p:tgtEl>
                                      </p:cBhvr>
                                    </p:animEffect>
                                    <p:anim calcmode="lin" valueType="num">
                                      <p:cBhvr>
                                        <p:cTn id="11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5" end="5"/>
                                            </p:txEl>
                                          </p:spTgt>
                                        </p:tgtEl>
                                      </p:cBhvr>
                                      <p:to x="100000" y="60000"/>
                                    </p:animScale>
                                    <p:animScale>
                                      <p:cBhvr>
                                        <p:cTn id="122" dur="166" decel="50000">
                                          <p:stCondLst>
                                            <p:cond delay="676"/>
                                          </p:stCondLst>
                                        </p:cTn>
                                        <p:tgtEl>
                                          <p:spTgt spid="3">
                                            <p:txEl>
                                              <p:pRg st="5" end="5"/>
                                            </p:txEl>
                                          </p:spTgt>
                                        </p:tgtEl>
                                      </p:cBhvr>
                                      <p:to x="100000" y="100000"/>
                                    </p:animScale>
                                    <p:animScale>
                                      <p:cBhvr>
                                        <p:cTn id="123" dur="26">
                                          <p:stCondLst>
                                            <p:cond delay="1312"/>
                                          </p:stCondLst>
                                        </p:cTn>
                                        <p:tgtEl>
                                          <p:spTgt spid="3">
                                            <p:txEl>
                                              <p:pRg st="5" end="5"/>
                                            </p:txEl>
                                          </p:spTgt>
                                        </p:tgtEl>
                                      </p:cBhvr>
                                      <p:to x="100000" y="80000"/>
                                    </p:animScale>
                                    <p:animScale>
                                      <p:cBhvr>
                                        <p:cTn id="124" dur="166" decel="50000">
                                          <p:stCondLst>
                                            <p:cond delay="1338"/>
                                          </p:stCondLst>
                                        </p:cTn>
                                        <p:tgtEl>
                                          <p:spTgt spid="3">
                                            <p:txEl>
                                              <p:pRg st="5" end="5"/>
                                            </p:txEl>
                                          </p:spTgt>
                                        </p:tgtEl>
                                      </p:cBhvr>
                                      <p:to x="100000" y="100000"/>
                                    </p:animScale>
                                    <p:animScale>
                                      <p:cBhvr>
                                        <p:cTn id="125" dur="26">
                                          <p:stCondLst>
                                            <p:cond delay="1642"/>
                                          </p:stCondLst>
                                        </p:cTn>
                                        <p:tgtEl>
                                          <p:spTgt spid="3">
                                            <p:txEl>
                                              <p:pRg st="5" end="5"/>
                                            </p:txEl>
                                          </p:spTgt>
                                        </p:tgtEl>
                                      </p:cBhvr>
                                      <p:to x="100000" y="90000"/>
                                    </p:animScale>
                                    <p:animScale>
                                      <p:cBhvr>
                                        <p:cTn id="126" dur="166" decel="50000">
                                          <p:stCondLst>
                                            <p:cond delay="1668"/>
                                          </p:stCondLst>
                                        </p:cTn>
                                        <p:tgtEl>
                                          <p:spTgt spid="3">
                                            <p:txEl>
                                              <p:pRg st="5" end="5"/>
                                            </p:txEl>
                                          </p:spTgt>
                                        </p:tgtEl>
                                      </p:cBhvr>
                                      <p:to x="100000" y="100000"/>
                                    </p:animScale>
                                    <p:animScale>
                                      <p:cBhvr>
                                        <p:cTn id="127" dur="26">
                                          <p:stCondLst>
                                            <p:cond delay="1808"/>
                                          </p:stCondLst>
                                        </p:cTn>
                                        <p:tgtEl>
                                          <p:spTgt spid="3">
                                            <p:txEl>
                                              <p:pRg st="5" end="5"/>
                                            </p:txEl>
                                          </p:spTgt>
                                        </p:tgtEl>
                                      </p:cBhvr>
                                      <p:to x="100000" y="95000"/>
                                    </p:animScale>
                                    <p:animScale>
                                      <p:cBhvr>
                                        <p:cTn id="128" dur="166" decel="50000">
                                          <p:stCondLst>
                                            <p:cond delay="1834"/>
                                          </p:stCondLst>
                                        </p:cTn>
                                        <p:tgtEl>
                                          <p:spTgt spid="3">
                                            <p:txEl>
                                              <p:pRg st="5" end="5"/>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6" end="6"/>
                                            </p:txEl>
                                          </p:spTgt>
                                        </p:tgtEl>
                                        <p:attrNameLst>
                                          <p:attrName>style.visibility</p:attrName>
                                        </p:attrNameLst>
                                      </p:cBhvr>
                                      <p:to>
                                        <p:strVal val="visible"/>
                                      </p:to>
                                    </p:set>
                                    <p:animEffect transition="in" filter="wipe(down)">
                                      <p:cBhvr>
                                        <p:cTn id="133" dur="580">
                                          <p:stCondLst>
                                            <p:cond delay="0"/>
                                          </p:stCondLst>
                                        </p:cTn>
                                        <p:tgtEl>
                                          <p:spTgt spid="3">
                                            <p:txEl>
                                              <p:pRg st="6" end="6"/>
                                            </p:txEl>
                                          </p:spTgt>
                                        </p:tgtEl>
                                      </p:cBhvr>
                                    </p:animEffect>
                                    <p:anim calcmode="lin" valueType="num">
                                      <p:cBhvr>
                                        <p:cTn id="134"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6" end="6"/>
                                            </p:txEl>
                                          </p:spTgt>
                                        </p:tgtEl>
                                      </p:cBhvr>
                                      <p:to x="100000" y="60000"/>
                                    </p:animScale>
                                    <p:animScale>
                                      <p:cBhvr>
                                        <p:cTn id="140" dur="166" decel="50000">
                                          <p:stCondLst>
                                            <p:cond delay="676"/>
                                          </p:stCondLst>
                                        </p:cTn>
                                        <p:tgtEl>
                                          <p:spTgt spid="3">
                                            <p:txEl>
                                              <p:pRg st="6" end="6"/>
                                            </p:txEl>
                                          </p:spTgt>
                                        </p:tgtEl>
                                      </p:cBhvr>
                                      <p:to x="100000" y="100000"/>
                                    </p:animScale>
                                    <p:animScale>
                                      <p:cBhvr>
                                        <p:cTn id="141" dur="26">
                                          <p:stCondLst>
                                            <p:cond delay="1312"/>
                                          </p:stCondLst>
                                        </p:cTn>
                                        <p:tgtEl>
                                          <p:spTgt spid="3">
                                            <p:txEl>
                                              <p:pRg st="6" end="6"/>
                                            </p:txEl>
                                          </p:spTgt>
                                        </p:tgtEl>
                                      </p:cBhvr>
                                      <p:to x="100000" y="80000"/>
                                    </p:animScale>
                                    <p:animScale>
                                      <p:cBhvr>
                                        <p:cTn id="142" dur="166" decel="50000">
                                          <p:stCondLst>
                                            <p:cond delay="1338"/>
                                          </p:stCondLst>
                                        </p:cTn>
                                        <p:tgtEl>
                                          <p:spTgt spid="3">
                                            <p:txEl>
                                              <p:pRg st="6" end="6"/>
                                            </p:txEl>
                                          </p:spTgt>
                                        </p:tgtEl>
                                      </p:cBhvr>
                                      <p:to x="100000" y="100000"/>
                                    </p:animScale>
                                    <p:animScale>
                                      <p:cBhvr>
                                        <p:cTn id="143" dur="26">
                                          <p:stCondLst>
                                            <p:cond delay="1642"/>
                                          </p:stCondLst>
                                        </p:cTn>
                                        <p:tgtEl>
                                          <p:spTgt spid="3">
                                            <p:txEl>
                                              <p:pRg st="6" end="6"/>
                                            </p:txEl>
                                          </p:spTgt>
                                        </p:tgtEl>
                                      </p:cBhvr>
                                      <p:to x="100000" y="90000"/>
                                    </p:animScale>
                                    <p:animScale>
                                      <p:cBhvr>
                                        <p:cTn id="144" dur="166" decel="50000">
                                          <p:stCondLst>
                                            <p:cond delay="1668"/>
                                          </p:stCondLst>
                                        </p:cTn>
                                        <p:tgtEl>
                                          <p:spTgt spid="3">
                                            <p:txEl>
                                              <p:pRg st="6" end="6"/>
                                            </p:txEl>
                                          </p:spTgt>
                                        </p:tgtEl>
                                      </p:cBhvr>
                                      <p:to x="100000" y="100000"/>
                                    </p:animScale>
                                    <p:animScale>
                                      <p:cBhvr>
                                        <p:cTn id="145" dur="26">
                                          <p:stCondLst>
                                            <p:cond delay="1808"/>
                                          </p:stCondLst>
                                        </p:cTn>
                                        <p:tgtEl>
                                          <p:spTgt spid="3">
                                            <p:txEl>
                                              <p:pRg st="6" end="6"/>
                                            </p:txEl>
                                          </p:spTgt>
                                        </p:tgtEl>
                                      </p:cBhvr>
                                      <p:to x="100000" y="95000"/>
                                    </p:animScale>
                                    <p:animScale>
                                      <p:cBhvr>
                                        <p:cTn id="146" dur="166" decel="50000">
                                          <p:stCondLst>
                                            <p:cond delay="1834"/>
                                          </p:stCondLst>
                                        </p:cTn>
                                        <p:tgtEl>
                                          <p:spTgt spid="3">
                                            <p:txEl>
                                              <p:pRg st="6" end="6"/>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3">
                                            <p:txEl>
                                              <p:pRg st="7" end="7"/>
                                            </p:txEl>
                                          </p:spTgt>
                                        </p:tgtEl>
                                        <p:attrNameLst>
                                          <p:attrName>style.visibility</p:attrName>
                                        </p:attrNameLst>
                                      </p:cBhvr>
                                      <p:to>
                                        <p:strVal val="visible"/>
                                      </p:to>
                                    </p:set>
                                    <p:animEffect transition="in" filter="wipe(down)">
                                      <p:cBhvr>
                                        <p:cTn id="151" dur="580">
                                          <p:stCondLst>
                                            <p:cond delay="0"/>
                                          </p:stCondLst>
                                        </p:cTn>
                                        <p:tgtEl>
                                          <p:spTgt spid="3">
                                            <p:txEl>
                                              <p:pRg st="7" end="7"/>
                                            </p:txEl>
                                          </p:spTgt>
                                        </p:tgtEl>
                                      </p:cBhvr>
                                    </p:animEffect>
                                    <p:anim calcmode="lin" valueType="num">
                                      <p:cBhvr>
                                        <p:cTn id="15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3">
                                            <p:txEl>
                                              <p:pRg st="7" end="7"/>
                                            </p:txEl>
                                          </p:spTgt>
                                        </p:tgtEl>
                                      </p:cBhvr>
                                      <p:to x="100000" y="60000"/>
                                    </p:animScale>
                                    <p:animScale>
                                      <p:cBhvr>
                                        <p:cTn id="158" dur="166" decel="50000">
                                          <p:stCondLst>
                                            <p:cond delay="676"/>
                                          </p:stCondLst>
                                        </p:cTn>
                                        <p:tgtEl>
                                          <p:spTgt spid="3">
                                            <p:txEl>
                                              <p:pRg st="7" end="7"/>
                                            </p:txEl>
                                          </p:spTgt>
                                        </p:tgtEl>
                                      </p:cBhvr>
                                      <p:to x="100000" y="100000"/>
                                    </p:animScale>
                                    <p:animScale>
                                      <p:cBhvr>
                                        <p:cTn id="159" dur="26">
                                          <p:stCondLst>
                                            <p:cond delay="1312"/>
                                          </p:stCondLst>
                                        </p:cTn>
                                        <p:tgtEl>
                                          <p:spTgt spid="3">
                                            <p:txEl>
                                              <p:pRg st="7" end="7"/>
                                            </p:txEl>
                                          </p:spTgt>
                                        </p:tgtEl>
                                      </p:cBhvr>
                                      <p:to x="100000" y="80000"/>
                                    </p:animScale>
                                    <p:animScale>
                                      <p:cBhvr>
                                        <p:cTn id="160" dur="166" decel="50000">
                                          <p:stCondLst>
                                            <p:cond delay="1338"/>
                                          </p:stCondLst>
                                        </p:cTn>
                                        <p:tgtEl>
                                          <p:spTgt spid="3">
                                            <p:txEl>
                                              <p:pRg st="7" end="7"/>
                                            </p:txEl>
                                          </p:spTgt>
                                        </p:tgtEl>
                                      </p:cBhvr>
                                      <p:to x="100000" y="100000"/>
                                    </p:animScale>
                                    <p:animScale>
                                      <p:cBhvr>
                                        <p:cTn id="161" dur="26">
                                          <p:stCondLst>
                                            <p:cond delay="1642"/>
                                          </p:stCondLst>
                                        </p:cTn>
                                        <p:tgtEl>
                                          <p:spTgt spid="3">
                                            <p:txEl>
                                              <p:pRg st="7" end="7"/>
                                            </p:txEl>
                                          </p:spTgt>
                                        </p:tgtEl>
                                      </p:cBhvr>
                                      <p:to x="100000" y="90000"/>
                                    </p:animScale>
                                    <p:animScale>
                                      <p:cBhvr>
                                        <p:cTn id="162" dur="166" decel="50000">
                                          <p:stCondLst>
                                            <p:cond delay="1668"/>
                                          </p:stCondLst>
                                        </p:cTn>
                                        <p:tgtEl>
                                          <p:spTgt spid="3">
                                            <p:txEl>
                                              <p:pRg st="7" end="7"/>
                                            </p:txEl>
                                          </p:spTgt>
                                        </p:tgtEl>
                                      </p:cBhvr>
                                      <p:to x="100000" y="100000"/>
                                    </p:animScale>
                                    <p:animScale>
                                      <p:cBhvr>
                                        <p:cTn id="163" dur="26">
                                          <p:stCondLst>
                                            <p:cond delay="1808"/>
                                          </p:stCondLst>
                                        </p:cTn>
                                        <p:tgtEl>
                                          <p:spTgt spid="3">
                                            <p:txEl>
                                              <p:pRg st="7" end="7"/>
                                            </p:txEl>
                                          </p:spTgt>
                                        </p:tgtEl>
                                      </p:cBhvr>
                                      <p:to x="100000" y="95000"/>
                                    </p:animScale>
                                    <p:animScale>
                                      <p:cBhvr>
                                        <p:cTn id="164" dur="166" decel="50000">
                                          <p:stCondLst>
                                            <p:cond delay="1834"/>
                                          </p:stCondLst>
                                        </p:cTn>
                                        <p:tgtEl>
                                          <p:spTgt spid="3">
                                            <p:txEl>
                                              <p:pRg st="7" end="7"/>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grpId="0" nodeType="clickEffect">
                                  <p:stCondLst>
                                    <p:cond delay="0"/>
                                  </p:stCondLst>
                                  <p:childTnLst>
                                    <p:set>
                                      <p:cBhvr>
                                        <p:cTn id="168" dur="1" fill="hold">
                                          <p:stCondLst>
                                            <p:cond delay="0"/>
                                          </p:stCondLst>
                                        </p:cTn>
                                        <p:tgtEl>
                                          <p:spTgt spid="3">
                                            <p:txEl>
                                              <p:pRg st="8" end="8"/>
                                            </p:txEl>
                                          </p:spTgt>
                                        </p:tgtEl>
                                        <p:attrNameLst>
                                          <p:attrName>style.visibility</p:attrName>
                                        </p:attrNameLst>
                                      </p:cBhvr>
                                      <p:to>
                                        <p:strVal val="visible"/>
                                      </p:to>
                                    </p:set>
                                    <p:animEffect transition="in" filter="wipe(down)">
                                      <p:cBhvr>
                                        <p:cTn id="169" dur="580">
                                          <p:stCondLst>
                                            <p:cond delay="0"/>
                                          </p:stCondLst>
                                        </p:cTn>
                                        <p:tgtEl>
                                          <p:spTgt spid="3">
                                            <p:txEl>
                                              <p:pRg st="8" end="8"/>
                                            </p:txEl>
                                          </p:spTgt>
                                        </p:tgtEl>
                                      </p:cBhvr>
                                    </p:animEffect>
                                    <p:anim calcmode="lin" valueType="num">
                                      <p:cBhvr>
                                        <p:cTn id="170"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3">
                                            <p:txEl>
                                              <p:pRg st="8" end="8"/>
                                            </p:txEl>
                                          </p:spTgt>
                                        </p:tgtEl>
                                      </p:cBhvr>
                                      <p:to x="100000" y="60000"/>
                                    </p:animScale>
                                    <p:animScale>
                                      <p:cBhvr>
                                        <p:cTn id="176" dur="166" decel="50000">
                                          <p:stCondLst>
                                            <p:cond delay="676"/>
                                          </p:stCondLst>
                                        </p:cTn>
                                        <p:tgtEl>
                                          <p:spTgt spid="3">
                                            <p:txEl>
                                              <p:pRg st="8" end="8"/>
                                            </p:txEl>
                                          </p:spTgt>
                                        </p:tgtEl>
                                      </p:cBhvr>
                                      <p:to x="100000" y="100000"/>
                                    </p:animScale>
                                    <p:animScale>
                                      <p:cBhvr>
                                        <p:cTn id="177" dur="26">
                                          <p:stCondLst>
                                            <p:cond delay="1312"/>
                                          </p:stCondLst>
                                        </p:cTn>
                                        <p:tgtEl>
                                          <p:spTgt spid="3">
                                            <p:txEl>
                                              <p:pRg st="8" end="8"/>
                                            </p:txEl>
                                          </p:spTgt>
                                        </p:tgtEl>
                                      </p:cBhvr>
                                      <p:to x="100000" y="80000"/>
                                    </p:animScale>
                                    <p:animScale>
                                      <p:cBhvr>
                                        <p:cTn id="178" dur="166" decel="50000">
                                          <p:stCondLst>
                                            <p:cond delay="1338"/>
                                          </p:stCondLst>
                                        </p:cTn>
                                        <p:tgtEl>
                                          <p:spTgt spid="3">
                                            <p:txEl>
                                              <p:pRg st="8" end="8"/>
                                            </p:txEl>
                                          </p:spTgt>
                                        </p:tgtEl>
                                      </p:cBhvr>
                                      <p:to x="100000" y="100000"/>
                                    </p:animScale>
                                    <p:animScale>
                                      <p:cBhvr>
                                        <p:cTn id="179" dur="26">
                                          <p:stCondLst>
                                            <p:cond delay="1642"/>
                                          </p:stCondLst>
                                        </p:cTn>
                                        <p:tgtEl>
                                          <p:spTgt spid="3">
                                            <p:txEl>
                                              <p:pRg st="8" end="8"/>
                                            </p:txEl>
                                          </p:spTgt>
                                        </p:tgtEl>
                                      </p:cBhvr>
                                      <p:to x="100000" y="90000"/>
                                    </p:animScale>
                                    <p:animScale>
                                      <p:cBhvr>
                                        <p:cTn id="180" dur="166" decel="50000">
                                          <p:stCondLst>
                                            <p:cond delay="1668"/>
                                          </p:stCondLst>
                                        </p:cTn>
                                        <p:tgtEl>
                                          <p:spTgt spid="3">
                                            <p:txEl>
                                              <p:pRg st="8" end="8"/>
                                            </p:txEl>
                                          </p:spTgt>
                                        </p:tgtEl>
                                      </p:cBhvr>
                                      <p:to x="100000" y="100000"/>
                                    </p:animScale>
                                    <p:animScale>
                                      <p:cBhvr>
                                        <p:cTn id="181" dur="26">
                                          <p:stCondLst>
                                            <p:cond delay="1808"/>
                                          </p:stCondLst>
                                        </p:cTn>
                                        <p:tgtEl>
                                          <p:spTgt spid="3">
                                            <p:txEl>
                                              <p:pRg st="8" end="8"/>
                                            </p:txEl>
                                          </p:spTgt>
                                        </p:tgtEl>
                                      </p:cBhvr>
                                      <p:to x="100000" y="95000"/>
                                    </p:animScale>
                                    <p:animScale>
                                      <p:cBhvr>
                                        <p:cTn id="182"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04569A3-D8B0-3DE7-7523-6A64B9FC8574}"/>
              </a:ext>
            </a:extLst>
          </p:cNvPr>
          <p:cNvSpPr>
            <a:spLocks noGrp="1"/>
          </p:cNvSpPr>
          <p:nvPr>
            <p:ph type="title"/>
          </p:nvPr>
        </p:nvSpPr>
        <p:spPr>
          <a:xfrm>
            <a:off x="838200" y="386589"/>
            <a:ext cx="5393361" cy="907001"/>
          </a:xfrm>
        </p:spPr>
        <p:txBody>
          <a:bodyPr>
            <a:normAutofit/>
          </a:bodyPr>
          <a:lstStyle/>
          <a:p>
            <a:r>
              <a:rPr lang="en-GB" b="1">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89A96B85-9D0C-8A48-D1B5-C2080C0BD740}"/>
              </a:ext>
            </a:extLst>
          </p:cNvPr>
          <p:cNvSpPr>
            <a:spLocks noGrp="1"/>
          </p:cNvSpPr>
          <p:nvPr>
            <p:ph idx="1"/>
          </p:nvPr>
        </p:nvSpPr>
        <p:spPr>
          <a:xfrm>
            <a:off x="838200" y="1396330"/>
            <a:ext cx="5393361" cy="4780633"/>
          </a:xfrm>
        </p:spPr>
        <p:txBody>
          <a:bodyPr vert="horz" lIns="91440" tIns="45720" rIns="91440" bIns="45720" rtlCol="0" anchor="t">
            <a:normAutofit/>
          </a:bodyPr>
          <a:lstStyle/>
          <a:p>
            <a:pPr marL="0" marR="0" lvl="0" indent="0" defTabSz="914400" rtl="0" eaLnBrk="1" fontAlgn="auto" latinLnBrk="0" hangingPunct="1">
              <a:spcBef>
                <a:spcPts val="1000"/>
              </a:spcBef>
              <a:spcAft>
                <a:spcPts val="0"/>
              </a:spcAft>
              <a:buClrTx/>
              <a:buSzTx/>
              <a:buNone/>
              <a:tabLst/>
              <a:defRPr/>
            </a:pPr>
            <a:r>
              <a:rPr kumimoji="0" lang="en-GB" sz="1500" b="0" i="0" u="none" strike="noStrike" kern="1200" cap="none" spc="0" normalizeH="0" baseline="0" noProof="0" dirty="0">
                <a:ln>
                  <a:noFill/>
                </a:ln>
                <a:effectLst/>
                <a:uLnTx/>
                <a:uFillTx/>
                <a:latin typeface="Söhne"/>
                <a:ea typeface="+mn-ea"/>
                <a:cs typeface="+mn-cs"/>
              </a:rPr>
              <a:t>I</a:t>
            </a:r>
            <a:r>
              <a:rPr kumimoji="0" lang="en-GB" sz="1600" b="0" i="0" u="none" strike="noStrike" kern="1200" cap="none" spc="0" normalizeH="0" baseline="0" noProof="0" dirty="0">
                <a:ln>
                  <a:noFill/>
                </a:ln>
                <a:effectLst/>
                <a:uLnTx/>
                <a:uFillTx/>
                <a:latin typeface="Söhne"/>
                <a:ea typeface="+mn-ea"/>
                <a:cs typeface="+mn-cs"/>
              </a:rPr>
              <a:t>n this presentation, we will be examining a case study of a family referred to us by the Anti-Social Behaviour Team.</a:t>
            </a:r>
            <a:endParaRPr lang="en-GB" sz="1600" b="0" i="0" u="none" strike="noStrike" kern="1200" cap="none" spc="0" normalizeH="0" baseline="0" noProof="0" dirty="0">
              <a:ln>
                <a:noFill/>
              </a:ln>
              <a:effectLst/>
              <a:uLnTx/>
              <a:uFillTx/>
              <a:latin typeface="Söhne"/>
            </a:endParaRPr>
          </a:p>
          <a:p>
            <a:pPr marL="0" marR="0" lvl="0" indent="0" defTabSz="914400" rtl="0" eaLnBrk="1" fontAlgn="auto" latinLnBrk="0" hangingPunct="1">
              <a:spcBef>
                <a:spcPts val="1000"/>
              </a:spcBef>
              <a:spcAft>
                <a:spcPts val="0"/>
              </a:spcAft>
              <a:buClrTx/>
              <a:buSzTx/>
              <a:buNone/>
              <a:tabLst/>
              <a:defRPr/>
            </a:pPr>
            <a:r>
              <a:rPr kumimoji="0" lang="en-GB" sz="1600" b="0" i="0" u="none" strike="noStrike" kern="1200" cap="none" spc="0" normalizeH="0" baseline="0" noProof="0" dirty="0">
                <a:ln>
                  <a:noFill/>
                </a:ln>
                <a:effectLst/>
                <a:uLnTx/>
                <a:uFillTx/>
                <a:latin typeface="Söhne"/>
                <a:ea typeface="+mn-ea"/>
                <a:cs typeface="+mn-cs"/>
              </a:rPr>
              <a:t>The aim is to critically </a:t>
            </a:r>
            <a:r>
              <a:rPr kumimoji="0" lang="en-GB" sz="1600" b="0" i="0" u="none" strike="noStrike" kern="1200" cap="none" spc="0" normalizeH="0" baseline="0" noProof="0" err="1">
                <a:ln>
                  <a:noFill/>
                </a:ln>
                <a:effectLst/>
                <a:uLnTx/>
                <a:uFillTx/>
                <a:latin typeface="Söhne"/>
                <a:ea typeface="+mn-ea"/>
                <a:cs typeface="+mn-cs"/>
              </a:rPr>
              <a:t>analyze</a:t>
            </a:r>
            <a:r>
              <a:rPr kumimoji="0" lang="en-GB" sz="1600" b="0" i="0" u="none" strike="noStrike" kern="1200" cap="none" spc="0" normalizeH="0" baseline="0" noProof="0" dirty="0">
                <a:ln>
                  <a:noFill/>
                </a:ln>
                <a:effectLst/>
                <a:uLnTx/>
                <a:uFillTx/>
                <a:latin typeface="Söhne"/>
                <a:ea typeface="+mn-ea"/>
                <a:cs typeface="+mn-cs"/>
              </a:rPr>
              <a:t> and evaluate the situation and explore potential options to improve the family's well-being and address the challenges they face.</a:t>
            </a:r>
            <a:endParaRPr lang="en-GB" sz="1600" b="0" i="0" u="none" strike="noStrike" kern="1200" cap="none" spc="0" normalizeH="0" baseline="0" noProof="0" dirty="0">
              <a:ln>
                <a:noFill/>
              </a:ln>
              <a:effectLst/>
              <a:uLnTx/>
              <a:uFillTx/>
              <a:latin typeface="Söhne"/>
            </a:endParaRPr>
          </a:p>
          <a:p>
            <a:pPr marL="0" indent="0">
              <a:buNone/>
              <a:defRPr/>
            </a:pPr>
            <a:r>
              <a:rPr kumimoji="0" lang="en-GB" sz="1600" b="0" i="0" u="none" strike="noStrike" kern="1200" cap="none" spc="0" normalizeH="0" baseline="0" noProof="0" dirty="0">
                <a:ln>
                  <a:noFill/>
                </a:ln>
                <a:effectLst/>
                <a:uLnTx/>
                <a:uFillTx/>
                <a:latin typeface="Söhne"/>
                <a:ea typeface="+mn-ea"/>
                <a:cs typeface="+mn-cs"/>
              </a:rPr>
              <a:t>This case study revolves around a primary school-age boy exhibiting disruptive </a:t>
            </a:r>
            <a:r>
              <a:rPr kumimoji="0" lang="en-GB" sz="1600" b="0" i="0" u="none" strike="noStrike" kern="1200" cap="none" spc="0" normalizeH="0" baseline="0" noProof="0" dirty="0" err="1">
                <a:ln>
                  <a:noFill/>
                </a:ln>
                <a:effectLst/>
                <a:uLnTx/>
                <a:uFillTx/>
                <a:latin typeface="Söhne"/>
                <a:ea typeface="+mn-ea"/>
                <a:cs typeface="+mn-cs"/>
              </a:rPr>
              <a:t>behavior</a:t>
            </a:r>
            <a:r>
              <a:rPr kumimoji="0" lang="en-GB" sz="1600" b="0" i="0" u="none" strike="noStrike" kern="1200" cap="none" spc="0" normalizeH="0" baseline="0" noProof="0" dirty="0">
                <a:ln>
                  <a:noFill/>
                </a:ln>
                <a:effectLst/>
                <a:uLnTx/>
                <a:uFillTx/>
                <a:latin typeface="Söhne"/>
                <a:ea typeface="+mn-ea"/>
                <a:cs typeface="+mn-cs"/>
              </a:rPr>
              <a:t> and encompasses several interconnected issues, such as domestic violence, non-payment of rent, potential parental alcohol problems, and parenting difficulties.Pausak</a:t>
            </a:r>
            <a:r>
              <a:rPr lang="en-GB" sz="1600" dirty="0">
                <a:latin typeface="Söhne"/>
                <a:ea typeface="+mn-ea"/>
                <a:cs typeface="+mn-cs"/>
              </a:rPr>
              <a:t>.et al (2022).</a:t>
            </a:r>
            <a:endParaRPr lang="en-GB" sz="1600" dirty="0">
              <a:latin typeface="Söhne"/>
            </a:endParaRPr>
          </a:p>
          <a:p>
            <a:pPr marL="0" marR="0" lvl="0" indent="0" defTabSz="914400">
              <a:spcBef>
                <a:spcPts val="1000"/>
              </a:spcBef>
              <a:spcAft>
                <a:spcPts val="0"/>
              </a:spcAft>
              <a:buClrTx/>
              <a:buSzTx/>
              <a:buNone/>
              <a:tabLst/>
              <a:defRPr/>
            </a:pPr>
            <a:r>
              <a:rPr lang="en-GB" sz="1600" dirty="0">
                <a:latin typeface="Söhne"/>
              </a:rPr>
              <a:t>We</a:t>
            </a:r>
            <a:r>
              <a:rPr kumimoji="0" lang="en-GB" sz="1600" b="0" i="0" u="none" strike="noStrike" kern="1200" cap="none" spc="0" normalizeH="0" baseline="0" noProof="0" dirty="0">
                <a:ln>
                  <a:noFill/>
                </a:ln>
                <a:effectLst/>
                <a:uLnTx/>
                <a:uFillTx/>
                <a:latin typeface="Söhne"/>
                <a:ea typeface="+mn-ea"/>
                <a:cs typeface="+mn-cs"/>
              </a:rPr>
              <a:t> will explore the implications of these issues on the individuals and the family as a whole, consider the reasons behind the situation, and discuss recommendations for assessment and intervention.</a:t>
            </a:r>
            <a:endParaRPr lang="en-GB"/>
          </a:p>
          <a:p>
            <a:pPr marL="0" marR="0" lvl="0" indent="0" defTabSz="914400" rtl="0" eaLnBrk="1" fontAlgn="auto" latinLnBrk="0" hangingPunct="1">
              <a:spcBef>
                <a:spcPts val="1000"/>
              </a:spcBef>
              <a:spcAft>
                <a:spcPts val="0"/>
              </a:spcAft>
              <a:buClrTx/>
              <a:buSzTx/>
              <a:buNone/>
              <a:tabLst/>
              <a:defRPr/>
            </a:pPr>
            <a:r>
              <a:rPr kumimoji="0" lang="en-GB" sz="1600" b="0" i="0" u="none" strike="noStrike" kern="1200" cap="none" spc="0" normalizeH="0" baseline="0" noProof="0" dirty="0">
                <a:ln>
                  <a:noFill/>
                </a:ln>
                <a:effectLst/>
                <a:uLnTx/>
                <a:uFillTx/>
                <a:latin typeface="Söhne"/>
                <a:ea typeface="+mn-ea"/>
                <a:cs typeface="+mn-cs"/>
              </a:rPr>
              <a:t>Our ultimate objective is to promote the well-being of each family member and foster a healthier family dynamic</a:t>
            </a:r>
            <a:endParaRPr lang="en-GB" sz="1600" b="0" i="0" u="none" strike="noStrike" kern="1200" cap="none" spc="0" normalizeH="0" baseline="0" noProof="0">
              <a:ln>
                <a:noFill/>
              </a:ln>
              <a:effectLst/>
              <a:uLnTx/>
              <a:uFillTx/>
              <a:latin typeface="Calibri" panose="020F0502020204030204"/>
              <a:ea typeface="Calibri"/>
              <a:cs typeface="Calibri"/>
            </a:endParaRPr>
          </a:p>
          <a:p>
            <a:pPr marL="0" indent="0">
              <a:buNone/>
            </a:pPr>
            <a:endParaRPr lang="en-GB" sz="1600" dirty="0">
              <a:latin typeface="Times New Roman" panose="02020603050405020304" pitchFamily="18" charset="0"/>
              <a:cs typeface="Times New Roman" panose="02020603050405020304" pitchFamily="18" charset="0"/>
            </a:endParaRPr>
          </a:p>
        </p:txBody>
      </p:sp>
      <p:pic>
        <p:nvPicPr>
          <p:cNvPr id="1026" name="Picture 2" descr="Home - ASB HELP">
            <a:extLst>
              <a:ext uri="{FF2B5EF4-FFF2-40B4-BE49-F238E27FC236}">
                <a16:creationId xmlns:a16="http://schemas.microsoft.com/office/drawing/2014/main" id="{45009A2A-6B97-D0BB-03BF-00203CB9B0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99" r="-1"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6137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EF9D-A199-A49E-C01A-6628C12B0AF9}"/>
              </a:ext>
            </a:extLst>
          </p:cNvPr>
          <p:cNvSpPr>
            <a:spLocks noGrp="1"/>
          </p:cNvSpPr>
          <p:nvPr>
            <p:ph type="title"/>
          </p:nvPr>
        </p:nvSpPr>
        <p:spPr>
          <a:xfrm>
            <a:off x="5309574" y="138546"/>
            <a:ext cx="6653826" cy="852487"/>
          </a:xfrm>
        </p:spPr>
        <p:txBody>
          <a:bodyPr anchor="b">
            <a:normAutofit/>
          </a:bodyPr>
          <a:lstStyle/>
          <a:p>
            <a:pPr algn="just"/>
            <a:r>
              <a:rPr lang="en-GB" sz="4000" b="1" i="0" dirty="0">
                <a:effectLst/>
                <a:latin typeface="Times New Roman"/>
                <a:cs typeface="Times New Roman"/>
              </a:rPr>
              <a:t> Evaluation</a:t>
            </a:r>
            <a:endParaRPr lang="en-GB" sz="4000" b="1" dirty="0">
              <a:latin typeface="Times New Roman"/>
              <a:cs typeface="Times New Roman"/>
            </a:endParaRPr>
          </a:p>
        </p:txBody>
      </p:sp>
      <p:sp>
        <p:nvSpPr>
          <p:cNvPr id="3" name="Content Placeholder 2">
            <a:extLst>
              <a:ext uri="{FF2B5EF4-FFF2-40B4-BE49-F238E27FC236}">
                <a16:creationId xmlns:a16="http://schemas.microsoft.com/office/drawing/2014/main" id="{69A11E3C-B4F7-F338-66B3-73FCAEC5040C}"/>
              </a:ext>
            </a:extLst>
          </p:cNvPr>
          <p:cNvSpPr>
            <a:spLocks noGrp="1"/>
          </p:cNvSpPr>
          <p:nvPr>
            <p:ph idx="1"/>
          </p:nvPr>
        </p:nvSpPr>
        <p:spPr>
          <a:xfrm>
            <a:off x="4487891" y="1313771"/>
            <a:ext cx="7701060" cy="5426663"/>
          </a:xfrm>
        </p:spPr>
        <p:txBody>
          <a:bodyPr>
            <a:normAutofit lnSpcReduction="10000"/>
          </a:bodyPr>
          <a:lstStyle/>
          <a:p>
            <a:pPr marL="0" indent="0" algn="just">
              <a:buNone/>
            </a:pPr>
            <a:r>
              <a:rPr lang="en-GB" sz="2900" b="0" i="0" dirty="0">
                <a:effectLst/>
                <a:latin typeface="Times New Roman" panose="02020603050405020304" pitchFamily="18" charset="0"/>
                <a:cs typeface="Times New Roman" panose="02020603050405020304" pitchFamily="18" charset="0"/>
              </a:rPr>
              <a:t>The situation described for Family A presents several concerning issues that can have significant implications for the individuals involved and the family as a whole.</a:t>
            </a:r>
            <a:r>
              <a:rPr lang="en-US" sz="15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Arial" panose="020B0604020202020204" pitchFamily="34" charset="0"/>
                <a:cs typeface="Arial" panose="020B0604020202020204" pitchFamily="34" charset="0"/>
              </a:rPr>
              <a:t>Frey.L</a:t>
            </a:r>
            <a:r>
              <a:rPr lang="en-US" sz="2400" dirty="0">
                <a:solidFill>
                  <a:prstClr val="black"/>
                </a:solidFill>
                <a:latin typeface="Arial" panose="020B0604020202020204" pitchFamily="34" charset="0"/>
                <a:cs typeface="Arial" panose="020B0604020202020204" pitchFamily="34" charset="0"/>
              </a:rPr>
              <a:t> et al (2022). </a:t>
            </a:r>
            <a:endParaRPr lang="en-GB" sz="2400" b="0" i="0" dirty="0">
              <a:effectLst/>
              <a:latin typeface="Arial" panose="020B0604020202020204" pitchFamily="34" charset="0"/>
              <a:cs typeface="Arial" panose="020B0604020202020204" pitchFamily="34" charset="0"/>
            </a:endParaRP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Disruptive Behaviour:</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Domestic Violence: </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Non-payment of Rent: </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Parental Alcohol Problem:</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Parenting Issues:</a:t>
            </a:r>
            <a:endParaRPr lang="en-GB" sz="1000" dirty="0"/>
          </a:p>
        </p:txBody>
      </p:sp>
      <p:pic>
        <p:nvPicPr>
          <p:cNvPr id="2050" name="Picture 2" descr="Anti-social behaviour | Westward">
            <a:extLst>
              <a:ext uri="{FF2B5EF4-FFF2-40B4-BE49-F238E27FC236}">
                <a16:creationId xmlns:a16="http://schemas.microsoft.com/office/drawing/2014/main" id="{92EB05F8-4FBF-594D-0ECE-745EBED4E5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659" r="29495" b="-1"/>
          <a:stretch/>
        </p:blipFill>
        <p:spPr bwMode="auto">
          <a:xfrm>
            <a:off x="1" y="10"/>
            <a:ext cx="4196496"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68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03F6-5430-1AB2-8D97-AB590A21C883}"/>
              </a:ext>
            </a:extLst>
          </p:cNvPr>
          <p:cNvSpPr>
            <a:spLocks noGrp="1"/>
          </p:cNvSpPr>
          <p:nvPr>
            <p:ph type="title"/>
          </p:nvPr>
        </p:nvSpPr>
        <p:spPr>
          <a:xfrm>
            <a:off x="139534" y="387758"/>
            <a:ext cx="6850926" cy="1476043"/>
          </a:xfrm>
        </p:spPr>
        <p:txBody>
          <a:bodyPr anchor="b">
            <a:normAutofit/>
          </a:bodyPr>
          <a:lstStyle/>
          <a:p>
            <a:pPr algn="ctr"/>
            <a:r>
              <a:rPr lang="en-GB" sz="3400" b="1" dirty="0">
                <a:latin typeface="Times New Roman" panose="02020603050405020304" pitchFamily="18" charset="0"/>
                <a:cs typeface="Times New Roman" panose="02020603050405020304" pitchFamily="18" charset="0"/>
              </a:rPr>
              <a:t>               Risk Factors</a:t>
            </a:r>
          </a:p>
        </p:txBody>
      </p:sp>
      <p:sp>
        <p:nvSpPr>
          <p:cNvPr id="3" name="Content Placeholder 2">
            <a:extLst>
              <a:ext uri="{FF2B5EF4-FFF2-40B4-BE49-F238E27FC236}">
                <a16:creationId xmlns:a16="http://schemas.microsoft.com/office/drawing/2014/main" id="{18D85D8B-B271-48DE-2AF9-A77C69F549A6}"/>
              </a:ext>
            </a:extLst>
          </p:cNvPr>
          <p:cNvSpPr>
            <a:spLocks noGrp="1"/>
          </p:cNvSpPr>
          <p:nvPr>
            <p:ph idx="1"/>
          </p:nvPr>
        </p:nvSpPr>
        <p:spPr>
          <a:xfrm>
            <a:off x="411479" y="2096900"/>
            <a:ext cx="10769139" cy="5040304"/>
          </a:xfrm>
        </p:spPr>
        <p:txBody>
          <a:bodyPr vert="horz" lIns="91440" tIns="45720" rIns="91440" bIns="45720" rtlCol="0" anchor="t">
            <a:normAutofit/>
          </a:bodyPr>
          <a:lstStyle/>
          <a:p>
            <a:pPr marL="0" algn="l" rtl="0" eaLnBrk="1" fontAlgn="base" latinLnBrk="0" hangingPunct="1">
              <a:spcBef>
                <a:spcPts val="0"/>
              </a:spcBef>
              <a:spcAft>
                <a:spcPts val="0"/>
              </a:spcAft>
            </a:pPr>
            <a:r>
              <a:rPr lang="en-GB" b="0" i="0" dirty="0">
                <a:effectLst/>
                <a:latin typeface="Times New Roman" panose="02020603050405020304" pitchFamily="18" charset="0"/>
                <a:cs typeface="Times New Roman" panose="02020603050405020304" pitchFamily="18" charset="0"/>
              </a:rPr>
              <a:t>Based on the information provided in the case study, there are several        risk factors that can be identified:</a:t>
            </a:r>
          </a:p>
          <a:p>
            <a:pPr marL="0">
              <a:spcBef>
                <a:spcPts val="0"/>
              </a:spcBef>
            </a:pPr>
            <a:endParaRPr lang="en-GB" dirty="0">
              <a:solidFill>
                <a:srgbClr val="000000"/>
              </a:solidFill>
              <a:latin typeface="Times New Roman"/>
              <a:cs typeface="Times New Roman"/>
            </a:endParaRPr>
          </a:p>
          <a:p>
            <a:pPr marL="0" algn="l" rtl="0" eaLnBrk="1" fontAlgn="base" latinLnBrk="0" hangingPunct="1">
              <a:spcBef>
                <a:spcPts val="0"/>
              </a:spcBef>
              <a:spcAft>
                <a:spcPts val="0"/>
              </a:spcAft>
            </a:pPr>
            <a:r>
              <a:rPr lang="en-GB" b="1" i="0" u="none" strike="noStrike" kern="1200" spc="0" dirty="0">
                <a:solidFill>
                  <a:srgbClr val="000000"/>
                </a:solidFill>
                <a:effectLst/>
                <a:latin typeface="Times New Roman" panose="02020603050405020304" pitchFamily="18" charset="0"/>
                <a:cs typeface="Times New Roman" panose="02020603050405020304" pitchFamily="18" charset="0"/>
              </a:rPr>
              <a:t>Safeguarding</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Child Abuse/Neglect</a:t>
            </a:r>
            <a:endParaRPr lang="en-GB" b="0" i="0" u="none" strike="noStrike" dirty="0">
              <a:effectLst/>
              <a:latin typeface="Arial" panose="020B0604020202020204" pitchFamily="34" charset="0"/>
            </a:endParaRPr>
          </a:p>
          <a:p>
            <a:pPr marL="0" marR="0" indent="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 Psychological and Emotional 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Developmental 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Criminal Activity/Concerns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Addiction</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Relationship Breakdown</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Well-being Concerns</a:t>
            </a:r>
          </a:p>
          <a:p>
            <a:pPr marL="0" indent="0" algn="just">
              <a:buNone/>
            </a:pPr>
            <a:endParaRPr lang="en-GB" sz="18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360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9">
            <a:extLst>
              <a:ext uri="{FF2B5EF4-FFF2-40B4-BE49-F238E27FC236}">
                <a16:creationId xmlns:a16="http://schemas.microsoft.com/office/drawing/2014/main" id="{E36BB3C5-822B-45E1-A81E-5CC3176C6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social media and social media&#10;&#10;Description automatically generated with medium confidence">
            <a:extLst>
              <a:ext uri="{FF2B5EF4-FFF2-40B4-BE49-F238E27FC236}">
                <a16:creationId xmlns:a16="http://schemas.microsoft.com/office/drawing/2014/main" id="{E8E0DB5A-E62F-7632-CBD7-33918BDE6C70}"/>
              </a:ext>
            </a:extLst>
          </p:cNvPr>
          <p:cNvPicPr>
            <a:picLocks noChangeAspect="1"/>
          </p:cNvPicPr>
          <p:nvPr/>
        </p:nvPicPr>
        <p:blipFill rotWithShape="1">
          <a:blip r:embed="rId2">
            <a:extLst>
              <a:ext uri="{28A0092B-C50C-407E-A947-70E740481C1C}">
                <a14:useLocalDpi xmlns:a14="http://schemas.microsoft.com/office/drawing/2010/main" val="0"/>
              </a:ext>
            </a:extLst>
          </a:blip>
          <a:srcRect t="5146" r="2" b="8619"/>
          <a:stretch/>
        </p:blipFill>
        <p:spPr>
          <a:xfrm>
            <a:off x="579264" y="365141"/>
            <a:ext cx="6288262" cy="3063875"/>
          </a:xfrm>
          <a:prstGeom prst="rect">
            <a:avLst/>
          </a:prstGeom>
        </p:spPr>
      </p:pic>
      <p:sp useBgFill="1">
        <p:nvSpPr>
          <p:cNvPr id="30" name="Rectangle 11">
            <a:extLst>
              <a:ext uri="{FF2B5EF4-FFF2-40B4-BE49-F238E27FC236}">
                <a16:creationId xmlns:a16="http://schemas.microsoft.com/office/drawing/2014/main" id="{FB39ECA9-4CDE-4883-98E8-287E905E9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630934"/>
            <a:ext cx="6288261" cy="2546028"/>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13">
            <a:extLst>
              <a:ext uri="{FF2B5EF4-FFF2-40B4-BE49-F238E27FC236}">
                <a16:creationId xmlns:a16="http://schemas.microsoft.com/office/drawing/2014/main" id="{A67483D0-BAEB-4927-88AD-76F5DA846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4" y="45657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15">
            <a:extLst>
              <a:ext uri="{FF2B5EF4-FFF2-40B4-BE49-F238E27FC236}">
                <a16:creationId xmlns:a16="http://schemas.microsoft.com/office/drawing/2014/main" id="{0DBB7B12-4298-4CFB-B539-44A91C93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4346" y="489305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453304B-E587-34F4-275C-0115C48BD0A9}"/>
              </a:ext>
            </a:extLst>
          </p:cNvPr>
          <p:cNvSpPr txBox="1"/>
          <p:nvPr/>
        </p:nvSpPr>
        <p:spPr>
          <a:xfrm>
            <a:off x="3360563" y="3849688"/>
            <a:ext cx="3315810" cy="2105025"/>
          </a:xfrm>
          <a:prstGeom prst="rect">
            <a:avLst/>
          </a:prstGeom>
        </p:spPr>
        <p:txBody>
          <a:bodyPr vert="horz" lIns="91440" tIns="45720" rIns="91440" bIns="45720" rtlCol="0" anchor="ctr">
            <a:normAutofit/>
          </a:bodyPr>
          <a:lstStyle/>
          <a:p>
            <a:pPr marL="0" marR="0" lvl="0" indent="-228600" defTabSz="914400" fontAlgn="base">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a:ln>
                  <a:noFill/>
                </a:ln>
                <a:effectLst/>
                <a:uLnTx/>
                <a:uFillTx/>
              </a:rPr>
              <a:t>Maslow and Brenner’s theories were used to explain the importance of safeguarding and supporting issues. </a:t>
            </a:r>
          </a:p>
        </p:txBody>
      </p:sp>
      <p:pic>
        <p:nvPicPr>
          <p:cNvPr id="5" name="Picture 4" descr="A picture containing text, font, triangle, creativity&#10;&#10;Description automatically generated">
            <a:extLst>
              <a:ext uri="{FF2B5EF4-FFF2-40B4-BE49-F238E27FC236}">
                <a16:creationId xmlns:a16="http://schemas.microsoft.com/office/drawing/2014/main" id="{A464612D-C081-4930-3652-C3204E1BBAAE}"/>
              </a:ext>
            </a:extLst>
          </p:cNvPr>
          <p:cNvPicPr>
            <a:picLocks noChangeAspect="1"/>
          </p:cNvPicPr>
          <p:nvPr/>
        </p:nvPicPr>
        <p:blipFill rotWithShape="1">
          <a:blip r:embed="rId3">
            <a:extLst>
              <a:ext uri="{28A0092B-C50C-407E-A947-70E740481C1C}">
                <a14:useLocalDpi xmlns:a14="http://schemas.microsoft.com/office/drawing/2010/main" val="0"/>
              </a:ext>
            </a:extLst>
          </a:blip>
          <a:srcRect l="9664" r="10828" b="3"/>
          <a:stretch/>
        </p:blipFill>
        <p:spPr>
          <a:xfrm>
            <a:off x="7048500" y="365109"/>
            <a:ext cx="4621006" cy="5811838"/>
          </a:xfrm>
          <a:prstGeom prst="rect">
            <a:avLst/>
          </a:prstGeom>
        </p:spPr>
      </p:pic>
    </p:spTree>
    <p:extLst>
      <p:ext uri="{BB962C8B-B14F-4D97-AF65-F5344CB8AC3E}">
        <p14:creationId xmlns:p14="http://schemas.microsoft.com/office/powerpoint/2010/main" val="880345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459F-B3D0-7456-5579-B9936E4B3D6A}"/>
              </a:ext>
            </a:extLst>
          </p:cNvPr>
          <p:cNvSpPr>
            <a:spLocks noGrp="1"/>
          </p:cNvSpPr>
          <p:nvPr>
            <p:ph type="title"/>
          </p:nvPr>
        </p:nvSpPr>
        <p:spPr>
          <a:xfrm>
            <a:off x="841248" y="548640"/>
            <a:ext cx="3600860" cy="5431536"/>
          </a:xfrm>
        </p:spPr>
        <p:txBody>
          <a:bodyPr>
            <a:normAutofit/>
          </a:bodyPr>
          <a:lstStyle/>
          <a:p>
            <a:pPr algn="ctr"/>
            <a:r>
              <a:rPr lang="en-GB" sz="4600" b="0" i="0" dirty="0">
                <a:effectLst/>
                <a:latin typeface="Times New Roman" panose="02020603050405020304" pitchFamily="18" charset="0"/>
                <a:cs typeface="Times New Roman" panose="02020603050405020304" pitchFamily="18" charset="0"/>
              </a:rPr>
              <a:t>Options for Assessment and Improvement</a:t>
            </a:r>
            <a:endParaRPr lang="en-GB" sz="4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7EB659-D039-0996-CD31-5A544B50B56E}"/>
              </a:ext>
            </a:extLst>
          </p:cNvPr>
          <p:cNvSpPr>
            <a:spLocks noGrp="1"/>
          </p:cNvSpPr>
          <p:nvPr>
            <p:ph idx="1"/>
          </p:nvPr>
        </p:nvSpPr>
        <p:spPr>
          <a:xfrm>
            <a:off x="5126418" y="552091"/>
            <a:ext cx="6224335" cy="5431536"/>
          </a:xfrm>
        </p:spPr>
        <p:txBody>
          <a:bodyPr anchor="ctr">
            <a:normAutofit fontScale="92500" lnSpcReduction="20000"/>
          </a:bodyPr>
          <a:lstStyle/>
          <a:p>
            <a:pPr marL="0" indent="0" algn="just">
              <a:buNone/>
            </a:pPr>
            <a:r>
              <a:rPr lang="en-GB" sz="3200" b="0" i="0" dirty="0">
                <a:effectLst/>
                <a:cs typeface="Times New Roman" panose="02020603050405020304" pitchFamily="18" charset="0"/>
              </a:rPr>
              <a:t>To improve the situation and the well-being of each individual and the family as a whole, several options should be considered:</a:t>
            </a:r>
          </a:p>
          <a:p>
            <a:pPr algn="just">
              <a:buFont typeface="+mj-lt"/>
              <a:buAutoNum type="arabicPeriod"/>
            </a:pPr>
            <a:r>
              <a:rPr lang="en-GB" sz="3200" b="0" i="0" dirty="0">
                <a:effectLst/>
                <a:cs typeface="Times New Roman" panose="02020603050405020304" pitchFamily="18" charset="0"/>
              </a:rPr>
              <a:t>Comprehensive Assessment:</a:t>
            </a:r>
          </a:p>
          <a:p>
            <a:pPr algn="just">
              <a:buFont typeface="+mj-lt"/>
              <a:buAutoNum type="arabicPeriod"/>
            </a:pPr>
            <a:r>
              <a:rPr lang="en-GB" sz="3200" b="0" i="0" dirty="0">
                <a:effectLst/>
                <a:cs typeface="Times New Roman" panose="02020603050405020304" pitchFamily="18" charset="0"/>
              </a:rPr>
              <a:t>Individual and Family Therapy:</a:t>
            </a:r>
          </a:p>
          <a:p>
            <a:pPr algn="just">
              <a:buFont typeface="+mj-lt"/>
              <a:buAutoNum type="arabicPeriod"/>
            </a:pPr>
            <a:r>
              <a:rPr lang="en-GB" sz="3200" b="0" i="0" dirty="0">
                <a:effectLst/>
                <a:cs typeface="Times New Roman" panose="02020603050405020304" pitchFamily="18" charset="0"/>
              </a:rPr>
              <a:t> Parenting Support Programs: </a:t>
            </a:r>
          </a:p>
          <a:p>
            <a:pPr algn="just">
              <a:buFont typeface="+mj-lt"/>
              <a:buAutoNum type="arabicPeriod"/>
            </a:pPr>
            <a:r>
              <a:rPr lang="en-GB" sz="3200" b="0" i="0" dirty="0">
                <a:effectLst/>
                <a:cs typeface="Times New Roman" panose="02020603050405020304" pitchFamily="18" charset="0"/>
              </a:rPr>
              <a:t>Domestic Violence Support</a:t>
            </a:r>
          </a:p>
          <a:p>
            <a:pPr algn="just">
              <a:buFont typeface="+mj-lt"/>
              <a:buAutoNum type="arabicPeriod"/>
            </a:pPr>
            <a:r>
              <a:rPr lang="en-GB" sz="3200" b="0" i="0" dirty="0">
                <a:effectLst/>
                <a:cs typeface="Times New Roman" panose="02020603050405020304" pitchFamily="18" charset="0"/>
              </a:rPr>
              <a:t>Financial Assistance:</a:t>
            </a:r>
          </a:p>
          <a:p>
            <a:pPr marL="0" indent="0" algn="just">
              <a:buNone/>
            </a:pPr>
            <a:r>
              <a:rPr lang="en-GB" sz="3200" dirty="0" err="1">
                <a:cs typeface="Times New Roman" panose="02020603050405020304" pitchFamily="18" charset="0"/>
              </a:rPr>
              <a:t>Schall</a:t>
            </a:r>
            <a:r>
              <a:rPr lang="en-GB" sz="3200" dirty="0">
                <a:cs typeface="Times New Roman" panose="02020603050405020304" pitchFamily="18" charset="0"/>
              </a:rPr>
              <a:t>, Jr (2022).</a:t>
            </a:r>
            <a:endParaRPr lang="en-GB" sz="3200" dirty="0"/>
          </a:p>
        </p:txBody>
      </p:sp>
    </p:spTree>
    <p:extLst>
      <p:ext uri="{BB962C8B-B14F-4D97-AF65-F5344CB8AC3E}">
        <p14:creationId xmlns:p14="http://schemas.microsoft.com/office/powerpoint/2010/main" val="338494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BF0ED3-64E0-907C-6152-8842CA974B82}"/>
              </a:ext>
            </a:extLst>
          </p:cNvPr>
          <p:cNvPicPr>
            <a:picLocks noChangeAspect="1"/>
          </p:cNvPicPr>
          <p:nvPr/>
        </p:nvPicPr>
        <p:blipFill rotWithShape="1">
          <a:blip r:embed="rId2">
            <a:alphaModFix amt="35000"/>
          </a:blip>
          <a:srcRect t="10786" b="4945"/>
          <a:stretch/>
        </p:blipFill>
        <p:spPr>
          <a:xfrm>
            <a:off x="20" y="10"/>
            <a:ext cx="12191980" cy="6857990"/>
          </a:xfrm>
          <a:prstGeom prst="rect">
            <a:avLst/>
          </a:prstGeom>
        </p:spPr>
      </p:pic>
      <p:sp>
        <p:nvSpPr>
          <p:cNvPr id="2" name="Title 1">
            <a:extLst>
              <a:ext uri="{FF2B5EF4-FFF2-40B4-BE49-F238E27FC236}">
                <a16:creationId xmlns:a16="http://schemas.microsoft.com/office/drawing/2014/main" id="{CC2A9B69-582E-1E28-1D77-15352E1BCA17}"/>
              </a:ext>
            </a:extLst>
          </p:cNvPr>
          <p:cNvSpPr>
            <a:spLocks noGrp="1"/>
          </p:cNvSpPr>
          <p:nvPr>
            <p:ph type="title"/>
          </p:nvPr>
        </p:nvSpPr>
        <p:spPr/>
        <p:txBody>
          <a:bodyPr>
            <a:normAutofit/>
          </a:bodyPr>
          <a:lstStyle/>
          <a:p>
            <a:r>
              <a:rPr lang="en-GB" b="0" i="0" dirty="0">
                <a:solidFill>
                  <a:srgbClr val="FFFFFF"/>
                </a:solidFill>
                <a:effectLst/>
                <a:latin typeface="Söhne"/>
              </a:rPr>
              <a:t>Teams/Services Involved</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4A9030A1-2134-C0A5-024C-E183D89706F4}"/>
              </a:ext>
            </a:extLst>
          </p:cNvPr>
          <p:cNvGraphicFramePr>
            <a:graphicFrameLocks noGrp="1"/>
          </p:cNvGraphicFramePr>
          <p:nvPr>
            <p:ph idx="1"/>
            <p:extLst>
              <p:ext uri="{D42A27DB-BD31-4B8C-83A1-F6EECF244321}">
                <p14:modId xmlns:p14="http://schemas.microsoft.com/office/powerpoint/2010/main" val="40873931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313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and blue symbols">
            <a:extLst>
              <a:ext uri="{FF2B5EF4-FFF2-40B4-BE49-F238E27FC236}">
                <a16:creationId xmlns:a16="http://schemas.microsoft.com/office/drawing/2014/main" id="{5FFA5EF5-9569-89D9-8E8D-BAA7A68EAA8F}"/>
              </a:ext>
            </a:extLst>
          </p:cNvPr>
          <p:cNvPicPr>
            <a:picLocks noChangeAspect="1"/>
          </p:cNvPicPr>
          <p:nvPr/>
        </p:nvPicPr>
        <p:blipFill rotWithShape="1">
          <a:blip r:embed="rId2">
            <a:alphaModFix amt="50000"/>
          </a:blip>
          <a:srcRect t="12909" b="13561"/>
          <a:stretch/>
        </p:blipFill>
        <p:spPr>
          <a:xfrm>
            <a:off x="20" y="1"/>
            <a:ext cx="12191980" cy="6857999"/>
          </a:xfrm>
          <a:prstGeom prst="rect">
            <a:avLst/>
          </a:prstGeom>
        </p:spPr>
      </p:pic>
      <p:sp>
        <p:nvSpPr>
          <p:cNvPr id="3" name="TextBox 2">
            <a:extLst>
              <a:ext uri="{FF2B5EF4-FFF2-40B4-BE49-F238E27FC236}">
                <a16:creationId xmlns:a16="http://schemas.microsoft.com/office/drawing/2014/main" id="{EEE4F6C4-A195-758A-76A2-020B84CB8E48}"/>
              </a:ext>
            </a:extLst>
          </p:cNvPr>
          <p:cNvSpPr txBox="1"/>
          <p:nvPr/>
        </p:nvSpPr>
        <p:spPr>
          <a:xfrm>
            <a:off x="838200" y="1122362"/>
            <a:ext cx="105156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dirty="0">
                <a:solidFill>
                  <a:srgbClr val="FFFFFF"/>
                </a:solidFill>
                <a:effectLst/>
                <a:latin typeface="Times New Roman" panose="02020603050405020304" pitchFamily="18" charset="0"/>
                <a:ea typeface="+mj-ea"/>
                <a:cs typeface="Times New Roman" panose="02020603050405020304" pitchFamily="18" charset="0"/>
              </a:rPr>
              <a:t>      Actions and Recommendations</a:t>
            </a:r>
            <a:endParaRPr lang="en-US" sz="4400" b="1" dirty="0">
              <a:solidFill>
                <a:srgbClr val="FFFFFF"/>
              </a:solidFill>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200015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2" name="Picture 6" descr="Are there any effects on a child whose parents always fight? - Quora">
            <a:extLst>
              <a:ext uri="{FF2B5EF4-FFF2-40B4-BE49-F238E27FC236}">
                <a16:creationId xmlns:a16="http://schemas.microsoft.com/office/drawing/2014/main" id="{DFCC8284-A274-987F-3F4D-7405675A7D0A}"/>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6667"/>
          <a:stretch/>
        </p:blipFill>
        <p:spPr bwMode="auto">
          <a:xfrm>
            <a:off x="83748"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06EFBE2-4173-280D-28BB-145D5350EE69}"/>
              </a:ext>
            </a:extLst>
          </p:cNvPr>
          <p:cNvSpPr>
            <a:spLocks noGrp="1"/>
          </p:cNvSpPr>
          <p:nvPr>
            <p:ph type="title"/>
          </p:nvPr>
        </p:nvSpPr>
        <p:spPr/>
        <p:txBody>
          <a:bodyPr>
            <a:normAutofit/>
          </a:bodyPr>
          <a:lstStyle/>
          <a:p>
            <a:r>
              <a:rPr lang="en-GB" b="1" i="0" dirty="0">
                <a:solidFill>
                  <a:srgbClr val="FFFFFF"/>
                </a:solidFill>
                <a:effectLst/>
                <a:latin typeface="Times New Roman" panose="02020603050405020304" pitchFamily="18" charset="0"/>
                <a:cs typeface="Times New Roman" panose="02020603050405020304" pitchFamily="18" charset="0"/>
              </a:rPr>
              <a:t>For Adults in the Family</a:t>
            </a:r>
            <a:br>
              <a:rPr lang="en-GB" b="0" i="0" dirty="0">
                <a:solidFill>
                  <a:srgbClr val="FFFFFF"/>
                </a:solidFill>
                <a:effectLst/>
                <a:latin typeface="Söhne"/>
              </a:rPr>
            </a:br>
            <a:endParaRPr lang="en-GB" dirty="0">
              <a:solidFill>
                <a:srgbClr val="FFFFFF"/>
              </a:solidFill>
            </a:endParaRPr>
          </a:p>
        </p:txBody>
      </p:sp>
      <p:graphicFrame>
        <p:nvGraphicFramePr>
          <p:cNvPr id="4104" name="Content Placeholder 2">
            <a:extLst>
              <a:ext uri="{FF2B5EF4-FFF2-40B4-BE49-F238E27FC236}">
                <a16:creationId xmlns:a16="http://schemas.microsoft.com/office/drawing/2014/main" id="{421992F2-C6C2-7954-2836-3DDFE9D12069}"/>
              </a:ext>
            </a:extLst>
          </p:cNvPr>
          <p:cNvGraphicFramePr/>
          <p:nvPr>
            <p:extLst>
              <p:ext uri="{D42A27DB-BD31-4B8C-83A1-F6EECF244321}">
                <p14:modId xmlns:p14="http://schemas.microsoft.com/office/powerpoint/2010/main" val="27023642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69768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Antisocial Behaviour Stock Photos and Images - 123RF">
            <a:extLst>
              <a:ext uri="{FF2B5EF4-FFF2-40B4-BE49-F238E27FC236}">
                <a16:creationId xmlns:a16="http://schemas.microsoft.com/office/drawing/2014/main" id="{361406C0-F7E9-5965-ED25-D0A2E59060F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3B5470D-0236-FDDD-563E-48F554057A8C}"/>
              </a:ext>
            </a:extLst>
          </p:cNvPr>
          <p:cNvSpPr>
            <a:spLocks noGrp="1"/>
          </p:cNvSpPr>
          <p:nvPr>
            <p:ph type="title"/>
          </p:nvPr>
        </p:nvSpPr>
        <p:spPr/>
        <p:txBody>
          <a:bodyPr>
            <a:normAutofit/>
          </a:bodyPr>
          <a:lstStyle/>
          <a:p>
            <a:r>
              <a:rPr lang="en-GB" b="1" i="0" dirty="0">
                <a:solidFill>
                  <a:srgbClr val="FFFFFF"/>
                </a:solidFill>
                <a:effectLst/>
                <a:latin typeface="Times New Roman" panose="02020603050405020304" pitchFamily="18" charset="0"/>
                <a:cs typeface="Times New Roman" panose="02020603050405020304" pitchFamily="18" charset="0"/>
              </a:rPr>
              <a:t>For Children</a:t>
            </a:r>
            <a:endParaRPr lang="en-GB" b="1"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BA720E4-0598-8603-09C8-9B8D193FC35F}"/>
              </a:ext>
            </a:extLst>
          </p:cNvPr>
          <p:cNvGraphicFramePr>
            <a:graphicFrameLocks noGrp="1"/>
          </p:cNvGraphicFramePr>
          <p:nvPr>
            <p:ph idx="1"/>
            <p:extLst>
              <p:ext uri="{D42A27DB-BD31-4B8C-83A1-F6EECF244321}">
                <p14:modId xmlns:p14="http://schemas.microsoft.com/office/powerpoint/2010/main" val="30553962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5347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FF8DF-E5F4-B5EE-0434-D27AF0FB45C6}"/>
              </a:ext>
            </a:extLst>
          </p:cNvPr>
          <p:cNvSpPr>
            <a:spLocks noGrp="1"/>
          </p:cNvSpPr>
          <p:nvPr>
            <p:ph type="title"/>
          </p:nvPr>
        </p:nvSpPr>
        <p:spPr>
          <a:xfrm>
            <a:off x="572493" y="238539"/>
            <a:ext cx="11047013" cy="1434415"/>
          </a:xfrm>
        </p:spPr>
        <p:txBody>
          <a:bodyPr anchor="b">
            <a:normAutofit/>
          </a:bodyPr>
          <a:lstStyle/>
          <a:p>
            <a:r>
              <a:rPr lang="en-GB" sz="5400" b="1">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DEBF9DF5-19F5-2F9E-A2EB-746558702115}"/>
              </a:ext>
            </a:extLst>
          </p:cNvPr>
          <p:cNvSpPr>
            <a:spLocks noGrp="1"/>
          </p:cNvSpPr>
          <p:nvPr>
            <p:ph idx="1"/>
          </p:nvPr>
        </p:nvSpPr>
        <p:spPr>
          <a:xfrm>
            <a:off x="4905955" y="2071316"/>
            <a:ext cx="6713552" cy="4114800"/>
          </a:xfrm>
        </p:spPr>
        <p:txBody>
          <a:bodyPr anchor="t">
            <a:normAutofit lnSpcReduction="10000"/>
          </a:bodyPr>
          <a:lstStyle/>
          <a:p>
            <a:pPr marL="0" indent="0">
              <a:buNone/>
            </a:pPr>
            <a:r>
              <a:rPr lang="en-US" sz="1600" b="0" i="0" dirty="0">
                <a:effectLst/>
                <a:cs typeface="Times New Roman" panose="02020603050405020304" pitchFamily="18" charset="0"/>
              </a:rPr>
              <a:t>Numerous risk factors that are significant for both the individuals and the family as a whole are revealed by the case study of Family A.</a:t>
            </a:r>
          </a:p>
          <a:p>
            <a:pPr marL="0" indent="0">
              <a:buNone/>
            </a:pPr>
            <a:r>
              <a:rPr lang="en-US" sz="1600" b="0" i="0" dirty="0">
                <a:effectLst/>
                <a:cs typeface="Times New Roman" panose="02020603050405020304" pitchFamily="18" charset="0"/>
              </a:rPr>
              <a:t>The risk factors that have been identified include concerns about child safety, potential child abuse or neglect, psychological and emotional anguish, developmental disorders, worries about criminal activity, addiction problems, relationship problems, and general health issues.</a:t>
            </a:r>
          </a:p>
          <a:p>
            <a:pPr marL="0" indent="0">
              <a:buNone/>
            </a:pPr>
            <a:r>
              <a:rPr lang="en-US" sz="1600" b="0" i="0" dirty="0">
                <a:effectLst/>
                <a:cs typeface="Times New Roman" panose="02020603050405020304" pitchFamily="18" charset="0"/>
              </a:rPr>
              <a:t>The safety, well-being, and overall development of the family members depend on addressing these risk factors. Rademacher A, (2022).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600" b="0" i="0" dirty="0">
                <a:effectLst/>
                <a:cs typeface="Times New Roman" panose="02020603050405020304" pitchFamily="18" charset="0"/>
              </a:rPr>
              <a:t>To fully grasp the family's requirements </a:t>
            </a:r>
            <a:r>
              <a:rPr lang="en-US" sz="1600" b="0" i="0" dirty="0">
                <a:effectLst/>
                <a:cs typeface="Calibri" panose="020F0502020204030204" pitchFamily="34" charset="0"/>
              </a:rPr>
              <a:t>and</a:t>
            </a:r>
            <a:r>
              <a:rPr lang="en-US" sz="1600" b="0" i="0" dirty="0">
                <a:effectLst/>
                <a:cs typeface="Times New Roman" panose="02020603050405020304" pitchFamily="18" charset="0"/>
              </a:rPr>
              <a:t> concerns, a complete examination including multidisciplinary teams is advised. Individual and family therapy, parenting support programs, financial aid, and support for children's education should all be included in intervention strategies. The Anti-Social Behavior Team, social services, mental health specialists, and education services, among others, work together.</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rPr>
              <a:t> Rademacher A, (2022).</a:t>
            </a:r>
          </a:p>
          <a:p>
            <a:pPr marL="0" indent="0">
              <a:buNone/>
            </a:pPr>
            <a:endParaRPr lang="en-GB" sz="1600" b="0" i="0" dirty="0">
              <a:effectLst/>
              <a:cs typeface="Times New Roman" panose="02020603050405020304" pitchFamily="18" charset="0"/>
            </a:endParaRPr>
          </a:p>
        </p:txBody>
      </p:sp>
      <p:pic>
        <p:nvPicPr>
          <p:cNvPr id="5122" name="Picture 2" descr="Comparing your family members with others | The Guardian Nigeria News -  Nigeria and World News — Sunday Magazine — The Guardian Nigeria News –  Nigeria and World News">
            <a:extLst>
              <a:ext uri="{FF2B5EF4-FFF2-40B4-BE49-F238E27FC236}">
                <a16:creationId xmlns:a16="http://schemas.microsoft.com/office/drawing/2014/main" id="{4FE0D246-E45E-4913-A69D-9FE029B399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79" r="15101" b="1"/>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550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5400">
                <a:latin typeface="Times New Roman" panose="02020603050405020304" pitchFamily="18" charset="0"/>
                <a:cs typeface="Times New Roman" panose="02020603050405020304" pitchFamily="18" charset="0"/>
              </a:rPr>
              <a:t>References</a:t>
            </a:r>
            <a:r>
              <a:rPr lang="en-GB" sz="5400"/>
              <a:t> </a:t>
            </a:r>
          </a:p>
        </p:txBody>
      </p:sp>
      <p:sp>
        <p:nvSpPr>
          <p:cNvPr id="3" name="Content Placeholder 2"/>
          <p:cNvSpPr>
            <a:spLocks noGrp="1"/>
          </p:cNvSpPr>
          <p:nvPr>
            <p:ph idx="1"/>
          </p:nvPr>
        </p:nvSpPr>
        <p:spPr>
          <a:xfrm>
            <a:off x="572493" y="2071316"/>
            <a:ext cx="6713552" cy="4119172"/>
          </a:xfrm>
        </p:spPr>
        <p:txBody>
          <a:bodyPr anchor="t">
            <a:normAutofit/>
          </a:bodyPr>
          <a:lstStyle/>
          <a:p>
            <a:r>
              <a:rPr lang="en-US" sz="1500" dirty="0">
                <a:latin typeface="Times New Roman" panose="02020603050405020304" pitchFamily="18" charset="0"/>
                <a:cs typeface="Times New Roman" panose="02020603050405020304" pitchFamily="18" charset="0"/>
              </a:rPr>
              <a:t>Franck, L. S., Bisgaard, R., Cormier, D. M., Hutchison, J., Moore, D., Gay, C., ... and Parker, L. (2022). Improving family-centered care for infants in neonatal intensive care units: Recommendations from frontline healthcare professionals. </a:t>
            </a:r>
            <a:r>
              <a:rPr lang="en-US" sz="1500" i="1" dirty="0">
                <a:latin typeface="Times New Roman" panose="02020603050405020304" pitchFamily="18" charset="0"/>
                <a:cs typeface="Times New Roman" panose="02020603050405020304" pitchFamily="18" charset="0"/>
              </a:rPr>
              <a:t>Advances in Neonatal Care</a:t>
            </a:r>
            <a:r>
              <a:rPr lang="en-US" sz="1500" dirty="0">
                <a:latin typeface="Times New Roman" panose="02020603050405020304" pitchFamily="18" charset="0"/>
                <a:cs typeface="Times New Roman" panose="02020603050405020304" pitchFamily="18" charset="0"/>
              </a:rPr>
              <a:t>, </a:t>
            </a:r>
            <a:r>
              <a:rPr lang="en-US" sz="1500" i="1" dirty="0">
                <a:latin typeface="Times New Roman" panose="02020603050405020304" pitchFamily="18" charset="0"/>
                <a:cs typeface="Times New Roman" panose="02020603050405020304" pitchFamily="18" charset="0"/>
              </a:rPr>
              <a:t>22</a:t>
            </a:r>
            <a:r>
              <a:rPr lang="en-US" sz="1500" dirty="0">
                <a:latin typeface="Times New Roman" panose="02020603050405020304" pitchFamily="18" charset="0"/>
                <a:cs typeface="Times New Roman" panose="02020603050405020304" pitchFamily="18" charset="0"/>
              </a:rPr>
              <a:t>(1), 79-86.</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a:cs typeface="Times New Roman"/>
              </a:rPr>
              <a:t>Frey, L. M., Hunt, Q. A., </a:t>
            </a:r>
            <a:r>
              <a:rPr lang="en-US" sz="1500" err="1">
                <a:latin typeface="Times New Roman"/>
                <a:cs typeface="Times New Roman"/>
              </a:rPr>
              <a:t>Russon</a:t>
            </a:r>
            <a:r>
              <a:rPr lang="en-US" sz="1500" dirty="0">
                <a:latin typeface="Times New Roman"/>
                <a:cs typeface="Times New Roman"/>
              </a:rPr>
              <a:t>, J. M., and Diamond, G. (2022). Review of family‐based treatments from 2010 to 2019 for suicidal ideation and behavior. </a:t>
            </a:r>
            <a:r>
              <a:rPr lang="en-US" sz="1500" i="1" dirty="0">
                <a:latin typeface="Times New Roman"/>
                <a:cs typeface="Times New Roman"/>
              </a:rPr>
              <a:t>Journal of marital and family therapy</a:t>
            </a:r>
            <a:r>
              <a:rPr lang="en-US" sz="1500" dirty="0">
                <a:latin typeface="Times New Roman"/>
                <a:cs typeface="Times New Roman"/>
              </a:rPr>
              <a:t>, </a:t>
            </a:r>
            <a:r>
              <a:rPr lang="en-US" sz="1500" i="1" dirty="0">
                <a:latin typeface="Times New Roman"/>
                <a:cs typeface="Times New Roman"/>
              </a:rPr>
              <a:t>48</a:t>
            </a:r>
            <a:r>
              <a:rPr lang="en-US" sz="1500" dirty="0">
                <a:latin typeface="Times New Roman"/>
                <a:cs typeface="Times New Roman"/>
              </a:rPr>
              <a:t>(1), 154-177.</a:t>
            </a:r>
            <a:endParaRPr lang="en-GB" sz="1500" dirty="0">
              <a:latin typeface="Times New Roman"/>
              <a:cs typeface="Times New Roman"/>
            </a:endParaRPr>
          </a:p>
          <a:p>
            <a:r>
              <a:rPr lang="en-US" sz="1500" dirty="0">
                <a:latin typeface="Times New Roman"/>
                <a:cs typeface="Times New Roman"/>
              </a:rPr>
              <a:t>Halfon, N., Russ, S. A., and Schor, E. L. (2022). The emergence of life course intervention research: optimizing health development and child well-being. </a:t>
            </a:r>
            <a:r>
              <a:rPr lang="en-GB" sz="1500" i="1" dirty="0" err="1">
                <a:latin typeface="Times New Roman"/>
                <a:cs typeface="Times New Roman"/>
              </a:rPr>
              <a:t>Pediatrics</a:t>
            </a:r>
            <a:r>
              <a:rPr lang="en-GB" sz="1500" dirty="0">
                <a:latin typeface="Times New Roman"/>
                <a:cs typeface="Times New Roman"/>
              </a:rPr>
              <a:t>, </a:t>
            </a:r>
            <a:r>
              <a:rPr lang="en-GB" sz="1500" i="1" dirty="0">
                <a:latin typeface="Times New Roman"/>
                <a:cs typeface="Times New Roman"/>
              </a:rPr>
              <a:t>149</a:t>
            </a:r>
            <a:r>
              <a:rPr lang="en-GB" sz="1500" dirty="0">
                <a:latin typeface="Times New Roman"/>
                <a:cs typeface="Times New Roman"/>
              </a:rPr>
              <a:t>(Supplement 5).</a:t>
            </a:r>
          </a:p>
          <a:p>
            <a:r>
              <a:rPr lang="en-US" sz="1500" dirty="0">
                <a:latin typeface="Times New Roman"/>
                <a:cs typeface="Times New Roman"/>
              </a:rPr>
              <a:t>Koller, J., David, T., Bar, N., and Lebowitz, E. R. (2022). The role of family accommodation of RRBs in disruptive behavior among children with autism. </a:t>
            </a:r>
            <a:r>
              <a:rPr lang="en-US" sz="1500" i="1" dirty="0">
                <a:latin typeface="Times New Roman"/>
                <a:cs typeface="Times New Roman"/>
              </a:rPr>
              <a:t>Journal of Autism and Developmental Disorders</a:t>
            </a:r>
            <a:r>
              <a:rPr lang="en-US" sz="1500" dirty="0">
                <a:latin typeface="Times New Roman"/>
                <a:cs typeface="Times New Roman"/>
              </a:rPr>
              <a:t>, </a:t>
            </a:r>
            <a:r>
              <a:rPr lang="en-US" sz="1500" i="1" dirty="0">
                <a:latin typeface="Times New Roman"/>
                <a:cs typeface="Times New Roman"/>
              </a:rPr>
              <a:t>52</a:t>
            </a:r>
            <a:r>
              <a:rPr lang="en-US" sz="1500" dirty="0">
                <a:latin typeface="Times New Roman"/>
                <a:cs typeface="Times New Roman"/>
              </a:rPr>
              <a:t>(6), 2505-2511.</a:t>
            </a:r>
            <a:endParaRPr lang="en-GB" sz="1500" dirty="0">
              <a:latin typeface="Times New Roman"/>
              <a:cs typeface="Times New Roman"/>
            </a:endParaRPr>
          </a:p>
          <a:p>
            <a:r>
              <a:rPr lang="en-US" sz="1500" dirty="0" err="1">
                <a:latin typeface="Times New Roman"/>
                <a:cs typeface="Times New Roman"/>
              </a:rPr>
              <a:t>Kuschick</a:t>
            </a:r>
            <a:r>
              <a:rPr lang="en-US" sz="1500" dirty="0">
                <a:latin typeface="Times New Roman"/>
                <a:cs typeface="Times New Roman"/>
              </a:rPr>
              <a:t>, D., Kuck, J., </a:t>
            </a:r>
            <a:r>
              <a:rPr lang="en-US" sz="1500" dirty="0" err="1">
                <a:latin typeface="Times New Roman"/>
                <a:cs typeface="Times New Roman"/>
              </a:rPr>
              <a:t>Pachanov</a:t>
            </a:r>
            <a:r>
              <a:rPr lang="en-US" sz="1500" dirty="0">
                <a:latin typeface="Times New Roman"/>
                <a:cs typeface="Times New Roman"/>
              </a:rPr>
              <a:t>, A., and Geene, R. (2023). Health promotion for families with parental alcohol addiction: a systematic review. </a:t>
            </a:r>
            <a:r>
              <a:rPr lang="en-US" sz="1500" i="1" dirty="0">
                <a:latin typeface="Times New Roman"/>
                <a:cs typeface="Times New Roman"/>
              </a:rPr>
              <a:t>Journal of Public Health</a:t>
            </a:r>
            <a:r>
              <a:rPr lang="en-US" sz="1500" dirty="0">
                <a:latin typeface="Times New Roman"/>
                <a:cs typeface="Times New Roman"/>
              </a:rPr>
              <a:t>, pp. 1-11.</a:t>
            </a:r>
            <a:endParaRPr lang="en-GB" sz="1500" dirty="0">
              <a:latin typeface="Times New Roman"/>
              <a:cs typeface="Times New Roman"/>
            </a:endParaRPr>
          </a:p>
          <a:p>
            <a:endParaRPr lang="en-GB" sz="1500" dirty="0">
              <a:latin typeface="Times New Roman" panose="02020603050405020304" pitchFamily="18" charset="0"/>
              <a:cs typeface="Times New Roman" panose="02020603050405020304" pitchFamily="18" charset="0"/>
            </a:endParaRPr>
          </a:p>
        </p:txBody>
      </p:sp>
      <p:pic>
        <p:nvPicPr>
          <p:cNvPr id="4" name="Picture 2" descr="Antisocial Behaviour Stock Photos and Images - 123RF">
            <a:extLst>
              <a:ext uri="{FF2B5EF4-FFF2-40B4-BE49-F238E27FC236}">
                <a16:creationId xmlns:a16="http://schemas.microsoft.com/office/drawing/2014/main" id="{99C93538-8C4A-E86E-F706-F73F1399F8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446" r="533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963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1913-27EA-1D67-2966-BF48EF1FE6C2}"/>
              </a:ext>
            </a:extLst>
          </p:cNvPr>
          <p:cNvSpPr>
            <a:spLocks noGrp="1"/>
          </p:cNvSpPr>
          <p:nvPr>
            <p:ph type="title"/>
          </p:nvPr>
        </p:nvSpPr>
        <p:spPr>
          <a:xfrm>
            <a:off x="572493" y="238539"/>
            <a:ext cx="11018520" cy="1434415"/>
          </a:xfrm>
        </p:spPr>
        <p:txBody>
          <a:bodyPr anchor="b">
            <a:normAutofit/>
          </a:bodyPr>
          <a:lstStyle/>
          <a:p>
            <a:r>
              <a:rPr lang="en-GB" sz="5400"/>
              <a:t>References</a:t>
            </a:r>
          </a:p>
        </p:txBody>
      </p:sp>
      <p:sp>
        <p:nvSpPr>
          <p:cNvPr id="3" name="Content Placeholder 2">
            <a:extLst>
              <a:ext uri="{FF2B5EF4-FFF2-40B4-BE49-F238E27FC236}">
                <a16:creationId xmlns:a16="http://schemas.microsoft.com/office/drawing/2014/main" id="{B4EE2476-8289-173D-EB77-0C91805B162B}"/>
              </a:ext>
            </a:extLst>
          </p:cNvPr>
          <p:cNvSpPr>
            <a:spLocks noGrp="1"/>
          </p:cNvSpPr>
          <p:nvPr>
            <p:ph idx="1"/>
          </p:nvPr>
        </p:nvSpPr>
        <p:spPr>
          <a:xfrm>
            <a:off x="572493" y="1784329"/>
            <a:ext cx="6713552" cy="4772314"/>
          </a:xfrm>
        </p:spPr>
        <p:txBody>
          <a:bodyPr vert="horz" lIns="91440" tIns="45720" rIns="91440" bIns="45720" rtlCol="0" anchor="t">
            <a:noAutofit/>
          </a:bodyPr>
          <a:lstStyle/>
          <a:p>
            <a:r>
              <a:rPr lang="en-US" sz="1100" dirty="0">
                <a:latin typeface="Times New Roman"/>
                <a:cs typeface="Times New Roman"/>
              </a:rPr>
              <a:t>Masi, A., Azim, S. I., Khan, F., </a:t>
            </a:r>
            <a:r>
              <a:rPr lang="en-US" sz="1100" err="1">
                <a:latin typeface="Times New Roman"/>
                <a:cs typeface="Times New Roman"/>
              </a:rPr>
              <a:t>Karlov</a:t>
            </a:r>
            <a:r>
              <a:rPr lang="en-US" sz="1100" dirty="0">
                <a:latin typeface="Times New Roman"/>
                <a:cs typeface="Times New Roman"/>
              </a:rPr>
              <a:t>, L., and Eapen, V. (2022). Dissemination of Early Intervention Program for Preschool Children on the Autism Spectrum into Community Settings: An Evaluation. </a:t>
            </a:r>
            <a:r>
              <a:rPr lang="en-US" sz="1100" i="1" dirty="0">
                <a:latin typeface="Times New Roman"/>
                <a:cs typeface="Times New Roman"/>
              </a:rPr>
              <a:t>International Journal of Environmental Research and Public Health</a:t>
            </a:r>
            <a:r>
              <a:rPr lang="en-US" sz="1100" dirty="0">
                <a:latin typeface="Times New Roman"/>
                <a:cs typeface="Times New Roman"/>
              </a:rPr>
              <a:t>, </a:t>
            </a:r>
            <a:r>
              <a:rPr lang="en-US" sz="1100" i="1" dirty="0">
                <a:latin typeface="Times New Roman"/>
                <a:cs typeface="Times New Roman"/>
              </a:rPr>
              <a:t>19</a:t>
            </a:r>
            <a:r>
              <a:rPr lang="en-US" sz="1100" dirty="0">
                <a:latin typeface="Times New Roman"/>
                <a:cs typeface="Times New Roman"/>
              </a:rPr>
              <a:t>(5), 2555.</a:t>
            </a:r>
            <a:endParaRPr lang="en-GB" sz="1100" dirty="0">
              <a:latin typeface="Times New Roman"/>
              <a:cs typeface="Times New Roman"/>
            </a:endParaRPr>
          </a:p>
          <a:p>
            <a:r>
              <a:rPr lang="en-US" sz="1100" dirty="0">
                <a:latin typeface="Times New Roman"/>
                <a:cs typeface="Times New Roman"/>
              </a:rPr>
              <a:t>Migliorini, C., Lam, D., and Harvey, C. (2022). Supporting family and friends of young people with mental health issues using online technology: A rapid scoping literature review. </a:t>
            </a:r>
            <a:r>
              <a:rPr lang="en-US" sz="1100" i="1" dirty="0">
                <a:latin typeface="Times New Roman"/>
                <a:cs typeface="Times New Roman"/>
              </a:rPr>
              <a:t>Early Intervention in Psychiatry</a:t>
            </a:r>
            <a:r>
              <a:rPr lang="en-US" sz="1100" dirty="0">
                <a:latin typeface="Times New Roman"/>
                <a:cs typeface="Times New Roman"/>
              </a:rPr>
              <a:t>, </a:t>
            </a:r>
            <a:r>
              <a:rPr lang="en-US" sz="1100" i="1" dirty="0">
                <a:latin typeface="Times New Roman"/>
                <a:cs typeface="Times New Roman"/>
              </a:rPr>
              <a:t>16</a:t>
            </a:r>
            <a:r>
              <a:rPr lang="en-US" sz="1100" dirty="0">
                <a:latin typeface="Times New Roman"/>
                <a:cs typeface="Times New Roman"/>
              </a:rPr>
              <a:t>(9), pp. 935-957.</a:t>
            </a:r>
            <a:endParaRPr lang="en-GB" sz="1100" dirty="0">
              <a:latin typeface="Times New Roman"/>
              <a:cs typeface="Times New Roman"/>
            </a:endParaRPr>
          </a:p>
          <a:p>
            <a:r>
              <a:rPr lang="en-US" sz="1100" dirty="0" err="1">
                <a:latin typeface="Times New Roman"/>
                <a:cs typeface="Times New Roman"/>
              </a:rPr>
              <a:t>Palusak</a:t>
            </a:r>
            <a:r>
              <a:rPr lang="en-US" sz="1100" dirty="0">
                <a:latin typeface="Times New Roman"/>
                <a:cs typeface="Times New Roman"/>
              </a:rPr>
              <a:t>, C., Shook, B., Davies, S. C., and Lundine, J. P. (2022). A scoping review to inform care coordination strategies for youth with traumatic brain injuries: Care coordination personnel. </a:t>
            </a:r>
            <a:r>
              <a:rPr lang="en-US" sz="1100" i="1" dirty="0">
                <a:latin typeface="Times New Roman"/>
                <a:cs typeface="Times New Roman"/>
              </a:rPr>
              <a:t>International Journal of Care Coordination</a:t>
            </a:r>
            <a:r>
              <a:rPr lang="en-US" sz="1100" dirty="0">
                <a:latin typeface="Times New Roman"/>
                <a:cs typeface="Times New Roman"/>
              </a:rPr>
              <a:t>, </a:t>
            </a:r>
            <a:r>
              <a:rPr lang="en-US" sz="1100" i="1" dirty="0">
                <a:latin typeface="Times New Roman"/>
                <a:cs typeface="Times New Roman"/>
              </a:rPr>
              <a:t>25</a:t>
            </a:r>
            <a:r>
              <a:rPr lang="en-US" sz="1100" dirty="0">
                <a:latin typeface="Times New Roman"/>
                <a:cs typeface="Times New Roman"/>
              </a:rPr>
              <a:t>(1), pp. 21-38.</a:t>
            </a:r>
            <a:endParaRPr lang="en-GB" sz="1100" dirty="0">
              <a:latin typeface="Times New Roman"/>
              <a:cs typeface="Times New Roman"/>
            </a:endParaRPr>
          </a:p>
          <a:p>
            <a:r>
              <a:rPr lang="en-US" sz="1100" dirty="0">
                <a:latin typeface="Times New Roman"/>
                <a:cs typeface="Times New Roman"/>
              </a:rPr>
              <a:t>Pisani, A. R., and Boudreaux, E. D. (2023). Systems approach to suicide prevention: strengthening culture, practice, and education. </a:t>
            </a:r>
            <a:r>
              <a:rPr lang="en-US" sz="1100" i="1" dirty="0">
                <a:latin typeface="Times New Roman"/>
                <a:cs typeface="Times New Roman"/>
              </a:rPr>
              <a:t>Focus</a:t>
            </a:r>
            <a:r>
              <a:rPr lang="en-US" sz="1100" dirty="0">
                <a:latin typeface="Times New Roman"/>
                <a:cs typeface="Times New Roman"/>
              </a:rPr>
              <a:t>, </a:t>
            </a:r>
            <a:r>
              <a:rPr lang="en-US" sz="1100" i="1" dirty="0">
                <a:latin typeface="Times New Roman"/>
                <a:cs typeface="Times New Roman"/>
              </a:rPr>
              <a:t>21</a:t>
            </a:r>
            <a:r>
              <a:rPr lang="en-US" sz="1100" dirty="0">
                <a:latin typeface="Times New Roman"/>
                <a:cs typeface="Times New Roman"/>
              </a:rPr>
              <a:t>(2), 152-159.</a:t>
            </a:r>
            <a:endParaRPr lang="en-GB" sz="1100" dirty="0">
              <a:latin typeface="Times New Roman"/>
              <a:cs typeface="Times New Roman"/>
            </a:endParaRPr>
          </a:p>
          <a:p>
            <a:r>
              <a:rPr lang="en-US" sz="1100" dirty="0">
                <a:latin typeface="Times New Roman"/>
                <a:cs typeface="Times New Roman"/>
              </a:rPr>
              <a:t>Rademacher, A., </a:t>
            </a:r>
            <a:r>
              <a:rPr lang="en-US" sz="1100" dirty="0" err="1">
                <a:latin typeface="Times New Roman"/>
                <a:cs typeface="Times New Roman"/>
              </a:rPr>
              <a:t>Goagoses</a:t>
            </a:r>
            <a:r>
              <a:rPr lang="en-US" sz="1100" dirty="0">
                <a:latin typeface="Times New Roman"/>
                <a:cs typeface="Times New Roman"/>
              </a:rPr>
              <a:t>, N., Schmidt, S., Zumbach, J., and Koglin, U. (2022). Preschoolers’ profiles of self-regulation, social-emotional and behavior skills and its prediction for a successful behavior adaptation during the transitional period from preschool to elementary school. </a:t>
            </a:r>
            <a:r>
              <a:rPr lang="en-GB" sz="1100" i="1" dirty="0">
                <a:latin typeface="Times New Roman"/>
                <a:cs typeface="Times New Roman"/>
              </a:rPr>
              <a:t>Early Education and Development</a:t>
            </a:r>
            <a:r>
              <a:rPr lang="en-GB" sz="1100" dirty="0">
                <a:latin typeface="Times New Roman"/>
                <a:cs typeface="Times New Roman"/>
              </a:rPr>
              <a:t>, </a:t>
            </a:r>
            <a:r>
              <a:rPr lang="en-GB" sz="1100" i="1" dirty="0">
                <a:latin typeface="Times New Roman"/>
                <a:cs typeface="Times New Roman"/>
              </a:rPr>
              <a:t>33</a:t>
            </a:r>
            <a:r>
              <a:rPr lang="en-GB" sz="1100" dirty="0">
                <a:latin typeface="Times New Roman"/>
                <a:cs typeface="Times New Roman"/>
              </a:rPr>
              <a:t>(7), pp/ 1137-1151.</a:t>
            </a:r>
          </a:p>
          <a:p>
            <a:r>
              <a:rPr lang="en-US" sz="1100" dirty="0">
                <a:latin typeface="Times New Roman"/>
                <a:cs typeface="Times New Roman"/>
              </a:rPr>
              <a:t>Schall Jr, M. C., and Chen, P. (2022). Evidence-based strategies for improving occupational safety and health among teleworkers during and after the coronavirus pandemic. </a:t>
            </a:r>
            <a:r>
              <a:rPr lang="en-US" sz="1100" i="1" dirty="0">
                <a:latin typeface="Times New Roman"/>
                <a:cs typeface="Times New Roman"/>
              </a:rPr>
              <a:t>Human factors</a:t>
            </a:r>
            <a:r>
              <a:rPr lang="en-US" sz="1100" dirty="0">
                <a:latin typeface="Times New Roman"/>
                <a:cs typeface="Times New Roman"/>
              </a:rPr>
              <a:t>, </a:t>
            </a:r>
            <a:r>
              <a:rPr lang="en-US" sz="1100" i="1" dirty="0">
                <a:latin typeface="Times New Roman"/>
                <a:cs typeface="Times New Roman"/>
              </a:rPr>
              <a:t>64</a:t>
            </a:r>
            <a:r>
              <a:rPr lang="en-US" sz="1100" dirty="0">
                <a:latin typeface="Times New Roman"/>
                <a:cs typeface="Times New Roman"/>
              </a:rPr>
              <a:t>(8), pp. 1404-1411.</a:t>
            </a:r>
            <a:endParaRPr lang="en-GB" sz="1100" dirty="0">
              <a:latin typeface="Times New Roman"/>
              <a:cs typeface="Times New Roman"/>
            </a:endParaRPr>
          </a:p>
          <a:p>
            <a:r>
              <a:rPr lang="en-US" sz="1100" dirty="0">
                <a:latin typeface="Times New Roman"/>
                <a:cs typeface="Times New Roman"/>
              </a:rPr>
              <a:t>Silverio-Murillo, A., de la Miyar, J. B., and Hoehn-Velasco, L. (2023). Families under confinement: Covid-19 and domestic violence. In </a:t>
            </a:r>
            <a:r>
              <a:rPr lang="en-US" sz="1100" i="1" dirty="0">
                <a:latin typeface="Times New Roman"/>
                <a:cs typeface="Times New Roman"/>
              </a:rPr>
              <a:t>Crime and Social Control in Pandemic Times</a:t>
            </a:r>
            <a:r>
              <a:rPr lang="en-US" sz="1100" dirty="0">
                <a:latin typeface="Times New Roman"/>
                <a:cs typeface="Times New Roman"/>
              </a:rPr>
              <a:t> (Vol. 28, pp. 23-41). Emerald Publishing Limited.</a:t>
            </a:r>
            <a:endParaRPr lang="en-GB" sz="1100" dirty="0">
              <a:latin typeface="Times New Roman"/>
              <a:cs typeface="Times New Roman"/>
            </a:endParaRPr>
          </a:p>
          <a:p>
            <a:r>
              <a:rPr lang="en-US" sz="1100" dirty="0">
                <a:latin typeface="Times New Roman"/>
                <a:cs typeface="Times New Roman"/>
              </a:rPr>
              <a:t>Steed, E. A., and Stein, R. (2023). Initial evaluation practices: A survey of early childhood personnel. </a:t>
            </a:r>
            <a:r>
              <a:rPr lang="en-US" sz="1100" i="1" dirty="0">
                <a:latin typeface="Times New Roman"/>
                <a:cs typeface="Times New Roman"/>
              </a:rPr>
              <a:t>Topics in Early Childhood Special Education</a:t>
            </a:r>
            <a:r>
              <a:rPr lang="en-US" sz="1100" dirty="0">
                <a:latin typeface="Times New Roman"/>
                <a:cs typeface="Times New Roman"/>
              </a:rPr>
              <a:t>, </a:t>
            </a:r>
            <a:r>
              <a:rPr lang="en-US" sz="1100" i="1" dirty="0">
                <a:latin typeface="Times New Roman"/>
                <a:cs typeface="Times New Roman"/>
              </a:rPr>
              <a:t>43</a:t>
            </a:r>
            <a:r>
              <a:rPr lang="en-US" sz="1100" dirty="0">
                <a:latin typeface="Times New Roman"/>
                <a:cs typeface="Times New Roman"/>
              </a:rPr>
              <a:t>(1),pp. 30-45.</a:t>
            </a:r>
            <a:endParaRPr lang="en-GB" sz="1100" dirty="0">
              <a:latin typeface="Times New Roman"/>
              <a:cs typeface="Times New Roman"/>
            </a:endParaRPr>
          </a:p>
          <a:p>
            <a:r>
              <a:rPr lang="en-US" sz="1100" dirty="0"/>
              <a:t>M. (2022, October 26). </a:t>
            </a:r>
            <a:r>
              <a:rPr lang="en-US" sz="1100" i="1" dirty="0"/>
              <a:t>Antisocial </a:t>
            </a:r>
            <a:r>
              <a:rPr lang="en-US" sz="1100" i="1" err="1"/>
              <a:t>behaviour</a:t>
            </a:r>
            <a:r>
              <a:rPr lang="en-US" sz="1100" i="1" dirty="0"/>
              <a:t> - Victim Support</a:t>
            </a:r>
            <a:r>
              <a:rPr lang="en-US" sz="1100" dirty="0"/>
              <a:t>. Victim Support. https://www.victimsupport.org.uk/crime-info/types-crime/antisocial-behaviour/</a:t>
            </a:r>
            <a:endParaRPr lang="en-US" sz="1100">
              <a:ea typeface="Calibri"/>
              <a:cs typeface="Calibri"/>
            </a:endParaRPr>
          </a:p>
          <a:p>
            <a:endParaRPr lang="en-GB" sz="1100" dirty="0">
              <a:ea typeface="Calibri"/>
              <a:cs typeface="Calibri"/>
            </a:endParaRPr>
          </a:p>
        </p:txBody>
      </p:sp>
      <p:pic>
        <p:nvPicPr>
          <p:cNvPr id="4" name="Picture 6" descr="Are there any effects on a child whose parents always fight? - Quora">
            <a:extLst>
              <a:ext uri="{FF2B5EF4-FFF2-40B4-BE49-F238E27FC236}">
                <a16:creationId xmlns:a16="http://schemas.microsoft.com/office/drawing/2014/main" id="{9A8B9A55-9568-6077-3FAA-52B83C673C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68" r="15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6357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TotalTime>
  <Words>1311</Words>
  <Application>Microsoft Office PowerPoint</Application>
  <PresentationFormat>Widescreen</PresentationFormat>
  <Paragraphs>87</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Anti-Social Behaviour Family A</vt:lpstr>
      <vt:lpstr>Key Items</vt:lpstr>
      <vt:lpstr>Introduction</vt:lpstr>
      <vt:lpstr> Evaluation</vt:lpstr>
      <vt:lpstr>               Risk Factors</vt:lpstr>
      <vt:lpstr>PowerPoint Presentation</vt:lpstr>
      <vt:lpstr>Options for Assessment and Improvement</vt:lpstr>
      <vt:lpstr>Teams/Services Involved</vt:lpstr>
      <vt:lpstr>PowerPoint Presentation</vt:lpstr>
      <vt:lpstr>For Adults in the Family </vt:lpstr>
      <vt:lpstr>For Children</vt:lpstr>
      <vt:lpstr>Conclusion</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Anti-Social Behaviour Family A</dc:title>
  <dc:creator>nas no1</dc:creator>
  <cp:lastModifiedBy>nas no1</cp:lastModifiedBy>
  <cp:revision>107</cp:revision>
  <dcterms:created xsi:type="dcterms:W3CDTF">2023-06-21T23:20:19Z</dcterms:created>
  <dcterms:modified xsi:type="dcterms:W3CDTF">2023-06-21T23:59:47Z</dcterms:modified>
</cp:coreProperties>
</file>