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513"/>
    <p:restoredTop sz="94673"/>
  </p:normalViewPr>
  <p:slideViewPr>
    <p:cSldViewPr snapToGrid="0" snapToObjects="1">
      <p:cViewPr>
        <p:scale>
          <a:sx n="57" d="100"/>
          <a:sy n="57" d="100"/>
        </p:scale>
        <p:origin x="968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A67F42-9F21-4E54-819D-07E54CEDE2F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27663D3-400C-4011-BAF0-C90C0BB2BF87}">
      <dgm:prSet/>
      <dgm:spPr/>
      <dgm:t>
        <a:bodyPr/>
        <a:lstStyle/>
        <a:p>
          <a:r>
            <a:rPr lang="en-US" dirty="0"/>
            <a:t>Session 1: Strength  Leg Day</a:t>
          </a:r>
        </a:p>
      </dgm:t>
    </dgm:pt>
    <dgm:pt modelId="{DF952977-0833-4F07-84DD-8A27DAEDD07C}" type="parTrans" cxnId="{5DBACC05-6580-4D84-9A6B-D52F2E47454B}">
      <dgm:prSet/>
      <dgm:spPr/>
      <dgm:t>
        <a:bodyPr/>
        <a:lstStyle/>
        <a:p>
          <a:endParaRPr lang="en-US"/>
        </a:p>
      </dgm:t>
    </dgm:pt>
    <dgm:pt modelId="{EAB9F497-CF41-4BB9-B0D4-6BDE736A8806}" type="sibTrans" cxnId="{5DBACC05-6580-4D84-9A6B-D52F2E47454B}">
      <dgm:prSet/>
      <dgm:spPr/>
      <dgm:t>
        <a:bodyPr/>
        <a:lstStyle/>
        <a:p>
          <a:endParaRPr lang="en-US"/>
        </a:p>
      </dgm:t>
    </dgm:pt>
    <dgm:pt modelId="{1B1DE485-8E47-47E6-909B-C0172EF4C99D}">
      <dgm:prSet/>
      <dgm:spPr/>
      <dgm:t>
        <a:bodyPr/>
        <a:lstStyle/>
        <a:p>
          <a:r>
            <a:rPr lang="en-US"/>
            <a:t>Session 2: Speed &amp; Agility Drills</a:t>
          </a:r>
        </a:p>
      </dgm:t>
    </dgm:pt>
    <dgm:pt modelId="{61624B3F-6F8F-4ADC-9CF3-893EE10BBD19}" type="parTrans" cxnId="{99AA8AD6-DB0F-4B03-804F-9EA51872A383}">
      <dgm:prSet/>
      <dgm:spPr/>
      <dgm:t>
        <a:bodyPr/>
        <a:lstStyle/>
        <a:p>
          <a:endParaRPr lang="en-US"/>
        </a:p>
      </dgm:t>
    </dgm:pt>
    <dgm:pt modelId="{41761818-BB93-4496-90F9-52326E8DDA90}" type="sibTrans" cxnId="{99AA8AD6-DB0F-4B03-804F-9EA51872A383}">
      <dgm:prSet/>
      <dgm:spPr/>
      <dgm:t>
        <a:bodyPr/>
        <a:lstStyle/>
        <a:p>
          <a:endParaRPr lang="en-US"/>
        </a:p>
      </dgm:t>
    </dgm:pt>
    <dgm:pt modelId="{72557BBD-0B7B-40CF-BFD8-FF495D5AB8AC}">
      <dgm:prSet/>
      <dgm:spPr/>
      <dgm:t>
        <a:bodyPr/>
        <a:lstStyle/>
        <a:p>
          <a:r>
            <a:rPr lang="en-US" dirty="0"/>
            <a:t>Session 3: Decision Making</a:t>
          </a:r>
        </a:p>
      </dgm:t>
    </dgm:pt>
    <dgm:pt modelId="{D816266A-D244-4FCA-8BA6-5A16C252EB88}" type="parTrans" cxnId="{4A8BD0DA-5843-470A-A711-5018A48DD9FD}">
      <dgm:prSet/>
      <dgm:spPr/>
      <dgm:t>
        <a:bodyPr/>
        <a:lstStyle/>
        <a:p>
          <a:endParaRPr lang="en-US"/>
        </a:p>
      </dgm:t>
    </dgm:pt>
    <dgm:pt modelId="{E104FD50-A1BB-4CC4-9C4F-26B22116E25D}" type="sibTrans" cxnId="{4A8BD0DA-5843-470A-A711-5018A48DD9FD}">
      <dgm:prSet/>
      <dgm:spPr/>
      <dgm:t>
        <a:bodyPr/>
        <a:lstStyle/>
        <a:p>
          <a:endParaRPr lang="en-US"/>
        </a:p>
      </dgm:t>
    </dgm:pt>
    <dgm:pt modelId="{591CACF8-35D7-44A9-A0ED-E81ED5DD3CB4}">
      <dgm:prSet/>
      <dgm:spPr/>
      <dgm:t>
        <a:bodyPr/>
        <a:lstStyle/>
        <a:p>
          <a:r>
            <a:rPr lang="en-US" dirty="0"/>
            <a:t>Session 4: Endurance &amp; Recovery Strategies</a:t>
          </a:r>
        </a:p>
      </dgm:t>
    </dgm:pt>
    <dgm:pt modelId="{A3CD75A8-6110-4414-8E16-DFB3500B38B6}" type="parTrans" cxnId="{AF4A9F1A-2C53-49DB-A3ED-103453E4725F}">
      <dgm:prSet/>
      <dgm:spPr/>
      <dgm:t>
        <a:bodyPr/>
        <a:lstStyle/>
        <a:p>
          <a:endParaRPr lang="en-US"/>
        </a:p>
      </dgm:t>
    </dgm:pt>
    <dgm:pt modelId="{0F92D362-3CF1-4EE0-BC5B-D1A8D8904BAC}" type="sibTrans" cxnId="{AF4A9F1A-2C53-49DB-A3ED-103453E4725F}">
      <dgm:prSet/>
      <dgm:spPr/>
      <dgm:t>
        <a:bodyPr/>
        <a:lstStyle/>
        <a:p>
          <a:endParaRPr lang="en-US"/>
        </a:p>
      </dgm:t>
    </dgm:pt>
    <dgm:pt modelId="{E4BFD6F3-F151-43BF-9A44-433F8D4DB016}">
      <dgm:prSet/>
      <dgm:spPr/>
      <dgm:t>
        <a:bodyPr/>
        <a:lstStyle/>
        <a:p>
          <a:r>
            <a:rPr lang="en-US" dirty="0"/>
            <a:t>Session 5: Game Simulation and Analysis</a:t>
          </a:r>
        </a:p>
      </dgm:t>
    </dgm:pt>
    <dgm:pt modelId="{D72AA4A1-8D0B-4254-93EB-D87B97FF38A8}" type="parTrans" cxnId="{A54F4B3E-5FAD-4EB2-8E34-F25A6E4E4134}">
      <dgm:prSet/>
      <dgm:spPr/>
      <dgm:t>
        <a:bodyPr/>
        <a:lstStyle/>
        <a:p>
          <a:endParaRPr lang="en-US"/>
        </a:p>
      </dgm:t>
    </dgm:pt>
    <dgm:pt modelId="{D35DF945-9080-4FA1-90BB-08A5701571F6}" type="sibTrans" cxnId="{A54F4B3E-5FAD-4EB2-8E34-F25A6E4E4134}">
      <dgm:prSet/>
      <dgm:spPr/>
      <dgm:t>
        <a:bodyPr/>
        <a:lstStyle/>
        <a:p>
          <a:endParaRPr lang="en-US"/>
        </a:p>
      </dgm:t>
    </dgm:pt>
    <dgm:pt modelId="{9F5084AB-4A80-4611-A708-A0C4C266FD85}" type="pres">
      <dgm:prSet presAssocID="{0EA67F42-9F21-4E54-819D-07E54CEDE2F1}" presName="root" presStyleCnt="0">
        <dgm:presLayoutVars>
          <dgm:dir/>
          <dgm:resizeHandles val="exact"/>
        </dgm:presLayoutVars>
      </dgm:prSet>
      <dgm:spPr/>
    </dgm:pt>
    <dgm:pt modelId="{505E5DBE-B37A-49E3-82E0-83EC9398CC9F}" type="pres">
      <dgm:prSet presAssocID="{0EA67F42-9F21-4E54-819D-07E54CEDE2F1}" presName="container" presStyleCnt="0">
        <dgm:presLayoutVars>
          <dgm:dir/>
          <dgm:resizeHandles val="exact"/>
        </dgm:presLayoutVars>
      </dgm:prSet>
      <dgm:spPr/>
    </dgm:pt>
    <dgm:pt modelId="{E57CB703-4897-45FC-9B9E-DB6744EB5B39}" type="pres">
      <dgm:prSet presAssocID="{227663D3-400C-4011-BAF0-C90C0BB2BF87}" presName="compNode" presStyleCnt="0"/>
      <dgm:spPr/>
    </dgm:pt>
    <dgm:pt modelId="{53205673-4A63-4E57-A210-C70DF097662E}" type="pres">
      <dgm:prSet presAssocID="{227663D3-400C-4011-BAF0-C90C0BB2BF87}" presName="iconBgRect" presStyleLbl="bgShp" presStyleIdx="0" presStyleCnt="5"/>
      <dgm:spPr/>
    </dgm:pt>
    <dgm:pt modelId="{3C9F1AB7-8A5D-48C0-867A-261871820F2B}" type="pres">
      <dgm:prSet presAssocID="{227663D3-400C-4011-BAF0-C90C0BB2BF8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F5FA0CCF-648F-4713-A7FE-D70DE92FA5D0}" type="pres">
      <dgm:prSet presAssocID="{227663D3-400C-4011-BAF0-C90C0BB2BF87}" presName="spaceRect" presStyleCnt="0"/>
      <dgm:spPr/>
    </dgm:pt>
    <dgm:pt modelId="{A54D656E-409F-4E43-A3DC-C2FAA33D8E69}" type="pres">
      <dgm:prSet presAssocID="{227663D3-400C-4011-BAF0-C90C0BB2BF87}" presName="textRect" presStyleLbl="revTx" presStyleIdx="0" presStyleCnt="5">
        <dgm:presLayoutVars>
          <dgm:chMax val="1"/>
          <dgm:chPref val="1"/>
        </dgm:presLayoutVars>
      </dgm:prSet>
      <dgm:spPr/>
    </dgm:pt>
    <dgm:pt modelId="{31EE667F-A869-43C4-A642-AC23B67CF83E}" type="pres">
      <dgm:prSet presAssocID="{EAB9F497-CF41-4BB9-B0D4-6BDE736A8806}" presName="sibTrans" presStyleLbl="sibTrans2D1" presStyleIdx="0" presStyleCnt="0"/>
      <dgm:spPr/>
    </dgm:pt>
    <dgm:pt modelId="{A5A3C314-C054-407B-BC8B-E81C757870A8}" type="pres">
      <dgm:prSet presAssocID="{1B1DE485-8E47-47E6-909B-C0172EF4C99D}" presName="compNode" presStyleCnt="0"/>
      <dgm:spPr/>
    </dgm:pt>
    <dgm:pt modelId="{CF6584EA-1EA2-4F4D-A1F8-1956AFDE6E01}" type="pres">
      <dgm:prSet presAssocID="{1B1DE485-8E47-47E6-909B-C0172EF4C99D}" presName="iconBgRect" presStyleLbl="bgShp" presStyleIdx="1" presStyleCnt="5"/>
      <dgm:spPr/>
    </dgm:pt>
    <dgm:pt modelId="{3A4AAAFD-07B0-4E6D-9753-AF55BC6D0F91}" type="pres">
      <dgm:prSet presAssocID="{1B1DE485-8E47-47E6-909B-C0172EF4C99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BC279C4E-59D3-447B-AD75-D906BB55DD71}" type="pres">
      <dgm:prSet presAssocID="{1B1DE485-8E47-47E6-909B-C0172EF4C99D}" presName="spaceRect" presStyleCnt="0"/>
      <dgm:spPr/>
    </dgm:pt>
    <dgm:pt modelId="{68FCFA5E-1B60-466B-B6B8-0C4882A88E45}" type="pres">
      <dgm:prSet presAssocID="{1B1DE485-8E47-47E6-909B-C0172EF4C99D}" presName="textRect" presStyleLbl="revTx" presStyleIdx="1" presStyleCnt="5">
        <dgm:presLayoutVars>
          <dgm:chMax val="1"/>
          <dgm:chPref val="1"/>
        </dgm:presLayoutVars>
      </dgm:prSet>
      <dgm:spPr/>
    </dgm:pt>
    <dgm:pt modelId="{51BDA8C2-E314-42D0-B559-2B5203D83F00}" type="pres">
      <dgm:prSet presAssocID="{41761818-BB93-4496-90F9-52326E8DDA90}" presName="sibTrans" presStyleLbl="sibTrans2D1" presStyleIdx="0" presStyleCnt="0"/>
      <dgm:spPr/>
    </dgm:pt>
    <dgm:pt modelId="{7040C496-F512-45CA-9C5B-37A230503908}" type="pres">
      <dgm:prSet presAssocID="{72557BBD-0B7B-40CF-BFD8-FF495D5AB8AC}" presName="compNode" presStyleCnt="0"/>
      <dgm:spPr/>
    </dgm:pt>
    <dgm:pt modelId="{2513DA3E-7E5F-4804-B321-D3DADAEF2818}" type="pres">
      <dgm:prSet presAssocID="{72557BBD-0B7B-40CF-BFD8-FF495D5AB8AC}" presName="iconBgRect" presStyleLbl="bgShp" presStyleIdx="2" presStyleCnt="5"/>
      <dgm:spPr/>
    </dgm:pt>
    <dgm:pt modelId="{302C282F-3475-45A5-940D-FDE1ABFEFC5F}" type="pres">
      <dgm:prSet presAssocID="{72557BBD-0B7B-40CF-BFD8-FF495D5AB8A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CB7EC7BA-2441-46EB-AEF3-76E1197A4B80}" type="pres">
      <dgm:prSet presAssocID="{72557BBD-0B7B-40CF-BFD8-FF495D5AB8AC}" presName="spaceRect" presStyleCnt="0"/>
      <dgm:spPr/>
    </dgm:pt>
    <dgm:pt modelId="{B27A99DD-9030-417C-B3D8-CF88765205A7}" type="pres">
      <dgm:prSet presAssocID="{72557BBD-0B7B-40CF-BFD8-FF495D5AB8AC}" presName="textRect" presStyleLbl="revTx" presStyleIdx="2" presStyleCnt="5">
        <dgm:presLayoutVars>
          <dgm:chMax val="1"/>
          <dgm:chPref val="1"/>
        </dgm:presLayoutVars>
      </dgm:prSet>
      <dgm:spPr/>
    </dgm:pt>
    <dgm:pt modelId="{2DFCAD3E-A848-42A0-87D5-0FBB1BC0E4DA}" type="pres">
      <dgm:prSet presAssocID="{E104FD50-A1BB-4CC4-9C4F-26B22116E25D}" presName="sibTrans" presStyleLbl="sibTrans2D1" presStyleIdx="0" presStyleCnt="0"/>
      <dgm:spPr/>
    </dgm:pt>
    <dgm:pt modelId="{BB76EB95-4D40-4E51-88C1-63A4C9C70F21}" type="pres">
      <dgm:prSet presAssocID="{591CACF8-35D7-44A9-A0ED-E81ED5DD3CB4}" presName="compNode" presStyleCnt="0"/>
      <dgm:spPr/>
    </dgm:pt>
    <dgm:pt modelId="{3C8F63EA-B6EC-48CE-A0A9-37F30A4BCC5E}" type="pres">
      <dgm:prSet presAssocID="{591CACF8-35D7-44A9-A0ED-E81ED5DD3CB4}" presName="iconBgRect" presStyleLbl="bgShp" presStyleIdx="3" presStyleCnt="5"/>
      <dgm:spPr/>
    </dgm:pt>
    <dgm:pt modelId="{5F19D547-27C9-452F-9307-B256540C2F90}" type="pres">
      <dgm:prSet presAssocID="{591CACF8-35D7-44A9-A0ED-E81ED5DD3CB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5CD6FC40-777C-482F-AA6A-30B73A479CD3}" type="pres">
      <dgm:prSet presAssocID="{591CACF8-35D7-44A9-A0ED-E81ED5DD3CB4}" presName="spaceRect" presStyleCnt="0"/>
      <dgm:spPr/>
    </dgm:pt>
    <dgm:pt modelId="{EE8B8D78-DA3F-48C3-B5E8-1F01471394C2}" type="pres">
      <dgm:prSet presAssocID="{591CACF8-35D7-44A9-A0ED-E81ED5DD3CB4}" presName="textRect" presStyleLbl="revTx" presStyleIdx="3" presStyleCnt="5">
        <dgm:presLayoutVars>
          <dgm:chMax val="1"/>
          <dgm:chPref val="1"/>
        </dgm:presLayoutVars>
      </dgm:prSet>
      <dgm:spPr/>
    </dgm:pt>
    <dgm:pt modelId="{9705D373-4186-4B9C-9AAD-EB005DC74D60}" type="pres">
      <dgm:prSet presAssocID="{0F92D362-3CF1-4EE0-BC5B-D1A8D8904BAC}" presName="sibTrans" presStyleLbl="sibTrans2D1" presStyleIdx="0" presStyleCnt="0"/>
      <dgm:spPr/>
    </dgm:pt>
    <dgm:pt modelId="{AC8A3491-1378-457D-92F2-7ACF85DD3588}" type="pres">
      <dgm:prSet presAssocID="{E4BFD6F3-F151-43BF-9A44-433F8D4DB016}" presName="compNode" presStyleCnt="0"/>
      <dgm:spPr/>
    </dgm:pt>
    <dgm:pt modelId="{C48911FC-7D76-4870-876A-6ED9E058F3A4}" type="pres">
      <dgm:prSet presAssocID="{E4BFD6F3-F151-43BF-9A44-433F8D4DB016}" presName="iconBgRect" presStyleLbl="bgShp" presStyleIdx="4" presStyleCnt="5"/>
      <dgm:spPr/>
    </dgm:pt>
    <dgm:pt modelId="{679300DA-1EB6-44B6-8CDA-992D8292555D}" type="pres">
      <dgm:prSet presAssocID="{E4BFD6F3-F151-43BF-9A44-433F8D4DB01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061F094D-C83D-4622-AA89-EEB17B3FA98C}" type="pres">
      <dgm:prSet presAssocID="{E4BFD6F3-F151-43BF-9A44-433F8D4DB016}" presName="spaceRect" presStyleCnt="0"/>
      <dgm:spPr/>
    </dgm:pt>
    <dgm:pt modelId="{9B143D4A-B83B-4FF5-AAAE-6F87DD26F61E}" type="pres">
      <dgm:prSet presAssocID="{E4BFD6F3-F151-43BF-9A44-433F8D4DB01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DBACC05-6580-4D84-9A6B-D52F2E47454B}" srcId="{0EA67F42-9F21-4E54-819D-07E54CEDE2F1}" destId="{227663D3-400C-4011-BAF0-C90C0BB2BF87}" srcOrd="0" destOrd="0" parTransId="{DF952977-0833-4F07-84DD-8A27DAEDD07C}" sibTransId="{EAB9F497-CF41-4BB9-B0D4-6BDE736A8806}"/>
    <dgm:cxn modelId="{AF4A9F1A-2C53-49DB-A3ED-103453E4725F}" srcId="{0EA67F42-9F21-4E54-819D-07E54CEDE2F1}" destId="{591CACF8-35D7-44A9-A0ED-E81ED5DD3CB4}" srcOrd="3" destOrd="0" parTransId="{A3CD75A8-6110-4414-8E16-DFB3500B38B6}" sibTransId="{0F92D362-3CF1-4EE0-BC5B-D1A8D8904BAC}"/>
    <dgm:cxn modelId="{BC2F1621-3BA4-4850-8E56-5B203F1ECB5F}" type="presOf" srcId="{0F92D362-3CF1-4EE0-BC5B-D1A8D8904BAC}" destId="{9705D373-4186-4B9C-9AAD-EB005DC74D60}" srcOrd="0" destOrd="0" presId="urn:microsoft.com/office/officeart/2018/2/layout/IconCircleList"/>
    <dgm:cxn modelId="{BABF7C21-E0BC-45C2-BD78-9774C95C1729}" type="presOf" srcId="{EAB9F497-CF41-4BB9-B0D4-6BDE736A8806}" destId="{31EE667F-A869-43C4-A642-AC23B67CF83E}" srcOrd="0" destOrd="0" presId="urn:microsoft.com/office/officeart/2018/2/layout/IconCircleList"/>
    <dgm:cxn modelId="{3F787624-BF45-4B55-8F37-C00C7B0A4A1B}" type="presOf" srcId="{E104FD50-A1BB-4CC4-9C4F-26B22116E25D}" destId="{2DFCAD3E-A848-42A0-87D5-0FBB1BC0E4DA}" srcOrd="0" destOrd="0" presId="urn:microsoft.com/office/officeart/2018/2/layout/IconCircleList"/>
    <dgm:cxn modelId="{EDC47734-3DA3-4B5A-8B3B-4DE7B05A0605}" type="presOf" srcId="{E4BFD6F3-F151-43BF-9A44-433F8D4DB016}" destId="{9B143D4A-B83B-4FF5-AAAE-6F87DD26F61E}" srcOrd="0" destOrd="0" presId="urn:microsoft.com/office/officeart/2018/2/layout/IconCircleList"/>
    <dgm:cxn modelId="{68D3853C-0F26-47B1-BD77-715E344E996C}" type="presOf" srcId="{1B1DE485-8E47-47E6-909B-C0172EF4C99D}" destId="{68FCFA5E-1B60-466B-B6B8-0C4882A88E45}" srcOrd="0" destOrd="0" presId="urn:microsoft.com/office/officeart/2018/2/layout/IconCircleList"/>
    <dgm:cxn modelId="{A54F4B3E-5FAD-4EB2-8E34-F25A6E4E4134}" srcId="{0EA67F42-9F21-4E54-819D-07E54CEDE2F1}" destId="{E4BFD6F3-F151-43BF-9A44-433F8D4DB016}" srcOrd="4" destOrd="0" parTransId="{D72AA4A1-8D0B-4254-93EB-D87B97FF38A8}" sibTransId="{D35DF945-9080-4FA1-90BB-08A5701571F6}"/>
    <dgm:cxn modelId="{DECF7943-E830-46BA-A932-D31D54673D60}" type="presOf" srcId="{0EA67F42-9F21-4E54-819D-07E54CEDE2F1}" destId="{9F5084AB-4A80-4611-A708-A0C4C266FD85}" srcOrd="0" destOrd="0" presId="urn:microsoft.com/office/officeart/2018/2/layout/IconCircleList"/>
    <dgm:cxn modelId="{69007646-DE42-4502-BAED-126A2BEC6A15}" type="presOf" srcId="{72557BBD-0B7B-40CF-BFD8-FF495D5AB8AC}" destId="{B27A99DD-9030-417C-B3D8-CF88765205A7}" srcOrd="0" destOrd="0" presId="urn:microsoft.com/office/officeart/2018/2/layout/IconCircleList"/>
    <dgm:cxn modelId="{F161527D-C17C-48E5-89AC-D5600F29C4C1}" type="presOf" srcId="{591CACF8-35D7-44A9-A0ED-E81ED5DD3CB4}" destId="{EE8B8D78-DA3F-48C3-B5E8-1F01471394C2}" srcOrd="0" destOrd="0" presId="urn:microsoft.com/office/officeart/2018/2/layout/IconCircleList"/>
    <dgm:cxn modelId="{E5E7A0A4-8EE0-4A67-9393-F386302A84F1}" type="presOf" srcId="{41761818-BB93-4496-90F9-52326E8DDA90}" destId="{51BDA8C2-E314-42D0-B559-2B5203D83F00}" srcOrd="0" destOrd="0" presId="urn:microsoft.com/office/officeart/2018/2/layout/IconCircleList"/>
    <dgm:cxn modelId="{80C96DB2-10C3-4DF5-A0EE-4FFF5E2199B4}" type="presOf" srcId="{227663D3-400C-4011-BAF0-C90C0BB2BF87}" destId="{A54D656E-409F-4E43-A3DC-C2FAA33D8E69}" srcOrd="0" destOrd="0" presId="urn:microsoft.com/office/officeart/2018/2/layout/IconCircleList"/>
    <dgm:cxn modelId="{99AA8AD6-DB0F-4B03-804F-9EA51872A383}" srcId="{0EA67F42-9F21-4E54-819D-07E54CEDE2F1}" destId="{1B1DE485-8E47-47E6-909B-C0172EF4C99D}" srcOrd="1" destOrd="0" parTransId="{61624B3F-6F8F-4ADC-9CF3-893EE10BBD19}" sibTransId="{41761818-BB93-4496-90F9-52326E8DDA90}"/>
    <dgm:cxn modelId="{4A8BD0DA-5843-470A-A711-5018A48DD9FD}" srcId="{0EA67F42-9F21-4E54-819D-07E54CEDE2F1}" destId="{72557BBD-0B7B-40CF-BFD8-FF495D5AB8AC}" srcOrd="2" destOrd="0" parTransId="{D816266A-D244-4FCA-8BA6-5A16C252EB88}" sibTransId="{E104FD50-A1BB-4CC4-9C4F-26B22116E25D}"/>
    <dgm:cxn modelId="{C6BCBD0E-7AFD-4D5C-B2DD-BC9B6185AE78}" type="presParOf" srcId="{9F5084AB-4A80-4611-A708-A0C4C266FD85}" destId="{505E5DBE-B37A-49E3-82E0-83EC9398CC9F}" srcOrd="0" destOrd="0" presId="urn:microsoft.com/office/officeart/2018/2/layout/IconCircleList"/>
    <dgm:cxn modelId="{6A9DC44D-8F28-48D6-B1C7-2F5321D468C8}" type="presParOf" srcId="{505E5DBE-B37A-49E3-82E0-83EC9398CC9F}" destId="{E57CB703-4897-45FC-9B9E-DB6744EB5B39}" srcOrd="0" destOrd="0" presId="urn:microsoft.com/office/officeart/2018/2/layout/IconCircleList"/>
    <dgm:cxn modelId="{5BACFE82-31E8-495D-8EFB-2CD01EBE5614}" type="presParOf" srcId="{E57CB703-4897-45FC-9B9E-DB6744EB5B39}" destId="{53205673-4A63-4E57-A210-C70DF097662E}" srcOrd="0" destOrd="0" presId="urn:microsoft.com/office/officeart/2018/2/layout/IconCircleList"/>
    <dgm:cxn modelId="{D235FE0F-3A39-4399-B4C3-FC6AC8FA6CF9}" type="presParOf" srcId="{E57CB703-4897-45FC-9B9E-DB6744EB5B39}" destId="{3C9F1AB7-8A5D-48C0-867A-261871820F2B}" srcOrd="1" destOrd="0" presId="urn:microsoft.com/office/officeart/2018/2/layout/IconCircleList"/>
    <dgm:cxn modelId="{CB19C851-DA89-4627-A4C6-C621E2CCEFDA}" type="presParOf" srcId="{E57CB703-4897-45FC-9B9E-DB6744EB5B39}" destId="{F5FA0CCF-648F-4713-A7FE-D70DE92FA5D0}" srcOrd="2" destOrd="0" presId="urn:microsoft.com/office/officeart/2018/2/layout/IconCircleList"/>
    <dgm:cxn modelId="{EE7C0C47-2F7F-4D8C-920A-3A509EDC0B3D}" type="presParOf" srcId="{E57CB703-4897-45FC-9B9E-DB6744EB5B39}" destId="{A54D656E-409F-4E43-A3DC-C2FAA33D8E69}" srcOrd="3" destOrd="0" presId="urn:microsoft.com/office/officeart/2018/2/layout/IconCircleList"/>
    <dgm:cxn modelId="{5204B76B-295C-47D9-90E7-07F6666146BD}" type="presParOf" srcId="{505E5DBE-B37A-49E3-82E0-83EC9398CC9F}" destId="{31EE667F-A869-43C4-A642-AC23B67CF83E}" srcOrd="1" destOrd="0" presId="urn:microsoft.com/office/officeart/2018/2/layout/IconCircleList"/>
    <dgm:cxn modelId="{3A6100EE-96AE-45D9-9A76-D2C6627B8949}" type="presParOf" srcId="{505E5DBE-B37A-49E3-82E0-83EC9398CC9F}" destId="{A5A3C314-C054-407B-BC8B-E81C757870A8}" srcOrd="2" destOrd="0" presId="urn:microsoft.com/office/officeart/2018/2/layout/IconCircleList"/>
    <dgm:cxn modelId="{B425C338-8CE0-4799-9C17-9FD83861557A}" type="presParOf" srcId="{A5A3C314-C054-407B-BC8B-E81C757870A8}" destId="{CF6584EA-1EA2-4F4D-A1F8-1956AFDE6E01}" srcOrd="0" destOrd="0" presId="urn:microsoft.com/office/officeart/2018/2/layout/IconCircleList"/>
    <dgm:cxn modelId="{0BE62155-241E-4B94-9E99-1E4A46703F1B}" type="presParOf" srcId="{A5A3C314-C054-407B-BC8B-E81C757870A8}" destId="{3A4AAAFD-07B0-4E6D-9753-AF55BC6D0F91}" srcOrd="1" destOrd="0" presId="urn:microsoft.com/office/officeart/2018/2/layout/IconCircleList"/>
    <dgm:cxn modelId="{6BE929E7-7F2C-4A7D-86D1-DF9DB3585F44}" type="presParOf" srcId="{A5A3C314-C054-407B-BC8B-E81C757870A8}" destId="{BC279C4E-59D3-447B-AD75-D906BB55DD71}" srcOrd="2" destOrd="0" presId="urn:microsoft.com/office/officeart/2018/2/layout/IconCircleList"/>
    <dgm:cxn modelId="{9CD049E0-23F0-480F-BE9E-D8F1BEDD4C93}" type="presParOf" srcId="{A5A3C314-C054-407B-BC8B-E81C757870A8}" destId="{68FCFA5E-1B60-466B-B6B8-0C4882A88E45}" srcOrd="3" destOrd="0" presId="urn:microsoft.com/office/officeart/2018/2/layout/IconCircleList"/>
    <dgm:cxn modelId="{1A9BC5ED-80E8-46D8-8D9D-48DBDB83C328}" type="presParOf" srcId="{505E5DBE-B37A-49E3-82E0-83EC9398CC9F}" destId="{51BDA8C2-E314-42D0-B559-2B5203D83F00}" srcOrd="3" destOrd="0" presId="urn:microsoft.com/office/officeart/2018/2/layout/IconCircleList"/>
    <dgm:cxn modelId="{BE2A3F80-964B-42DC-B692-284B5EF0290D}" type="presParOf" srcId="{505E5DBE-B37A-49E3-82E0-83EC9398CC9F}" destId="{7040C496-F512-45CA-9C5B-37A230503908}" srcOrd="4" destOrd="0" presId="urn:microsoft.com/office/officeart/2018/2/layout/IconCircleList"/>
    <dgm:cxn modelId="{670E308F-EF15-44D0-9071-D42B3BB15527}" type="presParOf" srcId="{7040C496-F512-45CA-9C5B-37A230503908}" destId="{2513DA3E-7E5F-4804-B321-D3DADAEF2818}" srcOrd="0" destOrd="0" presId="urn:microsoft.com/office/officeart/2018/2/layout/IconCircleList"/>
    <dgm:cxn modelId="{4EEB102E-9D14-44A0-AEB4-F767F6DFCC66}" type="presParOf" srcId="{7040C496-F512-45CA-9C5B-37A230503908}" destId="{302C282F-3475-45A5-940D-FDE1ABFEFC5F}" srcOrd="1" destOrd="0" presId="urn:microsoft.com/office/officeart/2018/2/layout/IconCircleList"/>
    <dgm:cxn modelId="{47B5768D-F3B8-4502-B1D3-7874E58768EF}" type="presParOf" srcId="{7040C496-F512-45CA-9C5B-37A230503908}" destId="{CB7EC7BA-2441-46EB-AEF3-76E1197A4B80}" srcOrd="2" destOrd="0" presId="urn:microsoft.com/office/officeart/2018/2/layout/IconCircleList"/>
    <dgm:cxn modelId="{B3C90E41-7347-4C40-981C-FD31A4F069F6}" type="presParOf" srcId="{7040C496-F512-45CA-9C5B-37A230503908}" destId="{B27A99DD-9030-417C-B3D8-CF88765205A7}" srcOrd="3" destOrd="0" presId="urn:microsoft.com/office/officeart/2018/2/layout/IconCircleList"/>
    <dgm:cxn modelId="{4847DD6D-4DAE-4F88-A32B-1C089849A89E}" type="presParOf" srcId="{505E5DBE-B37A-49E3-82E0-83EC9398CC9F}" destId="{2DFCAD3E-A848-42A0-87D5-0FBB1BC0E4DA}" srcOrd="5" destOrd="0" presId="urn:microsoft.com/office/officeart/2018/2/layout/IconCircleList"/>
    <dgm:cxn modelId="{E26FBDA2-F64F-4BB0-BFB8-22AF481F3267}" type="presParOf" srcId="{505E5DBE-B37A-49E3-82E0-83EC9398CC9F}" destId="{BB76EB95-4D40-4E51-88C1-63A4C9C70F21}" srcOrd="6" destOrd="0" presId="urn:microsoft.com/office/officeart/2018/2/layout/IconCircleList"/>
    <dgm:cxn modelId="{88975EAA-177E-4F18-A4AA-74A5B69D3901}" type="presParOf" srcId="{BB76EB95-4D40-4E51-88C1-63A4C9C70F21}" destId="{3C8F63EA-B6EC-48CE-A0A9-37F30A4BCC5E}" srcOrd="0" destOrd="0" presId="urn:microsoft.com/office/officeart/2018/2/layout/IconCircleList"/>
    <dgm:cxn modelId="{75413A76-A3A3-4C46-9BBD-762FBF73A80E}" type="presParOf" srcId="{BB76EB95-4D40-4E51-88C1-63A4C9C70F21}" destId="{5F19D547-27C9-452F-9307-B256540C2F90}" srcOrd="1" destOrd="0" presId="urn:microsoft.com/office/officeart/2018/2/layout/IconCircleList"/>
    <dgm:cxn modelId="{EACA6251-E17F-4D19-A1F5-5B99D5E3FFC5}" type="presParOf" srcId="{BB76EB95-4D40-4E51-88C1-63A4C9C70F21}" destId="{5CD6FC40-777C-482F-AA6A-30B73A479CD3}" srcOrd="2" destOrd="0" presId="urn:microsoft.com/office/officeart/2018/2/layout/IconCircleList"/>
    <dgm:cxn modelId="{3AA96422-E7E6-4DE6-ADC5-04C7FFC33436}" type="presParOf" srcId="{BB76EB95-4D40-4E51-88C1-63A4C9C70F21}" destId="{EE8B8D78-DA3F-48C3-B5E8-1F01471394C2}" srcOrd="3" destOrd="0" presId="urn:microsoft.com/office/officeart/2018/2/layout/IconCircleList"/>
    <dgm:cxn modelId="{DF49B088-B3FB-4EB5-A03C-4653ACADE74C}" type="presParOf" srcId="{505E5DBE-B37A-49E3-82E0-83EC9398CC9F}" destId="{9705D373-4186-4B9C-9AAD-EB005DC74D60}" srcOrd="7" destOrd="0" presId="urn:microsoft.com/office/officeart/2018/2/layout/IconCircleList"/>
    <dgm:cxn modelId="{E19180D4-06E8-4CDF-A412-3912D8AA7AA5}" type="presParOf" srcId="{505E5DBE-B37A-49E3-82E0-83EC9398CC9F}" destId="{AC8A3491-1378-457D-92F2-7ACF85DD3588}" srcOrd="8" destOrd="0" presId="urn:microsoft.com/office/officeart/2018/2/layout/IconCircleList"/>
    <dgm:cxn modelId="{43C3C495-A351-41B0-957F-B8094FCA1B83}" type="presParOf" srcId="{AC8A3491-1378-457D-92F2-7ACF85DD3588}" destId="{C48911FC-7D76-4870-876A-6ED9E058F3A4}" srcOrd="0" destOrd="0" presId="urn:microsoft.com/office/officeart/2018/2/layout/IconCircleList"/>
    <dgm:cxn modelId="{9E1B040D-6977-49FC-8D51-D957E5DD3DF9}" type="presParOf" srcId="{AC8A3491-1378-457D-92F2-7ACF85DD3588}" destId="{679300DA-1EB6-44B6-8CDA-992D8292555D}" srcOrd="1" destOrd="0" presId="urn:microsoft.com/office/officeart/2018/2/layout/IconCircleList"/>
    <dgm:cxn modelId="{885EDF6B-F2FD-4591-AFAD-A595BCD6C55D}" type="presParOf" srcId="{AC8A3491-1378-457D-92F2-7ACF85DD3588}" destId="{061F094D-C83D-4622-AA89-EEB17B3FA98C}" srcOrd="2" destOrd="0" presId="urn:microsoft.com/office/officeart/2018/2/layout/IconCircleList"/>
    <dgm:cxn modelId="{5D2F5603-BF58-46D1-B5C6-88DF2B20E17C}" type="presParOf" srcId="{AC8A3491-1378-457D-92F2-7ACF85DD3588}" destId="{9B143D4A-B83B-4FF5-AAAE-6F87DD26F61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CEC188-E44C-4F6C-8498-AD732075CC59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5FBC764-F633-46D2-BF82-40316471C127}">
      <dgm:prSet/>
      <dgm:spPr/>
      <dgm:t>
        <a:bodyPr/>
        <a:lstStyle/>
        <a:p>
          <a:r>
            <a:rPr lang="en-US" dirty="0"/>
            <a:t>Squats (</a:t>
          </a:r>
          <a:r>
            <a:rPr lang="en-CA" dirty="0"/>
            <a:t>3</a:t>
          </a:r>
          <a:r>
            <a:rPr lang="en-US" dirty="0"/>
            <a:t>x8 reps)</a:t>
          </a:r>
          <a:r>
            <a:rPr lang="en-CA" dirty="0"/>
            <a:t> Chelly et al. (2010)</a:t>
          </a:r>
          <a:endParaRPr lang="en-US" dirty="0"/>
        </a:p>
      </dgm:t>
    </dgm:pt>
    <dgm:pt modelId="{EF300D1C-44A0-416C-89F1-8E6B00030788}" type="parTrans" cxnId="{2E6640E4-F0CE-46AE-8081-61A212DEC84D}">
      <dgm:prSet/>
      <dgm:spPr/>
      <dgm:t>
        <a:bodyPr/>
        <a:lstStyle/>
        <a:p>
          <a:endParaRPr lang="en-US"/>
        </a:p>
      </dgm:t>
    </dgm:pt>
    <dgm:pt modelId="{F5E77FD3-015A-4753-B048-88F0531B1F10}" type="sibTrans" cxnId="{2E6640E4-F0CE-46AE-8081-61A212DEC84D}">
      <dgm:prSet/>
      <dgm:spPr/>
      <dgm:t>
        <a:bodyPr/>
        <a:lstStyle/>
        <a:p>
          <a:endParaRPr lang="en-US"/>
        </a:p>
      </dgm:t>
    </dgm:pt>
    <dgm:pt modelId="{D41422D8-177F-42FD-B79C-FF53BE5768D1}">
      <dgm:prSet/>
      <dgm:spPr/>
      <dgm:t>
        <a:bodyPr/>
        <a:lstStyle/>
        <a:p>
          <a:r>
            <a:rPr lang="en-CA" dirty="0"/>
            <a:t>Romanian </a:t>
          </a:r>
          <a:r>
            <a:rPr lang="en-US" dirty="0"/>
            <a:t>Deadlifts (</a:t>
          </a:r>
          <a:r>
            <a:rPr lang="en-CA" dirty="0"/>
            <a:t>3</a:t>
          </a:r>
          <a:r>
            <a:rPr lang="en-US" dirty="0"/>
            <a:t>x6 reps) Clark, K.P &amp; Weyand, P. G. (2014)</a:t>
          </a:r>
        </a:p>
      </dgm:t>
    </dgm:pt>
    <dgm:pt modelId="{1285F84F-9DC2-4206-9F28-15D246F512BF}" type="parTrans" cxnId="{632D6641-3CE1-4B13-8FBF-D65261628896}">
      <dgm:prSet/>
      <dgm:spPr/>
      <dgm:t>
        <a:bodyPr/>
        <a:lstStyle/>
        <a:p>
          <a:endParaRPr lang="en-US"/>
        </a:p>
      </dgm:t>
    </dgm:pt>
    <dgm:pt modelId="{33498C1A-37E5-47C4-9CE2-D2EDD40617D1}" type="sibTrans" cxnId="{632D6641-3CE1-4B13-8FBF-D65261628896}">
      <dgm:prSet/>
      <dgm:spPr/>
      <dgm:t>
        <a:bodyPr/>
        <a:lstStyle/>
        <a:p>
          <a:endParaRPr lang="en-US"/>
        </a:p>
      </dgm:t>
    </dgm:pt>
    <dgm:pt modelId="{2320ED38-0783-4CC6-B30D-E84F70571790}">
      <dgm:prSet/>
      <dgm:spPr/>
      <dgm:t>
        <a:bodyPr/>
        <a:lstStyle/>
        <a:p>
          <a:r>
            <a:rPr lang="en-CA" dirty="0"/>
            <a:t>Bulgarian Split squats </a:t>
          </a:r>
          <a:r>
            <a:rPr lang="en-US" dirty="0"/>
            <a:t>(3x</a:t>
          </a:r>
          <a:r>
            <a:rPr lang="en-CA" dirty="0"/>
            <a:t>8</a:t>
          </a:r>
          <a:r>
            <a:rPr lang="en-US" dirty="0"/>
            <a:t> reps per leg)</a:t>
          </a:r>
          <a:r>
            <a:rPr lang="en-CA" dirty="0"/>
            <a:t> McCurdy et al. (2010)</a:t>
          </a:r>
          <a:endParaRPr lang="en-US" dirty="0"/>
        </a:p>
      </dgm:t>
    </dgm:pt>
    <dgm:pt modelId="{C564E90A-4297-4CDD-9A31-AFF5505BDEF3}" type="parTrans" cxnId="{A0C09A3F-A632-4B89-B509-A6C9B6A906D0}">
      <dgm:prSet/>
      <dgm:spPr/>
      <dgm:t>
        <a:bodyPr/>
        <a:lstStyle/>
        <a:p>
          <a:endParaRPr lang="en-US"/>
        </a:p>
      </dgm:t>
    </dgm:pt>
    <dgm:pt modelId="{0A0791C3-898B-4F7F-8C68-411A117E2B07}" type="sibTrans" cxnId="{A0C09A3F-A632-4B89-B509-A6C9B6A906D0}">
      <dgm:prSet/>
      <dgm:spPr/>
      <dgm:t>
        <a:bodyPr/>
        <a:lstStyle/>
        <a:p>
          <a:endParaRPr lang="en-US"/>
        </a:p>
      </dgm:t>
    </dgm:pt>
    <dgm:pt modelId="{E42C1B63-0FDD-4FDC-BC3A-F23043CAF10C}">
      <dgm:prSet/>
      <dgm:spPr/>
      <dgm:t>
        <a:bodyPr/>
        <a:lstStyle/>
        <a:p>
          <a:r>
            <a:rPr lang="en-CA" dirty="0"/>
            <a:t>Box jumps </a:t>
          </a:r>
          <a:r>
            <a:rPr lang="en-US" dirty="0"/>
            <a:t>(</a:t>
          </a:r>
          <a:r>
            <a:rPr lang="en-CA" dirty="0"/>
            <a:t>4</a:t>
          </a:r>
          <a:r>
            <a:rPr lang="en-US" dirty="0"/>
            <a:t>x</a:t>
          </a:r>
          <a:r>
            <a:rPr lang="en-CA" dirty="0"/>
            <a:t>8</a:t>
          </a:r>
          <a:r>
            <a:rPr lang="en-US" dirty="0"/>
            <a:t> reps)</a:t>
          </a:r>
          <a:r>
            <a:rPr lang="en-CA" dirty="0"/>
            <a:t> Turner et al. (2015)</a:t>
          </a:r>
          <a:endParaRPr lang="en-US" dirty="0"/>
        </a:p>
      </dgm:t>
    </dgm:pt>
    <dgm:pt modelId="{5A2AFAF0-057D-45A6-B29D-5868DB057D2A}" type="parTrans" cxnId="{56D63FE1-8A32-4E49-B1A6-6FB0FF385360}">
      <dgm:prSet/>
      <dgm:spPr/>
      <dgm:t>
        <a:bodyPr/>
        <a:lstStyle/>
        <a:p>
          <a:endParaRPr lang="en-US"/>
        </a:p>
      </dgm:t>
    </dgm:pt>
    <dgm:pt modelId="{8762832C-A2D8-41AE-B746-D104EE51D525}" type="sibTrans" cxnId="{56D63FE1-8A32-4E49-B1A6-6FB0FF385360}">
      <dgm:prSet/>
      <dgm:spPr/>
      <dgm:t>
        <a:bodyPr/>
        <a:lstStyle/>
        <a:p>
          <a:endParaRPr lang="en-US"/>
        </a:p>
      </dgm:t>
    </dgm:pt>
    <dgm:pt modelId="{76A2A648-681E-47B8-B68D-D52946258C5C}">
      <dgm:prSet/>
      <dgm:spPr/>
      <dgm:t>
        <a:bodyPr/>
        <a:lstStyle/>
        <a:p>
          <a:r>
            <a:rPr lang="en-CA" dirty="0"/>
            <a:t>Repetition with feedback is good for motor learning (</a:t>
          </a:r>
          <a:r>
            <a:rPr lang="en-CA" b="1" dirty="0"/>
            <a:t>Schmidt &amp; </a:t>
          </a:r>
          <a:r>
            <a:rPr lang="en-CA" b="1" dirty="0" err="1"/>
            <a:t>Wrisberg</a:t>
          </a:r>
          <a:r>
            <a:rPr lang="en-CA" b="1" dirty="0"/>
            <a:t>, 2008</a:t>
          </a:r>
          <a:r>
            <a:rPr lang="en-CA" dirty="0"/>
            <a:t>).</a:t>
          </a:r>
          <a:endParaRPr lang="en-US" dirty="0"/>
        </a:p>
      </dgm:t>
    </dgm:pt>
    <dgm:pt modelId="{9F8C9011-5BFF-4FE9-A672-C674127E0F83}" type="parTrans" cxnId="{36510D45-193C-484A-8B68-9A06CABAF86F}">
      <dgm:prSet/>
      <dgm:spPr/>
      <dgm:t>
        <a:bodyPr/>
        <a:lstStyle/>
        <a:p>
          <a:endParaRPr lang="en-US"/>
        </a:p>
      </dgm:t>
    </dgm:pt>
    <dgm:pt modelId="{58967BC7-E580-4376-8A90-9487E38AC59C}" type="sibTrans" cxnId="{36510D45-193C-484A-8B68-9A06CABAF86F}">
      <dgm:prSet/>
      <dgm:spPr/>
      <dgm:t>
        <a:bodyPr/>
        <a:lstStyle/>
        <a:p>
          <a:endParaRPr lang="en-US"/>
        </a:p>
      </dgm:t>
    </dgm:pt>
    <dgm:pt modelId="{FB37C0F0-E498-8C4C-8943-4BBD37E51B0B}" type="pres">
      <dgm:prSet presAssocID="{E3CEC188-E44C-4F6C-8498-AD732075CC59}" presName="vert0" presStyleCnt="0">
        <dgm:presLayoutVars>
          <dgm:dir/>
          <dgm:animOne val="branch"/>
          <dgm:animLvl val="lvl"/>
        </dgm:presLayoutVars>
      </dgm:prSet>
      <dgm:spPr/>
    </dgm:pt>
    <dgm:pt modelId="{14F97E8E-7736-3F42-AFFA-113603A3C61E}" type="pres">
      <dgm:prSet presAssocID="{15FBC764-F633-46D2-BF82-40316471C127}" presName="thickLine" presStyleLbl="alignNode1" presStyleIdx="0" presStyleCnt="5"/>
      <dgm:spPr/>
    </dgm:pt>
    <dgm:pt modelId="{87DB71BA-A684-1A43-8DD0-CC29D8C392F0}" type="pres">
      <dgm:prSet presAssocID="{15FBC764-F633-46D2-BF82-40316471C127}" presName="horz1" presStyleCnt="0"/>
      <dgm:spPr/>
    </dgm:pt>
    <dgm:pt modelId="{38ED4F3F-9011-EF4C-A8E5-E42C090E30AC}" type="pres">
      <dgm:prSet presAssocID="{15FBC764-F633-46D2-BF82-40316471C127}" presName="tx1" presStyleLbl="revTx" presStyleIdx="0" presStyleCnt="5"/>
      <dgm:spPr/>
    </dgm:pt>
    <dgm:pt modelId="{202FA9EE-8FA9-784A-87BA-0289F1BE80C4}" type="pres">
      <dgm:prSet presAssocID="{15FBC764-F633-46D2-BF82-40316471C127}" presName="vert1" presStyleCnt="0"/>
      <dgm:spPr/>
    </dgm:pt>
    <dgm:pt modelId="{D6394EC1-893E-8049-801D-EC5EC4C71F5E}" type="pres">
      <dgm:prSet presAssocID="{D41422D8-177F-42FD-B79C-FF53BE5768D1}" presName="thickLine" presStyleLbl="alignNode1" presStyleIdx="1" presStyleCnt="5"/>
      <dgm:spPr/>
    </dgm:pt>
    <dgm:pt modelId="{689E0249-EAB2-AE40-BE41-D8F27B3B9A1A}" type="pres">
      <dgm:prSet presAssocID="{D41422D8-177F-42FD-B79C-FF53BE5768D1}" presName="horz1" presStyleCnt="0"/>
      <dgm:spPr/>
    </dgm:pt>
    <dgm:pt modelId="{563A3BAA-F4BC-B342-B228-376FD5187CEA}" type="pres">
      <dgm:prSet presAssocID="{D41422D8-177F-42FD-B79C-FF53BE5768D1}" presName="tx1" presStyleLbl="revTx" presStyleIdx="1" presStyleCnt="5"/>
      <dgm:spPr/>
    </dgm:pt>
    <dgm:pt modelId="{2B8F9F31-CC05-DC46-B2DB-18E26CE22CD2}" type="pres">
      <dgm:prSet presAssocID="{D41422D8-177F-42FD-B79C-FF53BE5768D1}" presName="vert1" presStyleCnt="0"/>
      <dgm:spPr/>
    </dgm:pt>
    <dgm:pt modelId="{6888921A-DF9D-3742-8B30-129E47DED4B6}" type="pres">
      <dgm:prSet presAssocID="{2320ED38-0783-4CC6-B30D-E84F70571790}" presName="thickLine" presStyleLbl="alignNode1" presStyleIdx="2" presStyleCnt="5"/>
      <dgm:spPr/>
    </dgm:pt>
    <dgm:pt modelId="{8153B5DF-99FF-3B4D-8A99-81D24F0CAA44}" type="pres">
      <dgm:prSet presAssocID="{2320ED38-0783-4CC6-B30D-E84F70571790}" presName="horz1" presStyleCnt="0"/>
      <dgm:spPr/>
    </dgm:pt>
    <dgm:pt modelId="{4CB8F649-DBFE-5F49-B00D-D42655388475}" type="pres">
      <dgm:prSet presAssocID="{2320ED38-0783-4CC6-B30D-E84F70571790}" presName="tx1" presStyleLbl="revTx" presStyleIdx="2" presStyleCnt="5"/>
      <dgm:spPr/>
    </dgm:pt>
    <dgm:pt modelId="{25CA1F7B-0481-AD4F-9BD8-14B519EA5472}" type="pres">
      <dgm:prSet presAssocID="{2320ED38-0783-4CC6-B30D-E84F70571790}" presName="vert1" presStyleCnt="0"/>
      <dgm:spPr/>
    </dgm:pt>
    <dgm:pt modelId="{61EFF0A2-AF7B-F641-BF00-8A121D3C9063}" type="pres">
      <dgm:prSet presAssocID="{E42C1B63-0FDD-4FDC-BC3A-F23043CAF10C}" presName="thickLine" presStyleLbl="alignNode1" presStyleIdx="3" presStyleCnt="5"/>
      <dgm:spPr/>
    </dgm:pt>
    <dgm:pt modelId="{C930DD7D-2A08-864B-B5B3-FE6CF69E3E6A}" type="pres">
      <dgm:prSet presAssocID="{E42C1B63-0FDD-4FDC-BC3A-F23043CAF10C}" presName="horz1" presStyleCnt="0"/>
      <dgm:spPr/>
    </dgm:pt>
    <dgm:pt modelId="{50C329A7-F840-EE4C-9EB0-51FAECBA2BA6}" type="pres">
      <dgm:prSet presAssocID="{E42C1B63-0FDD-4FDC-BC3A-F23043CAF10C}" presName="tx1" presStyleLbl="revTx" presStyleIdx="3" presStyleCnt="5"/>
      <dgm:spPr/>
    </dgm:pt>
    <dgm:pt modelId="{96D4A0D9-4AD1-FC4B-8B9C-72524F6FBEA3}" type="pres">
      <dgm:prSet presAssocID="{E42C1B63-0FDD-4FDC-BC3A-F23043CAF10C}" presName="vert1" presStyleCnt="0"/>
      <dgm:spPr/>
    </dgm:pt>
    <dgm:pt modelId="{B6DEC53D-BC99-2C46-9B06-3C79D711582B}" type="pres">
      <dgm:prSet presAssocID="{76A2A648-681E-47B8-B68D-D52946258C5C}" presName="thickLine" presStyleLbl="alignNode1" presStyleIdx="4" presStyleCnt="5"/>
      <dgm:spPr/>
    </dgm:pt>
    <dgm:pt modelId="{75732D44-A1FF-0B4D-B862-CB5ECABA3E15}" type="pres">
      <dgm:prSet presAssocID="{76A2A648-681E-47B8-B68D-D52946258C5C}" presName="horz1" presStyleCnt="0"/>
      <dgm:spPr/>
    </dgm:pt>
    <dgm:pt modelId="{108813FF-876E-5241-83DE-8177CBCEC2AB}" type="pres">
      <dgm:prSet presAssocID="{76A2A648-681E-47B8-B68D-D52946258C5C}" presName="tx1" presStyleLbl="revTx" presStyleIdx="4" presStyleCnt="5"/>
      <dgm:spPr/>
    </dgm:pt>
    <dgm:pt modelId="{36412915-71F8-A64C-A667-254911FED847}" type="pres">
      <dgm:prSet presAssocID="{76A2A648-681E-47B8-B68D-D52946258C5C}" presName="vert1" presStyleCnt="0"/>
      <dgm:spPr/>
    </dgm:pt>
  </dgm:ptLst>
  <dgm:cxnLst>
    <dgm:cxn modelId="{A372B334-CEB9-F447-AF79-1CC1B4B1FA36}" type="presOf" srcId="{2320ED38-0783-4CC6-B30D-E84F70571790}" destId="{4CB8F649-DBFE-5F49-B00D-D42655388475}" srcOrd="0" destOrd="0" presId="urn:microsoft.com/office/officeart/2008/layout/LinedList"/>
    <dgm:cxn modelId="{A0C09A3F-A632-4B89-B509-A6C9B6A906D0}" srcId="{E3CEC188-E44C-4F6C-8498-AD732075CC59}" destId="{2320ED38-0783-4CC6-B30D-E84F70571790}" srcOrd="2" destOrd="0" parTransId="{C564E90A-4297-4CDD-9A31-AFF5505BDEF3}" sibTransId="{0A0791C3-898B-4F7F-8C68-411A117E2B07}"/>
    <dgm:cxn modelId="{632D6641-3CE1-4B13-8FBF-D65261628896}" srcId="{E3CEC188-E44C-4F6C-8498-AD732075CC59}" destId="{D41422D8-177F-42FD-B79C-FF53BE5768D1}" srcOrd="1" destOrd="0" parTransId="{1285F84F-9DC2-4206-9F28-15D246F512BF}" sibTransId="{33498C1A-37E5-47C4-9CE2-D2EDD40617D1}"/>
    <dgm:cxn modelId="{36510D45-193C-484A-8B68-9A06CABAF86F}" srcId="{E3CEC188-E44C-4F6C-8498-AD732075CC59}" destId="{76A2A648-681E-47B8-B68D-D52946258C5C}" srcOrd="4" destOrd="0" parTransId="{9F8C9011-5BFF-4FE9-A672-C674127E0F83}" sibTransId="{58967BC7-E580-4376-8A90-9487E38AC59C}"/>
    <dgm:cxn modelId="{14EB6A51-15F4-4345-BFAF-4E3042495D93}" type="presOf" srcId="{E42C1B63-0FDD-4FDC-BC3A-F23043CAF10C}" destId="{50C329A7-F840-EE4C-9EB0-51FAECBA2BA6}" srcOrd="0" destOrd="0" presId="urn:microsoft.com/office/officeart/2008/layout/LinedList"/>
    <dgm:cxn modelId="{26DDD262-13C7-CF44-8404-BB46118A2890}" type="presOf" srcId="{E3CEC188-E44C-4F6C-8498-AD732075CC59}" destId="{FB37C0F0-E498-8C4C-8943-4BBD37E51B0B}" srcOrd="0" destOrd="0" presId="urn:microsoft.com/office/officeart/2008/layout/LinedList"/>
    <dgm:cxn modelId="{166AEC70-C5B6-1442-8839-8CC07AE18788}" type="presOf" srcId="{15FBC764-F633-46D2-BF82-40316471C127}" destId="{38ED4F3F-9011-EF4C-A8E5-E42C090E30AC}" srcOrd="0" destOrd="0" presId="urn:microsoft.com/office/officeart/2008/layout/LinedList"/>
    <dgm:cxn modelId="{BFCF3487-776B-BB4F-9C11-5CF65A444A9B}" type="presOf" srcId="{76A2A648-681E-47B8-B68D-D52946258C5C}" destId="{108813FF-876E-5241-83DE-8177CBCEC2AB}" srcOrd="0" destOrd="0" presId="urn:microsoft.com/office/officeart/2008/layout/LinedList"/>
    <dgm:cxn modelId="{94DD14C7-54F1-AE4A-AD11-C3F1F419D7A2}" type="presOf" srcId="{D41422D8-177F-42FD-B79C-FF53BE5768D1}" destId="{563A3BAA-F4BC-B342-B228-376FD5187CEA}" srcOrd="0" destOrd="0" presId="urn:microsoft.com/office/officeart/2008/layout/LinedList"/>
    <dgm:cxn modelId="{56D63FE1-8A32-4E49-B1A6-6FB0FF385360}" srcId="{E3CEC188-E44C-4F6C-8498-AD732075CC59}" destId="{E42C1B63-0FDD-4FDC-BC3A-F23043CAF10C}" srcOrd="3" destOrd="0" parTransId="{5A2AFAF0-057D-45A6-B29D-5868DB057D2A}" sibTransId="{8762832C-A2D8-41AE-B746-D104EE51D525}"/>
    <dgm:cxn modelId="{2E6640E4-F0CE-46AE-8081-61A212DEC84D}" srcId="{E3CEC188-E44C-4F6C-8498-AD732075CC59}" destId="{15FBC764-F633-46D2-BF82-40316471C127}" srcOrd="0" destOrd="0" parTransId="{EF300D1C-44A0-416C-89F1-8E6B00030788}" sibTransId="{F5E77FD3-015A-4753-B048-88F0531B1F10}"/>
    <dgm:cxn modelId="{321C3038-4EC6-B64B-B32D-DEA81BD08761}" type="presParOf" srcId="{FB37C0F0-E498-8C4C-8943-4BBD37E51B0B}" destId="{14F97E8E-7736-3F42-AFFA-113603A3C61E}" srcOrd="0" destOrd="0" presId="urn:microsoft.com/office/officeart/2008/layout/LinedList"/>
    <dgm:cxn modelId="{2DB19FD4-83F6-B24F-9E06-D3AA00434AC6}" type="presParOf" srcId="{FB37C0F0-E498-8C4C-8943-4BBD37E51B0B}" destId="{87DB71BA-A684-1A43-8DD0-CC29D8C392F0}" srcOrd="1" destOrd="0" presId="urn:microsoft.com/office/officeart/2008/layout/LinedList"/>
    <dgm:cxn modelId="{5B9FE1E4-4C19-544F-9B44-8684E4DD85A1}" type="presParOf" srcId="{87DB71BA-A684-1A43-8DD0-CC29D8C392F0}" destId="{38ED4F3F-9011-EF4C-A8E5-E42C090E30AC}" srcOrd="0" destOrd="0" presId="urn:microsoft.com/office/officeart/2008/layout/LinedList"/>
    <dgm:cxn modelId="{F4DB7C44-19D9-8543-BEF2-856BECB17911}" type="presParOf" srcId="{87DB71BA-A684-1A43-8DD0-CC29D8C392F0}" destId="{202FA9EE-8FA9-784A-87BA-0289F1BE80C4}" srcOrd="1" destOrd="0" presId="urn:microsoft.com/office/officeart/2008/layout/LinedList"/>
    <dgm:cxn modelId="{1A489839-FE16-D64B-BACA-DCA5B3F1BA9A}" type="presParOf" srcId="{FB37C0F0-E498-8C4C-8943-4BBD37E51B0B}" destId="{D6394EC1-893E-8049-801D-EC5EC4C71F5E}" srcOrd="2" destOrd="0" presId="urn:microsoft.com/office/officeart/2008/layout/LinedList"/>
    <dgm:cxn modelId="{B7A16DB6-A7EA-E447-BBF0-0EF92FD7F224}" type="presParOf" srcId="{FB37C0F0-E498-8C4C-8943-4BBD37E51B0B}" destId="{689E0249-EAB2-AE40-BE41-D8F27B3B9A1A}" srcOrd="3" destOrd="0" presId="urn:microsoft.com/office/officeart/2008/layout/LinedList"/>
    <dgm:cxn modelId="{2EBEDD6C-D079-F24E-BEF1-C415154D896F}" type="presParOf" srcId="{689E0249-EAB2-AE40-BE41-D8F27B3B9A1A}" destId="{563A3BAA-F4BC-B342-B228-376FD5187CEA}" srcOrd="0" destOrd="0" presId="urn:microsoft.com/office/officeart/2008/layout/LinedList"/>
    <dgm:cxn modelId="{A70CD147-0BB0-A34D-A610-304968812ECA}" type="presParOf" srcId="{689E0249-EAB2-AE40-BE41-D8F27B3B9A1A}" destId="{2B8F9F31-CC05-DC46-B2DB-18E26CE22CD2}" srcOrd="1" destOrd="0" presId="urn:microsoft.com/office/officeart/2008/layout/LinedList"/>
    <dgm:cxn modelId="{51C1AF30-998C-0748-9337-D82D200C14F8}" type="presParOf" srcId="{FB37C0F0-E498-8C4C-8943-4BBD37E51B0B}" destId="{6888921A-DF9D-3742-8B30-129E47DED4B6}" srcOrd="4" destOrd="0" presId="urn:microsoft.com/office/officeart/2008/layout/LinedList"/>
    <dgm:cxn modelId="{8C817F61-A81C-BD44-9E29-4E2053CE4EBA}" type="presParOf" srcId="{FB37C0F0-E498-8C4C-8943-4BBD37E51B0B}" destId="{8153B5DF-99FF-3B4D-8A99-81D24F0CAA44}" srcOrd="5" destOrd="0" presId="urn:microsoft.com/office/officeart/2008/layout/LinedList"/>
    <dgm:cxn modelId="{CC84132E-A658-964B-B138-6A9FE08C2973}" type="presParOf" srcId="{8153B5DF-99FF-3B4D-8A99-81D24F0CAA44}" destId="{4CB8F649-DBFE-5F49-B00D-D42655388475}" srcOrd="0" destOrd="0" presId="urn:microsoft.com/office/officeart/2008/layout/LinedList"/>
    <dgm:cxn modelId="{F5215FDD-CDF4-2A44-B0EB-DE77EEF1C1B3}" type="presParOf" srcId="{8153B5DF-99FF-3B4D-8A99-81D24F0CAA44}" destId="{25CA1F7B-0481-AD4F-9BD8-14B519EA5472}" srcOrd="1" destOrd="0" presId="urn:microsoft.com/office/officeart/2008/layout/LinedList"/>
    <dgm:cxn modelId="{CD26E2E7-C0A0-284B-98F1-DC6C8BE1E454}" type="presParOf" srcId="{FB37C0F0-E498-8C4C-8943-4BBD37E51B0B}" destId="{61EFF0A2-AF7B-F641-BF00-8A121D3C9063}" srcOrd="6" destOrd="0" presId="urn:microsoft.com/office/officeart/2008/layout/LinedList"/>
    <dgm:cxn modelId="{D0D31589-1D04-F44B-B9CC-EF3A4868E408}" type="presParOf" srcId="{FB37C0F0-E498-8C4C-8943-4BBD37E51B0B}" destId="{C930DD7D-2A08-864B-B5B3-FE6CF69E3E6A}" srcOrd="7" destOrd="0" presId="urn:microsoft.com/office/officeart/2008/layout/LinedList"/>
    <dgm:cxn modelId="{6F7E5EB0-62FF-774A-80BF-0442162B0A26}" type="presParOf" srcId="{C930DD7D-2A08-864B-B5B3-FE6CF69E3E6A}" destId="{50C329A7-F840-EE4C-9EB0-51FAECBA2BA6}" srcOrd="0" destOrd="0" presId="urn:microsoft.com/office/officeart/2008/layout/LinedList"/>
    <dgm:cxn modelId="{151F077D-E80B-E947-8C0B-AEA60C3B79BC}" type="presParOf" srcId="{C930DD7D-2A08-864B-B5B3-FE6CF69E3E6A}" destId="{96D4A0D9-4AD1-FC4B-8B9C-72524F6FBEA3}" srcOrd="1" destOrd="0" presId="urn:microsoft.com/office/officeart/2008/layout/LinedList"/>
    <dgm:cxn modelId="{39E293D2-0A98-E244-9DB9-90896F415CC5}" type="presParOf" srcId="{FB37C0F0-E498-8C4C-8943-4BBD37E51B0B}" destId="{B6DEC53D-BC99-2C46-9B06-3C79D711582B}" srcOrd="8" destOrd="0" presId="urn:microsoft.com/office/officeart/2008/layout/LinedList"/>
    <dgm:cxn modelId="{84CC22D0-D54D-9245-AABE-345607B2B20A}" type="presParOf" srcId="{FB37C0F0-E498-8C4C-8943-4BBD37E51B0B}" destId="{75732D44-A1FF-0B4D-B862-CB5ECABA3E15}" srcOrd="9" destOrd="0" presId="urn:microsoft.com/office/officeart/2008/layout/LinedList"/>
    <dgm:cxn modelId="{C29315B1-52AF-784C-A71D-F8651023912B}" type="presParOf" srcId="{75732D44-A1FF-0B4D-B862-CB5ECABA3E15}" destId="{108813FF-876E-5241-83DE-8177CBCEC2AB}" srcOrd="0" destOrd="0" presId="urn:microsoft.com/office/officeart/2008/layout/LinedList"/>
    <dgm:cxn modelId="{F023BD3A-63CC-414A-82B6-324044251856}" type="presParOf" srcId="{75732D44-A1FF-0B4D-B862-CB5ECABA3E15}" destId="{36412915-71F8-A64C-A667-254911FED8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F1CE01-D4C9-4F80-B9D2-9D19257BF38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63C79E5-4FFF-4D43-BA32-BA298B2120CE}">
      <dgm:prSet/>
      <dgm:spPr/>
      <dgm:t>
        <a:bodyPr/>
        <a:lstStyle/>
        <a:p>
          <a:r>
            <a:rPr lang="en-US" dirty="0"/>
            <a:t>Ladder Drills (footwork and coordination)</a:t>
          </a:r>
        </a:p>
      </dgm:t>
    </dgm:pt>
    <dgm:pt modelId="{4D74810F-596A-4D21-8D81-699106E11A7D}" type="parTrans" cxnId="{1C3E4721-D585-482A-9872-6D3BC38CDC8F}">
      <dgm:prSet/>
      <dgm:spPr/>
      <dgm:t>
        <a:bodyPr/>
        <a:lstStyle/>
        <a:p>
          <a:endParaRPr lang="en-US"/>
        </a:p>
      </dgm:t>
    </dgm:pt>
    <dgm:pt modelId="{32888332-E636-444C-9AC3-162D1B278996}" type="sibTrans" cxnId="{1C3E4721-D585-482A-9872-6D3BC38CDC8F}">
      <dgm:prSet/>
      <dgm:spPr/>
      <dgm:t>
        <a:bodyPr/>
        <a:lstStyle/>
        <a:p>
          <a:endParaRPr lang="en-US"/>
        </a:p>
      </dgm:t>
    </dgm:pt>
    <dgm:pt modelId="{1B11A7A8-161E-48E5-96D3-7267E79EC23A}">
      <dgm:prSet/>
      <dgm:spPr/>
      <dgm:t>
        <a:bodyPr/>
        <a:lstStyle/>
        <a:p>
          <a:r>
            <a:rPr lang="en-US" dirty="0"/>
            <a:t>Cone Drills (With ball and stick)</a:t>
          </a:r>
        </a:p>
      </dgm:t>
    </dgm:pt>
    <dgm:pt modelId="{F5E0FB13-8FC2-4D84-8606-B7837869FBF8}" type="parTrans" cxnId="{92C3EA73-1330-4A96-9A65-29A1F89855D4}">
      <dgm:prSet/>
      <dgm:spPr/>
      <dgm:t>
        <a:bodyPr/>
        <a:lstStyle/>
        <a:p>
          <a:endParaRPr lang="en-US"/>
        </a:p>
      </dgm:t>
    </dgm:pt>
    <dgm:pt modelId="{667BDF48-F79F-40ED-B7BB-4776D115CF36}" type="sibTrans" cxnId="{92C3EA73-1330-4A96-9A65-29A1F89855D4}">
      <dgm:prSet/>
      <dgm:spPr/>
      <dgm:t>
        <a:bodyPr/>
        <a:lstStyle/>
        <a:p>
          <a:endParaRPr lang="en-US"/>
        </a:p>
      </dgm:t>
    </dgm:pt>
    <dgm:pt modelId="{7FEF4ECF-B2B1-466F-8EBF-4F3F048E9FDA}">
      <dgm:prSet/>
      <dgm:spPr/>
      <dgm:t>
        <a:bodyPr/>
        <a:lstStyle/>
        <a:p>
          <a:r>
            <a:rPr lang="en-US" dirty="0"/>
            <a:t>Shuttle runs with a ball and stick </a:t>
          </a:r>
        </a:p>
      </dgm:t>
    </dgm:pt>
    <dgm:pt modelId="{EBBF78C9-B40E-44A3-9541-7CE4E8A2006D}" type="parTrans" cxnId="{8CC8E991-59CE-40F4-B196-F3CBC85F13F8}">
      <dgm:prSet/>
      <dgm:spPr/>
      <dgm:t>
        <a:bodyPr/>
        <a:lstStyle/>
        <a:p>
          <a:endParaRPr lang="en-US"/>
        </a:p>
      </dgm:t>
    </dgm:pt>
    <dgm:pt modelId="{92B4C454-3E75-4CE1-B8B9-555EB9C6C790}" type="sibTrans" cxnId="{8CC8E991-59CE-40F4-B196-F3CBC85F13F8}">
      <dgm:prSet/>
      <dgm:spPr/>
      <dgm:t>
        <a:bodyPr/>
        <a:lstStyle/>
        <a:p>
          <a:endParaRPr lang="en-US"/>
        </a:p>
      </dgm:t>
    </dgm:pt>
    <dgm:pt modelId="{3345023F-8B71-4D9D-9332-81225D364405}">
      <dgm:prSet/>
      <dgm:spPr/>
      <dgm:t>
        <a:bodyPr/>
        <a:lstStyle/>
        <a:p>
          <a:r>
            <a:rPr lang="en-CA" dirty="0"/>
            <a:t>Agility is valuable in hockey, useful for quick change in direction and reaction time (</a:t>
          </a:r>
          <a:r>
            <a:rPr lang="en-CA" b="1" dirty="0"/>
            <a:t>Sheppard &amp; Young, 2006</a:t>
          </a:r>
          <a:r>
            <a:rPr lang="en-CA" dirty="0"/>
            <a:t>)</a:t>
          </a:r>
          <a:endParaRPr lang="en-US" dirty="0"/>
        </a:p>
      </dgm:t>
    </dgm:pt>
    <dgm:pt modelId="{434AEFC3-E697-4534-AB4B-5C3C073B8E5E}" type="parTrans" cxnId="{E72EB99B-D944-486B-945D-C8CE65A7192E}">
      <dgm:prSet/>
      <dgm:spPr/>
      <dgm:t>
        <a:bodyPr/>
        <a:lstStyle/>
        <a:p>
          <a:endParaRPr lang="en-US"/>
        </a:p>
      </dgm:t>
    </dgm:pt>
    <dgm:pt modelId="{9CAA1955-37C2-45C5-958E-EB84DBCD2BD9}" type="sibTrans" cxnId="{E72EB99B-D944-486B-945D-C8CE65A7192E}">
      <dgm:prSet/>
      <dgm:spPr/>
      <dgm:t>
        <a:bodyPr/>
        <a:lstStyle/>
        <a:p>
          <a:endParaRPr lang="en-US"/>
        </a:p>
      </dgm:t>
    </dgm:pt>
    <dgm:pt modelId="{6ED0EDB1-A7C5-1247-BAD0-1C93D09E71EC}" type="pres">
      <dgm:prSet presAssocID="{B1F1CE01-D4C9-4F80-B9D2-9D19257BF386}" presName="diagram" presStyleCnt="0">
        <dgm:presLayoutVars>
          <dgm:dir/>
          <dgm:resizeHandles val="exact"/>
        </dgm:presLayoutVars>
      </dgm:prSet>
      <dgm:spPr/>
    </dgm:pt>
    <dgm:pt modelId="{067E4D26-8013-F543-9C73-4D6284630019}" type="pres">
      <dgm:prSet presAssocID="{863C79E5-4FFF-4D43-BA32-BA298B2120CE}" presName="node" presStyleLbl="node1" presStyleIdx="0" presStyleCnt="4">
        <dgm:presLayoutVars>
          <dgm:bulletEnabled val="1"/>
        </dgm:presLayoutVars>
      </dgm:prSet>
      <dgm:spPr/>
    </dgm:pt>
    <dgm:pt modelId="{54CAB112-18A7-754C-9363-3D0D5204FB25}" type="pres">
      <dgm:prSet presAssocID="{32888332-E636-444C-9AC3-162D1B278996}" presName="sibTrans" presStyleCnt="0"/>
      <dgm:spPr/>
    </dgm:pt>
    <dgm:pt modelId="{2B9D171B-3B3F-B941-9D77-8E0B05F048A8}" type="pres">
      <dgm:prSet presAssocID="{1B11A7A8-161E-48E5-96D3-7267E79EC23A}" presName="node" presStyleLbl="node1" presStyleIdx="1" presStyleCnt="4">
        <dgm:presLayoutVars>
          <dgm:bulletEnabled val="1"/>
        </dgm:presLayoutVars>
      </dgm:prSet>
      <dgm:spPr/>
    </dgm:pt>
    <dgm:pt modelId="{ED73A379-3DF9-3842-98A8-EBB084EDD84A}" type="pres">
      <dgm:prSet presAssocID="{667BDF48-F79F-40ED-B7BB-4776D115CF36}" presName="sibTrans" presStyleCnt="0"/>
      <dgm:spPr/>
    </dgm:pt>
    <dgm:pt modelId="{74EEB13A-2A0C-4E4B-B4DA-897D38F2CDE3}" type="pres">
      <dgm:prSet presAssocID="{7FEF4ECF-B2B1-466F-8EBF-4F3F048E9FDA}" presName="node" presStyleLbl="node1" presStyleIdx="2" presStyleCnt="4">
        <dgm:presLayoutVars>
          <dgm:bulletEnabled val="1"/>
        </dgm:presLayoutVars>
      </dgm:prSet>
      <dgm:spPr/>
    </dgm:pt>
    <dgm:pt modelId="{60298220-B96E-CF4C-BD57-3C2877632B71}" type="pres">
      <dgm:prSet presAssocID="{92B4C454-3E75-4CE1-B8B9-555EB9C6C790}" presName="sibTrans" presStyleCnt="0"/>
      <dgm:spPr/>
    </dgm:pt>
    <dgm:pt modelId="{D11D0A0A-CC48-C348-8EC5-911E5770BC6F}" type="pres">
      <dgm:prSet presAssocID="{3345023F-8B71-4D9D-9332-81225D364405}" presName="node" presStyleLbl="node1" presStyleIdx="3" presStyleCnt="4">
        <dgm:presLayoutVars>
          <dgm:bulletEnabled val="1"/>
        </dgm:presLayoutVars>
      </dgm:prSet>
      <dgm:spPr/>
    </dgm:pt>
  </dgm:ptLst>
  <dgm:cxnLst>
    <dgm:cxn modelId="{1C3E4721-D585-482A-9872-6D3BC38CDC8F}" srcId="{B1F1CE01-D4C9-4F80-B9D2-9D19257BF386}" destId="{863C79E5-4FFF-4D43-BA32-BA298B2120CE}" srcOrd="0" destOrd="0" parTransId="{4D74810F-596A-4D21-8D81-699106E11A7D}" sibTransId="{32888332-E636-444C-9AC3-162D1B278996}"/>
    <dgm:cxn modelId="{D71D2927-3FDD-074C-8A3F-885504292B85}" type="presOf" srcId="{7FEF4ECF-B2B1-466F-8EBF-4F3F048E9FDA}" destId="{74EEB13A-2A0C-4E4B-B4DA-897D38F2CDE3}" srcOrd="0" destOrd="0" presId="urn:microsoft.com/office/officeart/2005/8/layout/default"/>
    <dgm:cxn modelId="{D52E7B54-F018-5446-8742-329A89FD7589}" type="presOf" srcId="{863C79E5-4FFF-4D43-BA32-BA298B2120CE}" destId="{067E4D26-8013-F543-9C73-4D6284630019}" srcOrd="0" destOrd="0" presId="urn:microsoft.com/office/officeart/2005/8/layout/default"/>
    <dgm:cxn modelId="{4392E772-BB2A-4A44-AA60-DDC661F3754C}" type="presOf" srcId="{1B11A7A8-161E-48E5-96D3-7267E79EC23A}" destId="{2B9D171B-3B3F-B941-9D77-8E0B05F048A8}" srcOrd="0" destOrd="0" presId="urn:microsoft.com/office/officeart/2005/8/layout/default"/>
    <dgm:cxn modelId="{CB13DF73-FB98-494D-97B1-CD696029B827}" type="presOf" srcId="{B1F1CE01-D4C9-4F80-B9D2-9D19257BF386}" destId="{6ED0EDB1-A7C5-1247-BAD0-1C93D09E71EC}" srcOrd="0" destOrd="0" presId="urn:microsoft.com/office/officeart/2005/8/layout/default"/>
    <dgm:cxn modelId="{92C3EA73-1330-4A96-9A65-29A1F89855D4}" srcId="{B1F1CE01-D4C9-4F80-B9D2-9D19257BF386}" destId="{1B11A7A8-161E-48E5-96D3-7267E79EC23A}" srcOrd="1" destOrd="0" parTransId="{F5E0FB13-8FC2-4D84-8606-B7837869FBF8}" sibTransId="{667BDF48-F79F-40ED-B7BB-4776D115CF36}"/>
    <dgm:cxn modelId="{8CC8E991-59CE-40F4-B196-F3CBC85F13F8}" srcId="{B1F1CE01-D4C9-4F80-B9D2-9D19257BF386}" destId="{7FEF4ECF-B2B1-466F-8EBF-4F3F048E9FDA}" srcOrd="2" destOrd="0" parTransId="{EBBF78C9-B40E-44A3-9541-7CE4E8A2006D}" sibTransId="{92B4C454-3E75-4CE1-B8B9-555EB9C6C790}"/>
    <dgm:cxn modelId="{E72EB99B-D944-486B-945D-C8CE65A7192E}" srcId="{B1F1CE01-D4C9-4F80-B9D2-9D19257BF386}" destId="{3345023F-8B71-4D9D-9332-81225D364405}" srcOrd="3" destOrd="0" parTransId="{434AEFC3-E697-4534-AB4B-5C3C073B8E5E}" sibTransId="{9CAA1955-37C2-45C5-958E-EB84DBCD2BD9}"/>
    <dgm:cxn modelId="{953D3D9C-DFAA-5F41-A31E-42A2A51E6E13}" type="presOf" srcId="{3345023F-8B71-4D9D-9332-81225D364405}" destId="{D11D0A0A-CC48-C348-8EC5-911E5770BC6F}" srcOrd="0" destOrd="0" presId="urn:microsoft.com/office/officeart/2005/8/layout/default"/>
    <dgm:cxn modelId="{8CA68B91-4E56-2542-B2F3-07D466E9B2C6}" type="presParOf" srcId="{6ED0EDB1-A7C5-1247-BAD0-1C93D09E71EC}" destId="{067E4D26-8013-F543-9C73-4D6284630019}" srcOrd="0" destOrd="0" presId="urn:microsoft.com/office/officeart/2005/8/layout/default"/>
    <dgm:cxn modelId="{F51A763B-1067-BD4A-9F33-08C7F57F0B86}" type="presParOf" srcId="{6ED0EDB1-A7C5-1247-BAD0-1C93D09E71EC}" destId="{54CAB112-18A7-754C-9363-3D0D5204FB25}" srcOrd="1" destOrd="0" presId="urn:microsoft.com/office/officeart/2005/8/layout/default"/>
    <dgm:cxn modelId="{A09F7F15-CC69-BF49-966E-75F22234E997}" type="presParOf" srcId="{6ED0EDB1-A7C5-1247-BAD0-1C93D09E71EC}" destId="{2B9D171B-3B3F-B941-9D77-8E0B05F048A8}" srcOrd="2" destOrd="0" presId="urn:microsoft.com/office/officeart/2005/8/layout/default"/>
    <dgm:cxn modelId="{69C256F7-D2CB-1942-ABF1-E65C75ED0730}" type="presParOf" srcId="{6ED0EDB1-A7C5-1247-BAD0-1C93D09E71EC}" destId="{ED73A379-3DF9-3842-98A8-EBB084EDD84A}" srcOrd="3" destOrd="0" presId="urn:microsoft.com/office/officeart/2005/8/layout/default"/>
    <dgm:cxn modelId="{10102CBC-00B0-0A4B-AC29-F85E2CF27153}" type="presParOf" srcId="{6ED0EDB1-A7C5-1247-BAD0-1C93D09E71EC}" destId="{74EEB13A-2A0C-4E4B-B4DA-897D38F2CDE3}" srcOrd="4" destOrd="0" presId="urn:microsoft.com/office/officeart/2005/8/layout/default"/>
    <dgm:cxn modelId="{CBE85EC6-ED68-A940-BCEA-7CA0E95F6FCF}" type="presParOf" srcId="{6ED0EDB1-A7C5-1247-BAD0-1C93D09E71EC}" destId="{60298220-B96E-CF4C-BD57-3C2877632B71}" srcOrd="5" destOrd="0" presId="urn:microsoft.com/office/officeart/2005/8/layout/default"/>
    <dgm:cxn modelId="{1248FA2D-5FB8-E948-A855-FF83506A118A}" type="presParOf" srcId="{6ED0EDB1-A7C5-1247-BAD0-1C93D09E71EC}" destId="{D11D0A0A-CC48-C348-8EC5-911E5770BC6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BDE4C1-C7A7-4315-BAFD-350B8D1CF2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30946C8-1F88-4998-9D83-FA28874DFD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Objective: Enhance endurance / learn effective recovery methods</a:t>
          </a:r>
        </a:p>
      </dgm:t>
    </dgm:pt>
    <dgm:pt modelId="{7C81FC9A-7077-4C2F-B1BD-2C16CD2F68C2}" type="parTrans" cxnId="{75A05A80-913B-4821-9502-4071121EA6C2}">
      <dgm:prSet/>
      <dgm:spPr/>
      <dgm:t>
        <a:bodyPr/>
        <a:lstStyle/>
        <a:p>
          <a:endParaRPr lang="en-US"/>
        </a:p>
      </dgm:t>
    </dgm:pt>
    <dgm:pt modelId="{7D09F66A-FA02-4826-8F7F-A4C434E9AE8E}" type="sibTrans" cxnId="{75A05A80-913B-4821-9502-4071121EA6C2}">
      <dgm:prSet/>
      <dgm:spPr/>
      <dgm:t>
        <a:bodyPr/>
        <a:lstStyle/>
        <a:p>
          <a:endParaRPr lang="en-US"/>
        </a:p>
      </dgm:t>
    </dgm:pt>
    <dgm:pt modelId="{E75FCA8C-34C6-4472-8692-EF54813AA7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Hockey requires aerobic and anaerobic conditioning (Spencer et al., 2005)</a:t>
          </a:r>
        </a:p>
      </dgm:t>
    </dgm:pt>
    <dgm:pt modelId="{6049DAB3-56DB-4EDD-91DD-D250655AE55F}" type="parTrans" cxnId="{C08998CB-3D56-4AEE-8D1E-7F63DEC79417}">
      <dgm:prSet/>
      <dgm:spPr/>
      <dgm:t>
        <a:bodyPr/>
        <a:lstStyle/>
        <a:p>
          <a:endParaRPr lang="en-US"/>
        </a:p>
      </dgm:t>
    </dgm:pt>
    <dgm:pt modelId="{9AABAF74-2C41-47F7-8ACB-48DFEDE82C03}" type="sibTrans" cxnId="{C08998CB-3D56-4AEE-8D1E-7F63DEC79417}">
      <dgm:prSet/>
      <dgm:spPr/>
      <dgm:t>
        <a:bodyPr/>
        <a:lstStyle/>
        <a:p>
          <a:endParaRPr lang="en-US"/>
        </a:p>
      </dgm:t>
    </dgm:pt>
    <dgm:pt modelId="{2777D5F5-512F-4CAD-9934-804CE553E1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HIIT Running drills  (40s effort, 1 minute off) x10 (Buchheit &amp; Laursen 2013) </a:t>
          </a:r>
        </a:p>
      </dgm:t>
    </dgm:pt>
    <dgm:pt modelId="{C0E72B35-BFD4-41D8-84C0-C1CB2002F2D8}" type="parTrans" cxnId="{95B1BC99-01CD-4883-8204-9818935B12F6}">
      <dgm:prSet/>
      <dgm:spPr/>
      <dgm:t>
        <a:bodyPr/>
        <a:lstStyle/>
        <a:p>
          <a:endParaRPr lang="en-US"/>
        </a:p>
      </dgm:t>
    </dgm:pt>
    <dgm:pt modelId="{2080A1BB-DB3D-4A1F-B7ED-47B906B6C1D5}" type="sibTrans" cxnId="{95B1BC99-01CD-4883-8204-9818935B12F6}">
      <dgm:prSet/>
      <dgm:spPr/>
      <dgm:t>
        <a:bodyPr/>
        <a:lstStyle/>
        <a:p>
          <a:endParaRPr lang="en-US"/>
        </a:p>
      </dgm:t>
    </dgm:pt>
    <dgm:pt modelId="{5854D61D-E119-4B5D-80D2-06DBB2AC54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Recovery Techniques (Foam rolling, mobility work, stretching, basic nutrition) </a:t>
          </a:r>
        </a:p>
      </dgm:t>
    </dgm:pt>
    <dgm:pt modelId="{E9B7D864-7659-482B-81DB-44F713A9E952}" type="parTrans" cxnId="{F596DAC9-93FF-4C91-8040-C9199D1C379D}">
      <dgm:prSet/>
      <dgm:spPr/>
      <dgm:t>
        <a:bodyPr/>
        <a:lstStyle/>
        <a:p>
          <a:endParaRPr lang="en-US"/>
        </a:p>
      </dgm:t>
    </dgm:pt>
    <dgm:pt modelId="{8C5439F5-CEA8-4691-A661-5EF75CD367CD}" type="sibTrans" cxnId="{F596DAC9-93FF-4C91-8040-C9199D1C379D}">
      <dgm:prSet/>
      <dgm:spPr/>
      <dgm:t>
        <a:bodyPr/>
        <a:lstStyle/>
        <a:p>
          <a:endParaRPr lang="en-US"/>
        </a:p>
      </dgm:t>
    </dgm:pt>
    <dgm:pt modelId="{899B0C12-49C5-47D7-8E72-4D9FC61E74F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Behm et al. (2016) Stretching (</a:t>
          </a:r>
          <a:r>
            <a:rPr lang="en-US" dirty="0" err="1"/>
            <a:t>Khobkhun</a:t>
          </a:r>
          <a:r>
            <a:rPr lang="en-US" dirty="0"/>
            <a:t> et al., 2023) Foam rolling</a:t>
          </a:r>
        </a:p>
      </dgm:t>
    </dgm:pt>
    <dgm:pt modelId="{BC0BE452-5C5C-42BF-B0FC-29B5A9740581}" type="parTrans" cxnId="{1FE65416-855B-4FB2-8498-F955254958F9}">
      <dgm:prSet/>
      <dgm:spPr/>
      <dgm:t>
        <a:bodyPr/>
        <a:lstStyle/>
        <a:p>
          <a:endParaRPr lang="en-US"/>
        </a:p>
      </dgm:t>
    </dgm:pt>
    <dgm:pt modelId="{589E3BA4-91BF-41C7-8F92-99D5F8708450}" type="sibTrans" cxnId="{1FE65416-855B-4FB2-8498-F955254958F9}">
      <dgm:prSet/>
      <dgm:spPr/>
      <dgm:t>
        <a:bodyPr/>
        <a:lstStyle/>
        <a:p>
          <a:endParaRPr lang="en-US"/>
        </a:p>
      </dgm:t>
    </dgm:pt>
    <dgm:pt modelId="{D880C743-8591-45AA-BC6F-08B9FFE731F7}" type="pres">
      <dgm:prSet presAssocID="{C4BDE4C1-C7A7-4315-BAFD-350B8D1CF2D5}" presName="root" presStyleCnt="0">
        <dgm:presLayoutVars>
          <dgm:dir/>
          <dgm:resizeHandles val="exact"/>
        </dgm:presLayoutVars>
      </dgm:prSet>
      <dgm:spPr/>
    </dgm:pt>
    <dgm:pt modelId="{C0559AA8-5BDB-41C7-88DB-31DFF5654C2D}" type="pres">
      <dgm:prSet presAssocID="{230946C8-1F88-4998-9D83-FA28874DFD54}" presName="compNode" presStyleCnt="0"/>
      <dgm:spPr/>
    </dgm:pt>
    <dgm:pt modelId="{74D33305-5B95-4042-8D6B-5E961F787B41}" type="pres">
      <dgm:prSet presAssocID="{230946C8-1F88-4998-9D83-FA28874DFD54}" presName="bgRect" presStyleLbl="bgShp" presStyleIdx="0" presStyleCnt="5"/>
      <dgm:spPr/>
    </dgm:pt>
    <dgm:pt modelId="{F26A557F-917A-49C3-8FC9-F43BEA157EE0}" type="pres">
      <dgm:prSet presAssocID="{230946C8-1F88-4998-9D83-FA28874DFD5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236BA25-6A24-4557-AC05-DCEDE7ED0B72}" type="pres">
      <dgm:prSet presAssocID="{230946C8-1F88-4998-9D83-FA28874DFD54}" presName="spaceRect" presStyleCnt="0"/>
      <dgm:spPr/>
    </dgm:pt>
    <dgm:pt modelId="{3BC16EA1-2123-4DAC-A9B7-C22503EFD22E}" type="pres">
      <dgm:prSet presAssocID="{230946C8-1F88-4998-9D83-FA28874DFD54}" presName="parTx" presStyleLbl="revTx" presStyleIdx="0" presStyleCnt="5">
        <dgm:presLayoutVars>
          <dgm:chMax val="0"/>
          <dgm:chPref val="0"/>
        </dgm:presLayoutVars>
      </dgm:prSet>
      <dgm:spPr/>
    </dgm:pt>
    <dgm:pt modelId="{0ABF828E-02B5-4099-8DCF-CC589415C436}" type="pres">
      <dgm:prSet presAssocID="{7D09F66A-FA02-4826-8F7F-A4C434E9AE8E}" presName="sibTrans" presStyleCnt="0"/>
      <dgm:spPr/>
    </dgm:pt>
    <dgm:pt modelId="{75D815E0-531F-4E31-8D36-B9F34E0C79C4}" type="pres">
      <dgm:prSet presAssocID="{E75FCA8C-34C6-4472-8692-EF54813AA741}" presName="compNode" presStyleCnt="0"/>
      <dgm:spPr/>
    </dgm:pt>
    <dgm:pt modelId="{830B5A93-9803-409D-98E4-9E8AE2B92592}" type="pres">
      <dgm:prSet presAssocID="{E75FCA8C-34C6-4472-8692-EF54813AA741}" presName="bgRect" presStyleLbl="bgShp" presStyleIdx="1" presStyleCnt="5"/>
      <dgm:spPr/>
    </dgm:pt>
    <dgm:pt modelId="{891C437D-2A9B-40F7-9256-794A19991D7F}" type="pres">
      <dgm:prSet presAssocID="{E75FCA8C-34C6-4472-8692-EF54813AA7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8C7C179A-CA7B-4578-9DDD-08F624AD3A44}" type="pres">
      <dgm:prSet presAssocID="{E75FCA8C-34C6-4472-8692-EF54813AA741}" presName="spaceRect" presStyleCnt="0"/>
      <dgm:spPr/>
    </dgm:pt>
    <dgm:pt modelId="{CF185E70-905D-43B1-808A-400CFE1FE0F0}" type="pres">
      <dgm:prSet presAssocID="{E75FCA8C-34C6-4472-8692-EF54813AA741}" presName="parTx" presStyleLbl="revTx" presStyleIdx="1" presStyleCnt="5">
        <dgm:presLayoutVars>
          <dgm:chMax val="0"/>
          <dgm:chPref val="0"/>
        </dgm:presLayoutVars>
      </dgm:prSet>
      <dgm:spPr/>
    </dgm:pt>
    <dgm:pt modelId="{F29202F7-BB72-4410-9594-EECDE6581F14}" type="pres">
      <dgm:prSet presAssocID="{9AABAF74-2C41-47F7-8ACB-48DFEDE82C03}" presName="sibTrans" presStyleCnt="0"/>
      <dgm:spPr/>
    </dgm:pt>
    <dgm:pt modelId="{5A1AA400-1F79-43F3-8825-58142C5D0804}" type="pres">
      <dgm:prSet presAssocID="{2777D5F5-512F-4CAD-9934-804CE553E1C6}" presName="compNode" presStyleCnt="0"/>
      <dgm:spPr/>
    </dgm:pt>
    <dgm:pt modelId="{7D59D16B-D7C8-40C9-98CC-6FFD4A8FF109}" type="pres">
      <dgm:prSet presAssocID="{2777D5F5-512F-4CAD-9934-804CE553E1C6}" presName="bgRect" presStyleLbl="bgShp" presStyleIdx="2" presStyleCnt="5"/>
      <dgm:spPr/>
    </dgm:pt>
    <dgm:pt modelId="{766D2935-623E-4F2F-A5DD-4500CBB90640}" type="pres">
      <dgm:prSet presAssocID="{2777D5F5-512F-4CAD-9934-804CE553E1C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ating"/>
        </a:ext>
      </dgm:extLst>
    </dgm:pt>
    <dgm:pt modelId="{DDBDDB59-6646-49D3-87A3-50D321244263}" type="pres">
      <dgm:prSet presAssocID="{2777D5F5-512F-4CAD-9934-804CE553E1C6}" presName="spaceRect" presStyleCnt="0"/>
      <dgm:spPr/>
    </dgm:pt>
    <dgm:pt modelId="{1EFA0086-9285-4450-B33F-E6EF0CA3AB73}" type="pres">
      <dgm:prSet presAssocID="{2777D5F5-512F-4CAD-9934-804CE553E1C6}" presName="parTx" presStyleLbl="revTx" presStyleIdx="2" presStyleCnt="5">
        <dgm:presLayoutVars>
          <dgm:chMax val="0"/>
          <dgm:chPref val="0"/>
        </dgm:presLayoutVars>
      </dgm:prSet>
      <dgm:spPr/>
    </dgm:pt>
    <dgm:pt modelId="{3A183C6C-0249-416D-AB27-F3574591303C}" type="pres">
      <dgm:prSet presAssocID="{2080A1BB-DB3D-4A1F-B7ED-47B906B6C1D5}" presName="sibTrans" presStyleCnt="0"/>
      <dgm:spPr/>
    </dgm:pt>
    <dgm:pt modelId="{A34AC491-3283-4C4D-A1E9-05D659B6F4F1}" type="pres">
      <dgm:prSet presAssocID="{5854D61D-E119-4B5D-80D2-06DBB2AC5416}" presName="compNode" presStyleCnt="0"/>
      <dgm:spPr/>
    </dgm:pt>
    <dgm:pt modelId="{B36DF731-A330-4D2E-9820-D5F57843FF66}" type="pres">
      <dgm:prSet presAssocID="{5854D61D-E119-4B5D-80D2-06DBB2AC5416}" presName="bgRect" presStyleLbl="bgShp" presStyleIdx="3" presStyleCnt="5"/>
      <dgm:spPr/>
    </dgm:pt>
    <dgm:pt modelId="{D6C8485F-05C4-4710-9DEB-12730296F9BF}" type="pres">
      <dgm:prSet presAssocID="{5854D61D-E119-4B5D-80D2-06DBB2AC541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bbles"/>
        </a:ext>
      </dgm:extLst>
    </dgm:pt>
    <dgm:pt modelId="{21F75BF5-130F-41E2-ABE3-134236E86CB0}" type="pres">
      <dgm:prSet presAssocID="{5854D61D-E119-4B5D-80D2-06DBB2AC5416}" presName="spaceRect" presStyleCnt="0"/>
      <dgm:spPr/>
    </dgm:pt>
    <dgm:pt modelId="{A9710B10-8B1F-4993-A9C6-1359009388F0}" type="pres">
      <dgm:prSet presAssocID="{5854D61D-E119-4B5D-80D2-06DBB2AC5416}" presName="parTx" presStyleLbl="revTx" presStyleIdx="3" presStyleCnt="5">
        <dgm:presLayoutVars>
          <dgm:chMax val="0"/>
          <dgm:chPref val="0"/>
        </dgm:presLayoutVars>
      </dgm:prSet>
      <dgm:spPr/>
    </dgm:pt>
    <dgm:pt modelId="{6CE40B2D-10DB-48E8-A2C2-B1DBAE5C3514}" type="pres">
      <dgm:prSet presAssocID="{8C5439F5-CEA8-4691-A661-5EF75CD367CD}" presName="sibTrans" presStyleCnt="0"/>
      <dgm:spPr/>
    </dgm:pt>
    <dgm:pt modelId="{52DFC5AC-603A-42A9-9147-712CD2EE5510}" type="pres">
      <dgm:prSet presAssocID="{899B0C12-49C5-47D7-8E72-4D9FC61E74F0}" presName="compNode" presStyleCnt="0"/>
      <dgm:spPr/>
    </dgm:pt>
    <dgm:pt modelId="{595FDE59-324B-4029-9850-F438CBF323EB}" type="pres">
      <dgm:prSet presAssocID="{899B0C12-49C5-47D7-8E72-4D9FC61E74F0}" presName="bgRect" presStyleLbl="bgShp" presStyleIdx="4" presStyleCnt="5"/>
      <dgm:spPr/>
    </dgm:pt>
    <dgm:pt modelId="{0BB18B00-63CC-4A56-8937-153136D120FD}" type="pres">
      <dgm:prSet presAssocID="{899B0C12-49C5-47D7-8E72-4D9FC61E74F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E3B7E29F-11D6-48C2-B56C-44FC2C561A4E}" type="pres">
      <dgm:prSet presAssocID="{899B0C12-49C5-47D7-8E72-4D9FC61E74F0}" presName="spaceRect" presStyleCnt="0"/>
      <dgm:spPr/>
    </dgm:pt>
    <dgm:pt modelId="{D987DD68-DB97-4764-A7B9-5AC67AB64619}" type="pres">
      <dgm:prSet presAssocID="{899B0C12-49C5-47D7-8E72-4D9FC61E74F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E65416-855B-4FB2-8498-F955254958F9}" srcId="{C4BDE4C1-C7A7-4315-BAFD-350B8D1CF2D5}" destId="{899B0C12-49C5-47D7-8E72-4D9FC61E74F0}" srcOrd="4" destOrd="0" parTransId="{BC0BE452-5C5C-42BF-B0FC-29B5A9740581}" sibTransId="{589E3BA4-91BF-41C7-8F92-99D5F8708450}"/>
    <dgm:cxn modelId="{F1899B1D-964A-034D-889C-38E5CE671550}" type="presOf" srcId="{5854D61D-E119-4B5D-80D2-06DBB2AC5416}" destId="{A9710B10-8B1F-4993-A9C6-1359009388F0}" srcOrd="0" destOrd="0" presId="urn:microsoft.com/office/officeart/2018/2/layout/IconVerticalSolidList"/>
    <dgm:cxn modelId="{C93C9A55-F6EB-D54A-B4E1-90D67427C732}" type="presOf" srcId="{899B0C12-49C5-47D7-8E72-4D9FC61E74F0}" destId="{D987DD68-DB97-4764-A7B9-5AC67AB64619}" srcOrd="0" destOrd="0" presId="urn:microsoft.com/office/officeart/2018/2/layout/IconVerticalSolidList"/>
    <dgm:cxn modelId="{75A05A80-913B-4821-9502-4071121EA6C2}" srcId="{C4BDE4C1-C7A7-4315-BAFD-350B8D1CF2D5}" destId="{230946C8-1F88-4998-9D83-FA28874DFD54}" srcOrd="0" destOrd="0" parTransId="{7C81FC9A-7077-4C2F-B1BD-2C16CD2F68C2}" sibTransId="{7D09F66A-FA02-4826-8F7F-A4C434E9AE8E}"/>
    <dgm:cxn modelId="{1925648D-6235-6C43-BD8E-8DE8CF412F75}" type="presOf" srcId="{2777D5F5-512F-4CAD-9934-804CE553E1C6}" destId="{1EFA0086-9285-4450-B33F-E6EF0CA3AB73}" srcOrd="0" destOrd="0" presId="urn:microsoft.com/office/officeart/2018/2/layout/IconVerticalSolidList"/>
    <dgm:cxn modelId="{95B1BC99-01CD-4883-8204-9818935B12F6}" srcId="{C4BDE4C1-C7A7-4315-BAFD-350B8D1CF2D5}" destId="{2777D5F5-512F-4CAD-9934-804CE553E1C6}" srcOrd="2" destOrd="0" parTransId="{C0E72B35-BFD4-41D8-84C0-C1CB2002F2D8}" sibTransId="{2080A1BB-DB3D-4A1F-B7ED-47B906B6C1D5}"/>
    <dgm:cxn modelId="{31788E9B-D7E8-FA45-BB3C-C584E8BBB10C}" type="presOf" srcId="{230946C8-1F88-4998-9D83-FA28874DFD54}" destId="{3BC16EA1-2123-4DAC-A9B7-C22503EFD22E}" srcOrd="0" destOrd="0" presId="urn:microsoft.com/office/officeart/2018/2/layout/IconVerticalSolidList"/>
    <dgm:cxn modelId="{3E8C3C9F-B16A-DA40-BD5E-4B51E8ED00F9}" type="presOf" srcId="{C4BDE4C1-C7A7-4315-BAFD-350B8D1CF2D5}" destId="{D880C743-8591-45AA-BC6F-08B9FFE731F7}" srcOrd="0" destOrd="0" presId="urn:microsoft.com/office/officeart/2018/2/layout/IconVerticalSolidList"/>
    <dgm:cxn modelId="{011A0CB5-1D03-A144-8F36-2FA93D8D5161}" type="presOf" srcId="{E75FCA8C-34C6-4472-8692-EF54813AA741}" destId="{CF185E70-905D-43B1-808A-400CFE1FE0F0}" srcOrd="0" destOrd="0" presId="urn:microsoft.com/office/officeart/2018/2/layout/IconVerticalSolidList"/>
    <dgm:cxn modelId="{F596DAC9-93FF-4C91-8040-C9199D1C379D}" srcId="{C4BDE4C1-C7A7-4315-BAFD-350B8D1CF2D5}" destId="{5854D61D-E119-4B5D-80D2-06DBB2AC5416}" srcOrd="3" destOrd="0" parTransId="{E9B7D864-7659-482B-81DB-44F713A9E952}" sibTransId="{8C5439F5-CEA8-4691-A661-5EF75CD367CD}"/>
    <dgm:cxn modelId="{C08998CB-3D56-4AEE-8D1E-7F63DEC79417}" srcId="{C4BDE4C1-C7A7-4315-BAFD-350B8D1CF2D5}" destId="{E75FCA8C-34C6-4472-8692-EF54813AA741}" srcOrd="1" destOrd="0" parTransId="{6049DAB3-56DB-4EDD-91DD-D250655AE55F}" sibTransId="{9AABAF74-2C41-47F7-8ACB-48DFEDE82C03}"/>
    <dgm:cxn modelId="{80FC8F11-A397-444C-9775-928A5A16DE83}" type="presParOf" srcId="{D880C743-8591-45AA-BC6F-08B9FFE731F7}" destId="{C0559AA8-5BDB-41C7-88DB-31DFF5654C2D}" srcOrd="0" destOrd="0" presId="urn:microsoft.com/office/officeart/2018/2/layout/IconVerticalSolidList"/>
    <dgm:cxn modelId="{8690D183-6BF7-FC49-BD23-3122A6EF87A4}" type="presParOf" srcId="{C0559AA8-5BDB-41C7-88DB-31DFF5654C2D}" destId="{74D33305-5B95-4042-8D6B-5E961F787B41}" srcOrd="0" destOrd="0" presId="urn:microsoft.com/office/officeart/2018/2/layout/IconVerticalSolidList"/>
    <dgm:cxn modelId="{59E8051A-D4A0-0941-8962-B766D4B759E3}" type="presParOf" srcId="{C0559AA8-5BDB-41C7-88DB-31DFF5654C2D}" destId="{F26A557F-917A-49C3-8FC9-F43BEA157EE0}" srcOrd="1" destOrd="0" presId="urn:microsoft.com/office/officeart/2018/2/layout/IconVerticalSolidList"/>
    <dgm:cxn modelId="{C4F0595D-EF86-4740-932B-6A03C9EDB621}" type="presParOf" srcId="{C0559AA8-5BDB-41C7-88DB-31DFF5654C2D}" destId="{7236BA25-6A24-4557-AC05-DCEDE7ED0B72}" srcOrd="2" destOrd="0" presId="urn:microsoft.com/office/officeart/2018/2/layout/IconVerticalSolidList"/>
    <dgm:cxn modelId="{FC5250B5-9634-E64F-8F90-D291A8CB3B39}" type="presParOf" srcId="{C0559AA8-5BDB-41C7-88DB-31DFF5654C2D}" destId="{3BC16EA1-2123-4DAC-A9B7-C22503EFD22E}" srcOrd="3" destOrd="0" presId="urn:microsoft.com/office/officeart/2018/2/layout/IconVerticalSolidList"/>
    <dgm:cxn modelId="{D972DA00-4037-B54E-A346-FD3E2D87F91E}" type="presParOf" srcId="{D880C743-8591-45AA-BC6F-08B9FFE731F7}" destId="{0ABF828E-02B5-4099-8DCF-CC589415C436}" srcOrd="1" destOrd="0" presId="urn:microsoft.com/office/officeart/2018/2/layout/IconVerticalSolidList"/>
    <dgm:cxn modelId="{356E9825-E166-3F4C-96B3-D549C21C2F53}" type="presParOf" srcId="{D880C743-8591-45AA-BC6F-08B9FFE731F7}" destId="{75D815E0-531F-4E31-8D36-B9F34E0C79C4}" srcOrd="2" destOrd="0" presId="urn:microsoft.com/office/officeart/2018/2/layout/IconVerticalSolidList"/>
    <dgm:cxn modelId="{E79F6EB5-135D-5A41-B279-FF43B137BEA1}" type="presParOf" srcId="{75D815E0-531F-4E31-8D36-B9F34E0C79C4}" destId="{830B5A93-9803-409D-98E4-9E8AE2B92592}" srcOrd="0" destOrd="0" presId="urn:microsoft.com/office/officeart/2018/2/layout/IconVerticalSolidList"/>
    <dgm:cxn modelId="{C6B3873F-DE99-E14E-B735-E53F2B81A1D6}" type="presParOf" srcId="{75D815E0-531F-4E31-8D36-B9F34E0C79C4}" destId="{891C437D-2A9B-40F7-9256-794A19991D7F}" srcOrd="1" destOrd="0" presId="urn:microsoft.com/office/officeart/2018/2/layout/IconVerticalSolidList"/>
    <dgm:cxn modelId="{256C2504-ACB2-6143-B359-63312DB4395B}" type="presParOf" srcId="{75D815E0-531F-4E31-8D36-B9F34E0C79C4}" destId="{8C7C179A-CA7B-4578-9DDD-08F624AD3A44}" srcOrd="2" destOrd="0" presId="urn:microsoft.com/office/officeart/2018/2/layout/IconVerticalSolidList"/>
    <dgm:cxn modelId="{912146E2-4AF0-3547-81B9-39012656B81D}" type="presParOf" srcId="{75D815E0-531F-4E31-8D36-B9F34E0C79C4}" destId="{CF185E70-905D-43B1-808A-400CFE1FE0F0}" srcOrd="3" destOrd="0" presId="urn:microsoft.com/office/officeart/2018/2/layout/IconVerticalSolidList"/>
    <dgm:cxn modelId="{A18F49D0-3B81-EB41-A811-07A941F7EA36}" type="presParOf" srcId="{D880C743-8591-45AA-BC6F-08B9FFE731F7}" destId="{F29202F7-BB72-4410-9594-EECDE6581F14}" srcOrd="3" destOrd="0" presId="urn:microsoft.com/office/officeart/2018/2/layout/IconVerticalSolidList"/>
    <dgm:cxn modelId="{834B7D50-618C-4E4F-A30D-DEB64B4B978D}" type="presParOf" srcId="{D880C743-8591-45AA-BC6F-08B9FFE731F7}" destId="{5A1AA400-1F79-43F3-8825-58142C5D0804}" srcOrd="4" destOrd="0" presId="urn:microsoft.com/office/officeart/2018/2/layout/IconVerticalSolidList"/>
    <dgm:cxn modelId="{06BA0161-14D1-5442-BE3E-22D967BE8FCF}" type="presParOf" srcId="{5A1AA400-1F79-43F3-8825-58142C5D0804}" destId="{7D59D16B-D7C8-40C9-98CC-6FFD4A8FF109}" srcOrd="0" destOrd="0" presId="urn:microsoft.com/office/officeart/2018/2/layout/IconVerticalSolidList"/>
    <dgm:cxn modelId="{C49256EF-74FE-094E-9016-1F779DF0BB13}" type="presParOf" srcId="{5A1AA400-1F79-43F3-8825-58142C5D0804}" destId="{766D2935-623E-4F2F-A5DD-4500CBB90640}" srcOrd="1" destOrd="0" presId="urn:microsoft.com/office/officeart/2018/2/layout/IconVerticalSolidList"/>
    <dgm:cxn modelId="{A34DE527-EB21-7648-A430-9280A6165E3A}" type="presParOf" srcId="{5A1AA400-1F79-43F3-8825-58142C5D0804}" destId="{DDBDDB59-6646-49D3-87A3-50D321244263}" srcOrd="2" destOrd="0" presId="urn:microsoft.com/office/officeart/2018/2/layout/IconVerticalSolidList"/>
    <dgm:cxn modelId="{6DDB8C10-A67E-264A-8F40-1BD580AD385A}" type="presParOf" srcId="{5A1AA400-1F79-43F3-8825-58142C5D0804}" destId="{1EFA0086-9285-4450-B33F-E6EF0CA3AB73}" srcOrd="3" destOrd="0" presId="urn:microsoft.com/office/officeart/2018/2/layout/IconVerticalSolidList"/>
    <dgm:cxn modelId="{56CF6334-CA3E-E946-A2B9-07759291C3E6}" type="presParOf" srcId="{D880C743-8591-45AA-BC6F-08B9FFE731F7}" destId="{3A183C6C-0249-416D-AB27-F3574591303C}" srcOrd="5" destOrd="0" presId="urn:microsoft.com/office/officeart/2018/2/layout/IconVerticalSolidList"/>
    <dgm:cxn modelId="{D224EBCB-525A-FC4D-92F6-A63F486E58C1}" type="presParOf" srcId="{D880C743-8591-45AA-BC6F-08B9FFE731F7}" destId="{A34AC491-3283-4C4D-A1E9-05D659B6F4F1}" srcOrd="6" destOrd="0" presId="urn:microsoft.com/office/officeart/2018/2/layout/IconVerticalSolidList"/>
    <dgm:cxn modelId="{C1EE6814-B84F-B04D-9277-B211EFD8EF62}" type="presParOf" srcId="{A34AC491-3283-4C4D-A1E9-05D659B6F4F1}" destId="{B36DF731-A330-4D2E-9820-D5F57843FF66}" srcOrd="0" destOrd="0" presId="urn:microsoft.com/office/officeart/2018/2/layout/IconVerticalSolidList"/>
    <dgm:cxn modelId="{D75F5387-EE23-FB49-B7C1-4681A5B74FC0}" type="presParOf" srcId="{A34AC491-3283-4C4D-A1E9-05D659B6F4F1}" destId="{D6C8485F-05C4-4710-9DEB-12730296F9BF}" srcOrd="1" destOrd="0" presId="urn:microsoft.com/office/officeart/2018/2/layout/IconVerticalSolidList"/>
    <dgm:cxn modelId="{10FB11B2-F7D0-C345-A1BC-94C053FFC1C6}" type="presParOf" srcId="{A34AC491-3283-4C4D-A1E9-05D659B6F4F1}" destId="{21F75BF5-130F-41E2-ABE3-134236E86CB0}" srcOrd="2" destOrd="0" presId="urn:microsoft.com/office/officeart/2018/2/layout/IconVerticalSolidList"/>
    <dgm:cxn modelId="{0DCCC4C9-A87B-0A4F-AAE0-A419755051B3}" type="presParOf" srcId="{A34AC491-3283-4C4D-A1E9-05D659B6F4F1}" destId="{A9710B10-8B1F-4993-A9C6-1359009388F0}" srcOrd="3" destOrd="0" presId="urn:microsoft.com/office/officeart/2018/2/layout/IconVerticalSolidList"/>
    <dgm:cxn modelId="{3BD493F5-D956-A349-ACD0-CAE51B993D7D}" type="presParOf" srcId="{D880C743-8591-45AA-BC6F-08B9FFE731F7}" destId="{6CE40B2D-10DB-48E8-A2C2-B1DBAE5C3514}" srcOrd="7" destOrd="0" presId="urn:microsoft.com/office/officeart/2018/2/layout/IconVerticalSolidList"/>
    <dgm:cxn modelId="{7447B7F8-546C-DC42-87FF-1F89B90A569E}" type="presParOf" srcId="{D880C743-8591-45AA-BC6F-08B9FFE731F7}" destId="{52DFC5AC-603A-42A9-9147-712CD2EE5510}" srcOrd="8" destOrd="0" presId="urn:microsoft.com/office/officeart/2018/2/layout/IconVerticalSolidList"/>
    <dgm:cxn modelId="{24CC83C5-5CD4-4843-B4E3-CE8B1EFDBE70}" type="presParOf" srcId="{52DFC5AC-603A-42A9-9147-712CD2EE5510}" destId="{595FDE59-324B-4029-9850-F438CBF323EB}" srcOrd="0" destOrd="0" presId="urn:microsoft.com/office/officeart/2018/2/layout/IconVerticalSolidList"/>
    <dgm:cxn modelId="{38BAE928-BA58-DE4E-9ED4-A31F5FE201A3}" type="presParOf" srcId="{52DFC5AC-603A-42A9-9147-712CD2EE5510}" destId="{0BB18B00-63CC-4A56-8937-153136D120FD}" srcOrd="1" destOrd="0" presId="urn:microsoft.com/office/officeart/2018/2/layout/IconVerticalSolidList"/>
    <dgm:cxn modelId="{AB1891FB-1C35-6146-AB8F-FFD52F8DA392}" type="presParOf" srcId="{52DFC5AC-603A-42A9-9147-712CD2EE5510}" destId="{E3B7E29F-11D6-48C2-B56C-44FC2C561A4E}" srcOrd="2" destOrd="0" presId="urn:microsoft.com/office/officeart/2018/2/layout/IconVerticalSolidList"/>
    <dgm:cxn modelId="{5669CF93-A28A-DF4D-96C9-7EEFCA72443E}" type="presParOf" srcId="{52DFC5AC-603A-42A9-9147-712CD2EE5510}" destId="{D987DD68-DB97-4764-A7B9-5AC67AB646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CFCA49-EB02-4A46-A238-9B7E9402C14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9274C64-A6DB-4C92-84C0-EFFC14AF79B1}">
      <dgm:prSet/>
      <dgm:spPr/>
      <dgm:t>
        <a:bodyPr/>
        <a:lstStyle/>
        <a:p>
          <a:r>
            <a:rPr lang="en-US"/>
            <a:t>Objective: Apply </a:t>
          </a:r>
          <a:r>
            <a:rPr lang="en-CA"/>
            <a:t>skills in a game like situation </a:t>
          </a:r>
          <a:endParaRPr lang="en-US"/>
        </a:p>
      </dgm:t>
    </dgm:pt>
    <dgm:pt modelId="{1478491B-BA70-4FC3-96F3-00B1D4201F9B}" type="parTrans" cxnId="{D1301743-14FC-48B2-82C4-8EF66A7728B2}">
      <dgm:prSet/>
      <dgm:spPr/>
      <dgm:t>
        <a:bodyPr/>
        <a:lstStyle/>
        <a:p>
          <a:endParaRPr lang="en-US"/>
        </a:p>
      </dgm:t>
    </dgm:pt>
    <dgm:pt modelId="{C09659F4-6360-4A6C-82BE-CDC89F8B7757}" type="sibTrans" cxnId="{D1301743-14FC-48B2-82C4-8EF66A7728B2}">
      <dgm:prSet/>
      <dgm:spPr/>
      <dgm:t>
        <a:bodyPr/>
        <a:lstStyle/>
        <a:p>
          <a:endParaRPr lang="en-US"/>
        </a:p>
      </dgm:t>
    </dgm:pt>
    <dgm:pt modelId="{B9F3AA60-F8C8-4BA9-A641-511282CB12F6}">
      <dgm:prSet/>
      <dgm:spPr/>
      <dgm:t>
        <a:bodyPr/>
        <a:lstStyle/>
        <a:p>
          <a:r>
            <a:rPr lang="en-US"/>
            <a:t>Full-Sided Scrimmage with Live Coaching Feedback.</a:t>
          </a:r>
        </a:p>
      </dgm:t>
    </dgm:pt>
    <dgm:pt modelId="{241D9FA4-400E-4095-A2ED-D67757D15393}" type="parTrans" cxnId="{673F3CD7-D5E4-4B99-B15B-FEF7E3CB9036}">
      <dgm:prSet/>
      <dgm:spPr/>
      <dgm:t>
        <a:bodyPr/>
        <a:lstStyle/>
        <a:p>
          <a:endParaRPr lang="en-US"/>
        </a:p>
      </dgm:t>
    </dgm:pt>
    <dgm:pt modelId="{49F79206-234F-47A3-A243-F501FDCAD588}" type="sibTrans" cxnId="{673F3CD7-D5E4-4B99-B15B-FEF7E3CB9036}">
      <dgm:prSet/>
      <dgm:spPr/>
      <dgm:t>
        <a:bodyPr/>
        <a:lstStyle/>
        <a:p>
          <a:endParaRPr lang="en-US"/>
        </a:p>
      </dgm:t>
    </dgm:pt>
    <dgm:pt modelId="{8D47C3E4-FB74-4D3A-B2E2-366F7D946CE6}">
      <dgm:prSet/>
      <dgm:spPr/>
      <dgm:t>
        <a:bodyPr/>
        <a:lstStyle/>
        <a:p>
          <a:r>
            <a:rPr lang="en-US" dirty="0"/>
            <a:t>Video Review Post-Session for</a:t>
          </a:r>
          <a:r>
            <a:rPr lang="en-CA" dirty="0"/>
            <a:t> feedback from players and coaches. Schmidt &amp; </a:t>
          </a:r>
          <a:r>
            <a:rPr lang="en-CA" dirty="0" err="1"/>
            <a:t>Wrisberg</a:t>
          </a:r>
          <a:r>
            <a:rPr lang="en-CA" dirty="0"/>
            <a:t> (2008)</a:t>
          </a:r>
          <a:endParaRPr lang="en-US" dirty="0"/>
        </a:p>
      </dgm:t>
    </dgm:pt>
    <dgm:pt modelId="{5DB345B1-F675-45C7-ABF6-64664A7800BC}" type="parTrans" cxnId="{0F9E6AD0-6764-4FF8-A5EC-D97C3B1F1BA0}">
      <dgm:prSet/>
      <dgm:spPr/>
      <dgm:t>
        <a:bodyPr/>
        <a:lstStyle/>
        <a:p>
          <a:endParaRPr lang="en-US"/>
        </a:p>
      </dgm:t>
    </dgm:pt>
    <dgm:pt modelId="{9AFE93B7-9BC0-4FA8-ADA4-0B9D6FEFBEDC}" type="sibTrans" cxnId="{0F9E6AD0-6764-4FF8-A5EC-D97C3B1F1BA0}">
      <dgm:prSet/>
      <dgm:spPr/>
      <dgm:t>
        <a:bodyPr/>
        <a:lstStyle/>
        <a:p>
          <a:endParaRPr lang="en-US"/>
        </a:p>
      </dgm:t>
    </dgm:pt>
    <dgm:pt modelId="{6DA92684-095B-470C-8D4A-2A91EE9186D0}">
      <dgm:prSet/>
      <dgm:spPr/>
      <dgm:t>
        <a:bodyPr/>
        <a:lstStyle/>
        <a:p>
          <a:r>
            <a:rPr lang="en-CA"/>
            <a:t>Allows autonomy and cognitive learning (Bruner, 1960)</a:t>
          </a:r>
          <a:endParaRPr lang="en-US"/>
        </a:p>
      </dgm:t>
    </dgm:pt>
    <dgm:pt modelId="{6E771C6B-0AFD-47A7-8B93-CD8CE753DC40}" type="parTrans" cxnId="{932F67AA-4AAF-43B1-B260-341E68A946F0}">
      <dgm:prSet/>
      <dgm:spPr/>
      <dgm:t>
        <a:bodyPr/>
        <a:lstStyle/>
        <a:p>
          <a:endParaRPr lang="en-US"/>
        </a:p>
      </dgm:t>
    </dgm:pt>
    <dgm:pt modelId="{3B61C8D4-7478-4BC2-A305-3F56F7AA1728}" type="sibTrans" cxnId="{932F67AA-4AAF-43B1-B260-341E68A946F0}">
      <dgm:prSet/>
      <dgm:spPr/>
      <dgm:t>
        <a:bodyPr/>
        <a:lstStyle/>
        <a:p>
          <a:endParaRPr lang="en-US"/>
        </a:p>
      </dgm:t>
    </dgm:pt>
    <dgm:pt modelId="{113EE651-600E-DF4E-92F4-35DBA329B418}" type="pres">
      <dgm:prSet presAssocID="{13CFCA49-EB02-4A46-A238-9B7E9402C14E}" presName="outerComposite" presStyleCnt="0">
        <dgm:presLayoutVars>
          <dgm:chMax val="5"/>
          <dgm:dir/>
          <dgm:resizeHandles val="exact"/>
        </dgm:presLayoutVars>
      </dgm:prSet>
      <dgm:spPr/>
    </dgm:pt>
    <dgm:pt modelId="{C7C1065A-4E2D-A745-9E19-DF063235D5D0}" type="pres">
      <dgm:prSet presAssocID="{13CFCA49-EB02-4A46-A238-9B7E9402C14E}" presName="dummyMaxCanvas" presStyleCnt="0">
        <dgm:presLayoutVars/>
      </dgm:prSet>
      <dgm:spPr/>
    </dgm:pt>
    <dgm:pt modelId="{A01D4140-9212-B447-A529-1DFA5B38A3EB}" type="pres">
      <dgm:prSet presAssocID="{13CFCA49-EB02-4A46-A238-9B7E9402C14E}" presName="FourNodes_1" presStyleLbl="node1" presStyleIdx="0" presStyleCnt="4">
        <dgm:presLayoutVars>
          <dgm:bulletEnabled val="1"/>
        </dgm:presLayoutVars>
      </dgm:prSet>
      <dgm:spPr/>
    </dgm:pt>
    <dgm:pt modelId="{2C15CBD9-21FB-C44C-83E5-747F4D06685B}" type="pres">
      <dgm:prSet presAssocID="{13CFCA49-EB02-4A46-A238-9B7E9402C14E}" presName="FourNodes_2" presStyleLbl="node1" presStyleIdx="1" presStyleCnt="4">
        <dgm:presLayoutVars>
          <dgm:bulletEnabled val="1"/>
        </dgm:presLayoutVars>
      </dgm:prSet>
      <dgm:spPr/>
    </dgm:pt>
    <dgm:pt modelId="{294B2290-7389-5640-A9B4-3895734A467E}" type="pres">
      <dgm:prSet presAssocID="{13CFCA49-EB02-4A46-A238-9B7E9402C14E}" presName="FourNodes_3" presStyleLbl="node1" presStyleIdx="2" presStyleCnt="4">
        <dgm:presLayoutVars>
          <dgm:bulletEnabled val="1"/>
        </dgm:presLayoutVars>
      </dgm:prSet>
      <dgm:spPr/>
    </dgm:pt>
    <dgm:pt modelId="{84865A40-5DF0-974A-AD70-3B468E5A4B17}" type="pres">
      <dgm:prSet presAssocID="{13CFCA49-EB02-4A46-A238-9B7E9402C14E}" presName="FourNodes_4" presStyleLbl="node1" presStyleIdx="3" presStyleCnt="4">
        <dgm:presLayoutVars>
          <dgm:bulletEnabled val="1"/>
        </dgm:presLayoutVars>
      </dgm:prSet>
      <dgm:spPr/>
    </dgm:pt>
    <dgm:pt modelId="{792CE8DB-1707-854F-9A3F-A9F1AEA748DB}" type="pres">
      <dgm:prSet presAssocID="{13CFCA49-EB02-4A46-A238-9B7E9402C14E}" presName="FourConn_1-2" presStyleLbl="fgAccFollowNode1" presStyleIdx="0" presStyleCnt="3">
        <dgm:presLayoutVars>
          <dgm:bulletEnabled val="1"/>
        </dgm:presLayoutVars>
      </dgm:prSet>
      <dgm:spPr/>
    </dgm:pt>
    <dgm:pt modelId="{2FAA88C3-7E0F-A848-8C80-E68BC9A91722}" type="pres">
      <dgm:prSet presAssocID="{13CFCA49-EB02-4A46-A238-9B7E9402C14E}" presName="FourConn_2-3" presStyleLbl="fgAccFollowNode1" presStyleIdx="1" presStyleCnt="3">
        <dgm:presLayoutVars>
          <dgm:bulletEnabled val="1"/>
        </dgm:presLayoutVars>
      </dgm:prSet>
      <dgm:spPr/>
    </dgm:pt>
    <dgm:pt modelId="{2672102A-7321-FF47-B5C0-05FEE135C491}" type="pres">
      <dgm:prSet presAssocID="{13CFCA49-EB02-4A46-A238-9B7E9402C14E}" presName="FourConn_3-4" presStyleLbl="fgAccFollowNode1" presStyleIdx="2" presStyleCnt="3">
        <dgm:presLayoutVars>
          <dgm:bulletEnabled val="1"/>
        </dgm:presLayoutVars>
      </dgm:prSet>
      <dgm:spPr/>
    </dgm:pt>
    <dgm:pt modelId="{FE68532F-727F-FB40-9CD7-473FE9791450}" type="pres">
      <dgm:prSet presAssocID="{13CFCA49-EB02-4A46-A238-9B7E9402C14E}" presName="FourNodes_1_text" presStyleLbl="node1" presStyleIdx="3" presStyleCnt="4">
        <dgm:presLayoutVars>
          <dgm:bulletEnabled val="1"/>
        </dgm:presLayoutVars>
      </dgm:prSet>
      <dgm:spPr/>
    </dgm:pt>
    <dgm:pt modelId="{CCA1BB7B-F1B3-4F48-811C-96FEB67DE2B7}" type="pres">
      <dgm:prSet presAssocID="{13CFCA49-EB02-4A46-A238-9B7E9402C14E}" presName="FourNodes_2_text" presStyleLbl="node1" presStyleIdx="3" presStyleCnt="4">
        <dgm:presLayoutVars>
          <dgm:bulletEnabled val="1"/>
        </dgm:presLayoutVars>
      </dgm:prSet>
      <dgm:spPr/>
    </dgm:pt>
    <dgm:pt modelId="{32825635-136E-3348-86CF-214BF56CAF39}" type="pres">
      <dgm:prSet presAssocID="{13CFCA49-EB02-4A46-A238-9B7E9402C14E}" presName="FourNodes_3_text" presStyleLbl="node1" presStyleIdx="3" presStyleCnt="4">
        <dgm:presLayoutVars>
          <dgm:bulletEnabled val="1"/>
        </dgm:presLayoutVars>
      </dgm:prSet>
      <dgm:spPr/>
    </dgm:pt>
    <dgm:pt modelId="{36E68C52-7CED-8B45-82AB-50DA0302DBE7}" type="pres">
      <dgm:prSet presAssocID="{13CFCA49-EB02-4A46-A238-9B7E9402C14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9DF022E-7BF6-2F49-AD45-903466445D88}" type="presOf" srcId="{13CFCA49-EB02-4A46-A238-9B7E9402C14E}" destId="{113EE651-600E-DF4E-92F4-35DBA329B418}" srcOrd="0" destOrd="0" presId="urn:microsoft.com/office/officeart/2005/8/layout/vProcess5"/>
    <dgm:cxn modelId="{8C7C4F3A-A051-834F-9C5C-8387B1FE5B70}" type="presOf" srcId="{C09659F4-6360-4A6C-82BE-CDC89F8B7757}" destId="{792CE8DB-1707-854F-9A3F-A9F1AEA748DB}" srcOrd="0" destOrd="0" presId="urn:microsoft.com/office/officeart/2005/8/layout/vProcess5"/>
    <dgm:cxn modelId="{46F1283E-C2F6-A048-9489-DF535A179AF9}" type="presOf" srcId="{8D47C3E4-FB74-4D3A-B2E2-366F7D946CE6}" destId="{294B2290-7389-5640-A9B4-3895734A467E}" srcOrd="0" destOrd="0" presId="urn:microsoft.com/office/officeart/2005/8/layout/vProcess5"/>
    <dgm:cxn modelId="{D1301743-14FC-48B2-82C4-8EF66A7728B2}" srcId="{13CFCA49-EB02-4A46-A238-9B7E9402C14E}" destId="{19274C64-A6DB-4C92-84C0-EFFC14AF79B1}" srcOrd="0" destOrd="0" parTransId="{1478491B-BA70-4FC3-96F3-00B1D4201F9B}" sibTransId="{C09659F4-6360-4A6C-82BE-CDC89F8B7757}"/>
    <dgm:cxn modelId="{B74F4A44-EFD2-EC41-9D7D-2F83AA40BF94}" type="presOf" srcId="{B9F3AA60-F8C8-4BA9-A641-511282CB12F6}" destId="{2C15CBD9-21FB-C44C-83E5-747F4D06685B}" srcOrd="0" destOrd="0" presId="urn:microsoft.com/office/officeart/2005/8/layout/vProcess5"/>
    <dgm:cxn modelId="{F5877E4B-C12E-D347-9B88-0D93737FE841}" type="presOf" srcId="{6DA92684-095B-470C-8D4A-2A91EE9186D0}" destId="{36E68C52-7CED-8B45-82AB-50DA0302DBE7}" srcOrd="1" destOrd="0" presId="urn:microsoft.com/office/officeart/2005/8/layout/vProcess5"/>
    <dgm:cxn modelId="{E1DF574E-CB1E-A740-92F6-2B353650B443}" type="presOf" srcId="{49F79206-234F-47A3-A243-F501FDCAD588}" destId="{2FAA88C3-7E0F-A848-8C80-E68BC9A91722}" srcOrd="0" destOrd="0" presId="urn:microsoft.com/office/officeart/2005/8/layout/vProcess5"/>
    <dgm:cxn modelId="{38241155-D3B7-AE42-8F51-1B78618765E8}" type="presOf" srcId="{6DA92684-095B-470C-8D4A-2A91EE9186D0}" destId="{84865A40-5DF0-974A-AD70-3B468E5A4B17}" srcOrd="0" destOrd="0" presId="urn:microsoft.com/office/officeart/2005/8/layout/vProcess5"/>
    <dgm:cxn modelId="{C16CE956-6914-0A46-8581-1C69B3231738}" type="presOf" srcId="{8D47C3E4-FB74-4D3A-B2E2-366F7D946CE6}" destId="{32825635-136E-3348-86CF-214BF56CAF39}" srcOrd="1" destOrd="0" presId="urn:microsoft.com/office/officeart/2005/8/layout/vProcess5"/>
    <dgm:cxn modelId="{984DD286-D9BC-224B-8CCF-9CD4B7E830BC}" type="presOf" srcId="{19274C64-A6DB-4C92-84C0-EFFC14AF79B1}" destId="{A01D4140-9212-B447-A529-1DFA5B38A3EB}" srcOrd="0" destOrd="0" presId="urn:microsoft.com/office/officeart/2005/8/layout/vProcess5"/>
    <dgm:cxn modelId="{388E6A89-D546-1F4A-8DAB-9F9C112682FA}" type="presOf" srcId="{9AFE93B7-9BC0-4FA8-ADA4-0B9D6FEFBEDC}" destId="{2672102A-7321-FF47-B5C0-05FEE135C491}" srcOrd="0" destOrd="0" presId="urn:microsoft.com/office/officeart/2005/8/layout/vProcess5"/>
    <dgm:cxn modelId="{9952CB89-22BB-CB4F-9E02-18185C136B68}" type="presOf" srcId="{B9F3AA60-F8C8-4BA9-A641-511282CB12F6}" destId="{CCA1BB7B-F1B3-4F48-811C-96FEB67DE2B7}" srcOrd="1" destOrd="0" presId="urn:microsoft.com/office/officeart/2005/8/layout/vProcess5"/>
    <dgm:cxn modelId="{15BFDCA2-B78C-B243-AF83-B3AEAA4F2612}" type="presOf" srcId="{19274C64-A6DB-4C92-84C0-EFFC14AF79B1}" destId="{FE68532F-727F-FB40-9CD7-473FE9791450}" srcOrd="1" destOrd="0" presId="urn:microsoft.com/office/officeart/2005/8/layout/vProcess5"/>
    <dgm:cxn modelId="{932F67AA-4AAF-43B1-B260-341E68A946F0}" srcId="{13CFCA49-EB02-4A46-A238-9B7E9402C14E}" destId="{6DA92684-095B-470C-8D4A-2A91EE9186D0}" srcOrd="3" destOrd="0" parTransId="{6E771C6B-0AFD-47A7-8B93-CD8CE753DC40}" sibTransId="{3B61C8D4-7478-4BC2-A305-3F56F7AA1728}"/>
    <dgm:cxn modelId="{0F9E6AD0-6764-4FF8-A5EC-D97C3B1F1BA0}" srcId="{13CFCA49-EB02-4A46-A238-9B7E9402C14E}" destId="{8D47C3E4-FB74-4D3A-B2E2-366F7D946CE6}" srcOrd="2" destOrd="0" parTransId="{5DB345B1-F675-45C7-ABF6-64664A7800BC}" sibTransId="{9AFE93B7-9BC0-4FA8-ADA4-0B9D6FEFBEDC}"/>
    <dgm:cxn modelId="{673F3CD7-D5E4-4B99-B15B-FEF7E3CB9036}" srcId="{13CFCA49-EB02-4A46-A238-9B7E9402C14E}" destId="{B9F3AA60-F8C8-4BA9-A641-511282CB12F6}" srcOrd="1" destOrd="0" parTransId="{241D9FA4-400E-4095-A2ED-D67757D15393}" sibTransId="{49F79206-234F-47A3-A243-F501FDCAD588}"/>
    <dgm:cxn modelId="{A551A816-1D81-0D4F-8971-0B46506C923F}" type="presParOf" srcId="{113EE651-600E-DF4E-92F4-35DBA329B418}" destId="{C7C1065A-4E2D-A745-9E19-DF063235D5D0}" srcOrd="0" destOrd="0" presId="urn:microsoft.com/office/officeart/2005/8/layout/vProcess5"/>
    <dgm:cxn modelId="{D8085990-EB31-254B-9C1C-D11D1AEFE565}" type="presParOf" srcId="{113EE651-600E-DF4E-92F4-35DBA329B418}" destId="{A01D4140-9212-B447-A529-1DFA5B38A3EB}" srcOrd="1" destOrd="0" presId="urn:microsoft.com/office/officeart/2005/8/layout/vProcess5"/>
    <dgm:cxn modelId="{A13708A0-50B5-2F4E-9EE8-3201B252F341}" type="presParOf" srcId="{113EE651-600E-DF4E-92F4-35DBA329B418}" destId="{2C15CBD9-21FB-C44C-83E5-747F4D06685B}" srcOrd="2" destOrd="0" presId="urn:microsoft.com/office/officeart/2005/8/layout/vProcess5"/>
    <dgm:cxn modelId="{47E459B2-E628-FB41-B429-8F75D78DEE8E}" type="presParOf" srcId="{113EE651-600E-DF4E-92F4-35DBA329B418}" destId="{294B2290-7389-5640-A9B4-3895734A467E}" srcOrd="3" destOrd="0" presId="urn:microsoft.com/office/officeart/2005/8/layout/vProcess5"/>
    <dgm:cxn modelId="{E5F6D295-E372-4943-8E8A-75E8B25CBED7}" type="presParOf" srcId="{113EE651-600E-DF4E-92F4-35DBA329B418}" destId="{84865A40-5DF0-974A-AD70-3B468E5A4B17}" srcOrd="4" destOrd="0" presId="urn:microsoft.com/office/officeart/2005/8/layout/vProcess5"/>
    <dgm:cxn modelId="{49E9CB8B-E4E4-054C-A559-1CAC36735403}" type="presParOf" srcId="{113EE651-600E-DF4E-92F4-35DBA329B418}" destId="{792CE8DB-1707-854F-9A3F-A9F1AEA748DB}" srcOrd="5" destOrd="0" presId="urn:microsoft.com/office/officeart/2005/8/layout/vProcess5"/>
    <dgm:cxn modelId="{B119E631-3073-2947-9179-972370E4DE6B}" type="presParOf" srcId="{113EE651-600E-DF4E-92F4-35DBA329B418}" destId="{2FAA88C3-7E0F-A848-8C80-E68BC9A91722}" srcOrd="6" destOrd="0" presId="urn:microsoft.com/office/officeart/2005/8/layout/vProcess5"/>
    <dgm:cxn modelId="{B219BE85-6DA6-C341-9762-5797A66E1E59}" type="presParOf" srcId="{113EE651-600E-DF4E-92F4-35DBA329B418}" destId="{2672102A-7321-FF47-B5C0-05FEE135C491}" srcOrd="7" destOrd="0" presId="urn:microsoft.com/office/officeart/2005/8/layout/vProcess5"/>
    <dgm:cxn modelId="{4C5F8E58-5B05-3A45-B382-1DD04F43CF05}" type="presParOf" srcId="{113EE651-600E-DF4E-92F4-35DBA329B418}" destId="{FE68532F-727F-FB40-9CD7-473FE9791450}" srcOrd="8" destOrd="0" presId="urn:microsoft.com/office/officeart/2005/8/layout/vProcess5"/>
    <dgm:cxn modelId="{A2634909-7C51-3347-A4C1-C62B41B6D424}" type="presParOf" srcId="{113EE651-600E-DF4E-92F4-35DBA329B418}" destId="{CCA1BB7B-F1B3-4F48-811C-96FEB67DE2B7}" srcOrd="9" destOrd="0" presId="urn:microsoft.com/office/officeart/2005/8/layout/vProcess5"/>
    <dgm:cxn modelId="{92C84094-4E50-2049-9A72-F4FC56709733}" type="presParOf" srcId="{113EE651-600E-DF4E-92F4-35DBA329B418}" destId="{32825635-136E-3348-86CF-214BF56CAF39}" srcOrd="10" destOrd="0" presId="urn:microsoft.com/office/officeart/2005/8/layout/vProcess5"/>
    <dgm:cxn modelId="{364E8F61-938A-6E45-944A-B310CC98E116}" type="presParOf" srcId="{113EE651-600E-DF4E-92F4-35DBA329B418}" destId="{36E68C52-7CED-8B45-82AB-50DA0302DBE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5AC6C51-089B-4A35-8826-4EB7D3AF1403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81391E5-71F0-4A6E-88EB-B429C81BC80A}">
      <dgm:prSet/>
      <dgm:spPr/>
      <dgm:t>
        <a:bodyPr/>
        <a:lstStyle/>
        <a:p>
          <a:r>
            <a:rPr lang="en-US" dirty="0"/>
            <a:t> Autonomy: Enhancing player motivation and decision-making.</a:t>
          </a:r>
        </a:p>
      </dgm:t>
    </dgm:pt>
    <dgm:pt modelId="{77A953B3-B30A-4D41-B4C7-010271438F55}" type="parTrans" cxnId="{3A8742B1-20E9-427A-A40A-0C9404A1175D}">
      <dgm:prSet/>
      <dgm:spPr/>
      <dgm:t>
        <a:bodyPr/>
        <a:lstStyle/>
        <a:p>
          <a:endParaRPr lang="en-US"/>
        </a:p>
      </dgm:t>
    </dgm:pt>
    <dgm:pt modelId="{075870C0-B1C6-4DEA-822A-6142982DC1C3}" type="sibTrans" cxnId="{3A8742B1-20E9-427A-A40A-0C9404A1175D}">
      <dgm:prSet/>
      <dgm:spPr/>
      <dgm:t>
        <a:bodyPr/>
        <a:lstStyle/>
        <a:p>
          <a:endParaRPr lang="en-US"/>
        </a:p>
      </dgm:t>
    </dgm:pt>
    <dgm:pt modelId="{6972D7FE-5174-4FC8-A994-4B154C6DA5FF}">
      <dgm:prSet/>
      <dgm:spPr/>
      <dgm:t>
        <a:bodyPr/>
        <a:lstStyle/>
        <a:p>
          <a:r>
            <a:rPr lang="en-US" dirty="0"/>
            <a:t>Behavioral Learning Theory: Reinforcement through structured practice. Skinner, B. F. (1953)</a:t>
          </a:r>
        </a:p>
      </dgm:t>
    </dgm:pt>
    <dgm:pt modelId="{B44D5491-99D5-489B-84EE-ED3598C738FF}" type="parTrans" cxnId="{89C3458D-FE9C-4053-8946-166EDB5B757C}">
      <dgm:prSet/>
      <dgm:spPr/>
      <dgm:t>
        <a:bodyPr/>
        <a:lstStyle/>
        <a:p>
          <a:endParaRPr lang="en-US"/>
        </a:p>
      </dgm:t>
    </dgm:pt>
    <dgm:pt modelId="{B365722C-D384-4C98-B40B-BB3BAB27F785}" type="sibTrans" cxnId="{89C3458D-FE9C-4053-8946-166EDB5B757C}">
      <dgm:prSet/>
      <dgm:spPr/>
      <dgm:t>
        <a:bodyPr/>
        <a:lstStyle/>
        <a:p>
          <a:endParaRPr lang="en-US"/>
        </a:p>
      </dgm:t>
    </dgm:pt>
    <dgm:pt modelId="{148C572B-D25F-41CE-A65A-28D814BB3C7A}">
      <dgm:prSet/>
      <dgm:spPr/>
      <dgm:t>
        <a:bodyPr/>
        <a:lstStyle/>
        <a:p>
          <a:r>
            <a:rPr lang="en-US" dirty="0"/>
            <a:t>Social Learning Theory: Observational learning through peer interaction and demonstration. Bandura, A. (1977)</a:t>
          </a:r>
        </a:p>
      </dgm:t>
    </dgm:pt>
    <dgm:pt modelId="{177C7A9F-D42B-4CCB-89BE-63E20D7667BE}" type="parTrans" cxnId="{8A7089C0-A36F-4CEE-98B8-0C380115C081}">
      <dgm:prSet/>
      <dgm:spPr/>
      <dgm:t>
        <a:bodyPr/>
        <a:lstStyle/>
        <a:p>
          <a:endParaRPr lang="en-US"/>
        </a:p>
      </dgm:t>
    </dgm:pt>
    <dgm:pt modelId="{5140482A-63D8-4CB4-A6A9-AA30F0B215B2}" type="sibTrans" cxnId="{8A7089C0-A36F-4CEE-98B8-0C380115C081}">
      <dgm:prSet/>
      <dgm:spPr/>
      <dgm:t>
        <a:bodyPr/>
        <a:lstStyle/>
        <a:p>
          <a:endParaRPr lang="en-US"/>
        </a:p>
      </dgm:t>
    </dgm:pt>
    <dgm:pt modelId="{E82D3A74-A52A-4FD8-BBEC-9A60A527BBCF}">
      <dgm:prSet/>
      <dgm:spPr/>
      <dgm:t>
        <a:bodyPr/>
        <a:lstStyle/>
        <a:p>
          <a:r>
            <a:rPr lang="en-US" dirty="0"/>
            <a:t>Constructivist Learning Theory: Encouraging athletes to build knowledge through active engagement. Roberts, S., &amp; Potrac, P. (2014)</a:t>
          </a:r>
        </a:p>
      </dgm:t>
    </dgm:pt>
    <dgm:pt modelId="{75D5F8F2-A8B9-4F1B-969B-C29DA5867D21}" type="parTrans" cxnId="{290393E2-A1D2-48E7-9B6E-E933972BEEDA}">
      <dgm:prSet/>
      <dgm:spPr/>
      <dgm:t>
        <a:bodyPr/>
        <a:lstStyle/>
        <a:p>
          <a:endParaRPr lang="en-US"/>
        </a:p>
      </dgm:t>
    </dgm:pt>
    <dgm:pt modelId="{431EF876-BF1D-4D3E-8FC6-CF65A1F5B55F}" type="sibTrans" cxnId="{290393E2-A1D2-48E7-9B6E-E933972BEEDA}">
      <dgm:prSet/>
      <dgm:spPr/>
      <dgm:t>
        <a:bodyPr/>
        <a:lstStyle/>
        <a:p>
          <a:endParaRPr lang="en-US"/>
        </a:p>
      </dgm:t>
    </dgm:pt>
    <dgm:pt modelId="{905E118D-701A-784D-B0A7-9AC7FB0F4480}" type="pres">
      <dgm:prSet presAssocID="{55AC6C51-089B-4A35-8826-4EB7D3AF1403}" presName="diagram" presStyleCnt="0">
        <dgm:presLayoutVars>
          <dgm:dir/>
          <dgm:resizeHandles val="exact"/>
        </dgm:presLayoutVars>
      </dgm:prSet>
      <dgm:spPr/>
    </dgm:pt>
    <dgm:pt modelId="{45E2F8B2-1D4C-E54A-86AF-6F4B49BECCE9}" type="pres">
      <dgm:prSet presAssocID="{181391E5-71F0-4A6E-88EB-B429C81BC80A}" presName="node" presStyleLbl="node1" presStyleIdx="0" presStyleCnt="4">
        <dgm:presLayoutVars>
          <dgm:bulletEnabled val="1"/>
        </dgm:presLayoutVars>
      </dgm:prSet>
      <dgm:spPr/>
    </dgm:pt>
    <dgm:pt modelId="{0BC728C5-A9DF-3D48-89F9-E59D08321A19}" type="pres">
      <dgm:prSet presAssocID="{075870C0-B1C6-4DEA-822A-6142982DC1C3}" presName="sibTrans" presStyleCnt="0"/>
      <dgm:spPr/>
    </dgm:pt>
    <dgm:pt modelId="{C4A90FD0-350B-DC44-B676-6A940DAE1AAF}" type="pres">
      <dgm:prSet presAssocID="{6972D7FE-5174-4FC8-A994-4B154C6DA5FF}" presName="node" presStyleLbl="node1" presStyleIdx="1" presStyleCnt="4">
        <dgm:presLayoutVars>
          <dgm:bulletEnabled val="1"/>
        </dgm:presLayoutVars>
      </dgm:prSet>
      <dgm:spPr/>
    </dgm:pt>
    <dgm:pt modelId="{A7E850CD-4651-BC43-B366-293202D7F675}" type="pres">
      <dgm:prSet presAssocID="{B365722C-D384-4C98-B40B-BB3BAB27F785}" presName="sibTrans" presStyleCnt="0"/>
      <dgm:spPr/>
    </dgm:pt>
    <dgm:pt modelId="{46EFAEBF-69F5-7247-BA64-D1F88702BEB5}" type="pres">
      <dgm:prSet presAssocID="{148C572B-D25F-41CE-A65A-28D814BB3C7A}" presName="node" presStyleLbl="node1" presStyleIdx="2" presStyleCnt="4">
        <dgm:presLayoutVars>
          <dgm:bulletEnabled val="1"/>
        </dgm:presLayoutVars>
      </dgm:prSet>
      <dgm:spPr/>
    </dgm:pt>
    <dgm:pt modelId="{467A1D66-B21C-6A43-AD29-3C9053AD613D}" type="pres">
      <dgm:prSet presAssocID="{5140482A-63D8-4CB4-A6A9-AA30F0B215B2}" presName="sibTrans" presStyleCnt="0"/>
      <dgm:spPr/>
    </dgm:pt>
    <dgm:pt modelId="{C04CA392-89AB-7143-B5E4-34FA58970F6B}" type="pres">
      <dgm:prSet presAssocID="{E82D3A74-A52A-4FD8-BBEC-9A60A527BBCF}" presName="node" presStyleLbl="node1" presStyleIdx="3" presStyleCnt="4">
        <dgm:presLayoutVars>
          <dgm:bulletEnabled val="1"/>
        </dgm:presLayoutVars>
      </dgm:prSet>
      <dgm:spPr/>
    </dgm:pt>
  </dgm:ptLst>
  <dgm:cxnLst>
    <dgm:cxn modelId="{07223D89-53FC-5C4C-9719-7FAA1B758C33}" type="presOf" srcId="{148C572B-D25F-41CE-A65A-28D814BB3C7A}" destId="{46EFAEBF-69F5-7247-BA64-D1F88702BEB5}" srcOrd="0" destOrd="0" presId="urn:microsoft.com/office/officeart/2005/8/layout/default"/>
    <dgm:cxn modelId="{89C3458D-FE9C-4053-8946-166EDB5B757C}" srcId="{55AC6C51-089B-4A35-8826-4EB7D3AF1403}" destId="{6972D7FE-5174-4FC8-A994-4B154C6DA5FF}" srcOrd="1" destOrd="0" parTransId="{B44D5491-99D5-489B-84EE-ED3598C738FF}" sibTransId="{B365722C-D384-4C98-B40B-BB3BAB27F785}"/>
    <dgm:cxn modelId="{9D90F7AD-A04D-BA46-8BC5-DDA1444C35B2}" type="presOf" srcId="{6972D7FE-5174-4FC8-A994-4B154C6DA5FF}" destId="{C4A90FD0-350B-DC44-B676-6A940DAE1AAF}" srcOrd="0" destOrd="0" presId="urn:microsoft.com/office/officeart/2005/8/layout/default"/>
    <dgm:cxn modelId="{3A8742B1-20E9-427A-A40A-0C9404A1175D}" srcId="{55AC6C51-089B-4A35-8826-4EB7D3AF1403}" destId="{181391E5-71F0-4A6E-88EB-B429C81BC80A}" srcOrd="0" destOrd="0" parTransId="{77A953B3-B30A-4D41-B4C7-010271438F55}" sibTransId="{075870C0-B1C6-4DEA-822A-6142982DC1C3}"/>
    <dgm:cxn modelId="{0865B0BD-67C0-024D-A678-146A9630CC1A}" type="presOf" srcId="{181391E5-71F0-4A6E-88EB-B429C81BC80A}" destId="{45E2F8B2-1D4C-E54A-86AF-6F4B49BECCE9}" srcOrd="0" destOrd="0" presId="urn:microsoft.com/office/officeart/2005/8/layout/default"/>
    <dgm:cxn modelId="{8A7089C0-A36F-4CEE-98B8-0C380115C081}" srcId="{55AC6C51-089B-4A35-8826-4EB7D3AF1403}" destId="{148C572B-D25F-41CE-A65A-28D814BB3C7A}" srcOrd="2" destOrd="0" parTransId="{177C7A9F-D42B-4CCB-89BE-63E20D7667BE}" sibTransId="{5140482A-63D8-4CB4-A6A9-AA30F0B215B2}"/>
    <dgm:cxn modelId="{A1A69CDD-C7E5-C04B-9B1E-E34A1E75D3A5}" type="presOf" srcId="{55AC6C51-089B-4A35-8826-4EB7D3AF1403}" destId="{905E118D-701A-784D-B0A7-9AC7FB0F4480}" srcOrd="0" destOrd="0" presId="urn:microsoft.com/office/officeart/2005/8/layout/default"/>
    <dgm:cxn modelId="{290393E2-A1D2-48E7-9B6E-E933972BEEDA}" srcId="{55AC6C51-089B-4A35-8826-4EB7D3AF1403}" destId="{E82D3A74-A52A-4FD8-BBEC-9A60A527BBCF}" srcOrd="3" destOrd="0" parTransId="{75D5F8F2-A8B9-4F1B-969B-C29DA5867D21}" sibTransId="{431EF876-BF1D-4D3E-8FC6-CF65A1F5B55F}"/>
    <dgm:cxn modelId="{D193CEF0-8D0E-3040-820A-1228CF84070E}" type="presOf" srcId="{E82D3A74-A52A-4FD8-BBEC-9A60A527BBCF}" destId="{C04CA392-89AB-7143-B5E4-34FA58970F6B}" srcOrd="0" destOrd="0" presId="urn:microsoft.com/office/officeart/2005/8/layout/default"/>
    <dgm:cxn modelId="{640E325C-AD87-4241-B72D-04E506F67BDB}" type="presParOf" srcId="{905E118D-701A-784D-B0A7-9AC7FB0F4480}" destId="{45E2F8B2-1D4C-E54A-86AF-6F4B49BECCE9}" srcOrd="0" destOrd="0" presId="urn:microsoft.com/office/officeart/2005/8/layout/default"/>
    <dgm:cxn modelId="{0D0A5A4B-0410-214B-B704-97A6EB534730}" type="presParOf" srcId="{905E118D-701A-784D-B0A7-9AC7FB0F4480}" destId="{0BC728C5-A9DF-3D48-89F9-E59D08321A19}" srcOrd="1" destOrd="0" presId="urn:microsoft.com/office/officeart/2005/8/layout/default"/>
    <dgm:cxn modelId="{B10B6F68-9043-FA48-BA1B-67F0DE506704}" type="presParOf" srcId="{905E118D-701A-784D-B0A7-9AC7FB0F4480}" destId="{C4A90FD0-350B-DC44-B676-6A940DAE1AAF}" srcOrd="2" destOrd="0" presId="urn:microsoft.com/office/officeart/2005/8/layout/default"/>
    <dgm:cxn modelId="{69E40FF8-396C-5E41-801C-4363D009ED2C}" type="presParOf" srcId="{905E118D-701A-784D-B0A7-9AC7FB0F4480}" destId="{A7E850CD-4651-BC43-B366-293202D7F675}" srcOrd="3" destOrd="0" presId="urn:microsoft.com/office/officeart/2005/8/layout/default"/>
    <dgm:cxn modelId="{8A81F296-1F19-8C40-920F-BB04A4617CAE}" type="presParOf" srcId="{905E118D-701A-784D-B0A7-9AC7FB0F4480}" destId="{46EFAEBF-69F5-7247-BA64-D1F88702BEB5}" srcOrd="4" destOrd="0" presId="urn:microsoft.com/office/officeart/2005/8/layout/default"/>
    <dgm:cxn modelId="{1CC67542-8144-C543-8200-273E189D7272}" type="presParOf" srcId="{905E118D-701A-784D-B0A7-9AC7FB0F4480}" destId="{467A1D66-B21C-6A43-AD29-3C9053AD613D}" srcOrd="5" destOrd="0" presId="urn:microsoft.com/office/officeart/2005/8/layout/default"/>
    <dgm:cxn modelId="{900BE918-ED2A-D34E-8A01-0F1F5D588FB2}" type="presParOf" srcId="{905E118D-701A-784D-B0A7-9AC7FB0F4480}" destId="{C04CA392-89AB-7143-B5E4-34FA58970F6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D9F640-D082-4CE3-BCB9-98B952679E9E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6CC4439-8D04-4E54-8665-55AF7936330D}">
      <dgm:prSet/>
      <dgm:spPr/>
      <dgm:t>
        <a:bodyPr/>
        <a:lstStyle/>
        <a:p>
          <a:r>
            <a:rPr lang="en-CA"/>
            <a:t>Implementing multiple theories to try and elicit a multitude of  approaches that may benefit our athletes in a variety of ways</a:t>
          </a:r>
          <a:endParaRPr lang="en-US"/>
        </a:p>
      </dgm:t>
    </dgm:pt>
    <dgm:pt modelId="{6532C46D-3F83-4C14-8C79-FC2C43F80282}" type="parTrans" cxnId="{1222F6B1-B1F0-4F17-AFB8-5B549C9A4305}">
      <dgm:prSet/>
      <dgm:spPr/>
      <dgm:t>
        <a:bodyPr/>
        <a:lstStyle/>
        <a:p>
          <a:endParaRPr lang="en-US"/>
        </a:p>
      </dgm:t>
    </dgm:pt>
    <dgm:pt modelId="{35DCDB73-D150-4D4F-AE8F-8D6F67AF15B8}" type="sibTrans" cxnId="{1222F6B1-B1F0-4F17-AFB8-5B549C9A4305}">
      <dgm:prSet/>
      <dgm:spPr/>
      <dgm:t>
        <a:bodyPr/>
        <a:lstStyle/>
        <a:p>
          <a:endParaRPr lang="en-US"/>
        </a:p>
      </dgm:t>
    </dgm:pt>
    <dgm:pt modelId="{EB36BCCF-CD1D-42D0-AA54-455AF57E6368}">
      <dgm:prSet/>
      <dgm:spPr/>
      <dgm:t>
        <a:bodyPr/>
        <a:lstStyle/>
        <a:p>
          <a:r>
            <a:rPr lang="en-CA"/>
            <a:t>A few key studies lead my decision making in trying to improve this group</a:t>
          </a:r>
          <a:endParaRPr lang="en-US"/>
        </a:p>
      </dgm:t>
    </dgm:pt>
    <dgm:pt modelId="{AD9CBB69-C5C6-494E-B616-BF4768AF5D23}" type="parTrans" cxnId="{C0B4E4D2-B1B4-4EA8-A99E-A5DA2DD3ED86}">
      <dgm:prSet/>
      <dgm:spPr/>
      <dgm:t>
        <a:bodyPr/>
        <a:lstStyle/>
        <a:p>
          <a:endParaRPr lang="en-US"/>
        </a:p>
      </dgm:t>
    </dgm:pt>
    <dgm:pt modelId="{26EA7EE1-F607-471F-AE84-CA97AADCE159}" type="sibTrans" cxnId="{C0B4E4D2-B1B4-4EA8-A99E-A5DA2DD3ED86}">
      <dgm:prSet/>
      <dgm:spPr/>
      <dgm:t>
        <a:bodyPr/>
        <a:lstStyle/>
        <a:p>
          <a:endParaRPr lang="en-US"/>
        </a:p>
      </dgm:t>
    </dgm:pt>
    <dgm:pt modelId="{FC5E75AB-5BE4-6A46-A160-52460CEBD516}" type="pres">
      <dgm:prSet presAssocID="{E6D9F640-D082-4CE3-BCB9-98B952679E9E}" presName="Name0" presStyleCnt="0">
        <dgm:presLayoutVars>
          <dgm:dir/>
          <dgm:animLvl val="lvl"/>
          <dgm:resizeHandles val="exact"/>
        </dgm:presLayoutVars>
      </dgm:prSet>
      <dgm:spPr/>
    </dgm:pt>
    <dgm:pt modelId="{124BF55D-345A-3B4C-BBB9-59975D8364DB}" type="pres">
      <dgm:prSet presAssocID="{EB36BCCF-CD1D-42D0-AA54-455AF57E6368}" presName="boxAndChildren" presStyleCnt="0"/>
      <dgm:spPr/>
    </dgm:pt>
    <dgm:pt modelId="{9B4F6F07-CFFC-1E42-BB1F-6A569B868AB7}" type="pres">
      <dgm:prSet presAssocID="{EB36BCCF-CD1D-42D0-AA54-455AF57E6368}" presName="parentTextBox" presStyleLbl="node1" presStyleIdx="0" presStyleCnt="2"/>
      <dgm:spPr/>
    </dgm:pt>
    <dgm:pt modelId="{6AD5EBCA-A383-FA48-9D5F-EFC432A69E86}" type="pres">
      <dgm:prSet presAssocID="{35DCDB73-D150-4D4F-AE8F-8D6F67AF15B8}" presName="sp" presStyleCnt="0"/>
      <dgm:spPr/>
    </dgm:pt>
    <dgm:pt modelId="{17A5164C-D635-B546-8E0A-D92DBE9D97F6}" type="pres">
      <dgm:prSet presAssocID="{F6CC4439-8D04-4E54-8665-55AF7936330D}" presName="arrowAndChildren" presStyleCnt="0"/>
      <dgm:spPr/>
    </dgm:pt>
    <dgm:pt modelId="{02A1D2B5-D897-BB48-AE84-34515746F1E0}" type="pres">
      <dgm:prSet presAssocID="{F6CC4439-8D04-4E54-8665-55AF7936330D}" presName="parentTextArrow" presStyleLbl="node1" presStyleIdx="1" presStyleCnt="2"/>
      <dgm:spPr/>
    </dgm:pt>
  </dgm:ptLst>
  <dgm:cxnLst>
    <dgm:cxn modelId="{973D905F-08E6-EB4B-BB9D-AE15F2D07EF8}" type="presOf" srcId="{E6D9F640-D082-4CE3-BCB9-98B952679E9E}" destId="{FC5E75AB-5BE4-6A46-A160-52460CEBD516}" srcOrd="0" destOrd="0" presId="urn:microsoft.com/office/officeart/2005/8/layout/process4"/>
    <dgm:cxn modelId="{1222F6B1-B1F0-4F17-AFB8-5B549C9A4305}" srcId="{E6D9F640-D082-4CE3-BCB9-98B952679E9E}" destId="{F6CC4439-8D04-4E54-8665-55AF7936330D}" srcOrd="0" destOrd="0" parTransId="{6532C46D-3F83-4C14-8C79-FC2C43F80282}" sibTransId="{35DCDB73-D150-4D4F-AE8F-8D6F67AF15B8}"/>
    <dgm:cxn modelId="{C0B4E4D2-B1B4-4EA8-A99E-A5DA2DD3ED86}" srcId="{E6D9F640-D082-4CE3-BCB9-98B952679E9E}" destId="{EB36BCCF-CD1D-42D0-AA54-455AF57E6368}" srcOrd="1" destOrd="0" parTransId="{AD9CBB69-C5C6-494E-B616-BF4768AF5D23}" sibTransId="{26EA7EE1-F607-471F-AE84-CA97AADCE159}"/>
    <dgm:cxn modelId="{8F9DE2E9-5494-6640-8302-44054458F30F}" type="presOf" srcId="{EB36BCCF-CD1D-42D0-AA54-455AF57E6368}" destId="{9B4F6F07-CFFC-1E42-BB1F-6A569B868AB7}" srcOrd="0" destOrd="0" presId="urn:microsoft.com/office/officeart/2005/8/layout/process4"/>
    <dgm:cxn modelId="{9A404AEB-6141-BE4F-87AC-902A5519925E}" type="presOf" srcId="{F6CC4439-8D04-4E54-8665-55AF7936330D}" destId="{02A1D2B5-D897-BB48-AE84-34515746F1E0}" srcOrd="0" destOrd="0" presId="urn:microsoft.com/office/officeart/2005/8/layout/process4"/>
    <dgm:cxn modelId="{04290E95-D6C7-9943-98EE-28E504347924}" type="presParOf" srcId="{FC5E75AB-5BE4-6A46-A160-52460CEBD516}" destId="{124BF55D-345A-3B4C-BBB9-59975D8364DB}" srcOrd="0" destOrd="0" presId="urn:microsoft.com/office/officeart/2005/8/layout/process4"/>
    <dgm:cxn modelId="{963D131A-53DC-A04C-9CE3-12B8E22804E9}" type="presParOf" srcId="{124BF55D-345A-3B4C-BBB9-59975D8364DB}" destId="{9B4F6F07-CFFC-1E42-BB1F-6A569B868AB7}" srcOrd="0" destOrd="0" presId="urn:microsoft.com/office/officeart/2005/8/layout/process4"/>
    <dgm:cxn modelId="{F4CA8BFC-1E1D-A54A-89E4-592B98B5EC30}" type="presParOf" srcId="{FC5E75AB-5BE4-6A46-A160-52460CEBD516}" destId="{6AD5EBCA-A383-FA48-9D5F-EFC432A69E86}" srcOrd="1" destOrd="0" presId="urn:microsoft.com/office/officeart/2005/8/layout/process4"/>
    <dgm:cxn modelId="{F07AE6DF-FD8E-5A41-A305-98E14CEC3D23}" type="presParOf" srcId="{FC5E75AB-5BE4-6A46-A160-52460CEBD516}" destId="{17A5164C-D635-B546-8E0A-D92DBE9D97F6}" srcOrd="2" destOrd="0" presId="urn:microsoft.com/office/officeart/2005/8/layout/process4"/>
    <dgm:cxn modelId="{21EBD5D2-CBCB-2244-8963-CDC7CE031515}" type="presParOf" srcId="{17A5164C-D635-B546-8E0A-D92DBE9D97F6}" destId="{02A1D2B5-D897-BB48-AE84-34515746F1E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205673-4A63-4E57-A210-C70DF097662E}">
      <dsp:nvSpPr>
        <dsp:cNvPr id="0" name=""/>
        <dsp:cNvSpPr/>
      </dsp:nvSpPr>
      <dsp:spPr>
        <a:xfrm>
          <a:off x="334403" y="2600"/>
          <a:ext cx="955560" cy="9555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F1AB7-8A5D-48C0-867A-261871820F2B}">
      <dsp:nvSpPr>
        <dsp:cNvPr id="0" name=""/>
        <dsp:cNvSpPr/>
      </dsp:nvSpPr>
      <dsp:spPr>
        <a:xfrm>
          <a:off x="535070" y="203268"/>
          <a:ext cx="554225" cy="554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D656E-409F-4E43-A3DC-C2FAA33D8E69}">
      <dsp:nvSpPr>
        <dsp:cNvPr id="0" name=""/>
        <dsp:cNvSpPr/>
      </dsp:nvSpPr>
      <dsp:spPr>
        <a:xfrm>
          <a:off x="1494726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Session 1: Strength  Leg Day</a:t>
          </a:r>
        </a:p>
      </dsp:txBody>
      <dsp:txXfrm>
        <a:off x="1494726" y="2600"/>
        <a:ext cx="2252392" cy="955560"/>
      </dsp:txXfrm>
    </dsp:sp>
    <dsp:sp modelId="{CF6584EA-1EA2-4F4D-A1F8-1956AFDE6E01}">
      <dsp:nvSpPr>
        <dsp:cNvPr id="0" name=""/>
        <dsp:cNvSpPr/>
      </dsp:nvSpPr>
      <dsp:spPr>
        <a:xfrm>
          <a:off x="4139581" y="2600"/>
          <a:ext cx="955560" cy="9555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4AAAFD-07B0-4E6D-9753-AF55BC6D0F91}">
      <dsp:nvSpPr>
        <dsp:cNvPr id="0" name=""/>
        <dsp:cNvSpPr/>
      </dsp:nvSpPr>
      <dsp:spPr>
        <a:xfrm>
          <a:off x="4340248" y="203268"/>
          <a:ext cx="554225" cy="554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FCFA5E-1B60-466B-B6B8-0C4882A88E45}">
      <dsp:nvSpPr>
        <dsp:cNvPr id="0" name=""/>
        <dsp:cNvSpPr/>
      </dsp:nvSpPr>
      <dsp:spPr>
        <a:xfrm>
          <a:off x="5299904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Session 2: Speed &amp; Agility Drills</a:t>
          </a:r>
        </a:p>
      </dsp:txBody>
      <dsp:txXfrm>
        <a:off x="5299904" y="2600"/>
        <a:ext cx="2252392" cy="955560"/>
      </dsp:txXfrm>
    </dsp:sp>
    <dsp:sp modelId="{2513DA3E-7E5F-4804-B321-D3DADAEF2818}">
      <dsp:nvSpPr>
        <dsp:cNvPr id="0" name=""/>
        <dsp:cNvSpPr/>
      </dsp:nvSpPr>
      <dsp:spPr>
        <a:xfrm>
          <a:off x="334403" y="1697888"/>
          <a:ext cx="955560" cy="9555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C282F-3475-45A5-940D-FDE1ABFEFC5F}">
      <dsp:nvSpPr>
        <dsp:cNvPr id="0" name=""/>
        <dsp:cNvSpPr/>
      </dsp:nvSpPr>
      <dsp:spPr>
        <a:xfrm>
          <a:off x="535070" y="1898556"/>
          <a:ext cx="554225" cy="5542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7A99DD-9030-417C-B3D8-CF88765205A7}">
      <dsp:nvSpPr>
        <dsp:cNvPr id="0" name=""/>
        <dsp:cNvSpPr/>
      </dsp:nvSpPr>
      <dsp:spPr>
        <a:xfrm>
          <a:off x="1494726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Session 3: Decision Making</a:t>
          </a:r>
        </a:p>
      </dsp:txBody>
      <dsp:txXfrm>
        <a:off x="1494726" y="1697888"/>
        <a:ext cx="2252392" cy="955560"/>
      </dsp:txXfrm>
    </dsp:sp>
    <dsp:sp modelId="{3C8F63EA-B6EC-48CE-A0A9-37F30A4BCC5E}">
      <dsp:nvSpPr>
        <dsp:cNvPr id="0" name=""/>
        <dsp:cNvSpPr/>
      </dsp:nvSpPr>
      <dsp:spPr>
        <a:xfrm>
          <a:off x="4139581" y="1697888"/>
          <a:ext cx="955560" cy="9555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9D547-27C9-452F-9307-B256540C2F90}">
      <dsp:nvSpPr>
        <dsp:cNvPr id="0" name=""/>
        <dsp:cNvSpPr/>
      </dsp:nvSpPr>
      <dsp:spPr>
        <a:xfrm>
          <a:off x="4340248" y="1898556"/>
          <a:ext cx="554225" cy="5542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B8D78-DA3F-48C3-B5E8-1F01471394C2}">
      <dsp:nvSpPr>
        <dsp:cNvPr id="0" name=""/>
        <dsp:cNvSpPr/>
      </dsp:nvSpPr>
      <dsp:spPr>
        <a:xfrm>
          <a:off x="5299904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Session 4: Endurance &amp; Recovery Strategies</a:t>
          </a:r>
        </a:p>
      </dsp:txBody>
      <dsp:txXfrm>
        <a:off x="5299904" y="1697888"/>
        <a:ext cx="2252392" cy="955560"/>
      </dsp:txXfrm>
    </dsp:sp>
    <dsp:sp modelId="{C48911FC-7D76-4870-876A-6ED9E058F3A4}">
      <dsp:nvSpPr>
        <dsp:cNvPr id="0" name=""/>
        <dsp:cNvSpPr/>
      </dsp:nvSpPr>
      <dsp:spPr>
        <a:xfrm>
          <a:off x="334403" y="3393176"/>
          <a:ext cx="955560" cy="95556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300DA-1EB6-44B6-8CDA-992D8292555D}">
      <dsp:nvSpPr>
        <dsp:cNvPr id="0" name=""/>
        <dsp:cNvSpPr/>
      </dsp:nvSpPr>
      <dsp:spPr>
        <a:xfrm>
          <a:off x="535070" y="3593844"/>
          <a:ext cx="554225" cy="5542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143D4A-B83B-4FF5-AAAE-6F87DD26F61E}">
      <dsp:nvSpPr>
        <dsp:cNvPr id="0" name=""/>
        <dsp:cNvSpPr/>
      </dsp:nvSpPr>
      <dsp:spPr>
        <a:xfrm>
          <a:off x="1494726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Session 5: Game Simulation and Analysis</a:t>
          </a:r>
        </a:p>
      </dsp:txBody>
      <dsp:txXfrm>
        <a:off x="1494726" y="3393176"/>
        <a:ext cx="2252392" cy="955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F97E8E-7736-3F42-AFFA-113603A3C61E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ED4F3F-9011-EF4C-A8E5-E42C090E30AC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Squats (</a:t>
          </a:r>
          <a:r>
            <a:rPr lang="en-CA" sz="2200" kern="1200" dirty="0"/>
            <a:t>3</a:t>
          </a:r>
          <a:r>
            <a:rPr lang="en-US" sz="2200" kern="1200" dirty="0"/>
            <a:t>x8 reps)</a:t>
          </a:r>
          <a:r>
            <a:rPr lang="en-CA" sz="2200" kern="1200" dirty="0"/>
            <a:t> Chelly et al. (2010)</a:t>
          </a:r>
          <a:endParaRPr lang="en-US" sz="2200" kern="1200" dirty="0"/>
        </a:p>
      </dsp:txBody>
      <dsp:txXfrm>
        <a:off x="0" y="665"/>
        <a:ext cx="5000124" cy="1090517"/>
      </dsp:txXfrm>
    </dsp:sp>
    <dsp:sp modelId="{D6394EC1-893E-8049-801D-EC5EC4C71F5E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3A3BAA-F4BC-B342-B228-376FD5187CEA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kern="1200" dirty="0"/>
            <a:t>Romanian </a:t>
          </a:r>
          <a:r>
            <a:rPr lang="en-US" sz="2200" kern="1200" dirty="0"/>
            <a:t>Deadlifts (</a:t>
          </a:r>
          <a:r>
            <a:rPr lang="en-CA" sz="2200" kern="1200" dirty="0"/>
            <a:t>3</a:t>
          </a:r>
          <a:r>
            <a:rPr lang="en-US" sz="2200" kern="1200" dirty="0"/>
            <a:t>x6 reps) Clark, K.P &amp; Weyand, P. G. (2014)</a:t>
          </a:r>
        </a:p>
      </dsp:txBody>
      <dsp:txXfrm>
        <a:off x="0" y="1091183"/>
        <a:ext cx="5000124" cy="1090517"/>
      </dsp:txXfrm>
    </dsp:sp>
    <dsp:sp modelId="{6888921A-DF9D-3742-8B30-129E47DED4B6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B8F649-DBFE-5F49-B00D-D42655388475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kern="1200" dirty="0"/>
            <a:t>Bulgarian Split squats </a:t>
          </a:r>
          <a:r>
            <a:rPr lang="en-US" sz="2200" kern="1200" dirty="0"/>
            <a:t>(3x</a:t>
          </a:r>
          <a:r>
            <a:rPr lang="en-CA" sz="2200" kern="1200" dirty="0"/>
            <a:t>8</a:t>
          </a:r>
          <a:r>
            <a:rPr lang="en-US" sz="2200" kern="1200" dirty="0"/>
            <a:t> reps per leg)</a:t>
          </a:r>
          <a:r>
            <a:rPr lang="en-CA" sz="2200" kern="1200" dirty="0"/>
            <a:t> McCurdy et al. (2010)</a:t>
          </a:r>
          <a:endParaRPr lang="en-US" sz="2200" kern="1200" dirty="0"/>
        </a:p>
      </dsp:txBody>
      <dsp:txXfrm>
        <a:off x="0" y="2181701"/>
        <a:ext cx="5000124" cy="1090517"/>
      </dsp:txXfrm>
    </dsp:sp>
    <dsp:sp modelId="{61EFF0A2-AF7B-F641-BF00-8A121D3C9063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C329A7-F840-EE4C-9EB0-51FAECBA2BA6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kern="1200" dirty="0"/>
            <a:t>Box jumps </a:t>
          </a:r>
          <a:r>
            <a:rPr lang="en-US" sz="2200" kern="1200" dirty="0"/>
            <a:t>(</a:t>
          </a:r>
          <a:r>
            <a:rPr lang="en-CA" sz="2200" kern="1200" dirty="0"/>
            <a:t>4</a:t>
          </a:r>
          <a:r>
            <a:rPr lang="en-US" sz="2200" kern="1200" dirty="0"/>
            <a:t>x</a:t>
          </a:r>
          <a:r>
            <a:rPr lang="en-CA" sz="2200" kern="1200" dirty="0"/>
            <a:t>8</a:t>
          </a:r>
          <a:r>
            <a:rPr lang="en-US" sz="2200" kern="1200" dirty="0"/>
            <a:t> reps)</a:t>
          </a:r>
          <a:r>
            <a:rPr lang="en-CA" sz="2200" kern="1200" dirty="0"/>
            <a:t> Turner et al. (2015)</a:t>
          </a:r>
          <a:endParaRPr lang="en-US" sz="2200" kern="1200" dirty="0"/>
        </a:p>
      </dsp:txBody>
      <dsp:txXfrm>
        <a:off x="0" y="3272218"/>
        <a:ext cx="5000124" cy="1090517"/>
      </dsp:txXfrm>
    </dsp:sp>
    <dsp:sp modelId="{B6DEC53D-BC99-2C46-9B06-3C79D711582B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8813FF-876E-5241-83DE-8177CBCEC2AB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200" kern="1200" dirty="0"/>
            <a:t>Repetition with feedback is good for motor learning (</a:t>
          </a:r>
          <a:r>
            <a:rPr lang="en-CA" sz="2200" b="1" kern="1200" dirty="0"/>
            <a:t>Schmidt &amp; </a:t>
          </a:r>
          <a:r>
            <a:rPr lang="en-CA" sz="2200" b="1" kern="1200" dirty="0" err="1"/>
            <a:t>Wrisberg</a:t>
          </a:r>
          <a:r>
            <a:rPr lang="en-CA" sz="2200" b="1" kern="1200" dirty="0"/>
            <a:t>, 2008</a:t>
          </a:r>
          <a:r>
            <a:rPr lang="en-CA" sz="2200" kern="1200" dirty="0"/>
            <a:t>).</a:t>
          </a:r>
          <a:endParaRPr lang="en-US" sz="2200" kern="1200" dirty="0"/>
        </a:p>
      </dsp:txBody>
      <dsp:txXfrm>
        <a:off x="0" y="4362736"/>
        <a:ext cx="5000124" cy="10905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7E4D26-8013-F543-9C73-4D6284630019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Ladder Drills (footwork and coordination)</a:t>
          </a:r>
        </a:p>
      </dsp:txBody>
      <dsp:txXfrm>
        <a:off x="429570" y="472"/>
        <a:ext cx="3346456" cy="2007873"/>
      </dsp:txXfrm>
    </dsp:sp>
    <dsp:sp modelId="{2B9D171B-3B3F-B941-9D77-8E0B05F048A8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Cone Drills (With ball and stick)</a:t>
          </a:r>
        </a:p>
      </dsp:txBody>
      <dsp:txXfrm>
        <a:off x="4110672" y="472"/>
        <a:ext cx="3346456" cy="2007873"/>
      </dsp:txXfrm>
    </dsp:sp>
    <dsp:sp modelId="{74EEB13A-2A0C-4E4B-B4DA-897D38F2CDE3}">
      <dsp:nvSpPr>
        <dsp:cNvPr id="0" name=""/>
        <dsp:cNvSpPr/>
      </dsp:nvSpPr>
      <dsp:spPr>
        <a:xfrm>
          <a:off x="429570" y="2342991"/>
          <a:ext cx="3346456" cy="2007873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Shuttle runs with a ball and stick </a:t>
          </a:r>
        </a:p>
      </dsp:txBody>
      <dsp:txXfrm>
        <a:off x="429570" y="2342991"/>
        <a:ext cx="3346456" cy="2007873"/>
      </dsp:txXfrm>
    </dsp:sp>
    <dsp:sp modelId="{D11D0A0A-CC48-C348-8EC5-911E5770BC6F}">
      <dsp:nvSpPr>
        <dsp:cNvPr id="0" name=""/>
        <dsp:cNvSpPr/>
      </dsp:nvSpPr>
      <dsp:spPr>
        <a:xfrm>
          <a:off x="4110672" y="2342991"/>
          <a:ext cx="3346456" cy="2007873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500" kern="1200" dirty="0"/>
            <a:t>Agility is valuable in hockey, useful for quick change in direction and reaction time (</a:t>
          </a:r>
          <a:r>
            <a:rPr lang="en-CA" sz="2500" b="1" kern="1200" dirty="0"/>
            <a:t>Sheppard &amp; Young, 2006</a:t>
          </a:r>
          <a:r>
            <a:rPr lang="en-CA" sz="2500" kern="1200" dirty="0"/>
            <a:t>)</a:t>
          </a:r>
          <a:endParaRPr lang="en-US" sz="2500" kern="1200" dirty="0"/>
        </a:p>
      </dsp:txBody>
      <dsp:txXfrm>
        <a:off x="4110672" y="2342991"/>
        <a:ext cx="3346456" cy="20078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D33305-5B95-4042-8D6B-5E961F787B41}">
      <dsp:nvSpPr>
        <dsp:cNvPr id="0" name=""/>
        <dsp:cNvSpPr/>
      </dsp:nvSpPr>
      <dsp:spPr>
        <a:xfrm>
          <a:off x="0" y="4592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6A557F-917A-49C3-8FC9-F43BEA157EE0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16EA1-2123-4DAC-A9B7-C22503EFD22E}">
      <dsp:nvSpPr>
        <dsp:cNvPr id="0" name=""/>
        <dsp:cNvSpPr/>
      </dsp:nvSpPr>
      <dsp:spPr>
        <a:xfrm>
          <a:off x="1129902" y="4592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Objective: Enhance endurance / learn effective recovery methods</a:t>
          </a:r>
        </a:p>
      </dsp:txBody>
      <dsp:txXfrm>
        <a:off x="1129902" y="4592"/>
        <a:ext cx="3596298" cy="978270"/>
      </dsp:txXfrm>
    </dsp:sp>
    <dsp:sp modelId="{830B5A93-9803-409D-98E4-9E8AE2B92592}">
      <dsp:nvSpPr>
        <dsp:cNvPr id="0" name=""/>
        <dsp:cNvSpPr/>
      </dsp:nvSpPr>
      <dsp:spPr>
        <a:xfrm>
          <a:off x="0" y="1227431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C437D-2A9B-40F7-9256-794A19991D7F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85E70-905D-43B1-808A-400CFE1FE0F0}">
      <dsp:nvSpPr>
        <dsp:cNvPr id="0" name=""/>
        <dsp:cNvSpPr/>
      </dsp:nvSpPr>
      <dsp:spPr>
        <a:xfrm>
          <a:off x="1129902" y="1227431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Hockey requires aerobic and anaerobic conditioning (Spencer et al., 2005)</a:t>
          </a:r>
        </a:p>
      </dsp:txBody>
      <dsp:txXfrm>
        <a:off x="1129902" y="1227431"/>
        <a:ext cx="3596298" cy="978270"/>
      </dsp:txXfrm>
    </dsp:sp>
    <dsp:sp modelId="{7D59D16B-D7C8-40C9-98CC-6FFD4A8FF109}">
      <dsp:nvSpPr>
        <dsp:cNvPr id="0" name=""/>
        <dsp:cNvSpPr/>
      </dsp:nvSpPr>
      <dsp:spPr>
        <a:xfrm>
          <a:off x="0" y="2450269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6D2935-623E-4F2F-A5DD-4500CBB90640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A0086-9285-4450-B33F-E6EF0CA3AB73}">
      <dsp:nvSpPr>
        <dsp:cNvPr id="0" name=""/>
        <dsp:cNvSpPr/>
      </dsp:nvSpPr>
      <dsp:spPr>
        <a:xfrm>
          <a:off x="1129902" y="2450269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HIIT Running drills  (40s effort, 1 minute off) x10 (Buchheit &amp; Laursen 2013) </a:t>
          </a:r>
        </a:p>
      </dsp:txBody>
      <dsp:txXfrm>
        <a:off x="1129902" y="2450269"/>
        <a:ext cx="3596298" cy="978270"/>
      </dsp:txXfrm>
    </dsp:sp>
    <dsp:sp modelId="{B36DF731-A330-4D2E-9820-D5F57843FF66}">
      <dsp:nvSpPr>
        <dsp:cNvPr id="0" name=""/>
        <dsp:cNvSpPr/>
      </dsp:nvSpPr>
      <dsp:spPr>
        <a:xfrm>
          <a:off x="0" y="3673107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8485F-05C4-4710-9DEB-12730296F9BF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10B10-8B1F-4993-A9C6-1359009388F0}">
      <dsp:nvSpPr>
        <dsp:cNvPr id="0" name=""/>
        <dsp:cNvSpPr/>
      </dsp:nvSpPr>
      <dsp:spPr>
        <a:xfrm>
          <a:off x="1129902" y="3673107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Recovery Techniques (Foam rolling, mobility work, stretching, basic nutrition) </a:t>
          </a:r>
        </a:p>
      </dsp:txBody>
      <dsp:txXfrm>
        <a:off x="1129902" y="3673107"/>
        <a:ext cx="3596298" cy="978270"/>
      </dsp:txXfrm>
    </dsp:sp>
    <dsp:sp modelId="{595FDE59-324B-4029-9850-F438CBF323EB}">
      <dsp:nvSpPr>
        <dsp:cNvPr id="0" name=""/>
        <dsp:cNvSpPr/>
      </dsp:nvSpPr>
      <dsp:spPr>
        <a:xfrm>
          <a:off x="0" y="4895945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B18B00-63CC-4A56-8937-153136D120FD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7DD68-DB97-4764-A7B9-5AC67AB64619}">
      <dsp:nvSpPr>
        <dsp:cNvPr id="0" name=""/>
        <dsp:cNvSpPr/>
      </dsp:nvSpPr>
      <dsp:spPr>
        <a:xfrm>
          <a:off x="1129902" y="4895945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Behm et al. (2016) Stretching (</a:t>
          </a:r>
          <a:r>
            <a:rPr lang="en-US" sz="1600" kern="1200" dirty="0" err="1"/>
            <a:t>Khobkhun</a:t>
          </a:r>
          <a:r>
            <a:rPr lang="en-US" sz="1600" kern="1200" dirty="0"/>
            <a:t> et al., 2023) Foam rolling</a:t>
          </a:r>
        </a:p>
      </dsp:txBody>
      <dsp:txXfrm>
        <a:off x="1129902" y="4895945"/>
        <a:ext cx="3596298" cy="9782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D4140-9212-B447-A529-1DFA5B38A3EB}">
      <dsp:nvSpPr>
        <dsp:cNvPr id="0" name=""/>
        <dsp:cNvSpPr/>
      </dsp:nvSpPr>
      <dsp:spPr>
        <a:xfrm>
          <a:off x="0" y="0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Objective: Apply </a:t>
          </a:r>
          <a:r>
            <a:rPr lang="en-CA" sz="1900" kern="1200"/>
            <a:t>skills in a game like situation </a:t>
          </a:r>
          <a:endParaRPr lang="en-US" sz="1900" kern="1200"/>
        </a:p>
      </dsp:txBody>
      <dsp:txXfrm>
        <a:off x="28038" y="28038"/>
        <a:ext cx="5195473" cy="901218"/>
      </dsp:txXfrm>
    </dsp:sp>
    <dsp:sp modelId="{2C15CBD9-21FB-C44C-83E5-747F4D06685B}">
      <dsp:nvSpPr>
        <dsp:cNvPr id="0" name=""/>
        <dsp:cNvSpPr/>
      </dsp:nvSpPr>
      <dsp:spPr>
        <a:xfrm>
          <a:off x="528408" y="1131347"/>
          <a:ext cx="630936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Full-Sided Scrimmage with Live Coaching Feedback.</a:t>
          </a:r>
        </a:p>
      </dsp:txBody>
      <dsp:txXfrm>
        <a:off x="556446" y="1159385"/>
        <a:ext cx="5102633" cy="901218"/>
      </dsp:txXfrm>
    </dsp:sp>
    <dsp:sp modelId="{294B2290-7389-5640-A9B4-3895734A467E}">
      <dsp:nvSpPr>
        <dsp:cNvPr id="0" name=""/>
        <dsp:cNvSpPr/>
      </dsp:nvSpPr>
      <dsp:spPr>
        <a:xfrm>
          <a:off x="1048931" y="2262695"/>
          <a:ext cx="630936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Video Review Post-Session for</a:t>
          </a:r>
          <a:r>
            <a:rPr lang="en-CA" sz="1900" kern="1200" dirty="0"/>
            <a:t> feedback from players and coaches. Schmidt &amp; </a:t>
          </a:r>
          <a:r>
            <a:rPr lang="en-CA" sz="1900" kern="1200" dirty="0" err="1"/>
            <a:t>Wrisberg</a:t>
          </a:r>
          <a:r>
            <a:rPr lang="en-CA" sz="1900" kern="1200" dirty="0"/>
            <a:t> (2008)</a:t>
          </a:r>
          <a:endParaRPr lang="en-US" sz="1900" kern="1200" dirty="0"/>
        </a:p>
      </dsp:txBody>
      <dsp:txXfrm>
        <a:off x="1076969" y="2290733"/>
        <a:ext cx="5110520" cy="901218"/>
      </dsp:txXfrm>
    </dsp:sp>
    <dsp:sp modelId="{84865A40-5DF0-974A-AD70-3B468E5A4B17}">
      <dsp:nvSpPr>
        <dsp:cNvPr id="0" name=""/>
        <dsp:cNvSpPr/>
      </dsp:nvSpPr>
      <dsp:spPr>
        <a:xfrm>
          <a:off x="1577340" y="3394043"/>
          <a:ext cx="630936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Allows autonomy and cognitive learning (Bruner, 1960)</a:t>
          </a:r>
          <a:endParaRPr lang="en-US" sz="1900" kern="1200"/>
        </a:p>
      </dsp:txBody>
      <dsp:txXfrm>
        <a:off x="1605378" y="3422081"/>
        <a:ext cx="5102633" cy="901218"/>
      </dsp:txXfrm>
    </dsp:sp>
    <dsp:sp modelId="{792CE8DB-1707-854F-9A3F-A9F1AEA748DB}">
      <dsp:nvSpPr>
        <dsp:cNvPr id="0" name=""/>
        <dsp:cNvSpPr/>
      </dsp:nvSpPr>
      <dsp:spPr>
        <a:xfrm>
          <a:off x="568711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827122" y="733200"/>
        <a:ext cx="342233" cy="468236"/>
      </dsp:txXfrm>
    </dsp:sp>
    <dsp:sp modelId="{2FAA88C3-7E0F-A848-8C80-E68BC9A91722}">
      <dsp:nvSpPr>
        <dsp:cNvPr id="0" name=""/>
        <dsp:cNvSpPr/>
      </dsp:nvSpPr>
      <dsp:spPr>
        <a:xfrm>
          <a:off x="6215527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355531" y="1864548"/>
        <a:ext cx="342233" cy="468236"/>
      </dsp:txXfrm>
    </dsp:sp>
    <dsp:sp modelId="{2672102A-7321-FF47-B5C0-05FEE135C491}">
      <dsp:nvSpPr>
        <dsp:cNvPr id="0" name=""/>
        <dsp:cNvSpPr/>
      </dsp:nvSpPr>
      <dsp:spPr>
        <a:xfrm>
          <a:off x="6736049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6876053" y="2995896"/>
        <a:ext cx="342233" cy="4682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2F8B2-1D4C-E54A-86AF-6F4B49BECCE9}">
      <dsp:nvSpPr>
        <dsp:cNvPr id="0" name=""/>
        <dsp:cNvSpPr/>
      </dsp:nvSpPr>
      <dsp:spPr>
        <a:xfrm>
          <a:off x="610" y="1179680"/>
          <a:ext cx="2380430" cy="14282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 Autonomy: Enhancing player motivation and decision-making.</a:t>
          </a:r>
        </a:p>
      </dsp:txBody>
      <dsp:txXfrm>
        <a:off x="610" y="1179680"/>
        <a:ext cx="2380430" cy="1428258"/>
      </dsp:txXfrm>
    </dsp:sp>
    <dsp:sp modelId="{C4A90FD0-350B-DC44-B676-6A940DAE1AAF}">
      <dsp:nvSpPr>
        <dsp:cNvPr id="0" name=""/>
        <dsp:cNvSpPr/>
      </dsp:nvSpPr>
      <dsp:spPr>
        <a:xfrm>
          <a:off x="2619083" y="1179680"/>
          <a:ext cx="2380430" cy="142825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Behavioral Learning Theory: Reinforcement through structured practice. Skinner, B. F. (1953)</a:t>
          </a:r>
        </a:p>
      </dsp:txBody>
      <dsp:txXfrm>
        <a:off x="2619083" y="1179680"/>
        <a:ext cx="2380430" cy="1428258"/>
      </dsp:txXfrm>
    </dsp:sp>
    <dsp:sp modelId="{46EFAEBF-69F5-7247-BA64-D1F88702BEB5}">
      <dsp:nvSpPr>
        <dsp:cNvPr id="0" name=""/>
        <dsp:cNvSpPr/>
      </dsp:nvSpPr>
      <dsp:spPr>
        <a:xfrm>
          <a:off x="610" y="2845981"/>
          <a:ext cx="2380430" cy="142825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Social Learning Theory: Observational learning through peer interaction and demonstration. Bandura, A. (1977)</a:t>
          </a:r>
        </a:p>
      </dsp:txBody>
      <dsp:txXfrm>
        <a:off x="610" y="2845981"/>
        <a:ext cx="2380430" cy="1428258"/>
      </dsp:txXfrm>
    </dsp:sp>
    <dsp:sp modelId="{C04CA392-89AB-7143-B5E4-34FA58970F6B}">
      <dsp:nvSpPr>
        <dsp:cNvPr id="0" name=""/>
        <dsp:cNvSpPr/>
      </dsp:nvSpPr>
      <dsp:spPr>
        <a:xfrm>
          <a:off x="2619083" y="2845981"/>
          <a:ext cx="2380430" cy="14282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Constructivist Learning Theory: Encouraging athletes to build knowledge through active engagement. Roberts, S., &amp; Potrac, P. (2014)</a:t>
          </a:r>
        </a:p>
      </dsp:txBody>
      <dsp:txXfrm>
        <a:off x="2619083" y="2845981"/>
        <a:ext cx="2380430" cy="14282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4F6F07-CFFC-1E42-BB1F-6A569B868AB7}">
      <dsp:nvSpPr>
        <dsp:cNvPr id="0" name=""/>
        <dsp:cNvSpPr/>
      </dsp:nvSpPr>
      <dsp:spPr>
        <a:xfrm>
          <a:off x="0" y="3548172"/>
          <a:ext cx="4726201" cy="232798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700" kern="1200"/>
            <a:t>A few key studies lead my decision making in trying to improve this group</a:t>
          </a:r>
          <a:endParaRPr lang="en-US" sz="2700" kern="1200"/>
        </a:p>
      </dsp:txBody>
      <dsp:txXfrm>
        <a:off x="0" y="3548172"/>
        <a:ext cx="4726201" cy="2327985"/>
      </dsp:txXfrm>
    </dsp:sp>
    <dsp:sp modelId="{02A1D2B5-D897-BB48-AE84-34515746F1E0}">
      <dsp:nvSpPr>
        <dsp:cNvPr id="0" name=""/>
        <dsp:cNvSpPr/>
      </dsp:nvSpPr>
      <dsp:spPr>
        <a:xfrm rot="10800000">
          <a:off x="0" y="2650"/>
          <a:ext cx="4726201" cy="358044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2700" kern="1200"/>
            <a:t>Implementing multiple theories to try and elicit a multitude of  approaches that may benefit our athletes in a variety of ways</a:t>
          </a:r>
          <a:endParaRPr lang="en-US" sz="2700" kern="1200"/>
        </a:p>
      </dsp:txBody>
      <dsp:txXfrm rot="10800000">
        <a:off x="0" y="2650"/>
        <a:ext cx="4726201" cy="23264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bi.nlm.nih.gov/pmc/articles/PMC1082431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ockey player in a goalie&#10;&#10;AI-generated content may be incorrect.">
            <a:extLst>
              <a:ext uri="{FF2B5EF4-FFF2-40B4-BE49-F238E27FC236}">
                <a16:creationId xmlns:a16="http://schemas.microsoft.com/office/drawing/2014/main" id="{516B51FA-3649-B152-A421-0771BDD504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2" r="842" b="2"/>
          <a:stretch/>
        </p:blipFill>
        <p:spPr>
          <a:xfrm>
            <a:off x="3200400" y="10"/>
            <a:ext cx="5943600" cy="3383270"/>
          </a:xfrm>
          <a:prstGeom prst="rect">
            <a:avLst/>
          </a:prstGeom>
        </p:spPr>
      </p:pic>
      <p:pic>
        <p:nvPicPr>
          <p:cNvPr id="6" name="Picture 5" descr="A group of hockey players on ice&#10;&#10;AI-generated content may be incorrect.">
            <a:extLst>
              <a:ext uri="{FF2B5EF4-FFF2-40B4-BE49-F238E27FC236}">
                <a16:creationId xmlns:a16="http://schemas.microsoft.com/office/drawing/2014/main" id="{DBDB18D2-4B02-2BA8-849E-B7219059F7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90" b="2"/>
          <a:stretch/>
        </p:blipFill>
        <p:spPr>
          <a:xfrm>
            <a:off x="3488187" y="3474720"/>
            <a:ext cx="5666874" cy="3383280"/>
          </a:xfrm>
          <a:prstGeom prst="rect">
            <a:avLst/>
          </a:prstGeom>
        </p:spPr>
      </p:pic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83204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1" y="609600"/>
            <a:ext cx="2994525" cy="3877197"/>
          </a:xfrm>
        </p:spPr>
        <p:txBody>
          <a:bodyPr>
            <a:normAutofit/>
          </a:bodyPr>
          <a:lstStyle/>
          <a:p>
            <a:pPr algn="l"/>
            <a:r>
              <a:rPr lang="en-CA" sz="3800" dirty="0"/>
              <a:t>Hockey Training U18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600" y="4638783"/>
            <a:ext cx="3005587" cy="134397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CA" sz="2200" dirty="0"/>
              <a:t>Improving Performance for an 18-Year-Old Hockey Team</a:t>
            </a:r>
          </a:p>
          <a:p>
            <a:pPr algn="l">
              <a:lnSpc>
                <a:spcPct val="90000"/>
              </a:lnSpc>
            </a:pPr>
            <a:endParaRPr lang="en-CA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anchor="ctr">
            <a:normAutofit/>
          </a:bodyPr>
          <a:lstStyle/>
          <a:p>
            <a:r>
              <a:rPr lang="en-CA" sz="3500"/>
              <a:t>Introduction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039" y="2330505"/>
            <a:ext cx="3419569" cy="3979585"/>
          </a:xfrm>
        </p:spPr>
        <p:txBody>
          <a:bodyPr anchor="ctr">
            <a:normAutofit/>
          </a:bodyPr>
          <a:lstStyle/>
          <a:p>
            <a:r>
              <a:rPr lang="en-CA" sz="1700"/>
              <a:t>This training block consists of 5 sessions focused on improving hockey performance by integrating evidence-based coaching methods. </a:t>
            </a:r>
          </a:p>
          <a:p>
            <a:r>
              <a:rPr lang="en-CA" sz="1700"/>
              <a:t>Sessions focus on improving a multitude of areas that would benefit any player trying to get to the next level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playing hockey&#10;&#10;AI-generated content may be incorrect.">
            <a:extLst>
              <a:ext uri="{FF2B5EF4-FFF2-40B4-BE49-F238E27FC236}">
                <a16:creationId xmlns:a16="http://schemas.microsoft.com/office/drawing/2014/main" id="{52972944-A27B-2427-56D0-C930B9CB8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57" r="36416" b="-1"/>
          <a:stretch/>
        </p:blipFill>
        <p:spPr>
          <a:xfrm>
            <a:off x="4483341" y="799352"/>
            <a:ext cx="4069057" cy="525929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CA">
                <a:solidFill>
                  <a:srgbClr val="FFFFFF"/>
                </a:solidFill>
              </a:rPr>
              <a:t>Training Block Overview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66967F-C698-D569-7D9A-E23D7F7581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616675"/>
              </p:ext>
            </p:extLst>
          </p:nvPr>
        </p:nvGraphicFramePr>
        <p:xfrm>
          <a:off x="673255" y="189012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CA" sz="3500">
                <a:solidFill>
                  <a:srgbClr val="FFFFFF"/>
                </a:solidFill>
              </a:rPr>
              <a:t>Session 1: Leg Day Strength Training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5D8A7D-0C70-EBF4-ABB6-25EE6DF531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899434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 fontScale="90000"/>
          </a:bodyPr>
          <a:lstStyle/>
          <a:p>
            <a:r>
              <a:rPr lang="en-CA" dirty="0">
                <a:solidFill>
                  <a:srgbClr val="FFFFFF"/>
                </a:solidFill>
              </a:rPr>
              <a:t>Session 2: Speed &amp; Agility Drills (off ice)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84C0E3-6A3B-9CAB-468C-7C33CA1119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3913234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5DAA40F-4F28-4316-934E-C55D7C3AA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6D467C8-A8E0-468B-B88D-9CEEE37BF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75089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9184"/>
            <a:ext cx="4681176" cy="1783080"/>
          </a:xfrm>
        </p:spPr>
        <p:txBody>
          <a:bodyPr anchor="b">
            <a:normAutofit/>
          </a:bodyPr>
          <a:lstStyle/>
          <a:p>
            <a:r>
              <a:rPr lang="en-CA" sz="4700">
                <a:solidFill>
                  <a:srgbClr val="FFFFFF"/>
                </a:solidFill>
              </a:rPr>
              <a:t>Session 3: Decision Making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62677C27-4325-4BE2-B2C9-B721DA9E3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106" y="2362200"/>
            <a:ext cx="3042412" cy="18288"/>
          </a:xfrm>
          <a:custGeom>
            <a:avLst/>
            <a:gdLst>
              <a:gd name="connsiteX0" fmla="*/ 0 w 3042412"/>
              <a:gd name="connsiteY0" fmla="*/ 0 h 18288"/>
              <a:gd name="connsiteX1" fmla="*/ 608482 w 3042412"/>
              <a:gd name="connsiteY1" fmla="*/ 0 h 18288"/>
              <a:gd name="connsiteX2" fmla="*/ 1216965 w 3042412"/>
              <a:gd name="connsiteY2" fmla="*/ 0 h 18288"/>
              <a:gd name="connsiteX3" fmla="*/ 1825447 w 3042412"/>
              <a:gd name="connsiteY3" fmla="*/ 0 h 18288"/>
              <a:gd name="connsiteX4" fmla="*/ 2373081 w 3042412"/>
              <a:gd name="connsiteY4" fmla="*/ 0 h 18288"/>
              <a:gd name="connsiteX5" fmla="*/ 3042412 w 3042412"/>
              <a:gd name="connsiteY5" fmla="*/ 0 h 18288"/>
              <a:gd name="connsiteX6" fmla="*/ 3042412 w 3042412"/>
              <a:gd name="connsiteY6" fmla="*/ 18288 h 18288"/>
              <a:gd name="connsiteX7" fmla="*/ 2494778 w 3042412"/>
              <a:gd name="connsiteY7" fmla="*/ 18288 h 18288"/>
              <a:gd name="connsiteX8" fmla="*/ 1977568 w 3042412"/>
              <a:gd name="connsiteY8" fmla="*/ 18288 h 18288"/>
              <a:gd name="connsiteX9" fmla="*/ 1369085 w 3042412"/>
              <a:gd name="connsiteY9" fmla="*/ 18288 h 18288"/>
              <a:gd name="connsiteX10" fmla="*/ 821451 w 3042412"/>
              <a:gd name="connsiteY10" fmla="*/ 18288 h 18288"/>
              <a:gd name="connsiteX11" fmla="*/ 0 w 3042412"/>
              <a:gd name="connsiteY11" fmla="*/ 18288 h 18288"/>
              <a:gd name="connsiteX12" fmla="*/ 0 w 304241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042412" h="18288" fill="none" extrusionOk="0">
                <a:moveTo>
                  <a:pt x="0" y="0"/>
                </a:moveTo>
                <a:cubicBezTo>
                  <a:pt x="247021" y="406"/>
                  <a:pt x="311375" y="-28103"/>
                  <a:pt x="608482" y="0"/>
                </a:cubicBezTo>
                <a:cubicBezTo>
                  <a:pt x="905589" y="28103"/>
                  <a:pt x="941513" y="26984"/>
                  <a:pt x="1216965" y="0"/>
                </a:cubicBezTo>
                <a:cubicBezTo>
                  <a:pt x="1492417" y="-26984"/>
                  <a:pt x="1661512" y="20769"/>
                  <a:pt x="1825447" y="0"/>
                </a:cubicBezTo>
                <a:cubicBezTo>
                  <a:pt x="1989382" y="-20769"/>
                  <a:pt x="2140981" y="8352"/>
                  <a:pt x="2373081" y="0"/>
                </a:cubicBezTo>
                <a:cubicBezTo>
                  <a:pt x="2605181" y="-8352"/>
                  <a:pt x="2830372" y="-14633"/>
                  <a:pt x="3042412" y="0"/>
                </a:cubicBezTo>
                <a:cubicBezTo>
                  <a:pt x="3042854" y="4516"/>
                  <a:pt x="3041585" y="12266"/>
                  <a:pt x="3042412" y="18288"/>
                </a:cubicBezTo>
                <a:cubicBezTo>
                  <a:pt x="2922119" y="39475"/>
                  <a:pt x="2679586" y="-798"/>
                  <a:pt x="2494778" y="18288"/>
                </a:cubicBezTo>
                <a:cubicBezTo>
                  <a:pt x="2309970" y="37374"/>
                  <a:pt x="2104493" y="36554"/>
                  <a:pt x="1977568" y="18288"/>
                </a:cubicBezTo>
                <a:cubicBezTo>
                  <a:pt x="1850643" y="23"/>
                  <a:pt x="1545734" y="34278"/>
                  <a:pt x="1369085" y="18288"/>
                </a:cubicBezTo>
                <a:cubicBezTo>
                  <a:pt x="1192436" y="2298"/>
                  <a:pt x="1048764" y="-2260"/>
                  <a:pt x="821451" y="18288"/>
                </a:cubicBezTo>
                <a:cubicBezTo>
                  <a:pt x="594138" y="38836"/>
                  <a:pt x="213550" y="54130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042412" h="18288" stroke="0" extrusionOk="0">
                <a:moveTo>
                  <a:pt x="0" y="0"/>
                </a:moveTo>
                <a:cubicBezTo>
                  <a:pt x="254249" y="43"/>
                  <a:pt x="299528" y="-14916"/>
                  <a:pt x="547634" y="0"/>
                </a:cubicBezTo>
                <a:cubicBezTo>
                  <a:pt x="795740" y="14916"/>
                  <a:pt x="855495" y="-10692"/>
                  <a:pt x="1064844" y="0"/>
                </a:cubicBezTo>
                <a:cubicBezTo>
                  <a:pt x="1274193" y="10692"/>
                  <a:pt x="1405125" y="19931"/>
                  <a:pt x="1612478" y="0"/>
                </a:cubicBezTo>
                <a:cubicBezTo>
                  <a:pt x="1819831" y="-19931"/>
                  <a:pt x="1987615" y="-25056"/>
                  <a:pt x="2220961" y="0"/>
                </a:cubicBezTo>
                <a:cubicBezTo>
                  <a:pt x="2454307" y="25056"/>
                  <a:pt x="2867952" y="-30598"/>
                  <a:pt x="3042412" y="0"/>
                </a:cubicBezTo>
                <a:cubicBezTo>
                  <a:pt x="3042989" y="4624"/>
                  <a:pt x="3043231" y="11191"/>
                  <a:pt x="3042412" y="18288"/>
                </a:cubicBezTo>
                <a:cubicBezTo>
                  <a:pt x="2909174" y="44498"/>
                  <a:pt x="2715419" y="-8999"/>
                  <a:pt x="2433930" y="18288"/>
                </a:cubicBezTo>
                <a:cubicBezTo>
                  <a:pt x="2152441" y="45575"/>
                  <a:pt x="1986593" y="28277"/>
                  <a:pt x="1764599" y="18288"/>
                </a:cubicBezTo>
                <a:cubicBezTo>
                  <a:pt x="1542605" y="8299"/>
                  <a:pt x="1467397" y="18704"/>
                  <a:pt x="1247389" y="18288"/>
                </a:cubicBezTo>
                <a:cubicBezTo>
                  <a:pt x="1027381" y="17873"/>
                  <a:pt x="870240" y="28275"/>
                  <a:pt x="578058" y="18288"/>
                </a:cubicBezTo>
                <a:cubicBezTo>
                  <a:pt x="285876" y="8301"/>
                  <a:pt x="157187" y="20360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706624"/>
            <a:ext cx="4681176" cy="3483864"/>
          </a:xfrm>
        </p:spPr>
        <p:txBody>
          <a:bodyPr>
            <a:normAutofit/>
          </a:bodyPr>
          <a:lstStyle/>
          <a:p>
            <a:r>
              <a:rPr lang="en-CA" sz="1900">
                <a:solidFill>
                  <a:srgbClr val="FFFFFF"/>
                </a:solidFill>
              </a:rPr>
              <a:t>Objective: Improve hockey IQ </a:t>
            </a:r>
          </a:p>
          <a:p>
            <a:endParaRPr lang="en-CA" sz="1900">
              <a:solidFill>
                <a:srgbClr val="FFFFFF"/>
              </a:solidFill>
            </a:endParaRPr>
          </a:p>
          <a:p>
            <a:r>
              <a:rPr lang="en-CA" sz="1900">
                <a:solidFill>
                  <a:srgbClr val="FFFFFF"/>
                </a:solidFill>
              </a:rPr>
              <a:t>Small-Sided Games (3v2, 4v3) to simulate in-game decision-making</a:t>
            </a:r>
          </a:p>
          <a:p>
            <a:endParaRPr lang="en-CA" sz="1900">
              <a:solidFill>
                <a:srgbClr val="FFFFFF"/>
              </a:solidFill>
            </a:endParaRPr>
          </a:p>
          <a:p>
            <a:r>
              <a:rPr lang="en-CA" sz="1900">
                <a:solidFill>
                  <a:srgbClr val="FFFFFF"/>
                </a:solidFill>
              </a:rPr>
              <a:t>Game simulation with Constraints (one touch passes, eyes up while in control of puck)</a:t>
            </a:r>
          </a:p>
          <a:p>
            <a:endParaRPr lang="en-CA" sz="1900">
              <a:solidFill>
                <a:srgbClr val="FFFFFF"/>
              </a:solidFill>
            </a:endParaRPr>
          </a:p>
        </p:txBody>
      </p:sp>
      <p:pic>
        <p:nvPicPr>
          <p:cNvPr id="4" name="Picture 3" descr="A group of people playing hockey&#10;&#10;AI-generated content may be incorrect.">
            <a:extLst>
              <a:ext uri="{FF2B5EF4-FFF2-40B4-BE49-F238E27FC236}">
                <a16:creationId xmlns:a16="http://schemas.microsoft.com/office/drawing/2014/main" id="{CA0A590F-C118-BADD-0BF6-A38FB56DB2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5728" y="916968"/>
            <a:ext cx="3010662" cy="1685970"/>
          </a:xfrm>
          <a:prstGeom prst="rect">
            <a:avLst/>
          </a:prstGeom>
        </p:spPr>
      </p:pic>
      <p:pic>
        <p:nvPicPr>
          <p:cNvPr id="5" name="Picture 4" descr="A screen shot of a game&#10;&#10;AI-generated content may be incorrect.">
            <a:extLst>
              <a:ext uri="{FF2B5EF4-FFF2-40B4-BE49-F238E27FC236}">
                <a16:creationId xmlns:a16="http://schemas.microsoft.com/office/drawing/2014/main" id="{6CD0944B-4ADB-266C-58A3-465C20FB9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5728" y="4107105"/>
            <a:ext cx="3010662" cy="150533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CA" sz="3700" dirty="0">
                <a:solidFill>
                  <a:schemeClr val="bg1"/>
                </a:solidFill>
              </a:rPr>
              <a:t>Session 4: Endurance &amp; Recovery</a:t>
            </a:r>
          </a:p>
        </p:txBody>
      </p:sp>
      <p:grpSp>
        <p:nvGrpSpPr>
          <p:cNvPr id="29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3" name="Oval 32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7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C5D40E-A695-A1B8-4AF2-2C3BE7CE0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422803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rry image of a blue and white light&#10;&#10;AI-generated content may be incorrect.">
            <a:extLst>
              <a:ext uri="{FF2B5EF4-FFF2-40B4-BE49-F238E27FC236}">
                <a16:creationId xmlns:a16="http://schemas.microsoft.com/office/drawing/2014/main" id="{AC90CE30-B84C-27F0-E009-834BE913F34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Session 5: Game Simulation &amp; Performance Analysis</a:t>
            </a:r>
            <a:endParaRPr lang="en-CA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268A40-209A-54C2-D75A-3AB432D687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057321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CA" sz="3500">
                <a:solidFill>
                  <a:srgbClr val="FFFFFF"/>
                </a:solidFill>
              </a:rPr>
              <a:t>Applying Learning Theories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CC774B-F4F1-0D80-9A27-4E72F2C606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1715186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CA">
                <a:solidFill>
                  <a:schemeClr val="bg1"/>
                </a:solidFill>
              </a:rPr>
              <a:t>Overview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4A0877-4D9B-21EB-BB71-04014B5C34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4368327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CA" sz="31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/>
            </a:pPr>
            <a:r>
              <a:rPr lang="en-CA" sz="1600" b="1" dirty="0">
                <a:solidFill>
                  <a:schemeClr val="tx2"/>
                </a:solidFill>
              </a:rPr>
              <a:t>Strength Development</a:t>
            </a:r>
            <a:r>
              <a:rPr lang="en-CA" sz="1600" dirty="0">
                <a:solidFill>
                  <a:schemeClr val="tx2"/>
                </a:solidFill>
              </a:rPr>
              <a:t> – Leg strength for improved skating</a:t>
            </a:r>
          </a:p>
          <a:p>
            <a:pPr>
              <a:buFont typeface="+mj-lt"/>
              <a:buAutoNum type="arabicPeriod"/>
            </a:pPr>
            <a:r>
              <a:rPr lang="en-CA" sz="1600" b="1" dirty="0">
                <a:solidFill>
                  <a:schemeClr val="tx2"/>
                </a:solidFill>
              </a:rPr>
              <a:t>Speed &amp; Agility</a:t>
            </a:r>
            <a:r>
              <a:rPr lang="en-CA" sz="1600" dirty="0">
                <a:solidFill>
                  <a:schemeClr val="tx2"/>
                </a:solidFill>
              </a:rPr>
              <a:t> – Quick movement  </a:t>
            </a:r>
          </a:p>
          <a:p>
            <a:pPr>
              <a:buFont typeface="+mj-lt"/>
              <a:buAutoNum type="arabicPeriod"/>
            </a:pPr>
            <a:r>
              <a:rPr lang="en-CA" sz="1600" b="1" dirty="0">
                <a:solidFill>
                  <a:schemeClr val="tx2"/>
                </a:solidFill>
              </a:rPr>
              <a:t>Decision Making </a:t>
            </a:r>
            <a:r>
              <a:rPr lang="en-CA" sz="1600" dirty="0">
                <a:solidFill>
                  <a:schemeClr val="tx2"/>
                </a:solidFill>
              </a:rPr>
              <a:t>- Improved Hockey IQ</a:t>
            </a:r>
          </a:p>
          <a:p>
            <a:pPr>
              <a:buFont typeface="+mj-lt"/>
              <a:buAutoNum type="arabicPeriod"/>
            </a:pPr>
            <a:r>
              <a:rPr lang="en-CA" sz="1600" b="1" dirty="0">
                <a:solidFill>
                  <a:schemeClr val="tx2"/>
                </a:solidFill>
              </a:rPr>
              <a:t>Endurance &amp; Recovery</a:t>
            </a:r>
            <a:r>
              <a:rPr lang="en-CA" sz="1600" dirty="0">
                <a:solidFill>
                  <a:schemeClr val="tx2"/>
                </a:solidFill>
              </a:rPr>
              <a:t> – Increase V02 and Learn recovery tactics</a:t>
            </a:r>
          </a:p>
          <a:p>
            <a:pPr>
              <a:buFont typeface="+mj-lt"/>
              <a:buAutoNum type="arabicPeriod"/>
            </a:pPr>
            <a:r>
              <a:rPr lang="en-CA" sz="1600" b="1" dirty="0">
                <a:solidFill>
                  <a:schemeClr val="tx2"/>
                </a:solidFill>
              </a:rPr>
              <a:t>Game Situation &amp; Analysis </a:t>
            </a:r>
            <a:r>
              <a:rPr lang="en-CA" sz="1600" dirty="0">
                <a:solidFill>
                  <a:schemeClr val="tx2"/>
                </a:solidFill>
              </a:rPr>
              <a:t>– Implement Ideas practical to games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E2B52-AB1D-0953-062A-1950F7F69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C910A-BBC7-1735-A220-00A6FDF32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165724"/>
          </a:xfrm>
        </p:spPr>
        <p:txBody>
          <a:bodyPr>
            <a:normAutofit fontScale="32500" lnSpcReduction="20000"/>
          </a:bodyPr>
          <a:lstStyle/>
          <a:p>
            <a:r>
              <a:rPr lang="en-CA" dirty="0"/>
              <a:t>Behm, D. G., </a:t>
            </a:r>
            <a:r>
              <a:rPr lang="en-CA" dirty="0" err="1"/>
              <a:t>Blazevich</a:t>
            </a:r>
            <a:r>
              <a:rPr lang="en-CA" dirty="0"/>
              <a:t>, A. J., Kay, A. D., &amp; McHugh, M. (2016). Acute effects of muscle stretching on physical performance, range of motion, and injury incidence in healthy active individuals: A systematic review. </a:t>
            </a:r>
            <a:r>
              <a:rPr lang="en-CA" i="1" dirty="0"/>
              <a:t>Applied Physiology, Nutrition, and Metabolism, 41</a:t>
            </a:r>
            <a:r>
              <a:rPr lang="en-CA" dirty="0"/>
              <a:t>(1), 1–11. https://</a:t>
            </a:r>
            <a:r>
              <a:rPr lang="en-CA" dirty="0" err="1"/>
              <a:t>doi.org</a:t>
            </a:r>
            <a:r>
              <a:rPr lang="en-CA" dirty="0"/>
              <a:t>/10.1139/apnm-2015-0235</a:t>
            </a:r>
          </a:p>
          <a:p>
            <a:endParaRPr lang="en-CA" dirty="0"/>
          </a:p>
          <a:p>
            <a:r>
              <a:rPr lang="en-CA" dirty="0"/>
              <a:t>Chelly, M. S., </a:t>
            </a:r>
            <a:r>
              <a:rPr lang="en-CA" dirty="0" err="1"/>
              <a:t>Fathloun</a:t>
            </a:r>
            <a:r>
              <a:rPr lang="en-CA" dirty="0"/>
              <a:t>, M., Cherif, N., Ben Amar, M., </a:t>
            </a:r>
            <a:r>
              <a:rPr lang="en-CA" dirty="0" err="1"/>
              <a:t>Tabka</a:t>
            </a:r>
            <a:r>
              <a:rPr lang="en-CA" dirty="0"/>
              <a:t>, Z., &amp; Van </a:t>
            </a:r>
            <a:r>
              <a:rPr lang="en-CA" dirty="0" err="1"/>
              <a:t>Praagh</a:t>
            </a:r>
            <a:r>
              <a:rPr lang="en-CA" dirty="0"/>
              <a:t>, E. (2010). Effects of a back squat training program on leg power, jump, and sprint performances in junior soccer players. </a:t>
            </a:r>
            <a:r>
              <a:rPr lang="en-CA" i="1" dirty="0"/>
              <a:t>Journal of Strength and Conditioning Research, 24</a:t>
            </a:r>
            <a:r>
              <a:rPr lang="en-CA" dirty="0"/>
              <a:t>(10), 2670–2676. https://</a:t>
            </a:r>
            <a:r>
              <a:rPr lang="en-CA" dirty="0" err="1"/>
              <a:t>doi.org</a:t>
            </a:r>
            <a:r>
              <a:rPr lang="en-CA" dirty="0"/>
              <a:t>/10.1519/JSC.0b013e3181e27269</a:t>
            </a:r>
          </a:p>
          <a:p>
            <a:endParaRPr lang="en-CA" dirty="0"/>
          </a:p>
          <a:p>
            <a:r>
              <a:rPr lang="en-CA" dirty="0"/>
              <a:t>Clark, K. P., &amp; Weyand, P. G. (2014). Are running speeds maximized with simple-spring stance mechanics? </a:t>
            </a:r>
            <a:r>
              <a:rPr lang="en-CA" i="1" dirty="0"/>
              <a:t>Journal of Applied Physiology, 117</a:t>
            </a:r>
            <a:r>
              <a:rPr lang="en-CA" dirty="0"/>
              <a:t>(6), 604–615. https://</a:t>
            </a:r>
            <a:r>
              <a:rPr lang="en-CA" dirty="0" err="1"/>
              <a:t>doi.org</a:t>
            </a:r>
            <a:r>
              <a:rPr lang="en-CA" dirty="0"/>
              <a:t>/10.1152/japplphysiol.00174.2014</a:t>
            </a:r>
          </a:p>
          <a:p>
            <a:endParaRPr lang="en-CA" dirty="0"/>
          </a:p>
          <a:p>
            <a:r>
              <a:rPr lang="en-CA" dirty="0" err="1"/>
              <a:t>Khobkhun</a:t>
            </a:r>
            <a:r>
              <a:rPr lang="en-CA" dirty="0"/>
              <a:t>, F., </a:t>
            </a:r>
            <a:r>
              <a:rPr lang="en-CA" dirty="0" err="1"/>
              <a:t>Sukwiboon</a:t>
            </a:r>
            <a:r>
              <a:rPr lang="en-CA" dirty="0"/>
              <a:t>, R., </a:t>
            </a:r>
            <a:r>
              <a:rPr lang="en-CA" dirty="0" err="1"/>
              <a:t>Ramyarangsi</a:t>
            </a:r>
            <a:r>
              <a:rPr lang="en-CA" dirty="0"/>
              <a:t>, P., Willems, M. E. T., &amp; </a:t>
            </a:r>
            <a:r>
              <a:rPr lang="en-CA" dirty="0" err="1"/>
              <a:t>Ajjimaporn</a:t>
            </a:r>
            <a:r>
              <a:rPr lang="en-CA" dirty="0"/>
              <a:t>, A. (2023). Recovery effects of foam rolling on psychophysiological responses in Thai National male ice hockey players. </a:t>
            </a:r>
            <a:r>
              <a:rPr lang="en-CA" i="1" dirty="0"/>
              <a:t>International Journal of Exercise Science, 16</a:t>
            </a:r>
            <a:r>
              <a:rPr lang="en-CA" dirty="0"/>
              <a:t>(3), 878–889. </a:t>
            </a:r>
            <a:r>
              <a:rPr lang="en-CA" dirty="0">
                <a:hlinkClick r:id="rId2"/>
              </a:rPr>
              <a:t>https://www.ncbi.nlm.nih.gov/pmc/articles/PMC10824312/</a:t>
            </a:r>
            <a:endParaRPr lang="en-CA" dirty="0"/>
          </a:p>
          <a:p>
            <a:endParaRPr lang="en-CA" dirty="0"/>
          </a:p>
          <a:p>
            <a:r>
              <a:rPr lang="en-CA" dirty="0"/>
              <a:t>McCurdy, K., Langford, G. A., Cline, M. G., Doscher, M., &amp; Hoff, R. (2010). The validity and reliability of the 1RM split squat. </a:t>
            </a:r>
            <a:r>
              <a:rPr lang="en-CA" i="1" dirty="0"/>
              <a:t>Journal of Strength and Conditioning Research, 24</a:t>
            </a:r>
            <a:r>
              <a:rPr lang="en-CA" dirty="0"/>
              <a:t>(3), 703–709. https://</a:t>
            </a:r>
            <a:r>
              <a:rPr lang="en-CA" dirty="0" err="1"/>
              <a:t>doi.org</a:t>
            </a:r>
            <a:r>
              <a:rPr lang="en-CA" dirty="0"/>
              <a:t>/10.1519/JSC.0b013e3181c7c2fe</a:t>
            </a:r>
          </a:p>
          <a:p>
            <a:endParaRPr lang="en-CA" dirty="0"/>
          </a:p>
          <a:p>
            <a:r>
              <a:rPr lang="en-CA" dirty="0"/>
              <a:t>Schmidt, R. A., &amp; </a:t>
            </a:r>
            <a:r>
              <a:rPr lang="en-CA" dirty="0" err="1"/>
              <a:t>Wrisberg</a:t>
            </a:r>
            <a:r>
              <a:rPr lang="en-CA" dirty="0"/>
              <a:t>, C. A. (2008). </a:t>
            </a:r>
            <a:r>
              <a:rPr lang="en-CA" i="1" dirty="0"/>
              <a:t>Motor learning and performance: A situation-based learning approach</a:t>
            </a:r>
            <a:r>
              <a:rPr lang="en-CA" dirty="0"/>
              <a:t> (4th ed.). Human Kinetics.</a:t>
            </a:r>
          </a:p>
          <a:p>
            <a:endParaRPr lang="en-CA" dirty="0"/>
          </a:p>
          <a:p>
            <a:r>
              <a:rPr lang="en-CA" dirty="0"/>
              <a:t>Sheppard, J. M., &amp; Young, W. B. (2006). Agility literature review: Classifications, training and testing. </a:t>
            </a:r>
            <a:r>
              <a:rPr lang="en-CA" i="1" dirty="0"/>
              <a:t>Journal of Sports Sciences, 24</a:t>
            </a:r>
            <a:r>
              <a:rPr lang="en-CA" dirty="0"/>
              <a:t>(9), 919–932. https://</a:t>
            </a:r>
            <a:r>
              <a:rPr lang="en-CA" dirty="0" err="1"/>
              <a:t>doi.org</a:t>
            </a:r>
            <a:r>
              <a:rPr lang="en-CA" dirty="0"/>
              <a:t>/10.1080/02640410500457109</a:t>
            </a:r>
          </a:p>
          <a:p>
            <a:endParaRPr lang="en-CA" dirty="0"/>
          </a:p>
          <a:p>
            <a:r>
              <a:rPr lang="en-CA" dirty="0"/>
              <a:t>Spencer, M., Bishop, D., Dawson, B., &amp; Goodman, C. (2005). Physiological and metabolic responses of repeated-sprint activities: Specific to field-based team sports. </a:t>
            </a:r>
            <a:r>
              <a:rPr lang="en-CA" i="1" dirty="0"/>
              <a:t>Sports Medicine, 35</a:t>
            </a:r>
            <a:r>
              <a:rPr lang="en-CA" dirty="0"/>
              <a:t>(12), 1025–1044. https://</a:t>
            </a:r>
            <a:r>
              <a:rPr lang="en-CA" dirty="0" err="1"/>
              <a:t>doi.org</a:t>
            </a:r>
            <a:r>
              <a:rPr lang="en-CA" dirty="0"/>
              <a:t>/10.2165/00007256-200535120-00003</a:t>
            </a:r>
          </a:p>
          <a:p>
            <a:endParaRPr lang="en-CA" dirty="0"/>
          </a:p>
          <a:p>
            <a:r>
              <a:rPr lang="en-CA" dirty="0"/>
              <a:t>Turner, A. N., Stewart, P. F., &amp; Muskett, L. (2015). Strength and conditioning for netball: A needs analysis and training recommendations. </a:t>
            </a:r>
            <a:r>
              <a:rPr lang="en-CA" i="1" dirty="0"/>
              <a:t>Professional Strength &amp; Conditioning, 38</a:t>
            </a:r>
            <a:r>
              <a:rPr lang="en-CA" dirty="0"/>
              <a:t>, 15–27.</a:t>
            </a:r>
          </a:p>
          <a:p>
            <a:endParaRPr lang="en-CA" dirty="0"/>
          </a:p>
          <a:p>
            <a:r>
              <a:rPr lang="en-CA" dirty="0"/>
              <a:t>Roberts, S., &amp; Potrac, P. (2014). Behaviourism, constructivism and sports coaching pedagogy: A conversational narrative in the facilitation of player learning. </a:t>
            </a:r>
            <a:r>
              <a:rPr lang="en-CA" i="1" dirty="0"/>
              <a:t>International Sport Coaching Journal, 1</a:t>
            </a:r>
            <a:r>
              <a:rPr lang="en-CA" dirty="0"/>
              <a:t>(3), 180–187.</a:t>
            </a:r>
          </a:p>
          <a:p>
            <a:endParaRPr lang="en-US" dirty="0"/>
          </a:p>
          <a:p>
            <a:r>
              <a:rPr lang="en-CA" dirty="0"/>
              <a:t>Bandura, A. (1977). </a:t>
            </a:r>
            <a:r>
              <a:rPr lang="en-CA" i="1" dirty="0"/>
              <a:t>Social learning theory</a:t>
            </a:r>
            <a:r>
              <a:rPr lang="en-CA" dirty="0"/>
              <a:t>. Prentice-Hall.</a:t>
            </a:r>
            <a:endParaRPr lang="en-US" dirty="0"/>
          </a:p>
          <a:p>
            <a:endParaRPr lang="en-US" dirty="0"/>
          </a:p>
          <a:p>
            <a:r>
              <a:rPr lang="en-CA" dirty="0"/>
              <a:t>Skinner, B. F. (1953). </a:t>
            </a:r>
            <a:r>
              <a:rPr lang="en-CA" i="1" dirty="0"/>
              <a:t>Science and human behavior</a:t>
            </a:r>
            <a:r>
              <a:rPr lang="en-CA" dirty="0"/>
              <a:t>. Free Press.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352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1445</TotalTime>
  <Words>1104</Words>
  <Application>Microsoft Macintosh PowerPoint</Application>
  <PresentationFormat>On-screen Show (4:3)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Hockey Training U18</vt:lpstr>
      <vt:lpstr>Introduction</vt:lpstr>
      <vt:lpstr>Training Block Overview</vt:lpstr>
      <vt:lpstr>Session 1: Leg Day Strength Training</vt:lpstr>
      <vt:lpstr>Session 2: Speed &amp; Agility Drills (off ice)</vt:lpstr>
      <vt:lpstr>Session 3: Decision Making</vt:lpstr>
      <vt:lpstr>Session 4: Endurance &amp; Recovery</vt:lpstr>
      <vt:lpstr>Session 5: Game Simulation &amp; Performance Analysis</vt:lpstr>
      <vt:lpstr>Applying Learning Theories</vt:lpstr>
      <vt:lpstr>Overview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Christian Sutter (2406458)</cp:lastModifiedBy>
  <cp:revision>4</cp:revision>
  <dcterms:created xsi:type="dcterms:W3CDTF">2013-01-27T09:14:16Z</dcterms:created>
  <dcterms:modified xsi:type="dcterms:W3CDTF">2025-02-27T11:53:19Z</dcterms:modified>
  <cp:category/>
</cp:coreProperties>
</file>