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325C-90FB-BDB1-E8E4-C9E0EA47DB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764" y="398607"/>
            <a:ext cx="8350552" cy="1096900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10000"/>
                  </a:schemeClr>
                </a:solidFill>
              </a:rPr>
              <a:t>Time</a:t>
            </a:r>
            <a:r>
              <a:rPr lang="en-GB" dirty="0"/>
              <a:t> </a:t>
            </a:r>
            <a:r>
              <a:rPr lang="en-GB" dirty="0">
                <a:solidFill>
                  <a:schemeClr val="bg1">
                    <a:lumMod val="10000"/>
                  </a:schemeClr>
                </a:solidFill>
              </a:rPr>
              <a:t>Management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A96701-93D6-C0AF-4652-41C0575DB2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045908" y="6047620"/>
            <a:ext cx="6611860" cy="1096900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10000"/>
                  </a:schemeClr>
                </a:solidFill>
              </a:rPr>
              <a:t>By Natalie Hrehova </a:t>
            </a:r>
            <a:endParaRPr lang="en-US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C600CE-E2DE-F10F-92DE-BE0734A8E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3872" y="2016032"/>
            <a:ext cx="5293930" cy="351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86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5680C-6716-5B19-95C3-711AB9D60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/>
              <a:t>Time management </a:t>
            </a:r>
            <a:br>
              <a:rPr lang="en-GB" sz="2300"/>
            </a:br>
            <a:r>
              <a:rPr lang="en-GB" sz="2300"/>
              <a:t>The key success in everyday Life and Success  </a:t>
            </a:r>
            <a:endParaRPr lang="en-US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642FC-C0E2-1311-8A42-96394CCA3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Introduction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/>
              <a:t>Everyone has 24 hours in a day, but the question is why do some people manage to do everything in time ? While some people feel behind? Time management isn’t just to do list it’s about using your time wisely, reducing stress and achieving your goals. </a:t>
            </a:r>
          </a:p>
          <a:p>
            <a:pPr>
              <a:lnSpc>
                <a:spcPct val="90000"/>
              </a:lnSpc>
            </a:pPr>
            <a:r>
              <a:rPr lang="en-GB" sz="1700"/>
              <a:t>Do you ever feel overwhelmed? And don’t know where to start?</a:t>
            </a:r>
          </a:p>
          <a:p>
            <a:pPr>
              <a:lnSpc>
                <a:spcPct val="90000"/>
              </a:lnSpc>
            </a:pPr>
            <a:r>
              <a:rPr lang="en-GB" sz="1700"/>
              <a:t>How much time do you spend on your social media everyday? Do you know how much studying could you get done instead?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5FB58D-5896-4F8F-2812-0857656546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55" r="2074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1590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7BA73-33C7-A2A9-5313-CA82945D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is time management even important to us? 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27F2A9-74E7-B886-B8AD-874063E608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388732"/>
            <a:ext cx="3856774" cy="21694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F10C8-B671-DD81-D52F-F3FD6362B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It helps reduce stress and anxiety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Increases productivity and organisation 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Allows for better balance between study, work and personal life 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Prevents delays and last minute panic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Helps achieve both short term and long term goals </a:t>
            </a:r>
          </a:p>
          <a:p>
            <a:pPr>
              <a:lnSpc>
                <a:spcPct val="9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solidFill>
                  <a:srgbClr val="FFFFFF"/>
                </a:solidFill>
              </a:rPr>
              <a:t>“ Managing your time well, is like giving yourself more hours in a day.”</a:t>
            </a:r>
          </a:p>
        </p:txBody>
      </p:sp>
    </p:spTree>
    <p:extLst>
      <p:ext uri="{BB962C8B-B14F-4D97-AF65-F5344CB8AC3E}">
        <p14:creationId xmlns:p14="http://schemas.microsoft.com/office/powerpoint/2010/main" val="3002729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FC74A-50F5-4F21-0E7C-AF9E6512B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mistakes most of us do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40442-FC61-279B-BA00-8C97CBE8C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Procastrination</a:t>
            </a:r>
            <a:r>
              <a:rPr lang="en-GB" dirty="0"/>
              <a:t> - “ I will do it later “ .. “ I still have time “</a:t>
            </a:r>
          </a:p>
          <a:p>
            <a:r>
              <a:rPr lang="en-GB" dirty="0"/>
              <a:t>Lack of priorities – not knowing what’s most important</a:t>
            </a:r>
          </a:p>
          <a:p>
            <a:r>
              <a:rPr lang="en-GB" dirty="0" err="1"/>
              <a:t>Overoaloding</a:t>
            </a:r>
            <a:r>
              <a:rPr lang="en-GB" dirty="0"/>
              <a:t> your schedule – trying to doo too much things at once</a:t>
            </a:r>
          </a:p>
          <a:p>
            <a:r>
              <a:rPr lang="en-GB" dirty="0"/>
              <a:t>Not setting </a:t>
            </a:r>
            <a:r>
              <a:rPr lang="en-GB" dirty="0" err="1"/>
              <a:t>realistics</a:t>
            </a:r>
            <a:r>
              <a:rPr lang="en-GB" dirty="0"/>
              <a:t> goals – expecting too much </a:t>
            </a:r>
          </a:p>
          <a:p>
            <a:r>
              <a:rPr lang="en-GB" dirty="0"/>
              <a:t>Ignoring breaks – makes you feel overwhelmed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Time management is not about getting too much done, it’s about avoiding what wastes your time. </a:t>
            </a:r>
          </a:p>
        </p:txBody>
      </p:sp>
    </p:spTree>
    <p:extLst>
      <p:ext uri="{BB962C8B-B14F-4D97-AF65-F5344CB8AC3E}">
        <p14:creationId xmlns:p14="http://schemas.microsoft.com/office/powerpoint/2010/main" val="17071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925E4-005A-4DA8-9A26-6D06C5077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Tips for better time management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7809F-5B63-B37E-037C-EDAA4E23C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Start with something small – even 10 minutes of planning a day makes a huge difference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Use tools – planners, apps, calendars , reminders?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Set clear goals – make sure you know what you want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Take breaks – important to keep yourself feel fine.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Review regularly – what’s working well? What’s not?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bg1"/>
                </a:solidFill>
              </a:rPr>
              <a:t>DON’T wait for the perfect time, use the time you already have. </a:t>
            </a:r>
            <a:endParaRPr lang="en-US" sz="13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C0C5ED-227C-E037-3598-2CD2F7E66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9373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Facet</vt:lpstr>
      <vt:lpstr>Time Management </vt:lpstr>
      <vt:lpstr>Time management  The key success in everyday Life and Success  </vt:lpstr>
      <vt:lpstr>Why is time management even important to us? </vt:lpstr>
      <vt:lpstr>Common mistakes most of us do</vt:lpstr>
      <vt:lpstr>Tips for better time management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</dc:title>
  <dc:creator>nataliehrehova1107@gmail.com</dc:creator>
  <cp:lastModifiedBy>nataliehrehova1107@gmail.com</cp:lastModifiedBy>
  <cp:revision>2</cp:revision>
  <dcterms:created xsi:type="dcterms:W3CDTF">2025-06-13T15:55:35Z</dcterms:created>
  <dcterms:modified xsi:type="dcterms:W3CDTF">2025-06-13T16:38:02Z</dcterms:modified>
</cp:coreProperties>
</file>