
<file path=[Content_Types].xml><?xml version="1.0" encoding="utf-8"?>
<Types xmlns="http://schemas.openxmlformats.org/package/2006/content-types">
  <Default Extension="gif" ContentType="image/gif"/>
  <Default Extension="jpeg" ContentType="image/jpeg"/>
  <Default Extension="png" ContentType="image/png"/>
  <Default Extension="rels" ContentType="application/vnd.openxmlformats-package.relationships+xml"/>
  <Default Extension="wdp" ContentType="image/vnd.ms-photo"/>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4"/>
  </p:sldMasterIdLst>
  <p:notesMasterIdLst>
    <p:notesMasterId r:id="rId25"/>
  </p:notesMasterIdLst>
  <p:sldIdLst>
    <p:sldId id="256" r:id="rId5"/>
    <p:sldId id="267" r:id="rId6"/>
    <p:sldId id="285" r:id="rId7"/>
    <p:sldId id="270" r:id="rId8"/>
    <p:sldId id="265" r:id="rId9"/>
    <p:sldId id="271" r:id="rId10"/>
    <p:sldId id="273" r:id="rId11"/>
    <p:sldId id="274" r:id="rId12"/>
    <p:sldId id="275" r:id="rId13"/>
    <p:sldId id="276" r:id="rId14"/>
    <p:sldId id="277" r:id="rId15"/>
    <p:sldId id="278" r:id="rId16"/>
    <p:sldId id="279" r:id="rId17"/>
    <p:sldId id="280" r:id="rId18"/>
    <p:sldId id="281" r:id="rId19"/>
    <p:sldId id="282" r:id="rId20"/>
    <p:sldId id="283" r:id="rId21"/>
    <p:sldId id="284" r:id="rId22"/>
    <p:sldId id="266" r:id="rId23"/>
    <p:sldId id="269" r:id="rId24"/>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EBDFF9"/>
    <a:srgbClr val="FAEDFD"/>
    <a:srgbClr val="E0B0FF"/>
    <a:srgbClr val="F2F2F2"/>
    <a:srgbClr val="34495E"/>
    <a:srgbClr val="B2C2D9"/>
    <a:srgbClr val="70869F"/>
    <a:srgbClr val="243B55"/>
    <a:srgbClr val="D3E0E6"/>
    <a:srgbClr val="808B96"/>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4C7E4BD5-F8B9-E2F6-A01E-6FFCB5F0F6E2}" v="11" dt="2024-11-11T09:38:49.709"/>
    <p1510:client id="{54744E65-A6BC-2A38-7052-E97AC011FBFE}" v="2" dt="2024-11-11T09:51:44.628"/>
    <p1510:client id="{D80481E5-8B07-4A55-8B6C-4AF70BB6370D}" v="582" dt="2024-11-10T21:58:52.119"/>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snapToGrid="0">
      <p:cViewPr>
        <p:scale>
          <a:sx n="59" d="100"/>
          <a:sy n="59" d="100"/>
        </p:scale>
        <p:origin x="1416" y="480"/>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presProps" Target="presProps.xml"/><Relationship Id="rId3" Type="http://schemas.openxmlformats.org/officeDocument/2006/relationships/customXml" Target="../customXml/item3.xml"/><Relationship Id="rId21" Type="http://schemas.openxmlformats.org/officeDocument/2006/relationships/slide" Target="slides/slide17.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notesMaster" Target="notesMasters/notesMaster1.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29" Type="http://schemas.openxmlformats.org/officeDocument/2006/relationships/tableStyles" Target="tableStyles.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slide" Target="slides/slide20.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theme" Target="theme/theme1.xml"/><Relationship Id="rId10" Type="http://schemas.openxmlformats.org/officeDocument/2006/relationships/slide" Target="slides/slide6.xml"/><Relationship Id="rId19" Type="http://schemas.openxmlformats.org/officeDocument/2006/relationships/slide" Target="slides/slide15.xml"/><Relationship Id="rId31" Type="http://schemas.microsoft.com/office/2015/10/relationships/revisionInfo" Target="revisionInfo.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viewProps" Target="viewProps.xml"/><Relationship Id="rId30" Type="http://schemas.microsoft.com/office/2016/11/relationships/changesInfo" Target="changesInfos/changesInfo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Beccy Burrows (2200741)" userId="S::2200741@student.uwtsd.ac.uk::d7351686-8c12-4193-a3e7-3338648c889a" providerId="AD" clId="Web-{54744E65-A6BC-2A38-7052-E97AC011FBFE}"/>
    <pc:docChg chg="modSld">
      <pc:chgData name="Beccy Burrows (2200741)" userId="S::2200741@student.uwtsd.ac.uk::d7351686-8c12-4193-a3e7-3338648c889a" providerId="AD" clId="Web-{54744E65-A6BC-2A38-7052-E97AC011FBFE}" dt="2024-11-11T09:51:40.488" v="119"/>
      <pc:docMkLst>
        <pc:docMk/>
      </pc:docMkLst>
      <pc:sldChg chg="modNotes">
        <pc:chgData name="Beccy Burrows (2200741)" userId="S::2200741@student.uwtsd.ac.uk::d7351686-8c12-4193-a3e7-3338648c889a" providerId="AD" clId="Web-{54744E65-A6BC-2A38-7052-E97AC011FBFE}" dt="2024-11-11T09:49:47.219" v="71"/>
        <pc:sldMkLst>
          <pc:docMk/>
          <pc:sldMk cId="225522168" sldId="265"/>
        </pc:sldMkLst>
      </pc:sldChg>
      <pc:sldChg chg="modNotes">
        <pc:chgData name="Beccy Burrows (2200741)" userId="S::2200741@student.uwtsd.ac.uk::d7351686-8c12-4193-a3e7-3338648c889a" providerId="AD" clId="Web-{54744E65-A6BC-2A38-7052-E97AC011FBFE}" dt="2024-11-11T09:48:56.093" v="21"/>
        <pc:sldMkLst>
          <pc:docMk/>
          <pc:sldMk cId="4193660062" sldId="267"/>
        </pc:sldMkLst>
      </pc:sldChg>
      <pc:sldChg chg="modNotes">
        <pc:chgData name="Beccy Burrows (2200741)" userId="S::2200741@student.uwtsd.ac.uk::d7351686-8c12-4193-a3e7-3338648c889a" providerId="AD" clId="Web-{54744E65-A6BC-2A38-7052-E97AC011FBFE}" dt="2024-11-11T09:51:40.488" v="119"/>
        <pc:sldMkLst>
          <pc:docMk/>
          <pc:sldMk cId="1009557193" sldId="271"/>
        </pc:sldMkLst>
      </pc:sldChg>
    </pc:docChg>
  </pc:docChgLst>
  <pc:docChgLst>
    <pc:chgData name="Beccy Burrows (2200741)" userId="d7351686-8c12-4193-a3e7-3338648c889a" providerId="ADAL" clId="{D80481E5-8B07-4A55-8B6C-4AF70BB6370D}"/>
    <pc:docChg chg="undo custSel addSld delSld modSld">
      <pc:chgData name="Beccy Burrows (2200741)" userId="d7351686-8c12-4193-a3e7-3338648c889a" providerId="ADAL" clId="{D80481E5-8B07-4A55-8B6C-4AF70BB6370D}" dt="2024-11-10T21:58:58.584" v="3892" actId="478"/>
      <pc:docMkLst>
        <pc:docMk/>
      </pc:docMkLst>
      <pc:sldChg chg="del">
        <pc:chgData name="Beccy Burrows (2200741)" userId="d7351686-8c12-4193-a3e7-3338648c889a" providerId="ADAL" clId="{D80481E5-8B07-4A55-8B6C-4AF70BB6370D}" dt="2024-11-08T19:26:28.739" v="824" actId="2696"/>
        <pc:sldMkLst>
          <pc:docMk/>
          <pc:sldMk cId="2282227654" sldId="259"/>
        </pc:sldMkLst>
      </pc:sldChg>
      <pc:sldChg chg="addSp delSp modSp del mod">
        <pc:chgData name="Beccy Burrows (2200741)" userId="d7351686-8c12-4193-a3e7-3338648c889a" providerId="ADAL" clId="{D80481E5-8B07-4A55-8B6C-4AF70BB6370D}" dt="2024-11-08T19:42:30.561" v="848" actId="2696"/>
        <pc:sldMkLst>
          <pc:docMk/>
          <pc:sldMk cId="2066191514" sldId="260"/>
        </pc:sldMkLst>
      </pc:sldChg>
      <pc:sldChg chg="addSp delSp modSp del mod modAnim modNotesTx">
        <pc:chgData name="Beccy Burrows (2200741)" userId="d7351686-8c12-4193-a3e7-3338648c889a" providerId="ADAL" clId="{D80481E5-8B07-4A55-8B6C-4AF70BB6370D}" dt="2024-11-08T20:12:24.854" v="1483" actId="2696"/>
        <pc:sldMkLst>
          <pc:docMk/>
          <pc:sldMk cId="3095713962" sldId="261"/>
        </pc:sldMkLst>
      </pc:sldChg>
      <pc:sldChg chg="del">
        <pc:chgData name="Beccy Burrows (2200741)" userId="d7351686-8c12-4193-a3e7-3338648c889a" providerId="ADAL" clId="{D80481E5-8B07-4A55-8B6C-4AF70BB6370D}" dt="2024-11-10T20:26:32.430" v="2578" actId="47"/>
        <pc:sldMkLst>
          <pc:docMk/>
          <pc:sldMk cId="2280519554" sldId="262"/>
        </pc:sldMkLst>
      </pc:sldChg>
      <pc:sldChg chg="addSp delSp modSp mod">
        <pc:chgData name="Beccy Burrows (2200741)" userId="d7351686-8c12-4193-a3e7-3338648c889a" providerId="ADAL" clId="{D80481E5-8B07-4A55-8B6C-4AF70BB6370D}" dt="2024-11-10T21:40:08.504" v="3520" actId="20577"/>
        <pc:sldMkLst>
          <pc:docMk/>
          <pc:sldMk cId="994465533" sldId="266"/>
        </pc:sldMkLst>
        <pc:spChg chg="mod">
          <ac:chgData name="Beccy Burrows (2200741)" userId="d7351686-8c12-4193-a3e7-3338648c889a" providerId="ADAL" clId="{D80481E5-8B07-4A55-8B6C-4AF70BB6370D}" dt="2024-11-10T21:40:08.504" v="3520" actId="20577"/>
          <ac:spMkLst>
            <pc:docMk/>
            <pc:sldMk cId="994465533" sldId="266"/>
            <ac:spMk id="2" creationId="{5C27D94C-93B2-5D6B-AB5E-BCDE8476F5EA}"/>
          </ac:spMkLst>
        </pc:spChg>
        <pc:spChg chg="mod">
          <ac:chgData name="Beccy Burrows (2200741)" userId="d7351686-8c12-4193-a3e7-3338648c889a" providerId="ADAL" clId="{D80481E5-8B07-4A55-8B6C-4AF70BB6370D}" dt="2024-11-10T20:26:03.979" v="2577" actId="20577"/>
          <ac:spMkLst>
            <pc:docMk/>
            <pc:sldMk cId="994465533" sldId="266"/>
            <ac:spMk id="3" creationId="{648882A8-E17B-036F-0AA3-13395E791871}"/>
          </ac:spMkLst>
        </pc:spChg>
        <pc:spChg chg="add del mod">
          <ac:chgData name="Beccy Burrows (2200741)" userId="d7351686-8c12-4193-a3e7-3338648c889a" providerId="ADAL" clId="{D80481E5-8B07-4A55-8B6C-4AF70BB6370D}" dt="2024-11-10T20:25:46.319" v="2572" actId="478"/>
          <ac:spMkLst>
            <pc:docMk/>
            <pc:sldMk cId="994465533" sldId="266"/>
            <ac:spMk id="4" creationId="{681D0947-AC86-22C0-2BA0-372AF5EF8EAB}"/>
          </ac:spMkLst>
        </pc:spChg>
      </pc:sldChg>
      <pc:sldChg chg="modSp mod">
        <pc:chgData name="Beccy Burrows (2200741)" userId="d7351686-8c12-4193-a3e7-3338648c889a" providerId="ADAL" clId="{D80481E5-8B07-4A55-8B6C-4AF70BB6370D}" dt="2024-11-10T21:43:45.199" v="3552" actId="20577"/>
        <pc:sldMkLst>
          <pc:docMk/>
          <pc:sldMk cId="1703824206" sldId="269"/>
        </pc:sldMkLst>
        <pc:spChg chg="mod">
          <ac:chgData name="Beccy Burrows (2200741)" userId="d7351686-8c12-4193-a3e7-3338648c889a" providerId="ADAL" clId="{D80481E5-8B07-4A55-8B6C-4AF70BB6370D}" dt="2024-11-10T21:40:16.801" v="3521" actId="1076"/>
          <ac:spMkLst>
            <pc:docMk/>
            <pc:sldMk cId="1703824206" sldId="269"/>
            <ac:spMk id="2" creationId="{1D62B834-0DE4-9254-2D72-D0924C309786}"/>
          </ac:spMkLst>
        </pc:spChg>
        <pc:spChg chg="mod">
          <ac:chgData name="Beccy Burrows (2200741)" userId="d7351686-8c12-4193-a3e7-3338648c889a" providerId="ADAL" clId="{D80481E5-8B07-4A55-8B6C-4AF70BB6370D}" dt="2024-11-10T21:43:45.199" v="3552" actId="20577"/>
          <ac:spMkLst>
            <pc:docMk/>
            <pc:sldMk cId="1703824206" sldId="269"/>
            <ac:spMk id="3" creationId="{8792DECA-2B78-0794-5DEE-550E8FD2B6B0}"/>
          </ac:spMkLst>
        </pc:spChg>
      </pc:sldChg>
      <pc:sldChg chg="addSp delSp modSp mod">
        <pc:chgData name="Beccy Burrows (2200741)" userId="d7351686-8c12-4193-a3e7-3338648c889a" providerId="ADAL" clId="{D80481E5-8B07-4A55-8B6C-4AF70BB6370D}" dt="2024-11-10T21:58:58.584" v="3892" actId="478"/>
        <pc:sldMkLst>
          <pc:docMk/>
          <pc:sldMk cId="1977189268" sldId="270"/>
        </pc:sldMkLst>
        <pc:spChg chg="add del mod">
          <ac:chgData name="Beccy Burrows (2200741)" userId="d7351686-8c12-4193-a3e7-3338648c889a" providerId="ADAL" clId="{D80481E5-8B07-4A55-8B6C-4AF70BB6370D}" dt="2024-11-10T21:58:58.584" v="3892" actId="478"/>
          <ac:spMkLst>
            <pc:docMk/>
            <pc:sldMk cId="1977189268" sldId="270"/>
            <ac:spMk id="2" creationId="{001A194A-E286-4009-1B16-5FB529AE28DE}"/>
          </ac:spMkLst>
        </pc:spChg>
      </pc:sldChg>
      <pc:sldChg chg="modSp mod">
        <pc:chgData name="Beccy Burrows (2200741)" userId="d7351686-8c12-4193-a3e7-3338648c889a" providerId="ADAL" clId="{D80481E5-8B07-4A55-8B6C-4AF70BB6370D}" dt="2024-11-08T19:06:12.146" v="316" actId="255"/>
        <pc:sldMkLst>
          <pc:docMk/>
          <pc:sldMk cId="1009557193" sldId="271"/>
        </pc:sldMkLst>
        <pc:spChg chg="mod">
          <ac:chgData name="Beccy Burrows (2200741)" userId="d7351686-8c12-4193-a3e7-3338648c889a" providerId="ADAL" clId="{D80481E5-8B07-4A55-8B6C-4AF70BB6370D}" dt="2024-11-08T19:06:12.146" v="316" actId="255"/>
          <ac:spMkLst>
            <pc:docMk/>
            <pc:sldMk cId="1009557193" sldId="271"/>
            <ac:spMk id="10" creationId="{B1F58F3A-8B3D-F63A-F532-3FB7051C09F4}"/>
          </ac:spMkLst>
        </pc:spChg>
      </pc:sldChg>
      <pc:sldChg chg="del">
        <pc:chgData name="Beccy Burrows (2200741)" userId="d7351686-8c12-4193-a3e7-3338648c889a" providerId="ADAL" clId="{D80481E5-8B07-4A55-8B6C-4AF70BB6370D}" dt="2024-11-10T21:39:44.527" v="3499" actId="47"/>
        <pc:sldMkLst>
          <pc:docMk/>
          <pc:sldMk cId="1356423974" sldId="272"/>
        </pc:sldMkLst>
      </pc:sldChg>
      <pc:sldChg chg="addSp modSp mod modNotesTx">
        <pc:chgData name="Beccy Burrows (2200741)" userId="d7351686-8c12-4193-a3e7-3338648c889a" providerId="ADAL" clId="{D80481E5-8B07-4A55-8B6C-4AF70BB6370D}" dt="2024-11-08T19:26:01.924" v="823" actId="1076"/>
        <pc:sldMkLst>
          <pc:docMk/>
          <pc:sldMk cId="1915323236" sldId="275"/>
        </pc:sldMkLst>
        <pc:spChg chg="add mod">
          <ac:chgData name="Beccy Burrows (2200741)" userId="d7351686-8c12-4193-a3e7-3338648c889a" providerId="ADAL" clId="{D80481E5-8B07-4A55-8B6C-4AF70BB6370D}" dt="2024-11-08T19:13:29.845" v="320" actId="20577"/>
          <ac:spMkLst>
            <pc:docMk/>
            <pc:sldMk cId="1915323236" sldId="275"/>
            <ac:spMk id="2" creationId="{57AEC3CC-AD5A-ACF7-6B3C-C6C0771C3336}"/>
          </ac:spMkLst>
        </pc:spChg>
        <pc:spChg chg="mod">
          <ac:chgData name="Beccy Burrows (2200741)" userId="d7351686-8c12-4193-a3e7-3338648c889a" providerId="ADAL" clId="{D80481E5-8B07-4A55-8B6C-4AF70BB6370D}" dt="2024-11-08T19:14:43.699" v="322"/>
          <ac:spMkLst>
            <pc:docMk/>
            <pc:sldMk cId="1915323236" sldId="275"/>
            <ac:spMk id="13" creationId="{A710B1C6-4920-D69D-D4F5-0E1AD5C47DF7}"/>
          </ac:spMkLst>
        </pc:spChg>
        <pc:spChg chg="add mod">
          <ac:chgData name="Beccy Burrows (2200741)" userId="d7351686-8c12-4193-a3e7-3338648c889a" providerId="ADAL" clId="{D80481E5-8B07-4A55-8B6C-4AF70BB6370D}" dt="2024-11-08T19:17:17.488" v="513" actId="20577"/>
          <ac:spMkLst>
            <pc:docMk/>
            <pc:sldMk cId="1915323236" sldId="275"/>
            <ac:spMk id="15" creationId="{27801737-9664-8262-D365-646BCCA276FE}"/>
          </ac:spMkLst>
        </pc:spChg>
        <pc:picChg chg="add mod">
          <ac:chgData name="Beccy Burrows (2200741)" userId="d7351686-8c12-4193-a3e7-3338648c889a" providerId="ADAL" clId="{D80481E5-8B07-4A55-8B6C-4AF70BB6370D}" dt="2024-11-08T19:26:01.924" v="823" actId="1076"/>
          <ac:picMkLst>
            <pc:docMk/>
            <pc:sldMk cId="1915323236" sldId="275"/>
            <ac:picMk id="16" creationId="{1A756AFA-0635-17E8-03FB-D0A6E3C66DFE}"/>
          </ac:picMkLst>
        </pc:picChg>
      </pc:sldChg>
      <pc:sldChg chg="addSp delSp modSp mod modAnim modNotesTx">
        <pc:chgData name="Beccy Burrows (2200741)" userId="d7351686-8c12-4193-a3e7-3338648c889a" providerId="ADAL" clId="{D80481E5-8B07-4A55-8B6C-4AF70BB6370D}" dt="2024-11-10T21:38:40.762" v="3498"/>
        <pc:sldMkLst>
          <pc:docMk/>
          <pc:sldMk cId="3661110031" sldId="276"/>
        </pc:sldMkLst>
        <pc:spChg chg="ord">
          <ac:chgData name="Beccy Burrows (2200741)" userId="d7351686-8c12-4193-a3e7-3338648c889a" providerId="ADAL" clId="{D80481E5-8B07-4A55-8B6C-4AF70BB6370D}" dt="2024-11-10T21:37:52.638" v="3494" actId="166"/>
          <ac:spMkLst>
            <pc:docMk/>
            <pc:sldMk cId="3661110031" sldId="276"/>
            <ac:spMk id="8" creationId="{D1C97811-ACCC-E6B4-AC20-CF8E63186451}"/>
          </ac:spMkLst>
        </pc:spChg>
        <pc:spChg chg="mod">
          <ac:chgData name="Beccy Burrows (2200741)" userId="d7351686-8c12-4193-a3e7-3338648c889a" providerId="ADAL" clId="{D80481E5-8B07-4A55-8B6C-4AF70BB6370D}" dt="2024-11-08T19:22:03.003" v="542" actId="1076"/>
          <ac:spMkLst>
            <pc:docMk/>
            <pc:sldMk cId="3661110031" sldId="276"/>
            <ac:spMk id="9" creationId="{C7FF7976-1864-1B49-1DAF-7D0E4429D837}"/>
          </ac:spMkLst>
        </pc:spChg>
        <pc:spChg chg="mod">
          <ac:chgData name="Beccy Burrows (2200741)" userId="d7351686-8c12-4193-a3e7-3338648c889a" providerId="ADAL" clId="{D80481E5-8B07-4A55-8B6C-4AF70BB6370D}" dt="2024-11-08T19:21:44.661" v="538" actId="14100"/>
          <ac:spMkLst>
            <pc:docMk/>
            <pc:sldMk cId="3661110031" sldId="276"/>
            <ac:spMk id="12" creationId="{AD3E9408-C090-8DDD-DDF1-F92CD8438E5F}"/>
          </ac:spMkLst>
        </pc:spChg>
        <pc:spChg chg="mod">
          <ac:chgData name="Beccy Burrows (2200741)" userId="d7351686-8c12-4193-a3e7-3338648c889a" providerId="ADAL" clId="{D80481E5-8B07-4A55-8B6C-4AF70BB6370D}" dt="2024-11-08T19:21:15.107" v="535" actId="14100"/>
          <ac:spMkLst>
            <pc:docMk/>
            <pc:sldMk cId="3661110031" sldId="276"/>
            <ac:spMk id="13" creationId="{F14C386D-57E0-DA7F-4441-10B936790D5C}"/>
          </ac:spMkLst>
        </pc:spChg>
        <pc:spChg chg="mod">
          <ac:chgData name="Beccy Burrows (2200741)" userId="d7351686-8c12-4193-a3e7-3338648c889a" providerId="ADAL" clId="{D80481E5-8B07-4A55-8B6C-4AF70BB6370D}" dt="2024-11-10T21:32:27.596" v="3124" actId="1076"/>
          <ac:spMkLst>
            <pc:docMk/>
            <pc:sldMk cId="3661110031" sldId="276"/>
            <ac:spMk id="15" creationId="{CA422E2A-593C-EB1C-1764-C9C578C0B803}"/>
          </ac:spMkLst>
        </pc:spChg>
        <pc:spChg chg="mod">
          <ac:chgData name="Beccy Burrows (2200741)" userId="d7351686-8c12-4193-a3e7-3338648c889a" providerId="ADAL" clId="{D80481E5-8B07-4A55-8B6C-4AF70BB6370D}" dt="2024-11-10T21:32:27.596" v="3124" actId="1076"/>
          <ac:spMkLst>
            <pc:docMk/>
            <pc:sldMk cId="3661110031" sldId="276"/>
            <ac:spMk id="16" creationId="{A92B048E-210F-25D2-BB29-F67C551E5093}"/>
          </ac:spMkLst>
        </pc:spChg>
        <pc:spChg chg="mod">
          <ac:chgData name="Beccy Burrows (2200741)" userId="d7351686-8c12-4193-a3e7-3338648c889a" providerId="ADAL" clId="{D80481E5-8B07-4A55-8B6C-4AF70BB6370D}" dt="2024-11-10T21:32:27.596" v="3124" actId="1076"/>
          <ac:spMkLst>
            <pc:docMk/>
            <pc:sldMk cId="3661110031" sldId="276"/>
            <ac:spMk id="17" creationId="{C32C0930-B43A-A719-A4FB-DB05A4C06193}"/>
          </ac:spMkLst>
        </pc:spChg>
        <pc:spChg chg="mod">
          <ac:chgData name="Beccy Burrows (2200741)" userId="d7351686-8c12-4193-a3e7-3338648c889a" providerId="ADAL" clId="{D80481E5-8B07-4A55-8B6C-4AF70BB6370D}" dt="2024-11-10T21:32:27.596" v="3124" actId="1076"/>
          <ac:spMkLst>
            <pc:docMk/>
            <pc:sldMk cId="3661110031" sldId="276"/>
            <ac:spMk id="18" creationId="{3D7EA531-A81A-AC42-9495-855D41333051}"/>
          </ac:spMkLst>
        </pc:spChg>
        <pc:spChg chg="mod">
          <ac:chgData name="Beccy Burrows (2200741)" userId="d7351686-8c12-4193-a3e7-3338648c889a" providerId="ADAL" clId="{D80481E5-8B07-4A55-8B6C-4AF70BB6370D}" dt="2024-11-10T21:32:27.596" v="3124" actId="1076"/>
          <ac:spMkLst>
            <pc:docMk/>
            <pc:sldMk cId="3661110031" sldId="276"/>
            <ac:spMk id="19" creationId="{47A6494E-3696-B42F-E7CC-BE3DEA95B3F4}"/>
          </ac:spMkLst>
        </pc:spChg>
        <pc:spChg chg="mod">
          <ac:chgData name="Beccy Burrows (2200741)" userId="d7351686-8c12-4193-a3e7-3338648c889a" providerId="ADAL" clId="{D80481E5-8B07-4A55-8B6C-4AF70BB6370D}" dt="2024-11-10T21:32:27.596" v="3124" actId="1076"/>
          <ac:spMkLst>
            <pc:docMk/>
            <pc:sldMk cId="3661110031" sldId="276"/>
            <ac:spMk id="22" creationId="{90903019-D47C-9DE5-4F54-A975F881C571}"/>
          </ac:spMkLst>
        </pc:spChg>
        <pc:spChg chg="mod">
          <ac:chgData name="Beccy Burrows (2200741)" userId="d7351686-8c12-4193-a3e7-3338648c889a" providerId="ADAL" clId="{D80481E5-8B07-4A55-8B6C-4AF70BB6370D}" dt="2024-11-10T21:32:27.596" v="3124" actId="1076"/>
          <ac:spMkLst>
            <pc:docMk/>
            <pc:sldMk cId="3661110031" sldId="276"/>
            <ac:spMk id="23" creationId="{78C8A046-9228-3A10-3567-5A4AC9F5A999}"/>
          </ac:spMkLst>
        </pc:spChg>
        <pc:spChg chg="mod">
          <ac:chgData name="Beccy Burrows (2200741)" userId="d7351686-8c12-4193-a3e7-3338648c889a" providerId="ADAL" clId="{D80481E5-8B07-4A55-8B6C-4AF70BB6370D}" dt="2024-11-10T21:32:27.596" v="3124" actId="1076"/>
          <ac:spMkLst>
            <pc:docMk/>
            <pc:sldMk cId="3661110031" sldId="276"/>
            <ac:spMk id="24" creationId="{8101B959-D364-2A0A-7D21-A6D8EAFB663F}"/>
          </ac:spMkLst>
        </pc:spChg>
        <pc:spChg chg="mod">
          <ac:chgData name="Beccy Burrows (2200741)" userId="d7351686-8c12-4193-a3e7-3338648c889a" providerId="ADAL" clId="{D80481E5-8B07-4A55-8B6C-4AF70BB6370D}" dt="2024-11-10T21:32:27.596" v="3124" actId="1076"/>
          <ac:spMkLst>
            <pc:docMk/>
            <pc:sldMk cId="3661110031" sldId="276"/>
            <ac:spMk id="25" creationId="{05D12015-8378-8099-34AC-219D32D4AE02}"/>
          </ac:spMkLst>
        </pc:spChg>
        <pc:spChg chg="mod">
          <ac:chgData name="Beccy Burrows (2200741)" userId="d7351686-8c12-4193-a3e7-3338648c889a" providerId="ADAL" clId="{D80481E5-8B07-4A55-8B6C-4AF70BB6370D}" dt="2024-11-10T21:32:27.596" v="3124" actId="1076"/>
          <ac:spMkLst>
            <pc:docMk/>
            <pc:sldMk cId="3661110031" sldId="276"/>
            <ac:spMk id="26" creationId="{73AD6223-40B6-57AF-A55A-17EDE1A6E6A2}"/>
          </ac:spMkLst>
        </pc:spChg>
        <pc:spChg chg="mod">
          <ac:chgData name="Beccy Burrows (2200741)" userId="d7351686-8c12-4193-a3e7-3338648c889a" providerId="ADAL" clId="{D80481E5-8B07-4A55-8B6C-4AF70BB6370D}" dt="2024-11-10T21:32:27.596" v="3124" actId="1076"/>
          <ac:spMkLst>
            <pc:docMk/>
            <pc:sldMk cId="3661110031" sldId="276"/>
            <ac:spMk id="27" creationId="{EE1A1BC9-3686-2A1C-442B-5BA91D929864}"/>
          </ac:spMkLst>
        </pc:spChg>
        <pc:spChg chg="mod">
          <ac:chgData name="Beccy Burrows (2200741)" userId="d7351686-8c12-4193-a3e7-3338648c889a" providerId="ADAL" clId="{D80481E5-8B07-4A55-8B6C-4AF70BB6370D}" dt="2024-11-10T21:32:27.596" v="3124" actId="1076"/>
          <ac:spMkLst>
            <pc:docMk/>
            <pc:sldMk cId="3661110031" sldId="276"/>
            <ac:spMk id="28" creationId="{949DA5E8-BE6F-95D4-0921-D1E66007E682}"/>
          </ac:spMkLst>
        </pc:spChg>
        <pc:spChg chg="mod">
          <ac:chgData name="Beccy Burrows (2200741)" userId="d7351686-8c12-4193-a3e7-3338648c889a" providerId="ADAL" clId="{D80481E5-8B07-4A55-8B6C-4AF70BB6370D}" dt="2024-11-10T21:32:39.625" v="3125" actId="1076"/>
          <ac:spMkLst>
            <pc:docMk/>
            <pc:sldMk cId="3661110031" sldId="276"/>
            <ac:spMk id="29" creationId="{608E812C-D7E1-EF3D-298E-D4F05FC7E1DB}"/>
          </ac:spMkLst>
        </pc:spChg>
        <pc:picChg chg="mod">
          <ac:chgData name="Beccy Burrows (2200741)" userId="d7351686-8c12-4193-a3e7-3338648c889a" providerId="ADAL" clId="{D80481E5-8B07-4A55-8B6C-4AF70BB6370D}" dt="2024-11-10T21:38:23.078" v="3497" actId="1076"/>
          <ac:picMkLst>
            <pc:docMk/>
            <pc:sldMk cId="3661110031" sldId="276"/>
            <ac:picMk id="2" creationId="{A47E39F4-37DC-8D23-5D1F-A851E5E96512}"/>
          </ac:picMkLst>
        </pc:picChg>
        <pc:picChg chg="add mod">
          <ac:chgData name="Beccy Burrows (2200741)" userId="d7351686-8c12-4193-a3e7-3338648c889a" providerId="ADAL" clId="{D80481E5-8B07-4A55-8B6C-4AF70BB6370D}" dt="2024-11-08T19:42:56.718" v="851" actId="1076"/>
          <ac:picMkLst>
            <pc:docMk/>
            <pc:sldMk cId="3661110031" sldId="276"/>
            <ac:picMk id="10" creationId="{5231CDA8-674E-25C7-DDB5-A8E22F21CF93}"/>
          </ac:picMkLst>
        </pc:picChg>
        <pc:picChg chg="mod">
          <ac:chgData name="Beccy Burrows (2200741)" userId="d7351686-8c12-4193-a3e7-3338648c889a" providerId="ADAL" clId="{D80481E5-8B07-4A55-8B6C-4AF70BB6370D}" dt="2024-11-10T21:32:39.625" v="3125" actId="1076"/>
          <ac:picMkLst>
            <pc:docMk/>
            <pc:sldMk cId="3661110031" sldId="276"/>
            <ac:picMk id="14" creationId="{F6A1C3E8-CF61-1A36-8B3F-7818E665F312}"/>
          </ac:picMkLst>
        </pc:picChg>
        <pc:picChg chg="add del mod modCrop">
          <ac:chgData name="Beccy Burrows (2200741)" userId="d7351686-8c12-4193-a3e7-3338648c889a" providerId="ADAL" clId="{D80481E5-8B07-4A55-8B6C-4AF70BB6370D}" dt="2024-11-10T21:38:23.078" v="3497" actId="1076"/>
          <ac:picMkLst>
            <pc:docMk/>
            <pc:sldMk cId="3661110031" sldId="276"/>
            <ac:picMk id="30" creationId="{A3E400C7-7666-6AAA-7EC2-4919DF324847}"/>
          </ac:picMkLst>
        </pc:picChg>
        <pc:picChg chg="add">
          <ac:chgData name="Beccy Burrows (2200741)" userId="d7351686-8c12-4193-a3e7-3338648c889a" providerId="ADAL" clId="{D80481E5-8B07-4A55-8B6C-4AF70BB6370D}" dt="2024-11-10T21:35:30.578" v="3278"/>
          <ac:picMkLst>
            <pc:docMk/>
            <pc:sldMk cId="3661110031" sldId="276"/>
            <ac:picMk id="31" creationId="{18DEBF84-0C24-F0F2-95ED-E29EB4F08CB9}"/>
          </ac:picMkLst>
        </pc:picChg>
      </pc:sldChg>
      <pc:sldChg chg="addSp delSp modSp add mod modAnim">
        <pc:chgData name="Beccy Burrows (2200741)" userId="d7351686-8c12-4193-a3e7-3338648c889a" providerId="ADAL" clId="{D80481E5-8B07-4A55-8B6C-4AF70BB6370D}" dt="2024-11-08T19:57:28.352" v="870" actId="1076"/>
        <pc:sldMkLst>
          <pc:docMk/>
          <pc:sldMk cId="2716007122" sldId="277"/>
        </pc:sldMkLst>
        <pc:spChg chg="mod">
          <ac:chgData name="Beccy Burrows (2200741)" userId="d7351686-8c12-4193-a3e7-3338648c889a" providerId="ADAL" clId="{D80481E5-8B07-4A55-8B6C-4AF70BB6370D}" dt="2024-11-08T19:41:25.460" v="845" actId="1076"/>
          <ac:spMkLst>
            <pc:docMk/>
            <pc:sldMk cId="2716007122" sldId="277"/>
            <ac:spMk id="12" creationId="{FEC08090-2421-FDC6-57BD-EC5BC3A93949}"/>
          </ac:spMkLst>
        </pc:spChg>
        <pc:spChg chg="mod">
          <ac:chgData name="Beccy Burrows (2200741)" userId="d7351686-8c12-4193-a3e7-3338648c889a" providerId="ADAL" clId="{D80481E5-8B07-4A55-8B6C-4AF70BB6370D}" dt="2024-11-08T19:41:06.751" v="843" actId="14100"/>
          <ac:spMkLst>
            <pc:docMk/>
            <pc:sldMk cId="2716007122" sldId="277"/>
            <ac:spMk id="13" creationId="{0F92131A-3638-CECE-1CCC-E15CFA548D05}"/>
          </ac:spMkLst>
        </pc:spChg>
        <pc:picChg chg="mod">
          <ac:chgData name="Beccy Burrows (2200741)" userId="d7351686-8c12-4193-a3e7-3338648c889a" providerId="ADAL" clId="{D80481E5-8B07-4A55-8B6C-4AF70BB6370D}" dt="2024-11-08T19:39:39.918" v="832" actId="1076"/>
          <ac:picMkLst>
            <pc:docMk/>
            <pc:sldMk cId="2716007122" sldId="277"/>
            <ac:picMk id="2" creationId="{FC0574D6-4AEC-8ECB-8918-75D37D3C7A1F}"/>
          </ac:picMkLst>
        </pc:picChg>
        <pc:picChg chg="add mod">
          <ac:chgData name="Beccy Burrows (2200741)" userId="d7351686-8c12-4193-a3e7-3338648c889a" providerId="ADAL" clId="{D80481E5-8B07-4A55-8B6C-4AF70BB6370D}" dt="2024-11-08T19:44:01.801" v="852" actId="1076"/>
          <ac:picMkLst>
            <pc:docMk/>
            <pc:sldMk cId="2716007122" sldId="277"/>
            <ac:picMk id="10" creationId="{5630BD1F-5096-53DF-67CA-EFE215B871F9}"/>
          </ac:picMkLst>
        </pc:picChg>
        <pc:picChg chg="add mod">
          <ac:chgData name="Beccy Burrows (2200741)" userId="d7351686-8c12-4193-a3e7-3338648c889a" providerId="ADAL" clId="{D80481E5-8B07-4A55-8B6C-4AF70BB6370D}" dt="2024-11-08T19:57:28.352" v="870" actId="1076"/>
          <ac:picMkLst>
            <pc:docMk/>
            <pc:sldMk cId="2716007122" sldId="277"/>
            <ac:picMk id="14" creationId="{83FDD890-7725-2A75-1B5D-1BF922200E32}"/>
          </ac:picMkLst>
        </pc:picChg>
      </pc:sldChg>
      <pc:sldChg chg="addSp delSp modSp add mod">
        <pc:chgData name="Beccy Burrows (2200741)" userId="d7351686-8c12-4193-a3e7-3338648c889a" providerId="ADAL" clId="{D80481E5-8B07-4A55-8B6C-4AF70BB6370D}" dt="2024-11-09T16:32:39.506" v="1506" actId="20577"/>
        <pc:sldMkLst>
          <pc:docMk/>
          <pc:sldMk cId="2780116892" sldId="278"/>
        </pc:sldMkLst>
        <pc:spChg chg="mod">
          <ac:chgData name="Beccy Burrows (2200741)" userId="d7351686-8c12-4193-a3e7-3338648c889a" providerId="ADAL" clId="{D80481E5-8B07-4A55-8B6C-4AF70BB6370D}" dt="2024-11-08T19:59:38.309" v="889" actId="14100"/>
          <ac:spMkLst>
            <pc:docMk/>
            <pc:sldMk cId="2780116892" sldId="278"/>
            <ac:spMk id="12" creationId="{FEC08090-2421-FDC6-57BD-EC5BC3A93949}"/>
          </ac:spMkLst>
        </pc:spChg>
        <pc:spChg chg="mod">
          <ac:chgData name="Beccy Burrows (2200741)" userId="d7351686-8c12-4193-a3e7-3338648c889a" providerId="ADAL" clId="{D80481E5-8B07-4A55-8B6C-4AF70BB6370D}" dt="2024-11-08T19:59:50.471" v="890" actId="14100"/>
          <ac:spMkLst>
            <pc:docMk/>
            <pc:sldMk cId="2780116892" sldId="278"/>
            <ac:spMk id="13" creationId="{0F92131A-3638-CECE-1CCC-E15CFA548D05}"/>
          </ac:spMkLst>
        </pc:spChg>
        <pc:spChg chg="add mod">
          <ac:chgData name="Beccy Burrows (2200741)" userId="d7351686-8c12-4193-a3e7-3338648c889a" providerId="ADAL" clId="{D80481E5-8B07-4A55-8B6C-4AF70BB6370D}" dt="2024-11-09T16:32:39.506" v="1506" actId="20577"/>
          <ac:spMkLst>
            <pc:docMk/>
            <pc:sldMk cId="2780116892" sldId="278"/>
            <ac:spMk id="16" creationId="{10F2C822-F442-9CA2-CF16-8C89E78D64A8}"/>
          </ac:spMkLst>
        </pc:spChg>
        <pc:picChg chg="mod">
          <ac:chgData name="Beccy Burrows (2200741)" userId="d7351686-8c12-4193-a3e7-3338648c889a" providerId="ADAL" clId="{D80481E5-8B07-4A55-8B6C-4AF70BB6370D}" dt="2024-11-08T19:59:05.752" v="882" actId="1076"/>
          <ac:picMkLst>
            <pc:docMk/>
            <pc:sldMk cId="2780116892" sldId="278"/>
            <ac:picMk id="10" creationId="{5630BD1F-5096-53DF-67CA-EFE215B871F9}"/>
          </ac:picMkLst>
        </pc:picChg>
        <pc:picChg chg="mod">
          <ac:chgData name="Beccy Burrows (2200741)" userId="d7351686-8c12-4193-a3e7-3338648c889a" providerId="ADAL" clId="{D80481E5-8B07-4A55-8B6C-4AF70BB6370D}" dt="2024-11-08T19:58:39.393" v="878" actId="1076"/>
          <ac:picMkLst>
            <pc:docMk/>
            <pc:sldMk cId="2780116892" sldId="278"/>
            <ac:picMk id="14" creationId="{83FDD890-7725-2A75-1B5D-1BF922200E32}"/>
          </ac:picMkLst>
        </pc:picChg>
        <pc:picChg chg="add mod">
          <ac:chgData name="Beccy Burrows (2200741)" userId="d7351686-8c12-4193-a3e7-3338648c889a" providerId="ADAL" clId="{D80481E5-8B07-4A55-8B6C-4AF70BB6370D}" dt="2024-11-08T20:01:36.962" v="894" actId="1076"/>
          <ac:picMkLst>
            <pc:docMk/>
            <pc:sldMk cId="2780116892" sldId="278"/>
            <ac:picMk id="1026" creationId="{EF0FFFB9-18E9-1156-C8FD-071DBF5BAD41}"/>
          </ac:picMkLst>
        </pc:picChg>
      </pc:sldChg>
      <pc:sldChg chg="addSp delSp modSp add mod modNotesTx">
        <pc:chgData name="Beccy Burrows (2200741)" userId="d7351686-8c12-4193-a3e7-3338648c889a" providerId="ADAL" clId="{D80481E5-8B07-4A55-8B6C-4AF70BB6370D}" dt="2024-11-09T16:34:16.367" v="1513" actId="1076"/>
        <pc:sldMkLst>
          <pc:docMk/>
          <pc:sldMk cId="1506627105" sldId="279"/>
        </pc:sldMkLst>
        <pc:spChg chg="add mod">
          <ac:chgData name="Beccy Burrows (2200741)" userId="d7351686-8c12-4193-a3e7-3338648c889a" providerId="ADAL" clId="{D80481E5-8B07-4A55-8B6C-4AF70BB6370D}" dt="2024-11-09T16:34:16.367" v="1513" actId="1076"/>
          <ac:spMkLst>
            <pc:docMk/>
            <pc:sldMk cId="1506627105" sldId="279"/>
            <ac:spMk id="4" creationId="{488680FB-9D7A-1CF0-708A-A4EFC804FAA5}"/>
          </ac:spMkLst>
        </pc:spChg>
        <pc:spChg chg="mod">
          <ac:chgData name="Beccy Burrows (2200741)" userId="d7351686-8c12-4193-a3e7-3338648c889a" providerId="ADAL" clId="{D80481E5-8B07-4A55-8B6C-4AF70BB6370D}" dt="2024-11-08T20:03:46.477" v="921" actId="14100"/>
          <ac:spMkLst>
            <pc:docMk/>
            <pc:sldMk cId="1506627105" sldId="279"/>
            <ac:spMk id="12" creationId="{FEC08090-2421-FDC6-57BD-EC5BC3A93949}"/>
          </ac:spMkLst>
        </pc:spChg>
        <pc:picChg chg="mod">
          <ac:chgData name="Beccy Burrows (2200741)" userId="d7351686-8c12-4193-a3e7-3338648c889a" providerId="ADAL" clId="{D80481E5-8B07-4A55-8B6C-4AF70BB6370D}" dt="2024-11-08T20:02:17.230" v="904" actId="1076"/>
          <ac:picMkLst>
            <pc:docMk/>
            <pc:sldMk cId="1506627105" sldId="279"/>
            <ac:picMk id="14" creationId="{83FDD890-7725-2A75-1B5D-1BF922200E32}"/>
          </ac:picMkLst>
        </pc:picChg>
        <pc:picChg chg="mod">
          <ac:chgData name="Beccy Burrows (2200741)" userId="d7351686-8c12-4193-a3e7-3338648c889a" providerId="ADAL" clId="{D80481E5-8B07-4A55-8B6C-4AF70BB6370D}" dt="2024-11-08T20:05:49.187" v="926" actId="1076"/>
          <ac:picMkLst>
            <pc:docMk/>
            <pc:sldMk cId="1506627105" sldId="279"/>
            <ac:picMk id="1026" creationId="{EF0FFFB9-18E9-1156-C8FD-071DBF5BAD41}"/>
          </ac:picMkLst>
        </pc:picChg>
      </pc:sldChg>
      <pc:sldChg chg="addSp delSp modSp mod delAnim">
        <pc:chgData name="Beccy Burrows (2200741)" userId="d7351686-8c12-4193-a3e7-3338648c889a" providerId="ADAL" clId="{D80481E5-8B07-4A55-8B6C-4AF70BB6370D}" dt="2024-11-09T16:34:44.302" v="1522" actId="1076"/>
        <pc:sldMkLst>
          <pc:docMk/>
          <pc:sldMk cId="1695227053" sldId="280"/>
        </pc:sldMkLst>
        <pc:spChg chg="add mod">
          <ac:chgData name="Beccy Burrows (2200741)" userId="d7351686-8c12-4193-a3e7-3338648c889a" providerId="ADAL" clId="{D80481E5-8B07-4A55-8B6C-4AF70BB6370D}" dt="2024-11-09T16:34:44.302" v="1522" actId="1076"/>
          <ac:spMkLst>
            <pc:docMk/>
            <pc:sldMk cId="1695227053" sldId="280"/>
            <ac:spMk id="6" creationId="{628F6339-32AB-FBEC-B2AE-8EB15C3F1898}"/>
          </ac:spMkLst>
        </pc:spChg>
      </pc:sldChg>
      <pc:sldChg chg="addSp modSp mod modNotesTx">
        <pc:chgData name="Beccy Burrows (2200741)" userId="d7351686-8c12-4193-a3e7-3338648c889a" providerId="ADAL" clId="{D80481E5-8B07-4A55-8B6C-4AF70BB6370D}" dt="2024-11-10T19:50:39.338" v="1725" actId="20577"/>
        <pc:sldMkLst>
          <pc:docMk/>
          <pc:sldMk cId="2360717327" sldId="281"/>
        </pc:sldMkLst>
        <pc:spChg chg="add mod">
          <ac:chgData name="Beccy Burrows (2200741)" userId="d7351686-8c12-4193-a3e7-3338648c889a" providerId="ADAL" clId="{D80481E5-8B07-4A55-8B6C-4AF70BB6370D}" dt="2024-11-09T16:35:08.190" v="1531" actId="1076"/>
          <ac:spMkLst>
            <pc:docMk/>
            <pc:sldMk cId="2360717327" sldId="281"/>
            <ac:spMk id="7" creationId="{8D672476-40D9-FF3F-AF25-57C1E1E24EC7}"/>
          </ac:spMkLst>
        </pc:spChg>
      </pc:sldChg>
      <pc:sldChg chg="addSp modSp add mod modNotesTx">
        <pc:chgData name="Beccy Burrows (2200741)" userId="d7351686-8c12-4193-a3e7-3338648c889a" providerId="ADAL" clId="{D80481E5-8B07-4A55-8B6C-4AF70BB6370D}" dt="2024-11-10T20:16:14.658" v="2498" actId="20577"/>
        <pc:sldMkLst>
          <pc:docMk/>
          <pc:sldMk cId="1791614427" sldId="282"/>
        </pc:sldMkLst>
        <pc:spChg chg="add mod">
          <ac:chgData name="Beccy Burrows (2200741)" userId="d7351686-8c12-4193-a3e7-3338648c889a" providerId="ADAL" clId="{D80481E5-8B07-4A55-8B6C-4AF70BB6370D}" dt="2024-11-10T20:14:47.854" v="2487" actId="1076"/>
          <ac:spMkLst>
            <pc:docMk/>
            <pc:sldMk cId="1791614427" sldId="282"/>
            <ac:spMk id="7" creationId="{54F28C30-2ED6-E12D-0006-C7E37F9B2C70}"/>
          </ac:spMkLst>
        </pc:spChg>
        <pc:spChg chg="add mod">
          <ac:chgData name="Beccy Burrows (2200741)" userId="d7351686-8c12-4193-a3e7-3338648c889a" providerId="ADAL" clId="{D80481E5-8B07-4A55-8B6C-4AF70BB6370D}" dt="2024-11-10T20:16:14.658" v="2498" actId="20577"/>
          <ac:spMkLst>
            <pc:docMk/>
            <pc:sldMk cId="1791614427" sldId="282"/>
            <ac:spMk id="11" creationId="{F5998A8B-A971-0726-4BED-7B9F7D394124}"/>
          </ac:spMkLst>
        </pc:spChg>
        <pc:spChg chg="mod">
          <ac:chgData name="Beccy Burrows (2200741)" userId="d7351686-8c12-4193-a3e7-3338648c889a" providerId="ADAL" clId="{D80481E5-8B07-4A55-8B6C-4AF70BB6370D}" dt="2024-11-09T16:30:44.842" v="1502" actId="1076"/>
          <ac:spMkLst>
            <pc:docMk/>
            <pc:sldMk cId="1791614427" sldId="282"/>
            <ac:spMk id="12" creationId="{FEC08090-2421-FDC6-57BD-EC5BC3A93949}"/>
          </ac:spMkLst>
        </pc:spChg>
        <pc:spChg chg="mod">
          <ac:chgData name="Beccy Burrows (2200741)" userId="d7351686-8c12-4193-a3e7-3338648c889a" providerId="ADAL" clId="{D80481E5-8B07-4A55-8B6C-4AF70BB6370D}" dt="2024-11-09T16:30:30.037" v="1499" actId="14100"/>
          <ac:spMkLst>
            <pc:docMk/>
            <pc:sldMk cId="1791614427" sldId="282"/>
            <ac:spMk id="13" creationId="{0F92131A-3638-CECE-1CCC-E15CFA548D05}"/>
          </ac:spMkLst>
        </pc:spChg>
        <pc:picChg chg="mod">
          <ac:chgData name="Beccy Burrows (2200741)" userId="d7351686-8c12-4193-a3e7-3338648c889a" providerId="ADAL" clId="{D80481E5-8B07-4A55-8B6C-4AF70BB6370D}" dt="2024-11-09T16:29:49.443" v="1488" actId="1076"/>
          <ac:picMkLst>
            <pc:docMk/>
            <pc:sldMk cId="1791614427" sldId="282"/>
            <ac:picMk id="6" creationId="{A767ED91-2788-962A-33DB-1BFF9AB493F9}"/>
          </ac:picMkLst>
        </pc:picChg>
        <pc:picChg chg="mod">
          <ac:chgData name="Beccy Burrows (2200741)" userId="d7351686-8c12-4193-a3e7-3338648c889a" providerId="ADAL" clId="{D80481E5-8B07-4A55-8B6C-4AF70BB6370D}" dt="2024-11-09T16:29:49.443" v="1488" actId="1076"/>
          <ac:picMkLst>
            <pc:docMk/>
            <pc:sldMk cId="1791614427" sldId="282"/>
            <ac:picMk id="9" creationId="{0AB8704B-CFD4-CC1B-D872-C87071575F31}"/>
          </ac:picMkLst>
        </pc:picChg>
        <pc:picChg chg="add mod">
          <ac:chgData name="Beccy Burrows (2200741)" userId="d7351686-8c12-4193-a3e7-3338648c889a" providerId="ADAL" clId="{D80481E5-8B07-4A55-8B6C-4AF70BB6370D}" dt="2024-11-10T20:14:38.940" v="2485" actId="1076"/>
          <ac:picMkLst>
            <pc:docMk/>
            <pc:sldMk cId="1791614427" sldId="282"/>
            <ac:picMk id="1026" creationId="{D9E7C18E-5C2D-7525-0056-B024964EECED}"/>
          </ac:picMkLst>
        </pc:picChg>
      </pc:sldChg>
      <pc:sldChg chg="addSp delSp modSp add mod modNotesTx">
        <pc:chgData name="Beccy Burrows (2200741)" userId="d7351686-8c12-4193-a3e7-3338648c889a" providerId="ADAL" clId="{D80481E5-8B07-4A55-8B6C-4AF70BB6370D}" dt="2024-11-10T20:29:11.268" v="2724" actId="20577"/>
        <pc:sldMkLst>
          <pc:docMk/>
          <pc:sldMk cId="4035693236" sldId="283"/>
        </pc:sldMkLst>
        <pc:spChg chg="mod">
          <ac:chgData name="Beccy Burrows (2200741)" userId="d7351686-8c12-4193-a3e7-3338648c889a" providerId="ADAL" clId="{D80481E5-8B07-4A55-8B6C-4AF70BB6370D}" dt="2024-11-10T20:18:38.171" v="2509" actId="1076"/>
          <ac:spMkLst>
            <pc:docMk/>
            <pc:sldMk cId="4035693236" sldId="283"/>
            <ac:spMk id="7" creationId="{54F28C30-2ED6-E12D-0006-C7E37F9B2C70}"/>
          </ac:spMkLst>
        </pc:spChg>
        <pc:spChg chg="mod">
          <ac:chgData name="Beccy Burrows (2200741)" userId="d7351686-8c12-4193-a3e7-3338648c889a" providerId="ADAL" clId="{D80481E5-8B07-4A55-8B6C-4AF70BB6370D}" dt="2024-11-10T20:18:38.171" v="2509" actId="1076"/>
          <ac:spMkLst>
            <pc:docMk/>
            <pc:sldMk cId="4035693236" sldId="283"/>
            <ac:spMk id="11" creationId="{F5998A8B-A971-0726-4BED-7B9F7D394124}"/>
          </ac:spMkLst>
        </pc:spChg>
        <pc:spChg chg="mod">
          <ac:chgData name="Beccy Burrows (2200741)" userId="d7351686-8c12-4193-a3e7-3338648c889a" providerId="ADAL" clId="{D80481E5-8B07-4A55-8B6C-4AF70BB6370D}" dt="2024-11-10T20:18:23.385" v="2506" actId="1076"/>
          <ac:spMkLst>
            <pc:docMk/>
            <pc:sldMk cId="4035693236" sldId="283"/>
            <ac:spMk id="12" creationId="{FEC08090-2421-FDC6-57BD-EC5BC3A93949}"/>
          </ac:spMkLst>
        </pc:spChg>
        <pc:spChg chg="mod">
          <ac:chgData name="Beccy Burrows (2200741)" userId="d7351686-8c12-4193-a3e7-3338648c889a" providerId="ADAL" clId="{D80481E5-8B07-4A55-8B6C-4AF70BB6370D}" dt="2024-11-10T20:18:50.770" v="2510" actId="14100"/>
          <ac:spMkLst>
            <pc:docMk/>
            <pc:sldMk cId="4035693236" sldId="283"/>
            <ac:spMk id="13" creationId="{0F92131A-3638-CECE-1CCC-E15CFA548D05}"/>
          </ac:spMkLst>
        </pc:spChg>
        <pc:spChg chg="add mod">
          <ac:chgData name="Beccy Burrows (2200741)" userId="d7351686-8c12-4193-a3e7-3338648c889a" providerId="ADAL" clId="{D80481E5-8B07-4A55-8B6C-4AF70BB6370D}" dt="2024-11-10T20:21:46.827" v="2533" actId="1076"/>
          <ac:spMkLst>
            <pc:docMk/>
            <pc:sldMk cId="4035693236" sldId="283"/>
            <ac:spMk id="18" creationId="{1E40BEF6-3D8A-13C0-E5ED-2CEAE7D5CA36}"/>
          </ac:spMkLst>
        </pc:spChg>
        <pc:spChg chg="add mod">
          <ac:chgData name="Beccy Burrows (2200741)" userId="d7351686-8c12-4193-a3e7-3338648c889a" providerId="ADAL" clId="{D80481E5-8B07-4A55-8B6C-4AF70BB6370D}" dt="2024-11-10T20:25:32.574" v="2564" actId="1076"/>
          <ac:spMkLst>
            <pc:docMk/>
            <pc:sldMk cId="4035693236" sldId="283"/>
            <ac:spMk id="23" creationId="{23F2C6AE-1A46-A1E6-4B20-1DC432181EEA}"/>
          </ac:spMkLst>
        </pc:spChg>
        <pc:picChg chg="add del mod">
          <ac:chgData name="Beccy Burrows (2200741)" userId="d7351686-8c12-4193-a3e7-3338648c889a" providerId="ADAL" clId="{D80481E5-8B07-4A55-8B6C-4AF70BB6370D}" dt="2024-11-10T20:19:08.604" v="2514" actId="478"/>
          <ac:picMkLst>
            <pc:docMk/>
            <pc:sldMk cId="4035693236" sldId="283"/>
            <ac:picMk id="15" creationId="{EAE79D53-0246-CCF1-297E-2380FB716519}"/>
          </ac:picMkLst>
        </pc:picChg>
        <pc:picChg chg="add mod modCrop">
          <ac:chgData name="Beccy Burrows (2200741)" userId="d7351686-8c12-4193-a3e7-3338648c889a" providerId="ADAL" clId="{D80481E5-8B07-4A55-8B6C-4AF70BB6370D}" dt="2024-11-10T20:20:56.696" v="2524" actId="732"/>
          <ac:picMkLst>
            <pc:docMk/>
            <pc:sldMk cId="4035693236" sldId="283"/>
            <ac:picMk id="17" creationId="{37AD78F6-0D81-B109-956D-2228575C88C6}"/>
          </ac:picMkLst>
        </pc:picChg>
        <pc:picChg chg="add mod modCrop">
          <ac:chgData name="Beccy Burrows (2200741)" userId="d7351686-8c12-4193-a3e7-3338648c889a" providerId="ADAL" clId="{D80481E5-8B07-4A55-8B6C-4AF70BB6370D}" dt="2024-11-10T20:25:15.713" v="2558" actId="14100"/>
          <ac:picMkLst>
            <pc:docMk/>
            <pc:sldMk cId="4035693236" sldId="283"/>
            <ac:picMk id="22" creationId="{736508A8-9192-B0B9-D80E-67DB12380568}"/>
          </ac:picMkLst>
        </pc:picChg>
        <pc:picChg chg="mod">
          <ac:chgData name="Beccy Burrows (2200741)" userId="d7351686-8c12-4193-a3e7-3338648c889a" providerId="ADAL" clId="{D80481E5-8B07-4A55-8B6C-4AF70BB6370D}" dt="2024-11-10T20:18:38.171" v="2509" actId="1076"/>
          <ac:picMkLst>
            <pc:docMk/>
            <pc:sldMk cId="4035693236" sldId="283"/>
            <ac:picMk id="1026" creationId="{D9E7C18E-5C2D-7525-0056-B024964EECED}"/>
          </ac:picMkLst>
        </pc:picChg>
      </pc:sldChg>
      <pc:sldChg chg="addSp delSp modSp add mod modNotesTx">
        <pc:chgData name="Beccy Burrows (2200741)" userId="d7351686-8c12-4193-a3e7-3338648c889a" providerId="ADAL" clId="{D80481E5-8B07-4A55-8B6C-4AF70BB6370D}" dt="2024-11-10T21:13:05.600" v="3123" actId="20577"/>
        <pc:sldMkLst>
          <pc:docMk/>
          <pc:sldMk cId="545676814" sldId="284"/>
        </pc:sldMkLst>
        <pc:spChg chg="mod">
          <ac:chgData name="Beccy Burrows (2200741)" userId="d7351686-8c12-4193-a3e7-3338648c889a" providerId="ADAL" clId="{D80481E5-8B07-4A55-8B6C-4AF70BB6370D}" dt="2024-11-10T21:11:32.665" v="2737" actId="1076"/>
          <ac:spMkLst>
            <pc:docMk/>
            <pc:sldMk cId="545676814" sldId="284"/>
            <ac:spMk id="12" creationId="{FEC08090-2421-FDC6-57BD-EC5BC3A93949}"/>
          </ac:spMkLst>
        </pc:spChg>
        <pc:spChg chg="mod">
          <ac:chgData name="Beccy Burrows (2200741)" userId="d7351686-8c12-4193-a3e7-3338648c889a" providerId="ADAL" clId="{D80481E5-8B07-4A55-8B6C-4AF70BB6370D}" dt="2024-11-10T21:11:04.856" v="2731" actId="14100"/>
          <ac:spMkLst>
            <pc:docMk/>
            <pc:sldMk cId="545676814" sldId="284"/>
            <ac:spMk id="13" creationId="{0F92131A-3638-CECE-1CCC-E15CFA548D05}"/>
          </ac:spMkLst>
        </pc:spChg>
        <pc:spChg chg="del">
          <ac:chgData name="Beccy Burrows (2200741)" userId="d7351686-8c12-4193-a3e7-3338648c889a" providerId="ADAL" clId="{D80481E5-8B07-4A55-8B6C-4AF70BB6370D}" dt="2024-11-10T21:10:49.596" v="2727" actId="478"/>
          <ac:spMkLst>
            <pc:docMk/>
            <pc:sldMk cId="545676814" sldId="284"/>
            <ac:spMk id="18" creationId="{1E40BEF6-3D8A-13C0-E5ED-2CEAE7D5CA36}"/>
          </ac:spMkLst>
        </pc:spChg>
        <pc:spChg chg="del">
          <ac:chgData name="Beccy Burrows (2200741)" userId="d7351686-8c12-4193-a3e7-3338648c889a" providerId="ADAL" clId="{D80481E5-8B07-4A55-8B6C-4AF70BB6370D}" dt="2024-11-10T21:10:53.043" v="2729" actId="478"/>
          <ac:spMkLst>
            <pc:docMk/>
            <pc:sldMk cId="545676814" sldId="284"/>
            <ac:spMk id="23" creationId="{23F2C6AE-1A46-A1E6-4B20-1DC432181EEA}"/>
          </ac:spMkLst>
        </pc:spChg>
        <pc:picChg chg="add mod">
          <ac:chgData name="Beccy Burrows (2200741)" userId="d7351686-8c12-4193-a3e7-3338648c889a" providerId="ADAL" clId="{D80481E5-8B07-4A55-8B6C-4AF70BB6370D}" dt="2024-11-10T21:11:44.139" v="2739" actId="1076"/>
          <ac:picMkLst>
            <pc:docMk/>
            <pc:sldMk cId="545676814" sldId="284"/>
            <ac:picMk id="16" creationId="{BC05D680-B5CB-63A0-C461-AEA2F9D19F7C}"/>
          </ac:picMkLst>
        </pc:picChg>
        <pc:picChg chg="del">
          <ac:chgData name="Beccy Burrows (2200741)" userId="d7351686-8c12-4193-a3e7-3338648c889a" providerId="ADAL" clId="{D80481E5-8B07-4A55-8B6C-4AF70BB6370D}" dt="2024-11-10T21:10:46.571" v="2726" actId="478"/>
          <ac:picMkLst>
            <pc:docMk/>
            <pc:sldMk cId="545676814" sldId="284"/>
            <ac:picMk id="17" creationId="{37AD78F6-0D81-B109-956D-2228575C88C6}"/>
          </ac:picMkLst>
        </pc:picChg>
        <pc:picChg chg="del">
          <ac:chgData name="Beccy Burrows (2200741)" userId="d7351686-8c12-4193-a3e7-3338648c889a" providerId="ADAL" clId="{D80481E5-8B07-4A55-8B6C-4AF70BB6370D}" dt="2024-11-10T21:10:50.675" v="2728" actId="478"/>
          <ac:picMkLst>
            <pc:docMk/>
            <pc:sldMk cId="545676814" sldId="284"/>
            <ac:picMk id="22" creationId="{736508A8-9192-B0B9-D80E-67DB12380568}"/>
          </ac:picMkLst>
        </pc:picChg>
      </pc:sldChg>
      <pc:sldChg chg="addSp modSp add mod">
        <pc:chgData name="Beccy Burrows (2200741)" userId="d7351686-8c12-4193-a3e7-3338648c889a" providerId="ADAL" clId="{D80481E5-8B07-4A55-8B6C-4AF70BB6370D}" dt="2024-11-10T21:58:41.263" v="3890" actId="1076"/>
        <pc:sldMkLst>
          <pc:docMk/>
          <pc:sldMk cId="3203765947" sldId="285"/>
        </pc:sldMkLst>
        <pc:spChg chg="mod">
          <ac:chgData name="Beccy Burrows (2200741)" userId="d7351686-8c12-4193-a3e7-3338648c889a" providerId="ADAL" clId="{D80481E5-8B07-4A55-8B6C-4AF70BB6370D}" dt="2024-11-10T21:54:34.958" v="3577" actId="20577"/>
          <ac:spMkLst>
            <pc:docMk/>
            <pc:sldMk cId="3203765947" sldId="285"/>
            <ac:spMk id="3" creationId="{725FD2A8-7724-3339-4117-061F3AD6F3A6}"/>
          </ac:spMkLst>
        </pc:spChg>
        <pc:spChg chg="mod">
          <ac:chgData name="Beccy Burrows (2200741)" userId="d7351686-8c12-4193-a3e7-3338648c889a" providerId="ADAL" clId="{D80481E5-8B07-4A55-8B6C-4AF70BB6370D}" dt="2024-11-10T21:54:24.958" v="3556" actId="1076"/>
          <ac:spMkLst>
            <pc:docMk/>
            <pc:sldMk cId="3203765947" sldId="285"/>
            <ac:spMk id="6" creationId="{5592413E-82FD-93C8-33EC-E5A8920FD114}"/>
          </ac:spMkLst>
        </pc:spChg>
        <pc:spChg chg="add mod">
          <ac:chgData name="Beccy Burrows (2200741)" userId="d7351686-8c12-4193-a3e7-3338648c889a" providerId="ADAL" clId="{D80481E5-8B07-4A55-8B6C-4AF70BB6370D}" dt="2024-11-10T21:58:41.263" v="3890" actId="1076"/>
          <ac:spMkLst>
            <pc:docMk/>
            <pc:sldMk cId="3203765947" sldId="285"/>
            <ac:spMk id="17" creationId="{FF3C0111-21ED-D091-5709-3F9E40E242F2}"/>
          </ac:spMkLst>
        </pc:spChg>
      </pc:sldChg>
    </pc:docChg>
  </pc:docChgLst>
  <pc:docChgLst>
    <pc:chgData name="Beccy Burrows (2200741)" userId="S::2200741@student.uwtsd.ac.uk::d7351686-8c12-4193-a3e7-3338648c889a" providerId="AD" clId="Web-{A1A98A0A-D267-AB8C-3EFC-8880EC1EFD7D}"/>
    <pc:docChg chg="addSld modSld">
      <pc:chgData name="Beccy Burrows (2200741)" userId="S::2200741@student.uwtsd.ac.uk::d7351686-8c12-4193-a3e7-3338648c889a" providerId="AD" clId="Web-{A1A98A0A-D267-AB8C-3EFC-8880EC1EFD7D}" dt="2024-10-28T10:18:38.969" v="169" actId="20577"/>
      <pc:docMkLst>
        <pc:docMk/>
      </pc:docMkLst>
      <pc:sldChg chg="modSp">
        <pc:chgData name="Beccy Burrows (2200741)" userId="S::2200741@student.uwtsd.ac.uk::d7351686-8c12-4193-a3e7-3338648c889a" providerId="AD" clId="Web-{A1A98A0A-D267-AB8C-3EFC-8880EC1EFD7D}" dt="2024-10-28T09:23:32.223" v="8" actId="20577"/>
        <pc:sldMkLst>
          <pc:docMk/>
          <pc:sldMk cId="109857222" sldId="256"/>
        </pc:sldMkLst>
        <pc:spChg chg="mod">
          <ac:chgData name="Beccy Burrows (2200741)" userId="S::2200741@student.uwtsd.ac.uk::d7351686-8c12-4193-a3e7-3338648c889a" providerId="AD" clId="Web-{A1A98A0A-D267-AB8C-3EFC-8880EC1EFD7D}" dt="2024-10-28T09:23:32.223" v="8" actId="20577"/>
          <ac:spMkLst>
            <pc:docMk/>
            <pc:sldMk cId="109857222" sldId="256"/>
            <ac:spMk id="2" creationId="{00000000-0000-0000-0000-000000000000}"/>
          </ac:spMkLst>
        </pc:spChg>
        <pc:spChg chg="mod">
          <ac:chgData name="Beccy Burrows (2200741)" userId="S::2200741@student.uwtsd.ac.uk::d7351686-8c12-4193-a3e7-3338648c889a" providerId="AD" clId="Web-{A1A98A0A-D267-AB8C-3EFC-8880EC1EFD7D}" dt="2024-10-28T09:23:22.020" v="7" actId="20577"/>
          <ac:spMkLst>
            <pc:docMk/>
            <pc:sldMk cId="109857222" sldId="256"/>
            <ac:spMk id="3" creationId="{00000000-0000-0000-0000-000000000000}"/>
          </ac:spMkLst>
        </pc:spChg>
      </pc:sldChg>
      <pc:sldChg chg="addSp modSp new">
        <pc:chgData name="Beccy Burrows (2200741)" userId="S::2200741@student.uwtsd.ac.uk::d7351686-8c12-4193-a3e7-3338648c889a" providerId="AD" clId="Web-{A1A98A0A-D267-AB8C-3EFC-8880EC1EFD7D}" dt="2024-10-28T10:01:39.140" v="16" actId="20577"/>
        <pc:sldMkLst>
          <pc:docMk/>
          <pc:sldMk cId="3899340784" sldId="257"/>
        </pc:sldMkLst>
      </pc:sldChg>
      <pc:sldChg chg="addSp modSp new">
        <pc:chgData name="Beccy Burrows (2200741)" userId="S::2200741@student.uwtsd.ac.uk::d7351686-8c12-4193-a3e7-3338648c889a" providerId="AD" clId="Web-{A1A98A0A-D267-AB8C-3EFC-8880EC1EFD7D}" dt="2024-10-28T10:10:21.047" v="27" actId="20577"/>
        <pc:sldMkLst>
          <pc:docMk/>
          <pc:sldMk cId="2773054394" sldId="258"/>
        </pc:sldMkLst>
      </pc:sldChg>
      <pc:sldChg chg="modSp add replId">
        <pc:chgData name="Beccy Burrows (2200741)" userId="S::2200741@student.uwtsd.ac.uk::d7351686-8c12-4193-a3e7-3338648c889a" providerId="AD" clId="Web-{A1A98A0A-D267-AB8C-3EFC-8880EC1EFD7D}" dt="2024-10-28T10:12:04.941" v="35" actId="20577"/>
        <pc:sldMkLst>
          <pc:docMk/>
          <pc:sldMk cId="2282227654" sldId="259"/>
        </pc:sldMkLst>
      </pc:sldChg>
      <pc:sldChg chg="addSp modSp new">
        <pc:chgData name="Beccy Burrows (2200741)" userId="S::2200741@student.uwtsd.ac.uk::d7351686-8c12-4193-a3e7-3338648c889a" providerId="AD" clId="Web-{A1A98A0A-D267-AB8C-3EFC-8880EC1EFD7D}" dt="2024-10-28T10:12:59.708" v="54" actId="20577"/>
        <pc:sldMkLst>
          <pc:docMk/>
          <pc:sldMk cId="2066191514" sldId="260"/>
        </pc:sldMkLst>
      </pc:sldChg>
      <pc:sldChg chg="addSp modSp new">
        <pc:chgData name="Beccy Burrows (2200741)" userId="S::2200741@student.uwtsd.ac.uk::d7351686-8c12-4193-a3e7-3338648c889a" providerId="AD" clId="Web-{A1A98A0A-D267-AB8C-3EFC-8880EC1EFD7D}" dt="2024-10-28T10:14:53.243" v="104" actId="20577"/>
        <pc:sldMkLst>
          <pc:docMk/>
          <pc:sldMk cId="3095713962" sldId="261"/>
        </pc:sldMkLst>
      </pc:sldChg>
      <pc:sldChg chg="modSp add replId">
        <pc:chgData name="Beccy Burrows (2200741)" userId="S::2200741@student.uwtsd.ac.uk::d7351686-8c12-4193-a3e7-3338648c889a" providerId="AD" clId="Web-{A1A98A0A-D267-AB8C-3EFC-8880EC1EFD7D}" dt="2024-10-28T10:15:16.587" v="113" actId="20577"/>
        <pc:sldMkLst>
          <pc:docMk/>
          <pc:sldMk cId="2280519554" sldId="262"/>
        </pc:sldMkLst>
      </pc:sldChg>
      <pc:sldChg chg="addSp modSp new">
        <pc:chgData name="Beccy Burrows (2200741)" userId="S::2200741@student.uwtsd.ac.uk::d7351686-8c12-4193-a3e7-3338648c889a" providerId="AD" clId="Web-{A1A98A0A-D267-AB8C-3EFC-8880EC1EFD7D}" dt="2024-10-28T10:17:06.982" v="150" actId="20577"/>
        <pc:sldMkLst>
          <pc:docMk/>
          <pc:sldMk cId="840212929" sldId="263"/>
        </pc:sldMkLst>
      </pc:sldChg>
      <pc:sldChg chg="modSp add replId">
        <pc:chgData name="Beccy Burrows (2200741)" userId="S::2200741@student.uwtsd.ac.uk::d7351686-8c12-4193-a3e7-3338648c889a" providerId="AD" clId="Web-{A1A98A0A-D267-AB8C-3EFC-8880EC1EFD7D}" dt="2024-10-28T10:18:38.969" v="169" actId="20577"/>
        <pc:sldMkLst>
          <pc:docMk/>
          <pc:sldMk cId="165824362" sldId="264"/>
        </pc:sldMkLst>
      </pc:sldChg>
    </pc:docChg>
  </pc:docChgLst>
  <pc:docChgLst>
    <pc:chgData name="Beccy Burrows (2200741)" userId="d7351686-8c12-4193-a3e7-3338648c889a" providerId="ADAL" clId="{7DBC036C-FE9A-4D55-B2B4-AA635323ACED}"/>
    <pc:docChg chg="undo custSel addSld delSld modSld sldOrd">
      <pc:chgData name="Beccy Burrows (2200741)" userId="d7351686-8c12-4193-a3e7-3338648c889a" providerId="ADAL" clId="{7DBC036C-FE9A-4D55-B2B4-AA635323ACED}" dt="2024-11-09T12:02:44.235" v="5533" actId="1076"/>
      <pc:docMkLst>
        <pc:docMk/>
      </pc:docMkLst>
      <pc:sldChg chg="addSp delSp modSp mod">
        <pc:chgData name="Beccy Burrows (2200741)" userId="d7351686-8c12-4193-a3e7-3338648c889a" providerId="ADAL" clId="{7DBC036C-FE9A-4D55-B2B4-AA635323ACED}" dt="2024-11-06T13:06:26.566" v="2796" actId="20577"/>
        <pc:sldMkLst>
          <pc:docMk/>
          <pc:sldMk cId="109857222" sldId="256"/>
        </pc:sldMkLst>
        <pc:spChg chg="add del mod">
          <ac:chgData name="Beccy Burrows (2200741)" userId="d7351686-8c12-4193-a3e7-3338648c889a" providerId="ADAL" clId="{7DBC036C-FE9A-4D55-B2B4-AA635323ACED}" dt="2024-11-04T10:10:48.588" v="477" actId="6549"/>
          <ac:spMkLst>
            <pc:docMk/>
            <pc:sldMk cId="109857222" sldId="256"/>
            <ac:spMk id="2" creationId="{00000000-0000-0000-0000-000000000000}"/>
          </ac:spMkLst>
        </pc:spChg>
        <pc:spChg chg="add del">
          <ac:chgData name="Beccy Burrows (2200741)" userId="d7351686-8c12-4193-a3e7-3338648c889a" providerId="ADAL" clId="{7DBC036C-FE9A-4D55-B2B4-AA635323ACED}" dt="2024-11-04T10:10:46.933" v="475" actId="478"/>
          <ac:spMkLst>
            <pc:docMk/>
            <pc:sldMk cId="109857222" sldId="256"/>
            <ac:spMk id="3" creationId="{00000000-0000-0000-0000-000000000000}"/>
          </ac:spMkLst>
        </pc:spChg>
        <pc:spChg chg="add mod ord">
          <ac:chgData name="Beccy Burrows (2200741)" userId="d7351686-8c12-4193-a3e7-3338648c889a" providerId="ADAL" clId="{7DBC036C-FE9A-4D55-B2B4-AA635323ACED}" dt="2024-11-04T09:43:14.398" v="20" actId="14100"/>
          <ac:spMkLst>
            <pc:docMk/>
            <pc:sldMk cId="109857222" sldId="256"/>
            <ac:spMk id="4" creationId="{6445D902-E705-7ECE-2440-35290B7ADC19}"/>
          </ac:spMkLst>
        </pc:spChg>
        <pc:spChg chg="add mod ord">
          <ac:chgData name="Beccy Burrows (2200741)" userId="d7351686-8c12-4193-a3e7-3338648c889a" providerId="ADAL" clId="{7DBC036C-FE9A-4D55-B2B4-AA635323ACED}" dt="2024-11-04T09:42:58.284" v="17" actId="207"/>
          <ac:spMkLst>
            <pc:docMk/>
            <pc:sldMk cId="109857222" sldId="256"/>
            <ac:spMk id="5" creationId="{31E4A0EE-3649-AA98-5142-A83989C53AAD}"/>
          </ac:spMkLst>
        </pc:spChg>
        <pc:spChg chg="add mod">
          <ac:chgData name="Beccy Burrows (2200741)" userId="d7351686-8c12-4193-a3e7-3338648c889a" providerId="ADAL" clId="{7DBC036C-FE9A-4D55-B2B4-AA635323ACED}" dt="2024-11-06T13:06:26.566" v="2796" actId="20577"/>
          <ac:spMkLst>
            <pc:docMk/>
            <pc:sldMk cId="109857222" sldId="256"/>
            <ac:spMk id="6" creationId="{F2F67A4F-A45D-8A55-AB5C-069F51F50406}"/>
          </ac:spMkLst>
        </pc:spChg>
      </pc:sldChg>
      <pc:sldChg chg="del modNotesTx">
        <pc:chgData name="Beccy Burrows (2200741)" userId="d7351686-8c12-4193-a3e7-3338648c889a" providerId="ADAL" clId="{7DBC036C-FE9A-4D55-B2B4-AA635323ACED}" dt="2024-11-08T11:43:05.433" v="4633" actId="47"/>
        <pc:sldMkLst>
          <pc:docMk/>
          <pc:sldMk cId="3899340784" sldId="257"/>
        </pc:sldMkLst>
      </pc:sldChg>
      <pc:sldChg chg="delSp modSp del mod modNotesTx">
        <pc:chgData name="Beccy Burrows (2200741)" userId="d7351686-8c12-4193-a3e7-3338648c889a" providerId="ADAL" clId="{7DBC036C-FE9A-4D55-B2B4-AA635323ACED}" dt="2024-11-08T11:45:29.358" v="4647" actId="47"/>
        <pc:sldMkLst>
          <pc:docMk/>
          <pc:sldMk cId="2773054394" sldId="258"/>
        </pc:sldMkLst>
      </pc:sldChg>
      <pc:sldChg chg="addSp modSp mod modNotesTx">
        <pc:chgData name="Beccy Burrows (2200741)" userId="d7351686-8c12-4193-a3e7-3338648c889a" providerId="ADAL" clId="{7DBC036C-FE9A-4D55-B2B4-AA635323ACED}" dt="2024-11-08T11:04:31.794" v="3621"/>
        <pc:sldMkLst>
          <pc:docMk/>
          <pc:sldMk cId="2282227654" sldId="259"/>
        </pc:sldMkLst>
      </pc:sldChg>
      <pc:sldChg chg="modSp mod">
        <pc:chgData name="Beccy Burrows (2200741)" userId="d7351686-8c12-4193-a3e7-3338648c889a" providerId="ADAL" clId="{7DBC036C-FE9A-4D55-B2B4-AA635323ACED}" dt="2024-11-09T11:45:23.845" v="5504" actId="20577"/>
        <pc:sldMkLst>
          <pc:docMk/>
          <pc:sldMk cId="2280519554" sldId="262"/>
        </pc:sldMkLst>
      </pc:sldChg>
      <pc:sldChg chg="del">
        <pc:chgData name="Beccy Burrows (2200741)" userId="d7351686-8c12-4193-a3e7-3338648c889a" providerId="ADAL" clId="{7DBC036C-FE9A-4D55-B2B4-AA635323ACED}" dt="2024-11-09T11:45:34.943" v="5505" actId="47"/>
        <pc:sldMkLst>
          <pc:docMk/>
          <pc:sldMk cId="840212929" sldId="263"/>
        </pc:sldMkLst>
      </pc:sldChg>
      <pc:sldChg chg="del">
        <pc:chgData name="Beccy Burrows (2200741)" userId="d7351686-8c12-4193-a3e7-3338648c889a" providerId="ADAL" clId="{7DBC036C-FE9A-4D55-B2B4-AA635323ACED}" dt="2024-11-06T13:08:14.529" v="2821" actId="2696"/>
        <pc:sldMkLst>
          <pc:docMk/>
          <pc:sldMk cId="165824362" sldId="264"/>
        </pc:sldMkLst>
      </pc:sldChg>
      <pc:sldChg chg="addSp delSp modSp mod ord modTransition modNotesTx">
        <pc:chgData name="Beccy Burrows (2200741)" userId="d7351686-8c12-4193-a3e7-3338648c889a" providerId="ADAL" clId="{7DBC036C-FE9A-4D55-B2B4-AA635323ACED}" dt="2024-11-08T10:56:37.356" v="3128" actId="20577"/>
        <pc:sldMkLst>
          <pc:docMk/>
          <pc:sldMk cId="225522168" sldId="265"/>
        </pc:sldMkLst>
        <pc:spChg chg="add mod">
          <ac:chgData name="Beccy Burrows (2200741)" userId="d7351686-8c12-4193-a3e7-3338648c889a" providerId="ADAL" clId="{7DBC036C-FE9A-4D55-B2B4-AA635323ACED}" dt="2024-11-04T10:36:12.255" v="1188" actId="1076"/>
          <ac:spMkLst>
            <pc:docMk/>
            <pc:sldMk cId="225522168" sldId="265"/>
            <ac:spMk id="4" creationId="{F271A368-2F9F-1520-2532-0705AE9FADFB}"/>
          </ac:spMkLst>
        </pc:spChg>
        <pc:spChg chg="add mod">
          <ac:chgData name="Beccy Burrows (2200741)" userId="d7351686-8c12-4193-a3e7-3338648c889a" providerId="ADAL" clId="{7DBC036C-FE9A-4D55-B2B4-AA635323ACED}" dt="2024-11-08T10:55:55.055" v="3102" actId="20577"/>
          <ac:spMkLst>
            <pc:docMk/>
            <pc:sldMk cId="225522168" sldId="265"/>
            <ac:spMk id="5" creationId="{65A57FB8-D375-7B01-6F5B-A95F58FE7B94}"/>
          </ac:spMkLst>
        </pc:spChg>
        <pc:spChg chg="add mod">
          <ac:chgData name="Beccy Burrows (2200741)" userId="d7351686-8c12-4193-a3e7-3338648c889a" providerId="ADAL" clId="{7DBC036C-FE9A-4D55-B2B4-AA635323ACED}" dt="2024-11-08T10:42:53.163" v="2922" actId="1076"/>
          <ac:spMkLst>
            <pc:docMk/>
            <pc:sldMk cId="225522168" sldId="265"/>
            <ac:spMk id="9" creationId="{743F75D6-31F1-BE05-28FA-2FD9A1808120}"/>
          </ac:spMkLst>
        </pc:spChg>
        <pc:spChg chg="add mod">
          <ac:chgData name="Beccy Burrows (2200741)" userId="d7351686-8c12-4193-a3e7-3338648c889a" providerId="ADAL" clId="{7DBC036C-FE9A-4D55-B2B4-AA635323ACED}" dt="2024-11-04T10:36:19.992" v="1189" actId="1076"/>
          <ac:spMkLst>
            <pc:docMk/>
            <pc:sldMk cId="225522168" sldId="265"/>
            <ac:spMk id="11" creationId="{6AB03EA6-4BCA-3FE7-2DF6-1AF69BFBC75C}"/>
          </ac:spMkLst>
        </pc:spChg>
        <pc:spChg chg="add mod ord">
          <ac:chgData name="Beccy Burrows (2200741)" userId="d7351686-8c12-4193-a3e7-3338648c889a" providerId="ADAL" clId="{7DBC036C-FE9A-4D55-B2B4-AA635323ACED}" dt="2024-11-04T10:35:12.530" v="1177" actId="171"/>
          <ac:spMkLst>
            <pc:docMk/>
            <pc:sldMk cId="225522168" sldId="265"/>
            <ac:spMk id="12" creationId="{91A6D929-6585-FA40-FFAE-FD586973AE14}"/>
          </ac:spMkLst>
        </pc:spChg>
        <pc:spChg chg="add mod ord">
          <ac:chgData name="Beccy Burrows (2200741)" userId="d7351686-8c12-4193-a3e7-3338648c889a" providerId="ADAL" clId="{7DBC036C-FE9A-4D55-B2B4-AA635323ACED}" dt="2024-11-04T10:44:50.523" v="1642" actId="1076"/>
          <ac:spMkLst>
            <pc:docMk/>
            <pc:sldMk cId="225522168" sldId="265"/>
            <ac:spMk id="13" creationId="{9A10143B-D9F2-8437-813C-BAAAA4A39459}"/>
          </ac:spMkLst>
        </pc:spChg>
        <pc:spChg chg="add mod">
          <ac:chgData name="Beccy Burrows (2200741)" userId="d7351686-8c12-4193-a3e7-3338648c889a" providerId="ADAL" clId="{7DBC036C-FE9A-4D55-B2B4-AA635323ACED}" dt="2024-11-08T10:42:53.163" v="2922" actId="1076"/>
          <ac:spMkLst>
            <pc:docMk/>
            <pc:sldMk cId="225522168" sldId="265"/>
            <ac:spMk id="14" creationId="{50EF50E6-3A0B-CD12-A0D8-A8483407744F}"/>
          </ac:spMkLst>
        </pc:spChg>
        <pc:spChg chg="add mod">
          <ac:chgData name="Beccy Burrows (2200741)" userId="d7351686-8c12-4193-a3e7-3338648c889a" providerId="ADAL" clId="{7DBC036C-FE9A-4D55-B2B4-AA635323ACED}" dt="2024-11-04T10:08:17.840" v="444" actId="1076"/>
          <ac:spMkLst>
            <pc:docMk/>
            <pc:sldMk cId="225522168" sldId="265"/>
            <ac:spMk id="16" creationId="{F5D6F6A6-5600-E0E0-0ED9-8DEFF221562B}"/>
          </ac:spMkLst>
        </pc:spChg>
        <pc:spChg chg="add mod">
          <ac:chgData name="Beccy Burrows (2200741)" userId="d7351686-8c12-4193-a3e7-3338648c889a" providerId="ADAL" clId="{7DBC036C-FE9A-4D55-B2B4-AA635323ACED}" dt="2024-11-08T10:56:37.356" v="3128" actId="20577"/>
          <ac:spMkLst>
            <pc:docMk/>
            <pc:sldMk cId="225522168" sldId="265"/>
            <ac:spMk id="21" creationId="{ED8C94A7-B748-02A7-4EAE-873B4DD75130}"/>
          </ac:spMkLst>
        </pc:spChg>
        <pc:spChg chg="add mod">
          <ac:chgData name="Beccy Burrows (2200741)" userId="d7351686-8c12-4193-a3e7-3338648c889a" providerId="ADAL" clId="{7DBC036C-FE9A-4D55-B2B4-AA635323ACED}" dt="2024-11-04T11:04:27.145" v="1898" actId="1076"/>
          <ac:spMkLst>
            <pc:docMk/>
            <pc:sldMk cId="225522168" sldId="265"/>
            <ac:spMk id="22" creationId="{F8A4A229-7191-A5FE-D74C-29CE4AAEADF2}"/>
          </ac:spMkLst>
        </pc:spChg>
        <pc:picChg chg="add mod">
          <ac:chgData name="Beccy Burrows (2200741)" userId="d7351686-8c12-4193-a3e7-3338648c889a" providerId="ADAL" clId="{7DBC036C-FE9A-4D55-B2B4-AA635323ACED}" dt="2024-11-04T10:36:05.367" v="1186" actId="29295"/>
          <ac:picMkLst>
            <pc:docMk/>
            <pc:sldMk cId="225522168" sldId="265"/>
            <ac:picMk id="3" creationId="{C3B509B1-4621-1894-06B4-D0571B08A1DD}"/>
          </ac:picMkLst>
        </pc:picChg>
        <pc:picChg chg="add mod">
          <ac:chgData name="Beccy Burrows (2200741)" userId="d7351686-8c12-4193-a3e7-3338648c889a" providerId="ADAL" clId="{7DBC036C-FE9A-4D55-B2B4-AA635323ACED}" dt="2024-11-04T10:36:08.838" v="1187" actId="29295"/>
          <ac:picMkLst>
            <pc:docMk/>
            <pc:sldMk cId="225522168" sldId="265"/>
            <ac:picMk id="6" creationId="{61379E6E-88E8-7B08-DAD9-386C2C0D3A7A}"/>
          </ac:picMkLst>
        </pc:picChg>
        <pc:picChg chg="add mod">
          <ac:chgData name="Beccy Burrows (2200741)" userId="d7351686-8c12-4193-a3e7-3338648c889a" providerId="ADAL" clId="{7DBC036C-FE9A-4D55-B2B4-AA635323ACED}" dt="2024-11-08T10:34:14.528" v="2856" actId="962"/>
          <ac:picMkLst>
            <pc:docMk/>
            <pc:sldMk cId="225522168" sldId="265"/>
            <ac:picMk id="7" creationId="{1363BCC1-B90D-4A14-78A0-CA40619EF817}"/>
          </ac:picMkLst>
        </pc:picChg>
        <pc:picChg chg="add mod">
          <ac:chgData name="Beccy Burrows (2200741)" userId="d7351686-8c12-4193-a3e7-3338648c889a" providerId="ADAL" clId="{7DBC036C-FE9A-4D55-B2B4-AA635323ACED}" dt="2024-11-08T10:42:53.163" v="2922" actId="1076"/>
          <ac:picMkLst>
            <pc:docMk/>
            <pc:sldMk cId="225522168" sldId="265"/>
            <ac:picMk id="8" creationId="{55A6EE74-7953-69B8-99CC-FC86E8637762}"/>
          </ac:picMkLst>
        </pc:picChg>
        <pc:picChg chg="add mod">
          <ac:chgData name="Beccy Burrows (2200741)" userId="d7351686-8c12-4193-a3e7-3338648c889a" providerId="ADAL" clId="{7DBC036C-FE9A-4D55-B2B4-AA635323ACED}" dt="2024-11-08T10:42:53.163" v="2922" actId="1076"/>
          <ac:picMkLst>
            <pc:docMk/>
            <pc:sldMk cId="225522168" sldId="265"/>
            <ac:picMk id="10" creationId="{3F9B98F5-2B1E-D59B-C2AA-603B0A54A2DF}"/>
          </ac:picMkLst>
        </pc:picChg>
        <pc:picChg chg="add mod">
          <ac:chgData name="Beccy Burrows (2200741)" userId="d7351686-8c12-4193-a3e7-3338648c889a" providerId="ADAL" clId="{7DBC036C-FE9A-4D55-B2B4-AA635323ACED}" dt="2024-11-04T11:14:32.946" v="2240" actId="1076"/>
          <ac:picMkLst>
            <pc:docMk/>
            <pc:sldMk cId="225522168" sldId="265"/>
            <ac:picMk id="23" creationId="{ECA19A5A-FE4F-F491-5645-9D5981F8C938}"/>
          </ac:picMkLst>
        </pc:picChg>
        <pc:picChg chg="add mod">
          <ac:chgData name="Beccy Burrows (2200741)" userId="d7351686-8c12-4193-a3e7-3338648c889a" providerId="ADAL" clId="{7DBC036C-FE9A-4D55-B2B4-AA635323ACED}" dt="2024-11-04T10:35:39.010" v="1180" actId="1076"/>
          <ac:picMkLst>
            <pc:docMk/>
            <pc:sldMk cId="225522168" sldId="265"/>
            <ac:picMk id="1026" creationId="{DE56DABD-4234-6B62-0C9E-1EC8C2DA75FF}"/>
          </ac:picMkLst>
        </pc:picChg>
      </pc:sldChg>
      <pc:sldChg chg="addSp modSp mod ord">
        <pc:chgData name="Beccy Burrows (2200741)" userId="d7351686-8c12-4193-a3e7-3338648c889a" providerId="ADAL" clId="{7DBC036C-FE9A-4D55-B2B4-AA635323ACED}" dt="2024-11-09T11:25:48.879" v="5086" actId="20577"/>
        <pc:sldMkLst>
          <pc:docMk/>
          <pc:sldMk cId="994465533" sldId="266"/>
        </pc:sldMkLst>
        <pc:spChg chg="mod">
          <ac:chgData name="Beccy Burrows (2200741)" userId="d7351686-8c12-4193-a3e7-3338648c889a" providerId="ADAL" clId="{7DBC036C-FE9A-4D55-B2B4-AA635323ACED}" dt="2024-11-08T11:37:05.059" v="4376" actId="1076"/>
          <ac:spMkLst>
            <pc:docMk/>
            <pc:sldMk cId="994465533" sldId="266"/>
            <ac:spMk id="2" creationId="{5C27D94C-93B2-5D6B-AB5E-BCDE8476F5EA}"/>
          </ac:spMkLst>
        </pc:spChg>
        <pc:spChg chg="add mod">
          <ac:chgData name="Beccy Burrows (2200741)" userId="d7351686-8c12-4193-a3e7-3338648c889a" providerId="ADAL" clId="{7DBC036C-FE9A-4D55-B2B4-AA635323ACED}" dt="2024-11-09T11:25:48.879" v="5086" actId="20577"/>
          <ac:spMkLst>
            <pc:docMk/>
            <pc:sldMk cId="994465533" sldId="266"/>
            <ac:spMk id="3" creationId="{648882A8-E17B-036F-0AA3-13395E791871}"/>
          </ac:spMkLst>
        </pc:spChg>
      </pc:sldChg>
      <pc:sldChg chg="addSp delSp modSp add mod modTransition modNotesTx">
        <pc:chgData name="Beccy Burrows (2200741)" userId="d7351686-8c12-4193-a3e7-3338648c889a" providerId="ADAL" clId="{7DBC036C-FE9A-4D55-B2B4-AA635323ACED}" dt="2024-11-08T10:42:07.037" v="2918" actId="1076"/>
        <pc:sldMkLst>
          <pc:docMk/>
          <pc:sldMk cId="4193660062" sldId="267"/>
        </pc:sldMkLst>
        <pc:spChg chg="add del mod">
          <ac:chgData name="Beccy Burrows (2200741)" userId="d7351686-8c12-4193-a3e7-3338648c889a" providerId="ADAL" clId="{7DBC036C-FE9A-4D55-B2B4-AA635323ACED}" dt="2024-11-04T10:10:51.006" v="481" actId="478"/>
          <ac:spMkLst>
            <pc:docMk/>
            <pc:sldMk cId="4193660062" sldId="267"/>
            <ac:spMk id="2" creationId="{E96205ED-8932-C43F-A569-FE4F674A9047}"/>
          </ac:spMkLst>
        </pc:spChg>
        <pc:spChg chg="add del mod">
          <ac:chgData name="Beccy Burrows (2200741)" userId="d7351686-8c12-4193-a3e7-3338648c889a" providerId="ADAL" clId="{7DBC036C-FE9A-4D55-B2B4-AA635323ACED}" dt="2024-11-04T10:10:51.318" v="482" actId="478"/>
          <ac:spMkLst>
            <pc:docMk/>
            <pc:sldMk cId="4193660062" sldId="267"/>
            <ac:spMk id="3" creationId="{237181EC-7B6E-7671-7D22-608E5D4FCC7C}"/>
          </ac:spMkLst>
        </pc:spChg>
        <pc:spChg chg="add del">
          <ac:chgData name="Beccy Burrows (2200741)" userId="d7351686-8c12-4193-a3e7-3338648c889a" providerId="ADAL" clId="{7DBC036C-FE9A-4D55-B2B4-AA635323ACED}" dt="2024-11-04T10:10:13.255" v="463" actId="478"/>
          <ac:spMkLst>
            <pc:docMk/>
            <pc:sldMk cId="4193660062" sldId="267"/>
            <ac:spMk id="4" creationId="{4513C777-5030-DFBA-183A-4BAE28ED98FF}"/>
          </ac:spMkLst>
        </pc:spChg>
        <pc:spChg chg="mod modVis">
          <ac:chgData name="Beccy Burrows (2200741)" userId="d7351686-8c12-4193-a3e7-3338648c889a" providerId="ADAL" clId="{7DBC036C-FE9A-4D55-B2B4-AA635323ACED}" dt="2024-11-04T10:07:12.710" v="439" actId="14429"/>
          <ac:spMkLst>
            <pc:docMk/>
            <pc:sldMk cId="4193660062" sldId="267"/>
            <ac:spMk id="5" creationId="{6EF1BB05-ADE3-B192-CF91-AECA18386DF0}"/>
          </ac:spMkLst>
        </pc:spChg>
        <pc:spChg chg="add mod">
          <ac:chgData name="Beccy Burrows (2200741)" userId="d7351686-8c12-4193-a3e7-3338648c889a" providerId="ADAL" clId="{7DBC036C-FE9A-4D55-B2B4-AA635323ACED}" dt="2024-11-06T13:06:17.831" v="2787" actId="20577"/>
          <ac:spMkLst>
            <pc:docMk/>
            <pc:sldMk cId="4193660062" sldId="267"/>
            <ac:spMk id="6" creationId="{5C8F3D6F-540C-4E68-2B23-5ED29689B145}"/>
          </ac:spMkLst>
        </pc:spChg>
        <pc:spChg chg="add mod">
          <ac:chgData name="Beccy Burrows (2200741)" userId="d7351686-8c12-4193-a3e7-3338648c889a" providerId="ADAL" clId="{7DBC036C-FE9A-4D55-B2B4-AA635323ACED}" dt="2024-11-04T10:06:08.013" v="426" actId="1076"/>
          <ac:spMkLst>
            <pc:docMk/>
            <pc:sldMk cId="4193660062" sldId="267"/>
            <ac:spMk id="8" creationId="{6A40B30D-F43F-3056-6927-DE8AE79E501E}"/>
          </ac:spMkLst>
        </pc:spChg>
        <pc:spChg chg="add mod">
          <ac:chgData name="Beccy Burrows (2200741)" userId="d7351686-8c12-4193-a3e7-3338648c889a" providerId="ADAL" clId="{7DBC036C-FE9A-4D55-B2B4-AA635323ACED}" dt="2024-11-04T10:06:08.013" v="426" actId="1076"/>
          <ac:spMkLst>
            <pc:docMk/>
            <pc:sldMk cId="4193660062" sldId="267"/>
            <ac:spMk id="10" creationId="{B5069BA6-4498-A82E-6ED0-62874A7CEB97}"/>
          </ac:spMkLst>
        </pc:spChg>
        <pc:spChg chg="add mod">
          <ac:chgData name="Beccy Burrows (2200741)" userId="d7351686-8c12-4193-a3e7-3338648c889a" providerId="ADAL" clId="{7DBC036C-FE9A-4D55-B2B4-AA635323ACED}" dt="2024-11-04T10:06:08.013" v="426" actId="1076"/>
          <ac:spMkLst>
            <pc:docMk/>
            <pc:sldMk cId="4193660062" sldId="267"/>
            <ac:spMk id="12" creationId="{77729D98-6F55-B05E-247B-24C998FF773F}"/>
          </ac:spMkLst>
        </pc:spChg>
        <pc:spChg chg="add mod">
          <ac:chgData name="Beccy Burrows (2200741)" userId="d7351686-8c12-4193-a3e7-3338648c889a" providerId="ADAL" clId="{7DBC036C-FE9A-4D55-B2B4-AA635323ACED}" dt="2024-11-08T10:42:07.037" v="2918" actId="1076"/>
          <ac:spMkLst>
            <pc:docMk/>
            <pc:sldMk cId="4193660062" sldId="267"/>
            <ac:spMk id="14" creationId="{E49644E2-1530-1C09-64C1-87E24210751C}"/>
          </ac:spMkLst>
        </pc:spChg>
        <pc:spChg chg="add mod">
          <ac:chgData name="Beccy Burrows (2200741)" userId="d7351686-8c12-4193-a3e7-3338648c889a" providerId="ADAL" clId="{7DBC036C-FE9A-4D55-B2B4-AA635323ACED}" dt="2024-11-08T10:42:07.037" v="2918" actId="1076"/>
          <ac:spMkLst>
            <pc:docMk/>
            <pc:sldMk cId="4193660062" sldId="267"/>
            <ac:spMk id="16" creationId="{FAD49863-EAB5-DC4E-F578-50D56CAAE5FE}"/>
          </ac:spMkLst>
        </pc:spChg>
        <pc:picChg chg="add mod">
          <ac:chgData name="Beccy Burrows (2200741)" userId="d7351686-8c12-4193-a3e7-3338648c889a" providerId="ADAL" clId="{7DBC036C-FE9A-4D55-B2B4-AA635323ACED}" dt="2024-11-04T10:06:08.013" v="426" actId="1076"/>
          <ac:picMkLst>
            <pc:docMk/>
            <pc:sldMk cId="4193660062" sldId="267"/>
            <ac:picMk id="7" creationId="{9EE0E6F8-224B-C0E4-1AE5-0F27F912577C}"/>
          </ac:picMkLst>
        </pc:picChg>
        <pc:picChg chg="add mod">
          <ac:chgData name="Beccy Burrows (2200741)" userId="d7351686-8c12-4193-a3e7-3338648c889a" providerId="ADAL" clId="{7DBC036C-FE9A-4D55-B2B4-AA635323ACED}" dt="2024-11-04T10:06:08.013" v="426" actId="1076"/>
          <ac:picMkLst>
            <pc:docMk/>
            <pc:sldMk cId="4193660062" sldId="267"/>
            <ac:picMk id="9" creationId="{61015973-9398-08E3-F4C1-E0FD785DC49D}"/>
          </ac:picMkLst>
        </pc:picChg>
        <pc:picChg chg="add mod">
          <ac:chgData name="Beccy Burrows (2200741)" userId="d7351686-8c12-4193-a3e7-3338648c889a" providerId="ADAL" clId="{7DBC036C-FE9A-4D55-B2B4-AA635323ACED}" dt="2024-11-04T10:06:08.013" v="426" actId="1076"/>
          <ac:picMkLst>
            <pc:docMk/>
            <pc:sldMk cId="4193660062" sldId="267"/>
            <ac:picMk id="11" creationId="{A78B5746-AFC2-FB27-BFA1-B33CA57FCE31}"/>
          </ac:picMkLst>
        </pc:picChg>
        <pc:picChg chg="add mod">
          <ac:chgData name="Beccy Burrows (2200741)" userId="d7351686-8c12-4193-a3e7-3338648c889a" providerId="ADAL" clId="{7DBC036C-FE9A-4D55-B2B4-AA635323ACED}" dt="2024-11-08T10:42:07.037" v="2918" actId="1076"/>
          <ac:picMkLst>
            <pc:docMk/>
            <pc:sldMk cId="4193660062" sldId="267"/>
            <ac:picMk id="13" creationId="{5D662D3D-3103-077F-332B-5388222F2222}"/>
          </ac:picMkLst>
        </pc:picChg>
        <pc:picChg chg="add mod">
          <ac:chgData name="Beccy Burrows (2200741)" userId="d7351686-8c12-4193-a3e7-3338648c889a" providerId="ADAL" clId="{7DBC036C-FE9A-4D55-B2B4-AA635323ACED}" dt="2024-11-08T10:42:07.037" v="2918" actId="1076"/>
          <ac:picMkLst>
            <pc:docMk/>
            <pc:sldMk cId="4193660062" sldId="267"/>
            <ac:picMk id="15" creationId="{7BD67D56-A7DB-5260-55BB-ED1ECAC62119}"/>
          </ac:picMkLst>
        </pc:picChg>
      </pc:sldChg>
      <pc:sldChg chg="modSp add del mod">
        <pc:chgData name="Beccy Burrows (2200741)" userId="d7351686-8c12-4193-a3e7-3338648c889a" providerId="ADAL" clId="{7DBC036C-FE9A-4D55-B2B4-AA635323ACED}" dt="2024-11-04T11:06:37.851" v="1969" actId="47"/>
        <pc:sldMkLst>
          <pc:docMk/>
          <pc:sldMk cId="3800586254" sldId="268"/>
        </pc:sldMkLst>
      </pc:sldChg>
      <pc:sldChg chg="modSp add mod">
        <pc:chgData name="Beccy Burrows (2200741)" userId="d7351686-8c12-4193-a3e7-3338648c889a" providerId="ADAL" clId="{7DBC036C-FE9A-4D55-B2B4-AA635323ACED}" dt="2024-11-04T09:57:55.728" v="377" actId="20577"/>
        <pc:sldMkLst>
          <pc:docMk/>
          <pc:sldMk cId="1703824206" sldId="269"/>
        </pc:sldMkLst>
        <pc:spChg chg="mod">
          <ac:chgData name="Beccy Burrows (2200741)" userId="d7351686-8c12-4193-a3e7-3338648c889a" providerId="ADAL" clId="{7DBC036C-FE9A-4D55-B2B4-AA635323ACED}" dt="2024-11-04T09:57:55.728" v="377" actId="20577"/>
          <ac:spMkLst>
            <pc:docMk/>
            <pc:sldMk cId="1703824206" sldId="269"/>
            <ac:spMk id="3" creationId="{8792DECA-2B78-0794-5DEE-550E8FD2B6B0}"/>
          </ac:spMkLst>
        </pc:spChg>
      </pc:sldChg>
      <pc:sldChg chg="addSp delSp modSp add mod">
        <pc:chgData name="Beccy Burrows (2200741)" userId="d7351686-8c12-4193-a3e7-3338648c889a" providerId="ADAL" clId="{7DBC036C-FE9A-4D55-B2B4-AA635323ACED}" dt="2024-11-08T10:54:50.101" v="3063" actId="20577"/>
        <pc:sldMkLst>
          <pc:docMk/>
          <pc:sldMk cId="1977189268" sldId="270"/>
        </pc:sldMkLst>
        <pc:spChg chg="add mod">
          <ac:chgData name="Beccy Burrows (2200741)" userId="d7351686-8c12-4193-a3e7-3338648c889a" providerId="ADAL" clId="{7DBC036C-FE9A-4D55-B2B4-AA635323ACED}" dt="2024-11-08T10:54:50.101" v="3063" actId="20577"/>
          <ac:spMkLst>
            <pc:docMk/>
            <pc:sldMk cId="1977189268" sldId="270"/>
            <ac:spMk id="14" creationId="{53AC6363-5A45-71CB-1908-BD28641FB891}"/>
          </ac:spMkLst>
        </pc:spChg>
        <pc:spChg chg="add mod">
          <ac:chgData name="Beccy Burrows (2200741)" userId="d7351686-8c12-4193-a3e7-3338648c889a" providerId="ADAL" clId="{7DBC036C-FE9A-4D55-B2B4-AA635323ACED}" dt="2024-11-08T10:54:47.199" v="3061" actId="20577"/>
          <ac:spMkLst>
            <pc:docMk/>
            <pc:sldMk cId="1977189268" sldId="270"/>
            <ac:spMk id="17" creationId="{F553036B-5D49-694C-8599-C01DB89321C3}"/>
          </ac:spMkLst>
        </pc:spChg>
        <pc:spChg chg="add mod">
          <ac:chgData name="Beccy Burrows (2200741)" userId="d7351686-8c12-4193-a3e7-3338648c889a" providerId="ADAL" clId="{7DBC036C-FE9A-4D55-B2B4-AA635323ACED}" dt="2024-11-08T10:43:18.575" v="2925" actId="1076"/>
          <ac:spMkLst>
            <pc:docMk/>
            <pc:sldMk cId="1977189268" sldId="270"/>
            <ac:spMk id="18" creationId="{796024AF-14A7-9683-1519-BA522A2BD788}"/>
          </ac:spMkLst>
        </pc:spChg>
        <pc:picChg chg="add mod">
          <ac:chgData name="Beccy Burrows (2200741)" userId="d7351686-8c12-4193-a3e7-3338648c889a" providerId="ADAL" clId="{7DBC036C-FE9A-4D55-B2B4-AA635323ACED}" dt="2024-11-08T10:35:25.005" v="2882" actId="29295"/>
          <ac:picMkLst>
            <pc:docMk/>
            <pc:sldMk cId="1977189268" sldId="270"/>
            <ac:picMk id="7" creationId="{80D12FD2-2AF2-E14E-6CED-0E5CE6974C0D}"/>
          </ac:picMkLst>
        </pc:picChg>
        <pc:picChg chg="add mod">
          <ac:chgData name="Beccy Burrows (2200741)" userId="d7351686-8c12-4193-a3e7-3338648c889a" providerId="ADAL" clId="{7DBC036C-FE9A-4D55-B2B4-AA635323ACED}" dt="2024-11-08T10:41:00.517" v="2908" actId="1076"/>
          <ac:picMkLst>
            <pc:docMk/>
            <pc:sldMk cId="1977189268" sldId="270"/>
            <ac:picMk id="10" creationId="{667E989D-B619-7D34-86FB-463FF5F240D7}"/>
          </ac:picMkLst>
        </pc:picChg>
        <pc:picChg chg="add mod">
          <ac:chgData name="Beccy Burrows (2200741)" userId="d7351686-8c12-4193-a3e7-3338648c889a" providerId="ADAL" clId="{7DBC036C-FE9A-4D55-B2B4-AA635323ACED}" dt="2024-11-08T10:41:08.278" v="2909" actId="1076"/>
          <ac:picMkLst>
            <pc:docMk/>
            <pc:sldMk cId="1977189268" sldId="270"/>
            <ac:picMk id="16" creationId="{A8E5B163-26C1-9216-2016-1B65AA00F914}"/>
          </ac:picMkLst>
        </pc:picChg>
      </pc:sldChg>
      <pc:sldChg chg="addSp delSp modSp add mod modTransition modNotesTx">
        <pc:chgData name="Beccy Burrows (2200741)" userId="d7351686-8c12-4193-a3e7-3338648c889a" providerId="ADAL" clId="{7DBC036C-FE9A-4D55-B2B4-AA635323ACED}" dt="2024-11-08T11:11:33.876" v="4114" actId="1076"/>
        <pc:sldMkLst>
          <pc:docMk/>
          <pc:sldMk cId="1009557193" sldId="271"/>
        </pc:sldMkLst>
        <pc:spChg chg="add mod">
          <ac:chgData name="Beccy Burrows (2200741)" userId="d7351686-8c12-4193-a3e7-3338648c889a" providerId="ADAL" clId="{7DBC036C-FE9A-4D55-B2B4-AA635323ACED}" dt="2024-11-04T11:05:53.734" v="1911" actId="20577"/>
          <ac:spMkLst>
            <pc:docMk/>
            <pc:sldMk cId="1009557193" sldId="271"/>
            <ac:spMk id="2" creationId="{DFEDA042-D3BC-5BB8-C7F3-8F688B51DD25}"/>
          </ac:spMkLst>
        </pc:spChg>
        <pc:spChg chg="mod">
          <ac:chgData name="Beccy Burrows (2200741)" userId="d7351686-8c12-4193-a3e7-3338648c889a" providerId="ADAL" clId="{7DBC036C-FE9A-4D55-B2B4-AA635323ACED}" dt="2024-11-04T11:01:01.310" v="1826" actId="1076"/>
          <ac:spMkLst>
            <pc:docMk/>
            <pc:sldMk cId="1009557193" sldId="271"/>
            <ac:spMk id="4" creationId="{0ACE1CAA-E726-3986-2ED6-3BEAC50516B6}"/>
          </ac:spMkLst>
        </pc:spChg>
        <pc:spChg chg="mod">
          <ac:chgData name="Beccy Burrows (2200741)" userId="d7351686-8c12-4193-a3e7-3338648c889a" providerId="ADAL" clId="{7DBC036C-FE9A-4D55-B2B4-AA635323ACED}" dt="2024-11-04T11:01:01.310" v="1826" actId="1076"/>
          <ac:spMkLst>
            <pc:docMk/>
            <pc:sldMk cId="1009557193" sldId="271"/>
            <ac:spMk id="5" creationId="{F3CD647B-D738-B794-3651-B5CBC3BDAF76}"/>
          </ac:spMkLst>
        </pc:spChg>
        <pc:spChg chg="add mod">
          <ac:chgData name="Beccy Burrows (2200741)" userId="d7351686-8c12-4193-a3e7-3338648c889a" providerId="ADAL" clId="{7DBC036C-FE9A-4D55-B2B4-AA635323ACED}" dt="2024-11-08T10:57:10.054" v="3139" actId="20577"/>
          <ac:spMkLst>
            <pc:docMk/>
            <pc:sldMk cId="1009557193" sldId="271"/>
            <ac:spMk id="10" creationId="{B1F58F3A-8B3D-F63A-F532-3FB7051C09F4}"/>
          </ac:spMkLst>
        </pc:spChg>
        <pc:spChg chg="mod">
          <ac:chgData name="Beccy Burrows (2200741)" userId="d7351686-8c12-4193-a3e7-3338648c889a" providerId="ADAL" clId="{7DBC036C-FE9A-4D55-B2B4-AA635323ACED}" dt="2024-11-04T11:01:01.310" v="1826" actId="1076"/>
          <ac:spMkLst>
            <pc:docMk/>
            <pc:sldMk cId="1009557193" sldId="271"/>
            <ac:spMk id="11" creationId="{297257CD-7BF7-4015-93EA-3D8EF0FBBDFE}"/>
          </ac:spMkLst>
        </pc:spChg>
        <pc:spChg chg="mod">
          <ac:chgData name="Beccy Burrows (2200741)" userId="d7351686-8c12-4193-a3e7-3338648c889a" providerId="ADAL" clId="{7DBC036C-FE9A-4D55-B2B4-AA635323ACED}" dt="2024-11-04T11:02:55.285" v="1841" actId="1076"/>
          <ac:spMkLst>
            <pc:docMk/>
            <pc:sldMk cId="1009557193" sldId="271"/>
            <ac:spMk id="12" creationId="{B71F9CD0-CA49-B580-B731-5BE918E474D0}"/>
          </ac:spMkLst>
        </pc:spChg>
        <pc:spChg chg="mod">
          <ac:chgData name="Beccy Burrows (2200741)" userId="d7351686-8c12-4193-a3e7-3338648c889a" providerId="ADAL" clId="{7DBC036C-FE9A-4D55-B2B4-AA635323ACED}" dt="2024-11-08T10:48:21.323" v="2961" actId="368"/>
          <ac:spMkLst>
            <pc:docMk/>
            <pc:sldMk cId="1009557193" sldId="271"/>
            <ac:spMk id="13" creationId="{4324BD99-3BA2-79C0-3C38-02A5237C58D0}"/>
          </ac:spMkLst>
        </pc:spChg>
        <pc:spChg chg="add mod">
          <ac:chgData name="Beccy Burrows (2200741)" userId="d7351686-8c12-4193-a3e7-3338648c889a" providerId="ADAL" clId="{7DBC036C-FE9A-4D55-B2B4-AA635323ACED}" dt="2024-11-08T10:56:48.618" v="3130" actId="20577"/>
          <ac:spMkLst>
            <pc:docMk/>
            <pc:sldMk cId="1009557193" sldId="271"/>
            <ac:spMk id="14" creationId="{2D03D81B-90B5-FF0D-52AC-01B30E62975A}"/>
          </ac:spMkLst>
        </pc:spChg>
        <pc:spChg chg="add mod">
          <ac:chgData name="Beccy Burrows (2200741)" userId="d7351686-8c12-4193-a3e7-3338648c889a" providerId="ADAL" clId="{7DBC036C-FE9A-4D55-B2B4-AA635323ACED}" dt="2024-11-08T10:57:13.037" v="3142" actId="20577"/>
          <ac:spMkLst>
            <pc:docMk/>
            <pc:sldMk cId="1009557193" sldId="271"/>
            <ac:spMk id="15" creationId="{2D1582A1-70C0-35A9-A608-975F7B08C6CE}"/>
          </ac:spMkLst>
        </pc:spChg>
        <pc:spChg chg="add mod">
          <ac:chgData name="Beccy Burrows (2200741)" userId="d7351686-8c12-4193-a3e7-3338648c889a" providerId="ADAL" clId="{7DBC036C-FE9A-4D55-B2B4-AA635323ACED}" dt="2024-11-08T10:57:17.117" v="3145" actId="20577"/>
          <ac:spMkLst>
            <pc:docMk/>
            <pc:sldMk cId="1009557193" sldId="271"/>
            <ac:spMk id="16" creationId="{DCB65359-94C2-9F2E-4990-BD50781FD050}"/>
          </ac:spMkLst>
        </pc:spChg>
        <pc:spChg chg="add mod">
          <ac:chgData name="Beccy Burrows (2200741)" userId="d7351686-8c12-4193-a3e7-3338648c889a" providerId="ADAL" clId="{7DBC036C-FE9A-4D55-B2B4-AA635323ACED}" dt="2024-11-08T10:57:20.138" v="3148" actId="20577"/>
          <ac:spMkLst>
            <pc:docMk/>
            <pc:sldMk cId="1009557193" sldId="271"/>
            <ac:spMk id="19" creationId="{6AFD2C47-FECC-661F-6657-52193CCFFFE4}"/>
          </ac:spMkLst>
        </pc:spChg>
        <pc:spChg chg="mod">
          <ac:chgData name="Beccy Burrows (2200741)" userId="d7351686-8c12-4193-a3e7-3338648c889a" providerId="ADAL" clId="{7DBC036C-FE9A-4D55-B2B4-AA635323ACED}" dt="2024-11-04T11:03:01.814" v="1842" actId="1076"/>
          <ac:spMkLst>
            <pc:docMk/>
            <pc:sldMk cId="1009557193" sldId="271"/>
            <ac:spMk id="21" creationId="{3D8D90DD-646B-E901-385A-4B3EB108ABCD}"/>
          </ac:spMkLst>
        </pc:spChg>
        <pc:picChg chg="mod">
          <ac:chgData name="Beccy Burrows (2200741)" userId="d7351686-8c12-4193-a3e7-3338648c889a" providerId="ADAL" clId="{7DBC036C-FE9A-4D55-B2B4-AA635323ACED}" dt="2024-11-04T11:01:01.310" v="1826" actId="1076"/>
          <ac:picMkLst>
            <pc:docMk/>
            <pc:sldMk cId="1009557193" sldId="271"/>
            <ac:picMk id="3" creationId="{59A9C46A-9DB7-898B-904A-95FC0B279B2E}"/>
          </ac:picMkLst>
        </pc:picChg>
        <pc:picChg chg="mod">
          <ac:chgData name="Beccy Burrows (2200741)" userId="d7351686-8c12-4193-a3e7-3338648c889a" providerId="ADAL" clId="{7DBC036C-FE9A-4D55-B2B4-AA635323ACED}" dt="2024-11-04T11:01:01.310" v="1826" actId="1076"/>
          <ac:picMkLst>
            <pc:docMk/>
            <pc:sldMk cId="1009557193" sldId="271"/>
            <ac:picMk id="6" creationId="{9E9301F3-E311-8A34-005F-0B992EAAF349}"/>
          </ac:picMkLst>
        </pc:picChg>
        <pc:picChg chg="add mod">
          <ac:chgData name="Beccy Burrows (2200741)" userId="d7351686-8c12-4193-a3e7-3338648c889a" providerId="ADAL" clId="{7DBC036C-FE9A-4D55-B2B4-AA635323ACED}" dt="2024-11-08T10:44:07.598" v="2927" actId="1076"/>
          <ac:picMkLst>
            <pc:docMk/>
            <pc:sldMk cId="1009557193" sldId="271"/>
            <ac:picMk id="7" creationId="{9B4AC6AF-F647-24AB-C8F6-188077FD8C16}"/>
          </ac:picMkLst>
        </pc:picChg>
        <pc:picChg chg="add mod">
          <ac:chgData name="Beccy Burrows (2200741)" userId="d7351686-8c12-4193-a3e7-3338648c889a" providerId="ADAL" clId="{7DBC036C-FE9A-4D55-B2B4-AA635323ACED}" dt="2024-11-08T10:46:28.640" v="2931" actId="14100"/>
          <ac:picMkLst>
            <pc:docMk/>
            <pc:sldMk cId="1009557193" sldId="271"/>
            <ac:picMk id="8" creationId="{6A5E169E-93CB-97EF-FAE6-44F5D616612A}"/>
          </ac:picMkLst>
        </pc:picChg>
        <pc:picChg chg="add mod modCrop">
          <ac:chgData name="Beccy Burrows (2200741)" userId="d7351686-8c12-4193-a3e7-3338648c889a" providerId="ADAL" clId="{7DBC036C-FE9A-4D55-B2B4-AA635323ACED}" dt="2024-11-04T11:14:24.193" v="2237" actId="1076"/>
          <ac:picMkLst>
            <pc:docMk/>
            <pc:sldMk cId="1009557193" sldId="271"/>
            <ac:picMk id="9" creationId="{B552FF27-C6C0-9602-4066-5A4E564DCE74}"/>
          </ac:picMkLst>
        </pc:picChg>
        <pc:picChg chg="add mod">
          <ac:chgData name="Beccy Burrows (2200741)" userId="d7351686-8c12-4193-a3e7-3338648c889a" providerId="ADAL" clId="{7DBC036C-FE9A-4D55-B2B4-AA635323ACED}" dt="2024-11-08T10:49:46.954" v="2973" actId="1076"/>
          <ac:picMkLst>
            <pc:docMk/>
            <pc:sldMk cId="1009557193" sldId="271"/>
            <ac:picMk id="18" creationId="{9043D410-C9C7-0769-7526-C926A4D40373}"/>
          </ac:picMkLst>
        </pc:picChg>
        <pc:picChg chg="add mod">
          <ac:chgData name="Beccy Burrows (2200741)" userId="d7351686-8c12-4193-a3e7-3338648c889a" providerId="ADAL" clId="{7DBC036C-FE9A-4D55-B2B4-AA635323ACED}" dt="2024-11-08T11:11:33.876" v="4114" actId="1076"/>
          <ac:picMkLst>
            <pc:docMk/>
            <pc:sldMk cId="1009557193" sldId="271"/>
            <ac:picMk id="20" creationId="{14823292-F5AE-171C-3825-42CC26DE0051}"/>
          </ac:picMkLst>
        </pc:picChg>
        <pc:picChg chg="mod">
          <ac:chgData name="Beccy Burrows (2200741)" userId="d7351686-8c12-4193-a3e7-3338648c889a" providerId="ADAL" clId="{7DBC036C-FE9A-4D55-B2B4-AA635323ACED}" dt="2024-11-04T11:01:01.310" v="1826" actId="1076"/>
          <ac:picMkLst>
            <pc:docMk/>
            <pc:sldMk cId="1009557193" sldId="271"/>
            <ac:picMk id="1026" creationId="{E36EAD9F-9499-1ECE-5EF2-7F7FEE94F1EE}"/>
          </ac:picMkLst>
        </pc:picChg>
      </pc:sldChg>
      <pc:sldChg chg="modSp add mod">
        <pc:chgData name="Beccy Burrows (2200741)" userId="d7351686-8c12-4193-a3e7-3338648c889a" providerId="ADAL" clId="{7DBC036C-FE9A-4D55-B2B4-AA635323ACED}" dt="2024-11-08T11:03:43.393" v="3518" actId="20577"/>
        <pc:sldMkLst>
          <pc:docMk/>
          <pc:sldMk cId="1356423974" sldId="272"/>
        </pc:sldMkLst>
      </pc:sldChg>
      <pc:sldChg chg="addSp delSp modSp add mod modNotesTx">
        <pc:chgData name="Beccy Burrows (2200741)" userId="d7351686-8c12-4193-a3e7-3338648c889a" providerId="ADAL" clId="{7DBC036C-FE9A-4D55-B2B4-AA635323ACED}" dt="2024-11-08T11:42:07.379" v="4629" actId="1076"/>
        <pc:sldMkLst>
          <pc:docMk/>
          <pc:sldMk cId="357319039" sldId="273"/>
        </pc:sldMkLst>
        <pc:spChg chg="mod">
          <ac:chgData name="Beccy Burrows (2200741)" userId="d7351686-8c12-4193-a3e7-3338648c889a" providerId="ADAL" clId="{7DBC036C-FE9A-4D55-B2B4-AA635323ACED}" dt="2024-11-08T11:06:38.382" v="3640" actId="1076"/>
          <ac:spMkLst>
            <pc:docMk/>
            <pc:sldMk cId="357319039" sldId="273"/>
            <ac:spMk id="10" creationId="{5DD4677B-522C-2080-F769-2CF1A6D45781}"/>
          </ac:spMkLst>
        </pc:spChg>
        <pc:spChg chg="mod">
          <ac:chgData name="Beccy Burrows (2200741)" userId="d7351686-8c12-4193-a3e7-3338648c889a" providerId="ADAL" clId="{7DBC036C-FE9A-4D55-B2B4-AA635323ACED}" dt="2024-11-08T11:07:02.537" v="3644" actId="14100"/>
          <ac:spMkLst>
            <pc:docMk/>
            <pc:sldMk cId="357319039" sldId="273"/>
            <ac:spMk id="12" creationId="{D84DF668-7F11-3D46-93E3-3F44C398C61B}"/>
          </ac:spMkLst>
        </pc:spChg>
        <pc:spChg chg="mod">
          <ac:chgData name="Beccy Burrows (2200741)" userId="d7351686-8c12-4193-a3e7-3338648c889a" providerId="ADAL" clId="{7DBC036C-FE9A-4D55-B2B4-AA635323ACED}" dt="2024-11-08T11:06:43.118" v="3641" actId="14100"/>
          <ac:spMkLst>
            <pc:docMk/>
            <pc:sldMk cId="357319039" sldId="273"/>
            <ac:spMk id="13" creationId="{94328D56-4D65-8355-314A-ACE8A298731F}"/>
          </ac:spMkLst>
        </pc:spChg>
        <pc:spChg chg="mod">
          <ac:chgData name="Beccy Burrows (2200741)" userId="d7351686-8c12-4193-a3e7-3338648c889a" providerId="ADAL" clId="{7DBC036C-FE9A-4D55-B2B4-AA635323ACED}" dt="2024-11-08T11:06:15.723" v="3635" actId="1076"/>
          <ac:spMkLst>
            <pc:docMk/>
            <pc:sldMk cId="357319039" sldId="273"/>
            <ac:spMk id="14" creationId="{03B76470-1181-774D-3042-D4EFB05A8AA6}"/>
          </ac:spMkLst>
        </pc:spChg>
        <pc:spChg chg="mod">
          <ac:chgData name="Beccy Burrows (2200741)" userId="d7351686-8c12-4193-a3e7-3338648c889a" providerId="ADAL" clId="{7DBC036C-FE9A-4D55-B2B4-AA635323ACED}" dt="2024-11-08T11:06:38.382" v="3640" actId="1076"/>
          <ac:spMkLst>
            <pc:docMk/>
            <pc:sldMk cId="357319039" sldId="273"/>
            <ac:spMk id="15" creationId="{4D5A7CB3-1126-6F34-411C-F8EFD6EB972F}"/>
          </ac:spMkLst>
        </pc:spChg>
        <pc:spChg chg="mod">
          <ac:chgData name="Beccy Burrows (2200741)" userId="d7351686-8c12-4193-a3e7-3338648c889a" providerId="ADAL" clId="{7DBC036C-FE9A-4D55-B2B4-AA635323ACED}" dt="2024-11-08T11:06:38.382" v="3640" actId="1076"/>
          <ac:spMkLst>
            <pc:docMk/>
            <pc:sldMk cId="357319039" sldId="273"/>
            <ac:spMk id="16" creationId="{8DDCA12F-A400-7929-AED5-F71C424285C9}"/>
          </ac:spMkLst>
        </pc:spChg>
        <pc:spChg chg="mod">
          <ac:chgData name="Beccy Burrows (2200741)" userId="d7351686-8c12-4193-a3e7-3338648c889a" providerId="ADAL" clId="{7DBC036C-FE9A-4D55-B2B4-AA635323ACED}" dt="2024-11-08T11:06:38.382" v="3640" actId="1076"/>
          <ac:spMkLst>
            <pc:docMk/>
            <pc:sldMk cId="357319039" sldId="273"/>
            <ac:spMk id="19" creationId="{FD16622F-1356-606C-96F7-A0C1E4E5E3DC}"/>
          </ac:spMkLst>
        </pc:spChg>
        <pc:spChg chg="add mod">
          <ac:chgData name="Beccy Burrows (2200741)" userId="d7351686-8c12-4193-a3e7-3338648c889a" providerId="ADAL" clId="{7DBC036C-FE9A-4D55-B2B4-AA635323ACED}" dt="2024-11-08T11:12:31.739" v="4120" actId="1076"/>
          <ac:spMkLst>
            <pc:docMk/>
            <pc:sldMk cId="357319039" sldId="273"/>
            <ac:spMk id="22" creationId="{A397D153-43CF-2A37-59AC-A9F7D3AA24AE}"/>
          </ac:spMkLst>
        </pc:spChg>
        <pc:spChg chg="add mod">
          <ac:chgData name="Beccy Burrows (2200741)" userId="d7351686-8c12-4193-a3e7-3338648c889a" providerId="ADAL" clId="{7DBC036C-FE9A-4D55-B2B4-AA635323ACED}" dt="2024-11-08T11:21:44.516" v="4164" actId="1076"/>
          <ac:spMkLst>
            <pc:docMk/>
            <pc:sldMk cId="357319039" sldId="273"/>
            <ac:spMk id="31" creationId="{1259B8AF-8FC1-717E-2EE8-D84372298627}"/>
          </ac:spMkLst>
        </pc:spChg>
        <pc:spChg chg="add mod">
          <ac:chgData name="Beccy Burrows (2200741)" userId="d7351686-8c12-4193-a3e7-3338648c889a" providerId="ADAL" clId="{7DBC036C-FE9A-4D55-B2B4-AA635323ACED}" dt="2024-11-08T11:21:52.085" v="4166" actId="1076"/>
          <ac:spMkLst>
            <pc:docMk/>
            <pc:sldMk cId="357319039" sldId="273"/>
            <ac:spMk id="32" creationId="{DC1FA7E4-3EE7-8813-C667-C302175383BE}"/>
          </ac:spMkLst>
        </pc:spChg>
        <pc:spChg chg="add mod">
          <ac:chgData name="Beccy Burrows (2200741)" userId="d7351686-8c12-4193-a3e7-3338648c889a" providerId="ADAL" clId="{7DBC036C-FE9A-4D55-B2B4-AA635323ACED}" dt="2024-11-08T11:21:58.461" v="4168" actId="1076"/>
          <ac:spMkLst>
            <pc:docMk/>
            <pc:sldMk cId="357319039" sldId="273"/>
            <ac:spMk id="33" creationId="{CFC793C3-8AD9-D6E8-C8FE-17A3D5B2539B}"/>
          </ac:spMkLst>
        </pc:spChg>
        <pc:spChg chg="add mod">
          <ac:chgData name="Beccy Burrows (2200741)" userId="d7351686-8c12-4193-a3e7-3338648c889a" providerId="ADAL" clId="{7DBC036C-FE9A-4D55-B2B4-AA635323ACED}" dt="2024-11-08T11:22:02.470" v="4170" actId="1076"/>
          <ac:spMkLst>
            <pc:docMk/>
            <pc:sldMk cId="357319039" sldId="273"/>
            <ac:spMk id="34" creationId="{69D5E8DF-B734-6172-C82D-EA5FBFFA0AF9}"/>
          </ac:spMkLst>
        </pc:spChg>
        <pc:spChg chg="add mod">
          <ac:chgData name="Beccy Burrows (2200741)" userId="d7351686-8c12-4193-a3e7-3338648c889a" providerId="ADAL" clId="{7DBC036C-FE9A-4D55-B2B4-AA635323ACED}" dt="2024-11-08T11:42:07.379" v="4629" actId="1076"/>
          <ac:spMkLst>
            <pc:docMk/>
            <pc:sldMk cId="357319039" sldId="273"/>
            <ac:spMk id="39" creationId="{92D42B1A-5135-5D8F-FCCA-ECB49E72DFF9}"/>
          </ac:spMkLst>
        </pc:spChg>
        <pc:spChg chg="add mod">
          <ac:chgData name="Beccy Burrows (2200741)" userId="d7351686-8c12-4193-a3e7-3338648c889a" providerId="ADAL" clId="{7DBC036C-FE9A-4D55-B2B4-AA635323ACED}" dt="2024-11-08T11:42:07.379" v="4629" actId="1076"/>
          <ac:spMkLst>
            <pc:docMk/>
            <pc:sldMk cId="357319039" sldId="273"/>
            <ac:spMk id="40" creationId="{8D0E3086-4109-33B1-2B28-E626801B25C8}"/>
          </ac:spMkLst>
        </pc:spChg>
        <pc:spChg chg="add mod">
          <ac:chgData name="Beccy Burrows (2200741)" userId="d7351686-8c12-4193-a3e7-3338648c889a" providerId="ADAL" clId="{7DBC036C-FE9A-4D55-B2B4-AA635323ACED}" dt="2024-11-08T11:42:07.379" v="4629" actId="1076"/>
          <ac:spMkLst>
            <pc:docMk/>
            <pc:sldMk cId="357319039" sldId="273"/>
            <ac:spMk id="41" creationId="{40A551AB-4B13-DAD9-C15D-AEB85D12EB50}"/>
          </ac:spMkLst>
        </pc:spChg>
        <pc:spChg chg="add mod">
          <ac:chgData name="Beccy Burrows (2200741)" userId="d7351686-8c12-4193-a3e7-3338648c889a" providerId="ADAL" clId="{7DBC036C-FE9A-4D55-B2B4-AA635323ACED}" dt="2024-11-08T11:42:07.379" v="4629" actId="1076"/>
          <ac:spMkLst>
            <pc:docMk/>
            <pc:sldMk cId="357319039" sldId="273"/>
            <ac:spMk id="42" creationId="{2DB829A7-041F-1B5C-7F44-30B6FFDDF7BF}"/>
          </ac:spMkLst>
        </pc:spChg>
        <pc:picChg chg="mod">
          <ac:chgData name="Beccy Burrows (2200741)" userId="d7351686-8c12-4193-a3e7-3338648c889a" providerId="ADAL" clId="{7DBC036C-FE9A-4D55-B2B4-AA635323ACED}" dt="2024-11-08T11:06:38.382" v="3640" actId="1076"/>
          <ac:picMkLst>
            <pc:docMk/>
            <pc:sldMk cId="357319039" sldId="273"/>
            <ac:picMk id="8" creationId="{86C53C87-628D-2F28-64F2-119CD62B8D07}"/>
          </ac:picMkLst>
        </pc:picChg>
        <pc:picChg chg="mod">
          <ac:chgData name="Beccy Burrows (2200741)" userId="d7351686-8c12-4193-a3e7-3338648c889a" providerId="ADAL" clId="{7DBC036C-FE9A-4D55-B2B4-AA635323ACED}" dt="2024-11-08T11:06:15.723" v="3635" actId="1076"/>
          <ac:picMkLst>
            <pc:docMk/>
            <pc:sldMk cId="357319039" sldId="273"/>
            <ac:picMk id="9" creationId="{66303397-0AAB-949E-B527-15A90B935A10}"/>
          </ac:picMkLst>
        </pc:picChg>
        <pc:picChg chg="add mod">
          <ac:chgData name="Beccy Burrows (2200741)" userId="d7351686-8c12-4193-a3e7-3338648c889a" providerId="ADAL" clId="{7DBC036C-FE9A-4D55-B2B4-AA635323ACED}" dt="2024-11-08T11:20:00.593" v="4152" actId="1076"/>
          <ac:picMkLst>
            <pc:docMk/>
            <pc:sldMk cId="357319039" sldId="273"/>
            <ac:picMk id="17" creationId="{23589DBE-A30B-4612-FFBD-C20A091ED95C}"/>
          </ac:picMkLst>
        </pc:picChg>
        <pc:picChg chg="mod">
          <ac:chgData name="Beccy Burrows (2200741)" userId="d7351686-8c12-4193-a3e7-3338648c889a" providerId="ADAL" clId="{7DBC036C-FE9A-4D55-B2B4-AA635323ACED}" dt="2024-11-08T11:06:38.382" v="3640" actId="1076"/>
          <ac:picMkLst>
            <pc:docMk/>
            <pc:sldMk cId="357319039" sldId="273"/>
            <ac:picMk id="18" creationId="{C6858982-38CF-F74C-574D-EE3A602087DA}"/>
          </ac:picMkLst>
        </pc:picChg>
        <pc:picChg chg="add mod modCrop">
          <ac:chgData name="Beccy Burrows (2200741)" userId="d7351686-8c12-4193-a3e7-3338648c889a" providerId="ADAL" clId="{7DBC036C-FE9A-4D55-B2B4-AA635323ACED}" dt="2024-11-08T11:18:16.648" v="4140" actId="1076"/>
          <ac:picMkLst>
            <pc:docMk/>
            <pc:sldMk cId="357319039" sldId="273"/>
            <ac:picMk id="24" creationId="{5C84EDBD-BE75-1162-97CF-39915DD23B8A}"/>
          </ac:picMkLst>
        </pc:picChg>
        <pc:picChg chg="add mod">
          <ac:chgData name="Beccy Burrows (2200741)" userId="d7351686-8c12-4193-a3e7-3338648c889a" providerId="ADAL" clId="{7DBC036C-FE9A-4D55-B2B4-AA635323ACED}" dt="2024-11-08T11:18:36.075" v="4141" actId="1076"/>
          <ac:picMkLst>
            <pc:docMk/>
            <pc:sldMk cId="357319039" sldId="273"/>
            <ac:picMk id="26" creationId="{0D7D95D6-A30F-BC0B-DEFD-3A3109B59AF5}"/>
          </ac:picMkLst>
        </pc:picChg>
        <pc:picChg chg="add mod modCrop">
          <ac:chgData name="Beccy Burrows (2200741)" userId="d7351686-8c12-4193-a3e7-3338648c889a" providerId="ADAL" clId="{7DBC036C-FE9A-4D55-B2B4-AA635323ACED}" dt="2024-11-08T11:20:13.487" v="4153" actId="1076"/>
          <ac:picMkLst>
            <pc:docMk/>
            <pc:sldMk cId="357319039" sldId="273"/>
            <ac:picMk id="28" creationId="{796E026F-C0A7-039F-BCCE-D3FC2A4B97B9}"/>
          </ac:picMkLst>
        </pc:picChg>
        <pc:picChg chg="add mod modCrop">
          <ac:chgData name="Beccy Burrows (2200741)" userId="d7351686-8c12-4193-a3e7-3338648c889a" providerId="ADAL" clId="{7DBC036C-FE9A-4D55-B2B4-AA635323ACED}" dt="2024-11-08T11:21:24.425" v="4160" actId="1076"/>
          <ac:picMkLst>
            <pc:docMk/>
            <pc:sldMk cId="357319039" sldId="273"/>
            <ac:picMk id="30" creationId="{90BED203-DFDC-C138-C269-606BCC57CA3C}"/>
          </ac:picMkLst>
        </pc:picChg>
        <pc:picChg chg="add mod">
          <ac:chgData name="Beccy Burrows (2200741)" userId="d7351686-8c12-4193-a3e7-3338648c889a" providerId="ADAL" clId="{7DBC036C-FE9A-4D55-B2B4-AA635323ACED}" dt="2024-11-08T11:42:07.379" v="4629" actId="1076"/>
          <ac:picMkLst>
            <pc:docMk/>
            <pc:sldMk cId="357319039" sldId="273"/>
            <ac:picMk id="35" creationId="{155E7020-D406-D814-9628-52C19F7C3C6C}"/>
          </ac:picMkLst>
        </pc:picChg>
        <pc:picChg chg="add mod">
          <ac:chgData name="Beccy Burrows (2200741)" userId="d7351686-8c12-4193-a3e7-3338648c889a" providerId="ADAL" clId="{7DBC036C-FE9A-4D55-B2B4-AA635323ACED}" dt="2024-11-08T11:42:07.379" v="4629" actId="1076"/>
          <ac:picMkLst>
            <pc:docMk/>
            <pc:sldMk cId="357319039" sldId="273"/>
            <ac:picMk id="36" creationId="{3D51F0B7-F01F-12CD-6CFB-8BE4C13E5A49}"/>
          </ac:picMkLst>
        </pc:picChg>
        <pc:picChg chg="add mod">
          <ac:chgData name="Beccy Burrows (2200741)" userId="d7351686-8c12-4193-a3e7-3338648c889a" providerId="ADAL" clId="{7DBC036C-FE9A-4D55-B2B4-AA635323ACED}" dt="2024-11-08T11:42:07.379" v="4629" actId="1076"/>
          <ac:picMkLst>
            <pc:docMk/>
            <pc:sldMk cId="357319039" sldId="273"/>
            <ac:picMk id="37" creationId="{C5E15A92-E059-4B9C-483E-6C3FDE550F10}"/>
          </ac:picMkLst>
        </pc:picChg>
        <pc:picChg chg="add mod">
          <ac:chgData name="Beccy Burrows (2200741)" userId="d7351686-8c12-4193-a3e7-3338648c889a" providerId="ADAL" clId="{7DBC036C-FE9A-4D55-B2B4-AA635323ACED}" dt="2024-11-08T11:42:07.379" v="4629" actId="1076"/>
          <ac:picMkLst>
            <pc:docMk/>
            <pc:sldMk cId="357319039" sldId="273"/>
            <ac:picMk id="38" creationId="{CAF9AFBC-B257-7D90-43CC-84C014D6D39D}"/>
          </ac:picMkLst>
        </pc:picChg>
      </pc:sldChg>
      <pc:sldChg chg="addSp delSp modSp add mod modNotesTx">
        <pc:chgData name="Beccy Burrows (2200741)" userId="d7351686-8c12-4193-a3e7-3338648c889a" providerId="ADAL" clId="{7DBC036C-FE9A-4D55-B2B4-AA635323ACED}" dt="2024-11-08T11:47:19.107" v="4665" actId="1076"/>
        <pc:sldMkLst>
          <pc:docMk/>
          <pc:sldMk cId="3898417755" sldId="274"/>
        </pc:sldMkLst>
        <pc:spChg chg="mod">
          <ac:chgData name="Beccy Burrows (2200741)" userId="d7351686-8c12-4193-a3e7-3338648c889a" providerId="ADAL" clId="{7DBC036C-FE9A-4D55-B2B4-AA635323ACED}" dt="2024-11-08T11:25:34.746" v="4182" actId="1076"/>
          <ac:spMkLst>
            <pc:docMk/>
            <pc:sldMk cId="3898417755" sldId="274"/>
            <ac:spMk id="2" creationId="{E1C4198C-7177-3C0C-B94C-AFEDDFF26032}"/>
          </ac:spMkLst>
        </pc:spChg>
        <pc:spChg chg="add mod">
          <ac:chgData name="Beccy Burrows (2200741)" userId="d7351686-8c12-4193-a3e7-3338648c889a" providerId="ADAL" clId="{7DBC036C-FE9A-4D55-B2B4-AA635323ACED}" dt="2024-11-08T11:42:50.489" v="4630" actId="1076"/>
          <ac:spMkLst>
            <pc:docMk/>
            <pc:sldMk cId="3898417755" sldId="274"/>
            <ac:spMk id="7" creationId="{54D24EF5-E4D1-E6D2-543F-F5FD73E61084}"/>
          </ac:spMkLst>
        </pc:spChg>
        <pc:spChg chg="add mod">
          <ac:chgData name="Beccy Burrows (2200741)" userId="d7351686-8c12-4193-a3e7-3338648c889a" providerId="ADAL" clId="{7DBC036C-FE9A-4D55-B2B4-AA635323ACED}" dt="2024-11-08T11:42:50.489" v="4630" actId="1076"/>
          <ac:spMkLst>
            <pc:docMk/>
            <pc:sldMk cId="3898417755" sldId="274"/>
            <ac:spMk id="11" creationId="{1065D172-F643-E944-05D3-B06B8A00A85D}"/>
          </ac:spMkLst>
        </pc:spChg>
        <pc:spChg chg="mod">
          <ac:chgData name="Beccy Burrows (2200741)" userId="d7351686-8c12-4193-a3e7-3338648c889a" providerId="ADAL" clId="{7DBC036C-FE9A-4D55-B2B4-AA635323ACED}" dt="2024-11-08T11:25:56.505" v="4190" actId="14100"/>
          <ac:spMkLst>
            <pc:docMk/>
            <pc:sldMk cId="3898417755" sldId="274"/>
            <ac:spMk id="13" creationId="{A04177A9-E186-204B-B5E5-2657A3952EAC}"/>
          </ac:spMkLst>
        </pc:spChg>
        <pc:spChg chg="add mod">
          <ac:chgData name="Beccy Burrows (2200741)" userId="d7351686-8c12-4193-a3e7-3338648c889a" providerId="ADAL" clId="{7DBC036C-FE9A-4D55-B2B4-AA635323ACED}" dt="2024-11-08T11:42:50.489" v="4630" actId="1076"/>
          <ac:spMkLst>
            <pc:docMk/>
            <pc:sldMk cId="3898417755" sldId="274"/>
            <ac:spMk id="20" creationId="{99EE2325-64FE-3ED4-C165-DCCB8DF7DF3D}"/>
          </ac:spMkLst>
        </pc:spChg>
        <pc:spChg chg="add mod">
          <ac:chgData name="Beccy Burrows (2200741)" userId="d7351686-8c12-4193-a3e7-3338648c889a" providerId="ADAL" clId="{7DBC036C-FE9A-4D55-B2B4-AA635323ACED}" dt="2024-11-08T11:42:50.489" v="4630" actId="1076"/>
          <ac:spMkLst>
            <pc:docMk/>
            <pc:sldMk cId="3898417755" sldId="274"/>
            <ac:spMk id="21" creationId="{DA222FCF-607C-2A9C-5E37-25B31AAA3C30}"/>
          </ac:spMkLst>
        </pc:spChg>
        <pc:spChg chg="mod">
          <ac:chgData name="Beccy Burrows (2200741)" userId="d7351686-8c12-4193-a3e7-3338648c889a" providerId="ADAL" clId="{7DBC036C-FE9A-4D55-B2B4-AA635323ACED}" dt="2024-11-08T11:25:34.746" v="4182" actId="1076"/>
          <ac:spMkLst>
            <pc:docMk/>
            <pc:sldMk cId="3898417755" sldId="274"/>
            <ac:spMk id="22" creationId="{57FFC903-97E7-3E1F-415B-114FA53C3286}"/>
          </ac:spMkLst>
        </pc:spChg>
        <pc:spChg chg="add mod">
          <ac:chgData name="Beccy Burrows (2200741)" userId="d7351686-8c12-4193-a3e7-3338648c889a" providerId="ADAL" clId="{7DBC036C-FE9A-4D55-B2B4-AA635323ACED}" dt="2024-11-08T11:47:19.107" v="4665" actId="1076"/>
          <ac:spMkLst>
            <pc:docMk/>
            <pc:sldMk cId="3898417755" sldId="274"/>
            <ac:spMk id="23" creationId="{341DC4E8-7FFF-ADC7-1C92-07E2C1D5844E}"/>
          </ac:spMkLst>
        </pc:spChg>
        <pc:spChg chg="mod">
          <ac:chgData name="Beccy Burrows (2200741)" userId="d7351686-8c12-4193-a3e7-3338648c889a" providerId="ADAL" clId="{7DBC036C-FE9A-4D55-B2B4-AA635323ACED}" dt="2024-11-08T11:25:34.746" v="4182" actId="1076"/>
          <ac:spMkLst>
            <pc:docMk/>
            <pc:sldMk cId="3898417755" sldId="274"/>
            <ac:spMk id="31" creationId="{2C678CCF-9187-F61F-B5A7-47C95F7AA165}"/>
          </ac:spMkLst>
        </pc:spChg>
        <pc:spChg chg="mod">
          <ac:chgData name="Beccy Burrows (2200741)" userId="d7351686-8c12-4193-a3e7-3338648c889a" providerId="ADAL" clId="{7DBC036C-FE9A-4D55-B2B4-AA635323ACED}" dt="2024-11-08T11:25:34.746" v="4182" actId="1076"/>
          <ac:spMkLst>
            <pc:docMk/>
            <pc:sldMk cId="3898417755" sldId="274"/>
            <ac:spMk id="32" creationId="{3B8EA98C-7060-6332-5D47-B73E06C563DE}"/>
          </ac:spMkLst>
        </pc:spChg>
        <pc:spChg chg="mod">
          <ac:chgData name="Beccy Burrows (2200741)" userId="d7351686-8c12-4193-a3e7-3338648c889a" providerId="ADAL" clId="{7DBC036C-FE9A-4D55-B2B4-AA635323ACED}" dt="2024-11-08T11:25:34.746" v="4182" actId="1076"/>
          <ac:spMkLst>
            <pc:docMk/>
            <pc:sldMk cId="3898417755" sldId="274"/>
            <ac:spMk id="33" creationId="{A5670572-E7EF-C2F9-5902-099284AE1E0A}"/>
          </ac:spMkLst>
        </pc:spChg>
        <pc:spChg chg="mod">
          <ac:chgData name="Beccy Burrows (2200741)" userId="d7351686-8c12-4193-a3e7-3338648c889a" providerId="ADAL" clId="{7DBC036C-FE9A-4D55-B2B4-AA635323ACED}" dt="2024-11-08T11:25:34.746" v="4182" actId="1076"/>
          <ac:spMkLst>
            <pc:docMk/>
            <pc:sldMk cId="3898417755" sldId="274"/>
            <ac:spMk id="34" creationId="{2EFFB8DC-C007-0C1D-7568-12AFF3B313BC}"/>
          </ac:spMkLst>
        </pc:spChg>
        <pc:picChg chg="add mod">
          <ac:chgData name="Beccy Burrows (2200741)" userId="d7351686-8c12-4193-a3e7-3338648c889a" providerId="ADAL" clId="{7DBC036C-FE9A-4D55-B2B4-AA635323ACED}" dt="2024-11-08T11:42:50.489" v="4630" actId="1076"/>
          <ac:picMkLst>
            <pc:docMk/>
            <pc:sldMk cId="3898417755" sldId="274"/>
            <ac:picMk id="3" creationId="{D9C85D79-BAE6-E8DA-BB80-3C918857BF5F}"/>
          </ac:picMkLst>
        </pc:picChg>
        <pc:picChg chg="add mod modCrop">
          <ac:chgData name="Beccy Burrows (2200741)" userId="d7351686-8c12-4193-a3e7-3338648c889a" providerId="ADAL" clId="{7DBC036C-FE9A-4D55-B2B4-AA635323ACED}" dt="2024-11-08T11:42:50.489" v="4630" actId="1076"/>
          <ac:picMkLst>
            <pc:docMk/>
            <pc:sldMk cId="3898417755" sldId="274"/>
            <ac:picMk id="4" creationId="{DEC5F9FE-9199-A743-7407-6E08F6F44D4F}"/>
          </ac:picMkLst>
        </pc:picChg>
        <pc:picChg chg="add mod">
          <ac:chgData name="Beccy Burrows (2200741)" userId="d7351686-8c12-4193-a3e7-3338648c889a" providerId="ADAL" clId="{7DBC036C-FE9A-4D55-B2B4-AA635323ACED}" dt="2024-11-08T11:42:50.489" v="4630" actId="1076"/>
          <ac:picMkLst>
            <pc:docMk/>
            <pc:sldMk cId="3898417755" sldId="274"/>
            <ac:picMk id="5" creationId="{EDC585B7-D4CB-5B42-3A43-FD35DDA004EC}"/>
          </ac:picMkLst>
        </pc:picChg>
        <pc:picChg chg="add mod">
          <ac:chgData name="Beccy Burrows (2200741)" userId="d7351686-8c12-4193-a3e7-3338648c889a" providerId="ADAL" clId="{7DBC036C-FE9A-4D55-B2B4-AA635323ACED}" dt="2024-11-08T11:42:50.489" v="4630" actId="1076"/>
          <ac:picMkLst>
            <pc:docMk/>
            <pc:sldMk cId="3898417755" sldId="274"/>
            <ac:picMk id="6" creationId="{C2E2E436-8ECC-8141-C089-44C89192AD9C}"/>
          </ac:picMkLst>
        </pc:picChg>
        <pc:picChg chg="mod">
          <ac:chgData name="Beccy Burrows (2200741)" userId="d7351686-8c12-4193-a3e7-3338648c889a" providerId="ADAL" clId="{7DBC036C-FE9A-4D55-B2B4-AA635323ACED}" dt="2024-11-08T11:25:34.746" v="4182" actId="1076"/>
          <ac:picMkLst>
            <pc:docMk/>
            <pc:sldMk cId="3898417755" sldId="274"/>
            <ac:picMk id="17" creationId="{AEB2E08D-136D-742E-65C6-4882B9CBBB29}"/>
          </ac:picMkLst>
        </pc:picChg>
        <pc:picChg chg="mod">
          <ac:chgData name="Beccy Burrows (2200741)" userId="d7351686-8c12-4193-a3e7-3338648c889a" providerId="ADAL" clId="{7DBC036C-FE9A-4D55-B2B4-AA635323ACED}" dt="2024-11-08T11:25:34.746" v="4182" actId="1076"/>
          <ac:picMkLst>
            <pc:docMk/>
            <pc:sldMk cId="3898417755" sldId="274"/>
            <ac:picMk id="24" creationId="{8A50BFC0-ADBB-14D6-5ADE-9DC56AFD4893}"/>
          </ac:picMkLst>
        </pc:picChg>
        <pc:picChg chg="mod">
          <ac:chgData name="Beccy Burrows (2200741)" userId="d7351686-8c12-4193-a3e7-3338648c889a" providerId="ADAL" clId="{7DBC036C-FE9A-4D55-B2B4-AA635323ACED}" dt="2024-11-08T11:25:34.746" v="4182" actId="1076"/>
          <ac:picMkLst>
            <pc:docMk/>
            <pc:sldMk cId="3898417755" sldId="274"/>
            <ac:picMk id="26" creationId="{B46432C4-3685-878E-110D-2803695B95DE}"/>
          </ac:picMkLst>
        </pc:picChg>
        <pc:picChg chg="mod">
          <ac:chgData name="Beccy Burrows (2200741)" userId="d7351686-8c12-4193-a3e7-3338648c889a" providerId="ADAL" clId="{7DBC036C-FE9A-4D55-B2B4-AA635323ACED}" dt="2024-11-08T11:25:34.746" v="4182" actId="1076"/>
          <ac:picMkLst>
            <pc:docMk/>
            <pc:sldMk cId="3898417755" sldId="274"/>
            <ac:picMk id="28" creationId="{30D06630-C83C-CE94-A81B-2C30104A8C11}"/>
          </ac:picMkLst>
        </pc:picChg>
        <pc:picChg chg="mod">
          <ac:chgData name="Beccy Burrows (2200741)" userId="d7351686-8c12-4193-a3e7-3338648c889a" providerId="ADAL" clId="{7DBC036C-FE9A-4D55-B2B4-AA635323ACED}" dt="2024-11-08T11:25:34.746" v="4182" actId="1076"/>
          <ac:picMkLst>
            <pc:docMk/>
            <pc:sldMk cId="3898417755" sldId="274"/>
            <ac:picMk id="30" creationId="{420B1008-D7D7-25D8-D433-95B70C1344C7}"/>
          </ac:picMkLst>
        </pc:picChg>
      </pc:sldChg>
      <pc:sldChg chg="addSp delSp modSp add mod modNotesTx">
        <pc:chgData name="Beccy Burrows (2200741)" userId="d7351686-8c12-4193-a3e7-3338648c889a" providerId="ADAL" clId="{7DBC036C-FE9A-4D55-B2B4-AA635323ACED}" dt="2024-11-08T12:19:10.860" v="4737" actId="20577"/>
        <pc:sldMkLst>
          <pc:docMk/>
          <pc:sldMk cId="1915323236" sldId="275"/>
        </pc:sldMkLst>
        <pc:spChg chg="mod">
          <ac:chgData name="Beccy Burrows (2200741)" userId="d7351686-8c12-4193-a3e7-3338648c889a" providerId="ADAL" clId="{7DBC036C-FE9A-4D55-B2B4-AA635323ACED}" dt="2024-11-08T11:45:51.152" v="4653" actId="1076"/>
          <ac:spMkLst>
            <pc:docMk/>
            <pc:sldMk cId="1915323236" sldId="275"/>
            <ac:spMk id="7" creationId="{CE6B3EDF-8557-1D32-EC87-B8B690A8F5E1}"/>
          </ac:spMkLst>
        </pc:spChg>
        <pc:spChg chg="add mod">
          <ac:chgData name="Beccy Burrows (2200741)" userId="d7351686-8c12-4193-a3e7-3338648c889a" providerId="ADAL" clId="{7DBC036C-FE9A-4D55-B2B4-AA635323ACED}" dt="2024-11-08T11:47:09.682" v="4663"/>
          <ac:spMkLst>
            <pc:docMk/>
            <pc:sldMk cId="1915323236" sldId="275"/>
            <ac:spMk id="8" creationId="{AA0D0714-7E88-62CB-311F-3CE33FFDF3FC}"/>
          </ac:spMkLst>
        </pc:spChg>
        <pc:spChg chg="add mod">
          <ac:chgData name="Beccy Burrows (2200741)" userId="d7351686-8c12-4193-a3e7-3338648c889a" providerId="ADAL" clId="{7DBC036C-FE9A-4D55-B2B4-AA635323ACED}" dt="2024-11-08T12:17:06.543" v="4708" actId="20577"/>
          <ac:spMkLst>
            <pc:docMk/>
            <pc:sldMk cId="1915323236" sldId="275"/>
            <ac:spMk id="10" creationId="{8A8F9D7F-9F98-9D14-73C2-9DF5EB9317CB}"/>
          </ac:spMkLst>
        </pc:spChg>
        <pc:spChg chg="mod">
          <ac:chgData name="Beccy Burrows (2200741)" userId="d7351686-8c12-4193-a3e7-3338648c889a" providerId="ADAL" clId="{7DBC036C-FE9A-4D55-B2B4-AA635323ACED}" dt="2024-11-08T11:45:51.152" v="4653" actId="1076"/>
          <ac:spMkLst>
            <pc:docMk/>
            <pc:sldMk cId="1915323236" sldId="275"/>
            <ac:spMk id="11" creationId="{85F72D5D-ABB7-4C8C-998E-F64267E679F0}"/>
          </ac:spMkLst>
        </pc:spChg>
        <pc:spChg chg="mod">
          <ac:chgData name="Beccy Burrows (2200741)" userId="d7351686-8c12-4193-a3e7-3338648c889a" providerId="ADAL" clId="{7DBC036C-FE9A-4D55-B2B4-AA635323ACED}" dt="2024-11-08T11:47:01.057" v="4662" actId="14100"/>
          <ac:spMkLst>
            <pc:docMk/>
            <pc:sldMk cId="1915323236" sldId="275"/>
            <ac:spMk id="12" creationId="{6AE8E9EA-67AB-A4B1-5F92-BAC0F2AAF376}"/>
          </ac:spMkLst>
        </pc:spChg>
        <pc:spChg chg="mod">
          <ac:chgData name="Beccy Burrows (2200741)" userId="d7351686-8c12-4193-a3e7-3338648c889a" providerId="ADAL" clId="{7DBC036C-FE9A-4D55-B2B4-AA635323ACED}" dt="2024-11-08T11:46:36.837" v="4660" actId="14100"/>
          <ac:spMkLst>
            <pc:docMk/>
            <pc:sldMk cId="1915323236" sldId="275"/>
            <ac:spMk id="13" creationId="{A710B1C6-4920-D69D-D4F5-0E1AD5C47DF7}"/>
          </ac:spMkLst>
        </pc:spChg>
        <pc:spChg chg="mod">
          <ac:chgData name="Beccy Burrows (2200741)" userId="d7351686-8c12-4193-a3e7-3338648c889a" providerId="ADAL" clId="{7DBC036C-FE9A-4D55-B2B4-AA635323ACED}" dt="2024-11-08T11:45:51.152" v="4653" actId="1076"/>
          <ac:spMkLst>
            <pc:docMk/>
            <pc:sldMk cId="1915323236" sldId="275"/>
            <ac:spMk id="20" creationId="{A3E37FCE-BFB0-0C72-C6CB-4B7FBA8FC545}"/>
          </ac:spMkLst>
        </pc:spChg>
        <pc:spChg chg="mod">
          <ac:chgData name="Beccy Burrows (2200741)" userId="d7351686-8c12-4193-a3e7-3338648c889a" providerId="ADAL" clId="{7DBC036C-FE9A-4D55-B2B4-AA635323ACED}" dt="2024-11-08T11:45:51.152" v="4653" actId="1076"/>
          <ac:spMkLst>
            <pc:docMk/>
            <pc:sldMk cId="1915323236" sldId="275"/>
            <ac:spMk id="21" creationId="{CCF86F71-49A9-E30E-585A-7DED2BB97194}"/>
          </ac:spMkLst>
        </pc:spChg>
        <pc:picChg chg="mod">
          <ac:chgData name="Beccy Burrows (2200741)" userId="d7351686-8c12-4193-a3e7-3338648c889a" providerId="ADAL" clId="{7DBC036C-FE9A-4D55-B2B4-AA635323ACED}" dt="2024-11-08T11:45:51.152" v="4653" actId="1076"/>
          <ac:picMkLst>
            <pc:docMk/>
            <pc:sldMk cId="1915323236" sldId="275"/>
            <ac:picMk id="3" creationId="{A0972CD8-E33A-BD7B-8B53-B8540DA9E188}"/>
          </ac:picMkLst>
        </pc:picChg>
        <pc:picChg chg="mod">
          <ac:chgData name="Beccy Burrows (2200741)" userId="d7351686-8c12-4193-a3e7-3338648c889a" providerId="ADAL" clId="{7DBC036C-FE9A-4D55-B2B4-AA635323ACED}" dt="2024-11-08T11:45:51.152" v="4653" actId="1076"/>
          <ac:picMkLst>
            <pc:docMk/>
            <pc:sldMk cId="1915323236" sldId="275"/>
            <ac:picMk id="4" creationId="{B4312B22-2F9C-0BB8-1005-168ED052F06A}"/>
          </ac:picMkLst>
        </pc:picChg>
        <pc:picChg chg="mod">
          <ac:chgData name="Beccy Burrows (2200741)" userId="d7351686-8c12-4193-a3e7-3338648c889a" providerId="ADAL" clId="{7DBC036C-FE9A-4D55-B2B4-AA635323ACED}" dt="2024-11-08T11:45:51.152" v="4653" actId="1076"/>
          <ac:picMkLst>
            <pc:docMk/>
            <pc:sldMk cId="1915323236" sldId="275"/>
            <ac:picMk id="5" creationId="{12380330-AE26-5C7E-6F18-5EE27D2D1E6A}"/>
          </ac:picMkLst>
        </pc:picChg>
        <pc:picChg chg="mod">
          <ac:chgData name="Beccy Burrows (2200741)" userId="d7351686-8c12-4193-a3e7-3338648c889a" providerId="ADAL" clId="{7DBC036C-FE9A-4D55-B2B4-AA635323ACED}" dt="2024-11-08T11:45:51.152" v="4653" actId="1076"/>
          <ac:picMkLst>
            <pc:docMk/>
            <pc:sldMk cId="1915323236" sldId="275"/>
            <ac:picMk id="6" creationId="{B871E58C-9E33-35A6-6E92-CF53FAB8BDD8}"/>
          </ac:picMkLst>
        </pc:picChg>
        <pc:picChg chg="add mod">
          <ac:chgData name="Beccy Burrows (2200741)" userId="d7351686-8c12-4193-a3e7-3338648c889a" providerId="ADAL" clId="{7DBC036C-FE9A-4D55-B2B4-AA635323ACED}" dt="2024-11-08T12:16:42.961" v="4702" actId="1076"/>
          <ac:picMkLst>
            <pc:docMk/>
            <pc:sldMk cId="1915323236" sldId="275"/>
            <ac:picMk id="9" creationId="{C8D821E4-9955-EF88-0192-70EDF70C197D}"/>
          </ac:picMkLst>
        </pc:picChg>
      </pc:sldChg>
      <pc:sldChg chg="add del">
        <pc:chgData name="Beccy Burrows (2200741)" userId="d7351686-8c12-4193-a3e7-3338648c889a" providerId="ADAL" clId="{7DBC036C-FE9A-4D55-B2B4-AA635323ACED}" dt="2024-11-08T11:43:04.091" v="4632" actId="47"/>
        <pc:sldMkLst>
          <pc:docMk/>
          <pc:sldMk cId="2669787655" sldId="275"/>
        </pc:sldMkLst>
      </pc:sldChg>
      <pc:sldChg chg="addSp modSp add mod modNotesTx">
        <pc:chgData name="Beccy Burrows (2200741)" userId="d7351686-8c12-4193-a3e7-3338648c889a" providerId="ADAL" clId="{7DBC036C-FE9A-4D55-B2B4-AA635323ACED}" dt="2024-11-09T11:25:24.512" v="5031" actId="1076"/>
        <pc:sldMkLst>
          <pc:docMk/>
          <pc:sldMk cId="3661110031" sldId="276"/>
        </pc:sldMkLst>
        <pc:spChg chg="add mod">
          <ac:chgData name="Beccy Burrows (2200741)" userId="d7351686-8c12-4193-a3e7-3338648c889a" providerId="ADAL" clId="{7DBC036C-FE9A-4D55-B2B4-AA635323ACED}" dt="2024-11-08T11:49:53.726" v="4687"/>
          <ac:spMkLst>
            <pc:docMk/>
            <pc:sldMk cId="3661110031" sldId="276"/>
            <ac:spMk id="9" creationId="{C7FF7976-1864-1B49-1DAF-7D0E4429D837}"/>
          </ac:spMkLst>
        </pc:spChg>
        <pc:spChg chg="add mod">
          <ac:chgData name="Beccy Burrows (2200741)" userId="d7351686-8c12-4193-a3e7-3338648c889a" providerId="ADAL" clId="{7DBC036C-FE9A-4D55-B2B4-AA635323ACED}" dt="2024-11-09T11:19:33.530" v="4962" actId="1076"/>
          <ac:spMkLst>
            <pc:docMk/>
            <pc:sldMk cId="3661110031" sldId="276"/>
            <ac:spMk id="15" creationId="{CA422E2A-593C-EB1C-1764-C9C578C0B803}"/>
          </ac:spMkLst>
        </pc:spChg>
        <pc:spChg chg="add mod">
          <ac:chgData name="Beccy Burrows (2200741)" userId="d7351686-8c12-4193-a3e7-3338648c889a" providerId="ADAL" clId="{7DBC036C-FE9A-4D55-B2B4-AA635323ACED}" dt="2024-11-09T11:19:33.530" v="4962" actId="1076"/>
          <ac:spMkLst>
            <pc:docMk/>
            <pc:sldMk cId="3661110031" sldId="276"/>
            <ac:spMk id="16" creationId="{A92B048E-210F-25D2-BB29-F67C551E5093}"/>
          </ac:spMkLst>
        </pc:spChg>
        <pc:spChg chg="add mod">
          <ac:chgData name="Beccy Burrows (2200741)" userId="d7351686-8c12-4193-a3e7-3338648c889a" providerId="ADAL" clId="{7DBC036C-FE9A-4D55-B2B4-AA635323ACED}" dt="2024-11-09T11:19:33.530" v="4962" actId="1076"/>
          <ac:spMkLst>
            <pc:docMk/>
            <pc:sldMk cId="3661110031" sldId="276"/>
            <ac:spMk id="17" creationId="{C32C0930-B43A-A719-A4FB-DB05A4C06193}"/>
          </ac:spMkLst>
        </pc:spChg>
        <pc:spChg chg="add mod">
          <ac:chgData name="Beccy Burrows (2200741)" userId="d7351686-8c12-4193-a3e7-3338648c889a" providerId="ADAL" clId="{7DBC036C-FE9A-4D55-B2B4-AA635323ACED}" dt="2024-11-09T11:19:33.530" v="4962" actId="1076"/>
          <ac:spMkLst>
            <pc:docMk/>
            <pc:sldMk cId="3661110031" sldId="276"/>
            <ac:spMk id="18" creationId="{3D7EA531-A81A-AC42-9495-855D41333051}"/>
          </ac:spMkLst>
        </pc:spChg>
        <pc:spChg chg="add mod">
          <ac:chgData name="Beccy Burrows (2200741)" userId="d7351686-8c12-4193-a3e7-3338648c889a" providerId="ADAL" clId="{7DBC036C-FE9A-4D55-B2B4-AA635323ACED}" dt="2024-11-09T11:19:33.530" v="4962" actId="1076"/>
          <ac:spMkLst>
            <pc:docMk/>
            <pc:sldMk cId="3661110031" sldId="276"/>
            <ac:spMk id="19" creationId="{47A6494E-3696-B42F-E7CC-BE3DEA95B3F4}"/>
          </ac:spMkLst>
        </pc:spChg>
        <pc:spChg chg="add mod">
          <ac:chgData name="Beccy Burrows (2200741)" userId="d7351686-8c12-4193-a3e7-3338648c889a" providerId="ADAL" clId="{7DBC036C-FE9A-4D55-B2B4-AA635323ACED}" dt="2024-11-09T11:19:33.530" v="4962" actId="1076"/>
          <ac:spMkLst>
            <pc:docMk/>
            <pc:sldMk cId="3661110031" sldId="276"/>
            <ac:spMk id="22" creationId="{90903019-D47C-9DE5-4F54-A975F881C571}"/>
          </ac:spMkLst>
        </pc:spChg>
        <pc:spChg chg="add mod">
          <ac:chgData name="Beccy Burrows (2200741)" userId="d7351686-8c12-4193-a3e7-3338648c889a" providerId="ADAL" clId="{7DBC036C-FE9A-4D55-B2B4-AA635323ACED}" dt="2024-11-09T11:23:17.400" v="4980" actId="1076"/>
          <ac:spMkLst>
            <pc:docMk/>
            <pc:sldMk cId="3661110031" sldId="276"/>
            <ac:spMk id="23" creationId="{78C8A046-9228-3A10-3567-5A4AC9F5A999}"/>
          </ac:spMkLst>
        </pc:spChg>
        <pc:spChg chg="add mod">
          <ac:chgData name="Beccy Burrows (2200741)" userId="d7351686-8c12-4193-a3e7-3338648c889a" providerId="ADAL" clId="{7DBC036C-FE9A-4D55-B2B4-AA635323ACED}" dt="2024-11-09T11:23:19.432" v="4981" actId="1076"/>
          <ac:spMkLst>
            <pc:docMk/>
            <pc:sldMk cId="3661110031" sldId="276"/>
            <ac:spMk id="24" creationId="{8101B959-D364-2A0A-7D21-A6D8EAFB663F}"/>
          </ac:spMkLst>
        </pc:spChg>
        <pc:spChg chg="add mod">
          <ac:chgData name="Beccy Burrows (2200741)" userId="d7351686-8c12-4193-a3e7-3338648c889a" providerId="ADAL" clId="{7DBC036C-FE9A-4D55-B2B4-AA635323ACED}" dt="2024-11-09T11:23:42.362" v="4986" actId="1076"/>
          <ac:spMkLst>
            <pc:docMk/>
            <pc:sldMk cId="3661110031" sldId="276"/>
            <ac:spMk id="25" creationId="{05D12015-8378-8099-34AC-219D32D4AE02}"/>
          </ac:spMkLst>
        </pc:spChg>
        <pc:spChg chg="add mod">
          <ac:chgData name="Beccy Burrows (2200741)" userId="d7351686-8c12-4193-a3e7-3338648c889a" providerId="ADAL" clId="{7DBC036C-FE9A-4D55-B2B4-AA635323ACED}" dt="2024-11-09T11:23:23.448" v="4982" actId="1076"/>
          <ac:spMkLst>
            <pc:docMk/>
            <pc:sldMk cId="3661110031" sldId="276"/>
            <ac:spMk id="26" creationId="{73AD6223-40B6-57AF-A55A-17EDE1A6E6A2}"/>
          </ac:spMkLst>
        </pc:spChg>
        <pc:spChg chg="add mod">
          <ac:chgData name="Beccy Burrows (2200741)" userId="d7351686-8c12-4193-a3e7-3338648c889a" providerId="ADAL" clId="{7DBC036C-FE9A-4D55-B2B4-AA635323ACED}" dt="2024-11-09T11:23:14.383" v="4979" actId="1076"/>
          <ac:spMkLst>
            <pc:docMk/>
            <pc:sldMk cId="3661110031" sldId="276"/>
            <ac:spMk id="27" creationId="{EE1A1BC9-3686-2A1C-442B-5BA91D929864}"/>
          </ac:spMkLst>
        </pc:spChg>
        <pc:spChg chg="add mod">
          <ac:chgData name="Beccy Burrows (2200741)" userId="d7351686-8c12-4193-a3e7-3338648c889a" providerId="ADAL" clId="{7DBC036C-FE9A-4D55-B2B4-AA635323ACED}" dt="2024-11-09T11:23:46.467" v="4987" actId="1076"/>
          <ac:spMkLst>
            <pc:docMk/>
            <pc:sldMk cId="3661110031" sldId="276"/>
            <ac:spMk id="28" creationId="{949DA5E8-BE6F-95D4-0921-D1E66007E682}"/>
          </ac:spMkLst>
        </pc:spChg>
        <pc:spChg chg="add mod">
          <ac:chgData name="Beccy Burrows (2200741)" userId="d7351686-8c12-4193-a3e7-3338648c889a" providerId="ADAL" clId="{7DBC036C-FE9A-4D55-B2B4-AA635323ACED}" dt="2024-11-09T11:25:24.512" v="5031" actId="1076"/>
          <ac:spMkLst>
            <pc:docMk/>
            <pc:sldMk cId="3661110031" sldId="276"/>
            <ac:spMk id="29" creationId="{608E812C-D7E1-EF3D-298E-D4F05FC7E1DB}"/>
          </ac:spMkLst>
        </pc:spChg>
        <pc:picChg chg="add mod">
          <ac:chgData name="Beccy Burrows (2200741)" userId="d7351686-8c12-4193-a3e7-3338648c889a" providerId="ADAL" clId="{7DBC036C-FE9A-4D55-B2B4-AA635323ACED}" dt="2024-11-08T11:49:27.724" v="4686" actId="1076"/>
          <ac:picMkLst>
            <pc:docMk/>
            <pc:sldMk cId="3661110031" sldId="276"/>
            <ac:picMk id="2" creationId="{A47E39F4-37DC-8D23-5D1F-A851E5E96512}"/>
          </ac:picMkLst>
        </pc:picChg>
        <pc:picChg chg="add mod">
          <ac:chgData name="Beccy Burrows (2200741)" userId="d7351686-8c12-4193-a3e7-3338648c889a" providerId="ADAL" clId="{7DBC036C-FE9A-4D55-B2B4-AA635323ACED}" dt="2024-11-09T11:15:42.028" v="4934" actId="1076"/>
          <ac:picMkLst>
            <pc:docMk/>
            <pc:sldMk cId="3661110031" sldId="276"/>
            <ac:picMk id="14" creationId="{F6A1C3E8-CF61-1A36-8B3F-7818E665F312}"/>
          </ac:picMkLst>
        </pc:picChg>
      </pc:sldChg>
      <pc:sldChg chg="modNotesTx">
        <pc:chgData name="Beccy Burrows (2200741)" userId="d7351686-8c12-4193-a3e7-3338648c889a" providerId="ADAL" clId="{7DBC036C-FE9A-4D55-B2B4-AA635323ACED}" dt="2024-11-09T11:27:01.085" v="5275" actId="20577"/>
        <pc:sldMkLst>
          <pc:docMk/>
          <pc:sldMk cId="2716007122" sldId="277"/>
        </pc:sldMkLst>
      </pc:sldChg>
      <pc:sldChg chg="modNotesTx">
        <pc:chgData name="Beccy Burrows (2200741)" userId="d7351686-8c12-4193-a3e7-3338648c889a" providerId="ADAL" clId="{7DBC036C-FE9A-4D55-B2B4-AA635323ACED}" dt="2024-11-09T11:27:27.094" v="5340" actId="20577"/>
        <pc:sldMkLst>
          <pc:docMk/>
          <pc:sldMk cId="2780116892" sldId="278"/>
        </pc:sldMkLst>
      </pc:sldChg>
      <pc:sldChg chg="addSp delSp modSp add mod modNotesTx">
        <pc:chgData name="Beccy Burrows (2200741)" userId="d7351686-8c12-4193-a3e7-3338648c889a" providerId="ADAL" clId="{7DBC036C-FE9A-4D55-B2B4-AA635323ACED}" dt="2024-11-09T11:45:11.667" v="5503" actId="20577"/>
        <pc:sldMkLst>
          <pc:docMk/>
          <pc:sldMk cId="1695227053" sldId="280"/>
        </pc:sldMkLst>
        <pc:spChg chg="mod">
          <ac:chgData name="Beccy Burrows (2200741)" userId="d7351686-8c12-4193-a3e7-3338648c889a" providerId="ADAL" clId="{7DBC036C-FE9A-4D55-B2B4-AA635323ACED}" dt="2024-11-09T11:44:09.914" v="5362" actId="1076"/>
          <ac:spMkLst>
            <pc:docMk/>
            <pc:sldMk cId="1695227053" sldId="280"/>
            <ac:spMk id="12" creationId="{FEC08090-2421-FDC6-57BD-EC5BC3A93949}"/>
          </ac:spMkLst>
        </pc:spChg>
        <pc:spChg chg="mod">
          <ac:chgData name="Beccy Burrows (2200741)" userId="d7351686-8c12-4193-a3e7-3338648c889a" providerId="ADAL" clId="{7DBC036C-FE9A-4D55-B2B4-AA635323ACED}" dt="2024-11-09T11:44:04.586" v="5360" actId="14100"/>
          <ac:spMkLst>
            <pc:docMk/>
            <pc:sldMk cId="1695227053" sldId="280"/>
            <ac:spMk id="13" creationId="{0F92131A-3638-CECE-1CCC-E15CFA548D05}"/>
          </ac:spMkLst>
        </pc:spChg>
        <pc:picChg chg="add mod">
          <ac:chgData name="Beccy Burrows (2200741)" userId="d7351686-8c12-4193-a3e7-3338648c889a" providerId="ADAL" clId="{7DBC036C-FE9A-4D55-B2B4-AA635323ACED}" dt="2024-11-09T11:44:35.545" v="5368" actId="1076"/>
          <ac:picMkLst>
            <pc:docMk/>
            <pc:sldMk cId="1695227053" sldId="280"/>
            <ac:picMk id="7" creationId="{9F21E610-BABD-295E-F578-B7852E6578CB}"/>
          </ac:picMkLst>
        </pc:picChg>
        <pc:picChg chg="add del mod">
          <ac:chgData name="Beccy Burrows (2200741)" userId="d7351686-8c12-4193-a3e7-3338648c889a" providerId="ADAL" clId="{7DBC036C-FE9A-4D55-B2B4-AA635323ACED}" dt="2024-11-09T11:44:34.770" v="5367" actId="478"/>
          <ac:picMkLst>
            <pc:docMk/>
            <pc:sldMk cId="1695227053" sldId="280"/>
            <ac:picMk id="1026" creationId="{EF0FFFB9-18E9-1156-C8FD-071DBF5BAD41}"/>
          </ac:picMkLst>
        </pc:picChg>
      </pc:sldChg>
      <pc:sldChg chg="addSp delSp modSp add mod">
        <pc:chgData name="Beccy Burrows (2200741)" userId="d7351686-8c12-4193-a3e7-3338648c889a" providerId="ADAL" clId="{7DBC036C-FE9A-4D55-B2B4-AA635323ACED}" dt="2024-11-09T12:02:44.235" v="5533" actId="1076"/>
        <pc:sldMkLst>
          <pc:docMk/>
          <pc:sldMk cId="2360717327" sldId="281"/>
        </pc:sldMkLst>
        <pc:spChg chg="mod">
          <ac:chgData name="Beccy Burrows (2200741)" userId="d7351686-8c12-4193-a3e7-3338648c889a" providerId="ADAL" clId="{7DBC036C-FE9A-4D55-B2B4-AA635323ACED}" dt="2024-11-09T12:00:14.464" v="5511" actId="1076"/>
          <ac:spMkLst>
            <pc:docMk/>
            <pc:sldMk cId="2360717327" sldId="281"/>
            <ac:spMk id="12" creationId="{FEC08090-2421-FDC6-57BD-EC5BC3A93949}"/>
          </ac:spMkLst>
        </pc:spChg>
        <pc:spChg chg="mod">
          <ac:chgData name="Beccy Burrows (2200741)" userId="d7351686-8c12-4193-a3e7-3338648c889a" providerId="ADAL" clId="{7DBC036C-FE9A-4D55-B2B4-AA635323ACED}" dt="2024-11-09T12:00:02.638" v="5509" actId="14100"/>
          <ac:spMkLst>
            <pc:docMk/>
            <pc:sldMk cId="2360717327" sldId="281"/>
            <ac:spMk id="13" creationId="{0F92131A-3638-CECE-1CCC-E15CFA548D05}"/>
          </ac:spMkLst>
        </pc:spChg>
        <pc:picChg chg="add mod modCrop">
          <ac:chgData name="Beccy Burrows (2200741)" userId="d7351686-8c12-4193-a3e7-3338648c889a" providerId="ADAL" clId="{7DBC036C-FE9A-4D55-B2B4-AA635323ACED}" dt="2024-11-09T12:02:44.235" v="5533" actId="1076"/>
          <ac:picMkLst>
            <pc:docMk/>
            <pc:sldMk cId="2360717327" sldId="281"/>
            <ac:picMk id="6" creationId="{A767ED91-2788-962A-33DB-1BFF9AB493F9}"/>
          </ac:picMkLst>
        </pc:picChg>
        <pc:picChg chg="add mod modCrop">
          <ac:chgData name="Beccy Burrows (2200741)" userId="d7351686-8c12-4193-a3e7-3338648c889a" providerId="ADAL" clId="{7DBC036C-FE9A-4D55-B2B4-AA635323ACED}" dt="2024-11-09T12:02:43.067" v="5532" actId="1076"/>
          <ac:picMkLst>
            <pc:docMk/>
            <pc:sldMk cId="2360717327" sldId="281"/>
            <ac:picMk id="9" creationId="{0AB8704B-CFD4-CC1B-D872-C87071575F31}"/>
          </ac:picMkLst>
        </pc:picChg>
      </pc:sldChg>
    </pc:docChg>
  </pc:docChgLst>
  <pc:docChgLst>
    <pc:chgData name="Beccy Burrows (2200741)" userId="S::2200741@student.uwtsd.ac.uk::d7351686-8c12-4193-a3e7-3338648c889a" providerId="AD" clId="Web-{4C7E4BD5-F8B9-E2F6-A01E-6FFCB5F0F6E2}"/>
    <pc:docChg chg="modSld">
      <pc:chgData name="Beccy Burrows (2200741)" userId="S::2200741@student.uwtsd.ac.uk::d7351686-8c12-4193-a3e7-3338648c889a" providerId="AD" clId="Web-{4C7E4BD5-F8B9-E2F6-A01E-6FFCB5F0F6E2}" dt="2024-11-11T09:38:45.631" v="1013"/>
      <pc:docMkLst>
        <pc:docMk/>
      </pc:docMkLst>
      <pc:sldChg chg="modNotes">
        <pc:chgData name="Beccy Burrows (2200741)" userId="S::2200741@student.uwtsd.ac.uk::d7351686-8c12-4193-a3e7-3338648c889a" providerId="AD" clId="Web-{4C7E4BD5-F8B9-E2F6-A01E-6FFCB5F0F6E2}" dt="2024-11-11T09:24:34.309" v="324"/>
        <pc:sldMkLst>
          <pc:docMk/>
          <pc:sldMk cId="225522168" sldId="265"/>
        </pc:sldMkLst>
      </pc:sldChg>
      <pc:sldChg chg="modNotes">
        <pc:chgData name="Beccy Burrows (2200741)" userId="S::2200741@student.uwtsd.ac.uk::d7351686-8c12-4193-a3e7-3338648c889a" providerId="AD" clId="Web-{4C7E4BD5-F8B9-E2F6-A01E-6FFCB5F0F6E2}" dt="2024-11-11T09:18:34.986" v="73"/>
        <pc:sldMkLst>
          <pc:docMk/>
          <pc:sldMk cId="4193660062" sldId="267"/>
        </pc:sldMkLst>
      </pc:sldChg>
      <pc:sldChg chg="modNotes">
        <pc:chgData name="Beccy Burrows (2200741)" userId="S::2200741@student.uwtsd.ac.uk::d7351686-8c12-4193-a3e7-3338648c889a" providerId="AD" clId="Web-{4C7E4BD5-F8B9-E2F6-A01E-6FFCB5F0F6E2}" dt="2024-11-11T09:22:34.149" v="233"/>
        <pc:sldMkLst>
          <pc:docMk/>
          <pc:sldMk cId="1977189268" sldId="270"/>
        </pc:sldMkLst>
      </pc:sldChg>
      <pc:sldChg chg="modNotes">
        <pc:chgData name="Beccy Burrows (2200741)" userId="S::2200741@student.uwtsd.ac.uk::d7351686-8c12-4193-a3e7-3338648c889a" providerId="AD" clId="Web-{4C7E4BD5-F8B9-E2F6-A01E-6FFCB5F0F6E2}" dt="2024-11-11T09:25:16.263" v="400"/>
        <pc:sldMkLst>
          <pc:docMk/>
          <pc:sldMk cId="1009557193" sldId="271"/>
        </pc:sldMkLst>
      </pc:sldChg>
      <pc:sldChg chg="modNotes">
        <pc:chgData name="Beccy Burrows (2200741)" userId="S::2200741@student.uwtsd.ac.uk::d7351686-8c12-4193-a3e7-3338648c889a" providerId="AD" clId="Web-{4C7E4BD5-F8B9-E2F6-A01E-6FFCB5F0F6E2}" dt="2024-11-11T09:32:35.745" v="611"/>
        <pc:sldMkLst>
          <pc:docMk/>
          <pc:sldMk cId="357319039" sldId="273"/>
        </pc:sldMkLst>
      </pc:sldChg>
      <pc:sldChg chg="modNotes">
        <pc:chgData name="Beccy Burrows (2200741)" userId="S::2200741@student.uwtsd.ac.uk::d7351686-8c12-4193-a3e7-3338648c889a" providerId="AD" clId="Web-{4C7E4BD5-F8B9-E2F6-A01E-6FFCB5F0F6E2}" dt="2024-11-11T09:33:59.513" v="620"/>
        <pc:sldMkLst>
          <pc:docMk/>
          <pc:sldMk cId="3898417755" sldId="274"/>
        </pc:sldMkLst>
      </pc:sldChg>
      <pc:sldChg chg="modNotes">
        <pc:chgData name="Beccy Burrows (2200741)" userId="S::2200741@student.uwtsd.ac.uk::d7351686-8c12-4193-a3e7-3338648c889a" providerId="AD" clId="Web-{4C7E4BD5-F8B9-E2F6-A01E-6FFCB5F0F6E2}" dt="2024-11-11T09:35:07.984" v="772"/>
        <pc:sldMkLst>
          <pc:docMk/>
          <pc:sldMk cId="3661110031" sldId="276"/>
        </pc:sldMkLst>
      </pc:sldChg>
      <pc:sldChg chg="modNotes">
        <pc:chgData name="Beccy Burrows (2200741)" userId="S::2200741@student.uwtsd.ac.uk::d7351686-8c12-4193-a3e7-3338648c889a" providerId="AD" clId="Web-{4C7E4BD5-F8B9-E2F6-A01E-6FFCB5F0F6E2}" dt="2024-11-11T09:36:02.111" v="861"/>
        <pc:sldMkLst>
          <pc:docMk/>
          <pc:sldMk cId="2716007122" sldId="277"/>
        </pc:sldMkLst>
      </pc:sldChg>
      <pc:sldChg chg="modNotes">
        <pc:chgData name="Beccy Burrows (2200741)" userId="S::2200741@student.uwtsd.ac.uk::d7351686-8c12-4193-a3e7-3338648c889a" providerId="AD" clId="Web-{4C7E4BD5-F8B9-E2F6-A01E-6FFCB5F0F6E2}" dt="2024-11-11T09:36:25.627" v="876"/>
        <pc:sldMkLst>
          <pc:docMk/>
          <pc:sldMk cId="2780116892" sldId="278"/>
        </pc:sldMkLst>
      </pc:sldChg>
      <pc:sldChg chg="modNotes">
        <pc:chgData name="Beccy Burrows (2200741)" userId="S::2200741@student.uwtsd.ac.uk::d7351686-8c12-4193-a3e7-3338648c889a" providerId="AD" clId="Web-{4C7E4BD5-F8B9-E2F6-A01E-6FFCB5F0F6E2}" dt="2024-11-11T09:36:52.346" v="903"/>
        <pc:sldMkLst>
          <pc:docMk/>
          <pc:sldMk cId="1695227053" sldId="280"/>
        </pc:sldMkLst>
      </pc:sldChg>
      <pc:sldChg chg="modNotes">
        <pc:chgData name="Beccy Burrows (2200741)" userId="S::2200741@student.uwtsd.ac.uk::d7351686-8c12-4193-a3e7-3338648c889a" providerId="AD" clId="Web-{4C7E4BD5-F8B9-E2F6-A01E-6FFCB5F0F6E2}" dt="2024-11-11T09:38:08.208" v="982"/>
        <pc:sldMkLst>
          <pc:docMk/>
          <pc:sldMk cId="2360717327" sldId="281"/>
        </pc:sldMkLst>
      </pc:sldChg>
      <pc:sldChg chg="modNotes">
        <pc:chgData name="Beccy Burrows (2200741)" userId="S::2200741@student.uwtsd.ac.uk::d7351686-8c12-4193-a3e7-3338648c889a" providerId="AD" clId="Web-{4C7E4BD5-F8B9-E2F6-A01E-6FFCB5F0F6E2}" dt="2024-11-11T09:38:23.459" v="985"/>
        <pc:sldMkLst>
          <pc:docMk/>
          <pc:sldMk cId="1791614427" sldId="282"/>
        </pc:sldMkLst>
      </pc:sldChg>
      <pc:sldChg chg="modNotes">
        <pc:chgData name="Beccy Burrows (2200741)" userId="S::2200741@student.uwtsd.ac.uk::d7351686-8c12-4193-a3e7-3338648c889a" providerId="AD" clId="Web-{4C7E4BD5-F8B9-E2F6-A01E-6FFCB5F0F6E2}" dt="2024-11-11T09:38:45.631" v="1013"/>
        <pc:sldMkLst>
          <pc:docMk/>
          <pc:sldMk cId="4035693236" sldId="283"/>
        </pc:sldMkLst>
      </pc:sldChg>
      <pc:sldChg chg="modNotes">
        <pc:chgData name="Beccy Burrows (2200741)" userId="S::2200741@student.uwtsd.ac.uk::d7351686-8c12-4193-a3e7-3338648c889a" providerId="AD" clId="Web-{4C7E4BD5-F8B9-E2F6-A01E-6FFCB5F0F6E2}" dt="2024-11-11T09:31:12.071" v="535"/>
        <pc:sldMkLst>
          <pc:docMk/>
          <pc:sldMk cId="545676814" sldId="284"/>
        </pc:sldMkLst>
      </pc:sldChg>
      <pc:sldChg chg="modNotes">
        <pc:chgData name="Beccy Burrows (2200741)" userId="S::2200741@student.uwtsd.ac.uk::d7351686-8c12-4193-a3e7-3338648c889a" providerId="AD" clId="Web-{4C7E4BD5-F8B9-E2F6-A01E-6FFCB5F0F6E2}" dt="2024-11-11T09:18:52.642" v="87"/>
        <pc:sldMkLst>
          <pc:docMk/>
          <pc:sldMk cId="3203765947" sldId="285"/>
        </pc:sldMkLst>
      </pc:sldChg>
    </pc:docChg>
  </pc:docChgLst>
  <pc:docChgLst>
    <pc:chgData name="Beccy Burrows (2200741)" userId="S::2200741@student.uwtsd.ac.uk::d7351686-8c12-4193-a3e7-3338648c889a" providerId="AD" clId="Web-{9E74D60B-FFB3-2CCA-B76F-5C6184719258}"/>
    <pc:docChg chg="addSld modSld">
      <pc:chgData name="Beccy Burrows (2200741)" userId="S::2200741@student.uwtsd.ac.uk::d7351686-8c12-4193-a3e7-3338648c889a" providerId="AD" clId="Web-{9E74D60B-FFB3-2CCA-B76F-5C6184719258}" dt="2024-11-01T12:56:54.631" v="67" actId="20577"/>
      <pc:docMkLst>
        <pc:docMk/>
      </pc:docMkLst>
      <pc:sldChg chg="modSp">
        <pc:chgData name="Beccy Burrows (2200741)" userId="S::2200741@student.uwtsd.ac.uk::d7351686-8c12-4193-a3e7-3338648c889a" providerId="AD" clId="Web-{9E74D60B-FFB3-2CCA-B76F-5C6184719258}" dt="2024-11-01T12:53:01.561" v="17" actId="20577"/>
        <pc:sldMkLst>
          <pc:docMk/>
          <pc:sldMk cId="2280519554" sldId="262"/>
        </pc:sldMkLst>
      </pc:sldChg>
      <pc:sldChg chg="addSp modSp new">
        <pc:chgData name="Beccy Burrows (2200741)" userId="S::2200741@student.uwtsd.ac.uk::d7351686-8c12-4193-a3e7-3338648c889a" providerId="AD" clId="Web-{9E74D60B-FFB3-2CCA-B76F-5C6184719258}" dt="2024-11-01T12:56:35.459" v="58" actId="20577"/>
        <pc:sldMkLst>
          <pc:docMk/>
          <pc:sldMk cId="225522168" sldId="265"/>
        </pc:sldMkLst>
      </pc:sldChg>
      <pc:sldChg chg="modSp add replId">
        <pc:chgData name="Beccy Burrows (2200741)" userId="S::2200741@student.uwtsd.ac.uk::d7351686-8c12-4193-a3e7-3338648c889a" providerId="AD" clId="Web-{9E74D60B-FFB3-2CCA-B76F-5C6184719258}" dt="2024-11-01T12:56:54.631" v="67" actId="20577"/>
        <pc:sldMkLst>
          <pc:docMk/>
          <pc:sldMk cId="994465533" sldId="266"/>
        </pc:sldMkLst>
        <pc:spChg chg="mod">
          <ac:chgData name="Beccy Burrows (2200741)" userId="S::2200741@student.uwtsd.ac.uk::d7351686-8c12-4193-a3e7-3338648c889a" providerId="AD" clId="Web-{9E74D60B-FFB3-2CCA-B76F-5C6184719258}" dt="2024-11-01T12:56:54.631" v="67" actId="20577"/>
          <ac:spMkLst>
            <pc:docMk/>
            <pc:sldMk cId="994465533" sldId="266"/>
            <ac:spMk id="2" creationId="{5C27D94C-93B2-5D6B-AB5E-BCDE8476F5EA}"/>
          </ac:spMkLst>
        </pc:sp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90880EEC-11A9-42D2-B03A-B40913C9E955}" type="datetimeFigureOut">
              <a:rPr lang="en-GB" smtClean="0"/>
              <a:t>11/11/2024</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6607887C-B760-4D50-948C-9E57C5FBA061}" type="slidenum">
              <a:rPr lang="en-GB" smtClean="0"/>
              <a:t>‹#›</a:t>
            </a:fld>
            <a:endParaRPr lang="en-GB"/>
          </a:p>
        </p:txBody>
      </p:sp>
    </p:spTree>
    <p:extLst>
      <p:ext uri="{BB962C8B-B14F-4D97-AF65-F5344CB8AC3E}">
        <p14:creationId xmlns:p14="http://schemas.microsoft.com/office/powerpoint/2010/main" val="160941675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6607887C-B760-4D50-948C-9E57C5FBA061}" type="slidenum">
              <a:rPr lang="en-GB" smtClean="0"/>
              <a:t>1</a:t>
            </a:fld>
            <a:endParaRPr lang="en-GB"/>
          </a:p>
        </p:txBody>
      </p:sp>
    </p:spTree>
    <p:extLst>
      <p:ext uri="{BB962C8B-B14F-4D97-AF65-F5344CB8AC3E}">
        <p14:creationId xmlns:p14="http://schemas.microsoft.com/office/powerpoint/2010/main" val="3300536759"/>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I chose the proposal, 'How can character and emotion be expressed within first person perspective?' I chose this as my IP is going to be from the first person perspective. I am hoping to create a polished 3D animation that answers this proposal for my second submission.</a:t>
            </a:r>
          </a:p>
        </p:txBody>
      </p:sp>
      <p:sp>
        <p:nvSpPr>
          <p:cNvPr id="4" name="Slide Number Placeholder 3"/>
          <p:cNvSpPr>
            <a:spLocks noGrp="1"/>
          </p:cNvSpPr>
          <p:nvPr>
            <p:ph type="sldNum" sz="quarter" idx="5"/>
          </p:nvPr>
        </p:nvSpPr>
        <p:spPr/>
        <p:txBody>
          <a:bodyPr/>
          <a:lstStyle/>
          <a:p>
            <a:fld id="{6607887C-B760-4D50-948C-9E57C5FBA061}" type="slidenum">
              <a:rPr lang="en-GB" smtClean="0"/>
              <a:t>2</a:t>
            </a:fld>
            <a:endParaRPr lang="en-GB"/>
          </a:p>
        </p:txBody>
      </p:sp>
    </p:spTree>
    <p:extLst>
      <p:ext uri="{BB962C8B-B14F-4D97-AF65-F5344CB8AC3E}">
        <p14:creationId xmlns:p14="http://schemas.microsoft.com/office/powerpoint/2010/main" val="2328036374"/>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4D7B231-26B7-F91E-8CEE-DA65CCEC6C70}"/>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F6279B8C-0FB4-5FDD-928D-DFA6EC17DE3F}"/>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70A9B695-0E9D-6F86-10C4-88F9713295E5}"/>
              </a:ext>
            </a:extLst>
          </p:cNvPr>
          <p:cNvSpPr>
            <a:spLocks noGrp="1"/>
          </p:cNvSpPr>
          <p:nvPr>
            <p:ph type="body" idx="1"/>
          </p:nvPr>
        </p:nvSpPr>
        <p:spPr/>
        <p:txBody>
          <a:bodyPr/>
          <a:lstStyle/>
          <a:p>
            <a:r>
              <a:rPr lang="en-GB" dirty="0"/>
              <a:t>Here's a content list of what I'll be talking about today</a:t>
            </a:r>
          </a:p>
        </p:txBody>
      </p:sp>
      <p:sp>
        <p:nvSpPr>
          <p:cNvPr id="4" name="Slide Number Placeholder 3">
            <a:extLst>
              <a:ext uri="{FF2B5EF4-FFF2-40B4-BE49-F238E27FC236}">
                <a16:creationId xmlns:a16="http://schemas.microsoft.com/office/drawing/2014/main" id="{0EB23C38-78F2-C908-F0BA-7763573A970D}"/>
              </a:ext>
            </a:extLst>
          </p:cNvPr>
          <p:cNvSpPr>
            <a:spLocks noGrp="1"/>
          </p:cNvSpPr>
          <p:nvPr>
            <p:ph type="sldNum" sz="quarter" idx="5"/>
          </p:nvPr>
        </p:nvSpPr>
        <p:spPr/>
        <p:txBody>
          <a:bodyPr/>
          <a:lstStyle/>
          <a:p>
            <a:fld id="{6607887C-B760-4D50-948C-9E57C5FBA061}" type="slidenum">
              <a:rPr lang="en-GB" smtClean="0"/>
              <a:t>3</a:t>
            </a:fld>
            <a:endParaRPr lang="en-GB"/>
          </a:p>
        </p:txBody>
      </p:sp>
    </p:spTree>
    <p:extLst>
      <p:ext uri="{BB962C8B-B14F-4D97-AF65-F5344CB8AC3E}">
        <p14:creationId xmlns:p14="http://schemas.microsoft.com/office/powerpoint/2010/main" val="2032368248"/>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7224FD4-F6B0-1C8B-3D00-D293154AF91E}"/>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F0296BCF-1192-1D98-D0D8-1614AB0B8991}"/>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018D9AF0-9019-AC48-3C5A-458B452773B6}"/>
              </a:ext>
            </a:extLst>
          </p:cNvPr>
          <p:cNvSpPr>
            <a:spLocks noGrp="1"/>
          </p:cNvSpPr>
          <p:nvPr>
            <p:ph type="body" idx="1"/>
          </p:nvPr>
        </p:nvSpPr>
        <p:spPr/>
        <p:txBody>
          <a:bodyPr/>
          <a:lstStyle/>
          <a:p>
            <a:r>
              <a:rPr lang="en-US" dirty="0"/>
              <a:t>To start my research, I looked into some popular first person games. I noticed that some shooters like the cod franchise focused on gameplay and only showcase basic animations of shooting, reloading </a:t>
            </a:r>
            <a:r>
              <a:rPr lang="en-US" dirty="0" err="1"/>
              <a:t>etc</a:t>
            </a:r>
            <a:r>
              <a:rPr lang="en-US" dirty="0"/>
              <a:t>, and doesn't say much about the character players portray, except they are good with a gun.. which can help with immersivity and players projecting onto the character.</a:t>
            </a:r>
          </a:p>
          <a:p>
            <a:endParaRPr lang="en-US"/>
          </a:p>
          <a:p>
            <a:endParaRPr lang="en-US"/>
          </a:p>
          <a:p>
            <a:r>
              <a:rPr lang="en-US" dirty="0"/>
              <a:t>Many first person games create immersion but how do they create character and life, </a:t>
            </a:r>
          </a:p>
          <a:p>
            <a:r>
              <a:rPr lang="en-US" dirty="0"/>
              <a:t>Show cod or some games, </a:t>
            </a:r>
          </a:p>
          <a:p>
            <a:r>
              <a:rPr lang="en-US" dirty="0"/>
              <a:t>Analyse their emotion</a:t>
            </a:r>
          </a:p>
          <a:p>
            <a:endParaRPr lang="en-GB"/>
          </a:p>
          <a:p>
            <a:r>
              <a:rPr lang="en-GB" dirty="0"/>
              <a:t>First person games are vastly popular within the gaming community, however some of these games struggle to convey character as the game is supposed to be immersive and make players become the character themselves. Within the call of duty franchise, characters only tend to depict base animations of shooting, moving, reloading </a:t>
            </a:r>
            <a:r>
              <a:rPr lang="en-GB" dirty="0" err="1"/>
              <a:t>ecetera</a:t>
            </a:r>
            <a:r>
              <a:rPr lang="en-GB" dirty="0"/>
              <a:t>.. This allows players to portray themselves onto the characters and immerse themselves. However, with Blizzard’s Overwatch [2], character personality is reinforced through only showing hands and a weapon. </a:t>
            </a:r>
          </a:p>
        </p:txBody>
      </p:sp>
      <p:sp>
        <p:nvSpPr>
          <p:cNvPr id="4" name="Slide Number Placeholder 3">
            <a:extLst>
              <a:ext uri="{FF2B5EF4-FFF2-40B4-BE49-F238E27FC236}">
                <a16:creationId xmlns:a16="http://schemas.microsoft.com/office/drawing/2014/main" id="{2FC55559-CB21-B9DD-2C65-F7D229B02E89}"/>
              </a:ext>
            </a:extLst>
          </p:cNvPr>
          <p:cNvSpPr>
            <a:spLocks noGrp="1"/>
          </p:cNvSpPr>
          <p:nvPr>
            <p:ph type="sldNum" sz="quarter" idx="5"/>
          </p:nvPr>
        </p:nvSpPr>
        <p:spPr/>
        <p:txBody>
          <a:bodyPr/>
          <a:lstStyle/>
          <a:p>
            <a:fld id="{6607887C-B760-4D50-948C-9E57C5FBA061}" type="slidenum">
              <a:rPr lang="en-GB" smtClean="0"/>
              <a:t>4</a:t>
            </a:fld>
            <a:endParaRPr lang="en-GB"/>
          </a:p>
        </p:txBody>
      </p:sp>
    </p:spTree>
    <p:extLst>
      <p:ext uri="{BB962C8B-B14F-4D97-AF65-F5344CB8AC3E}">
        <p14:creationId xmlns:p14="http://schemas.microsoft.com/office/powerpoint/2010/main" val="1333102530"/>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However Overwatch expresses personality greatly with each playable character, even though just hands and a weapon are on screen. Characters have unique walks, breathing, reloading and each weapon is designed to fit the character, for example </a:t>
            </a:r>
            <a:r>
              <a:rPr lang="en-GB" dirty="0" err="1"/>
              <a:t>junkrat’s</a:t>
            </a:r>
            <a:r>
              <a:rPr lang="en-GB" dirty="0"/>
              <a:t> launcher is rickety, scrappy and held together by duct tape which reflects the erratic character. Slower characters appear more peaceful, which can also be reflected in their stance and breathing.</a:t>
            </a:r>
          </a:p>
          <a:p>
            <a:endParaRPr lang="en-GB"/>
          </a:p>
        </p:txBody>
      </p:sp>
      <p:sp>
        <p:nvSpPr>
          <p:cNvPr id="4" name="Slide Number Placeholder 3"/>
          <p:cNvSpPr>
            <a:spLocks noGrp="1"/>
          </p:cNvSpPr>
          <p:nvPr>
            <p:ph type="sldNum" sz="quarter" idx="5"/>
          </p:nvPr>
        </p:nvSpPr>
        <p:spPr/>
        <p:txBody>
          <a:bodyPr/>
          <a:lstStyle/>
          <a:p>
            <a:fld id="{6607887C-B760-4D50-948C-9E57C5FBA061}" type="slidenum">
              <a:rPr lang="en-GB" smtClean="0"/>
              <a:t>5</a:t>
            </a:fld>
            <a:endParaRPr lang="en-GB"/>
          </a:p>
        </p:txBody>
      </p:sp>
    </p:spTree>
    <p:extLst>
      <p:ext uri="{BB962C8B-B14F-4D97-AF65-F5344CB8AC3E}">
        <p14:creationId xmlns:p14="http://schemas.microsoft.com/office/powerpoint/2010/main" val="1464405264"/>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A80AEE8-C590-E67A-22D3-4639DBA53F8F}"/>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4BA15027-1176-8387-3231-BEDDD16E09E5}"/>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720B8AC5-5C94-ABAC-1BBA-AA64B486B9BD}"/>
              </a:ext>
            </a:extLst>
          </p:cNvPr>
          <p:cNvSpPr>
            <a:spLocks noGrp="1"/>
          </p:cNvSpPr>
          <p:nvPr>
            <p:ph type="body" idx="1"/>
          </p:nvPr>
        </p:nvSpPr>
        <p:spPr/>
        <p:txBody>
          <a:bodyPr/>
          <a:lstStyle/>
          <a:p>
            <a:r>
              <a:rPr lang="en-GB" dirty="0"/>
              <a:t>So how can I add life and personality to my animation? </a:t>
            </a:r>
          </a:p>
          <a:p>
            <a:r>
              <a:rPr lang="en-GB" dirty="0"/>
              <a:t>To help me answer this question, I researched into one of the father of the 12 principles of animation, Ollie Johnston. He worked for Disney as an animator from 1934-1978. he was known for his deep connection to his characters. ‘If a character isn’t thinking, they aren’t alive, and the animation has failed.’ ollie Johnston worked on movies such as </a:t>
            </a:r>
            <a:r>
              <a:rPr lang="en-GB" dirty="0" err="1"/>
              <a:t>bambi</a:t>
            </a:r>
            <a:r>
              <a:rPr lang="en-GB" dirty="0"/>
              <a:t>, snow white and Cinderella. From looking at his work I could analyse how his characters came to life through the primary and secondary movement they conducted. I believe the most important principles of animation I could follow are arcs, staging, slow in and out and secondary action</a:t>
            </a:r>
          </a:p>
        </p:txBody>
      </p:sp>
      <p:sp>
        <p:nvSpPr>
          <p:cNvPr id="4" name="Slide Number Placeholder 3">
            <a:extLst>
              <a:ext uri="{FF2B5EF4-FFF2-40B4-BE49-F238E27FC236}">
                <a16:creationId xmlns:a16="http://schemas.microsoft.com/office/drawing/2014/main" id="{88C57537-7806-DA9D-E7B4-607C72123299}"/>
              </a:ext>
            </a:extLst>
          </p:cNvPr>
          <p:cNvSpPr>
            <a:spLocks noGrp="1"/>
          </p:cNvSpPr>
          <p:nvPr>
            <p:ph type="sldNum" sz="quarter" idx="5"/>
          </p:nvPr>
        </p:nvSpPr>
        <p:spPr/>
        <p:txBody>
          <a:bodyPr/>
          <a:lstStyle/>
          <a:p>
            <a:fld id="{6607887C-B760-4D50-948C-9E57C5FBA061}" type="slidenum">
              <a:rPr lang="en-GB" smtClean="0"/>
              <a:t>6</a:t>
            </a:fld>
            <a:endParaRPr lang="en-GB"/>
          </a:p>
        </p:txBody>
      </p:sp>
    </p:spTree>
    <p:extLst>
      <p:ext uri="{BB962C8B-B14F-4D97-AF65-F5344CB8AC3E}">
        <p14:creationId xmlns:p14="http://schemas.microsoft.com/office/powerpoint/2010/main" val="542722156"/>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435C76B-D658-5BAD-5E53-BC49DBC1ADC3}"/>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1ECE5C94-51D2-50E0-F519-82C09A9AB6C9}"/>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50A6A064-E2F7-EABA-A16D-B8963435B306}"/>
              </a:ext>
            </a:extLst>
          </p:cNvPr>
          <p:cNvSpPr>
            <a:spLocks noGrp="1"/>
          </p:cNvSpPr>
          <p:nvPr>
            <p:ph type="body" idx="1"/>
          </p:nvPr>
        </p:nvSpPr>
        <p:spPr/>
        <p:txBody>
          <a:bodyPr/>
          <a:lstStyle/>
          <a:p>
            <a:r>
              <a:rPr lang="en-GB" dirty="0"/>
              <a:t>From looking at ollie </a:t>
            </a:r>
            <a:r>
              <a:rPr lang="en-GB" dirty="0" err="1"/>
              <a:t>johnstons</a:t>
            </a:r>
            <a:r>
              <a:rPr lang="en-GB" dirty="0"/>
              <a:t> work and watching films he helped to animate, I was inspired to look at modern films that are known for conveying character incredibly well. For example with ‘inside out’, each emotion has different temperaments and quirks to help prove the emotion they most strongly feel. I looked into a lot of 3D animated films as this is what I was most interested in to create my own animation for submission 2.</a:t>
            </a:r>
          </a:p>
        </p:txBody>
      </p:sp>
      <p:sp>
        <p:nvSpPr>
          <p:cNvPr id="4" name="Slide Number Placeholder 3">
            <a:extLst>
              <a:ext uri="{FF2B5EF4-FFF2-40B4-BE49-F238E27FC236}">
                <a16:creationId xmlns:a16="http://schemas.microsoft.com/office/drawing/2014/main" id="{1788C7B3-A475-6C82-A6A8-0E8675DEF5EC}"/>
              </a:ext>
            </a:extLst>
          </p:cNvPr>
          <p:cNvSpPr>
            <a:spLocks noGrp="1"/>
          </p:cNvSpPr>
          <p:nvPr>
            <p:ph type="sldNum" sz="quarter" idx="5"/>
          </p:nvPr>
        </p:nvSpPr>
        <p:spPr/>
        <p:txBody>
          <a:bodyPr/>
          <a:lstStyle/>
          <a:p>
            <a:fld id="{6607887C-B760-4D50-948C-9E57C5FBA061}" type="slidenum">
              <a:rPr lang="en-GB" smtClean="0"/>
              <a:t>7</a:t>
            </a:fld>
            <a:endParaRPr lang="en-GB"/>
          </a:p>
        </p:txBody>
      </p:sp>
    </p:spTree>
    <p:extLst>
      <p:ext uri="{BB962C8B-B14F-4D97-AF65-F5344CB8AC3E}">
        <p14:creationId xmlns:p14="http://schemas.microsoft.com/office/powerpoint/2010/main" val="622669262"/>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7411AA0-0E9C-9FA9-898E-2E987820D230}"/>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329E57E4-72C6-49BA-2215-41EC134ADAA2}"/>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4A0358E2-19D3-F4D3-E041-AB23156F57E6}"/>
              </a:ext>
            </a:extLst>
          </p:cNvPr>
          <p:cNvSpPr>
            <a:spLocks noGrp="1"/>
          </p:cNvSpPr>
          <p:nvPr>
            <p:ph type="body" idx="1"/>
          </p:nvPr>
        </p:nvSpPr>
        <p:spPr/>
        <p:txBody>
          <a:bodyPr/>
          <a:lstStyle/>
          <a:p>
            <a:r>
              <a:rPr lang="en-GB" dirty="0"/>
              <a:t>However, I also conducted research into non-animation films, as well as films that had scenes from the first person perspective. The first person perspective shots in each of these movies all correlate to helping viewers feel more immersed into the situation the characters are in and their emotions.</a:t>
            </a:r>
          </a:p>
        </p:txBody>
      </p:sp>
      <p:sp>
        <p:nvSpPr>
          <p:cNvPr id="4" name="Slide Number Placeholder 3">
            <a:extLst>
              <a:ext uri="{FF2B5EF4-FFF2-40B4-BE49-F238E27FC236}">
                <a16:creationId xmlns:a16="http://schemas.microsoft.com/office/drawing/2014/main" id="{703CD605-1F22-A3E4-39DA-0BDD7EC4BDE5}"/>
              </a:ext>
            </a:extLst>
          </p:cNvPr>
          <p:cNvSpPr>
            <a:spLocks noGrp="1"/>
          </p:cNvSpPr>
          <p:nvPr>
            <p:ph type="sldNum" sz="quarter" idx="5"/>
          </p:nvPr>
        </p:nvSpPr>
        <p:spPr/>
        <p:txBody>
          <a:bodyPr/>
          <a:lstStyle/>
          <a:p>
            <a:fld id="{6607887C-B760-4D50-948C-9E57C5FBA061}" type="slidenum">
              <a:rPr lang="en-GB" smtClean="0"/>
              <a:t>8</a:t>
            </a:fld>
            <a:endParaRPr lang="en-GB"/>
          </a:p>
        </p:txBody>
      </p:sp>
    </p:spTree>
    <p:extLst>
      <p:ext uri="{BB962C8B-B14F-4D97-AF65-F5344CB8AC3E}">
        <p14:creationId xmlns:p14="http://schemas.microsoft.com/office/powerpoint/2010/main" val="1682171540"/>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20BADB8-2805-BFF0-0CDD-EC83F4D2BEE2}"/>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1E75487E-CA78-814E-BA7A-1B4152C71CCB}"/>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CEC44498-528C-B86E-4ADE-F3B86D59B7FC}"/>
              </a:ext>
            </a:extLst>
          </p:cNvPr>
          <p:cNvSpPr>
            <a:spLocks noGrp="1"/>
          </p:cNvSpPr>
          <p:nvPr>
            <p:ph type="body" idx="1"/>
          </p:nvPr>
        </p:nvSpPr>
        <p:spPr/>
        <p:txBody>
          <a:bodyPr/>
          <a:lstStyle/>
          <a:p>
            <a:r>
              <a:rPr lang="en-GB"/>
              <a:t>I researched into the </a:t>
            </a:r>
            <a:r>
              <a:rPr lang="en-GB" err="1"/>
              <a:t>dutch</a:t>
            </a:r>
            <a:r>
              <a:rPr lang="en-GB"/>
              <a:t> animator </a:t>
            </a:r>
            <a:r>
              <a:rPr lang="en-GB" err="1"/>
              <a:t>paul</a:t>
            </a:r>
            <a:r>
              <a:rPr lang="en-GB"/>
              <a:t> </a:t>
            </a:r>
            <a:r>
              <a:rPr lang="en-GB" err="1"/>
              <a:t>dreissen</a:t>
            </a:r>
            <a:r>
              <a:rPr lang="en-GB"/>
              <a:t>. Paul conceptualises by writing down his ideas on key cards rather than creating a storyboard straight away. Read out the bullet points!</a:t>
            </a:r>
          </a:p>
        </p:txBody>
      </p:sp>
      <p:sp>
        <p:nvSpPr>
          <p:cNvPr id="4" name="Slide Number Placeholder 3">
            <a:extLst>
              <a:ext uri="{FF2B5EF4-FFF2-40B4-BE49-F238E27FC236}">
                <a16:creationId xmlns:a16="http://schemas.microsoft.com/office/drawing/2014/main" id="{DEAE7AFB-64B3-3FA2-518F-A5F21F72161B}"/>
              </a:ext>
            </a:extLst>
          </p:cNvPr>
          <p:cNvSpPr>
            <a:spLocks noGrp="1"/>
          </p:cNvSpPr>
          <p:nvPr>
            <p:ph type="sldNum" sz="quarter" idx="5"/>
          </p:nvPr>
        </p:nvSpPr>
        <p:spPr/>
        <p:txBody>
          <a:bodyPr/>
          <a:lstStyle/>
          <a:p>
            <a:fld id="{6607887C-B760-4D50-948C-9E57C5FBA061}" type="slidenum">
              <a:rPr lang="en-GB" smtClean="0"/>
              <a:t>9</a:t>
            </a:fld>
            <a:endParaRPr lang="en-GB"/>
          </a:p>
        </p:txBody>
      </p:sp>
    </p:spTree>
    <p:extLst>
      <p:ext uri="{BB962C8B-B14F-4D97-AF65-F5344CB8AC3E}">
        <p14:creationId xmlns:p14="http://schemas.microsoft.com/office/powerpoint/2010/main" val="1014662414"/>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4D8EC16-95BA-A575-CC64-EC4B724C9F87}"/>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3E622E06-632A-DD16-69B8-FEA1BD1498D0}"/>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D97122A8-E035-8C28-D158-029AA3268667}"/>
              </a:ext>
            </a:extLst>
          </p:cNvPr>
          <p:cNvSpPr>
            <a:spLocks noGrp="1"/>
          </p:cNvSpPr>
          <p:nvPr>
            <p:ph type="body" idx="1"/>
          </p:nvPr>
        </p:nvSpPr>
        <p:spPr/>
        <p:txBody>
          <a:bodyPr/>
          <a:lstStyle/>
          <a:p>
            <a:pPr>
              <a:defRPr/>
            </a:pPr>
            <a:r>
              <a:rPr lang="en-GB" dirty="0"/>
              <a:t>Following </a:t>
            </a:r>
            <a:r>
              <a:rPr lang="en-GB" dirty="0" err="1"/>
              <a:t>paul</a:t>
            </a:r>
            <a:r>
              <a:rPr lang="en-GB" dirty="0"/>
              <a:t> </a:t>
            </a:r>
            <a:r>
              <a:rPr lang="en-GB" dirty="0" err="1"/>
              <a:t>driessens</a:t>
            </a:r>
            <a:r>
              <a:rPr lang="en-GB" dirty="0"/>
              <a:t> ideologies, I was able to generate my own  animation idea, which is based of an old memory of mine. I want to show peace and </a:t>
            </a:r>
            <a:r>
              <a:rPr lang="en-GB" dirty="0" err="1"/>
              <a:t>tranquility</a:t>
            </a:r>
            <a:r>
              <a:rPr lang="en-GB" dirty="0"/>
              <a:t> through my animation. From the first person perspective, the animation will show a person skimming a stone on a lake. I have created some key cards to work with. I wanted to try and use all 5 senses that I can achieve with post-production techniques such as colour grading, where I am thinking of using a cool-toned palette to symbolise the derealisation that this is just a memory, </a:t>
            </a:r>
            <a:r>
              <a:rPr lang="en-GB" dirty="0" err="1"/>
              <a:t>aswell</a:t>
            </a:r>
            <a:r>
              <a:rPr lang="en-GB" dirty="0"/>
              <a:t> as to incorporate the feeling of the crisp cold air on the lakeside. I did then create my own storyboard, that hasn't scanned in very well, based off my key cards. I have given a visual of what I am hoping to show in the scene, and written prompts for camera movement. </a:t>
            </a:r>
          </a:p>
        </p:txBody>
      </p:sp>
      <p:sp>
        <p:nvSpPr>
          <p:cNvPr id="4" name="Slide Number Placeholder 3">
            <a:extLst>
              <a:ext uri="{FF2B5EF4-FFF2-40B4-BE49-F238E27FC236}">
                <a16:creationId xmlns:a16="http://schemas.microsoft.com/office/drawing/2014/main" id="{91628A44-C582-2CDB-170F-685798008F55}"/>
              </a:ext>
            </a:extLst>
          </p:cNvPr>
          <p:cNvSpPr>
            <a:spLocks noGrp="1"/>
          </p:cNvSpPr>
          <p:nvPr>
            <p:ph type="sldNum" sz="quarter" idx="5"/>
          </p:nvPr>
        </p:nvSpPr>
        <p:spPr/>
        <p:txBody>
          <a:bodyPr/>
          <a:lstStyle/>
          <a:p>
            <a:fld id="{6607887C-B760-4D50-948C-9E57C5FBA061}" type="slidenum">
              <a:rPr lang="en-GB" smtClean="0"/>
              <a:t>10</a:t>
            </a:fld>
            <a:endParaRPr lang="en-GB"/>
          </a:p>
        </p:txBody>
      </p:sp>
    </p:spTree>
    <p:extLst>
      <p:ext uri="{BB962C8B-B14F-4D97-AF65-F5344CB8AC3E}">
        <p14:creationId xmlns:p14="http://schemas.microsoft.com/office/powerpoint/2010/main" val="95673567"/>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840081F-669C-1094-F831-4E035632DEF0}"/>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EB3CC523-B353-5C57-D188-6D0330D9F930}"/>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BC6B6A40-21A9-830F-CAA4-F6E7461B88A9}"/>
              </a:ext>
            </a:extLst>
          </p:cNvPr>
          <p:cNvSpPr>
            <a:spLocks noGrp="1"/>
          </p:cNvSpPr>
          <p:nvPr>
            <p:ph type="body" idx="1"/>
          </p:nvPr>
        </p:nvSpPr>
        <p:spPr/>
        <p:txBody>
          <a:bodyPr/>
          <a:lstStyle/>
          <a:p>
            <a:pPr>
              <a:defRPr/>
            </a:pPr>
            <a:r>
              <a:rPr lang="en-GB" dirty="0"/>
              <a:t>I created a 2d sketch animation outlining my basic storyboarded idea, this allowed me to show my idea with camera movements and visuals a lot clearer. as you can see there is minimal realistic movement, especially with the wrists, So I went on to do some research about how I can better my own animation through physics and anatomy.</a:t>
            </a:r>
          </a:p>
        </p:txBody>
      </p:sp>
      <p:sp>
        <p:nvSpPr>
          <p:cNvPr id="4" name="Slide Number Placeholder 3">
            <a:extLst>
              <a:ext uri="{FF2B5EF4-FFF2-40B4-BE49-F238E27FC236}">
                <a16:creationId xmlns:a16="http://schemas.microsoft.com/office/drawing/2014/main" id="{57E4AA77-CBB0-387A-6738-CCF47F9774C0}"/>
              </a:ext>
            </a:extLst>
          </p:cNvPr>
          <p:cNvSpPr>
            <a:spLocks noGrp="1"/>
          </p:cNvSpPr>
          <p:nvPr>
            <p:ph type="sldNum" sz="quarter" idx="5"/>
          </p:nvPr>
        </p:nvSpPr>
        <p:spPr/>
        <p:txBody>
          <a:bodyPr/>
          <a:lstStyle/>
          <a:p>
            <a:fld id="{6607887C-B760-4D50-948C-9E57C5FBA061}" type="slidenum">
              <a:rPr lang="en-GB" smtClean="0"/>
              <a:t>11</a:t>
            </a:fld>
            <a:endParaRPr lang="en-GB"/>
          </a:p>
        </p:txBody>
      </p:sp>
    </p:spTree>
    <p:extLst>
      <p:ext uri="{BB962C8B-B14F-4D97-AF65-F5344CB8AC3E}">
        <p14:creationId xmlns:p14="http://schemas.microsoft.com/office/powerpoint/2010/main" val="4195442576"/>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840081F-669C-1094-F831-4E035632DEF0}"/>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EB3CC523-B353-5C57-D188-6D0330D9F930}"/>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BC6B6A40-21A9-830F-CAA4-F6E7461B88A9}"/>
              </a:ext>
            </a:extLst>
          </p:cNvPr>
          <p:cNvSpPr>
            <a:spLocks noGrp="1"/>
          </p:cNvSpPr>
          <p:nvPr>
            <p:ph type="body" idx="1"/>
          </p:nvPr>
        </p:nvSpPr>
        <p:spPr/>
        <p:txBody>
          <a:bodyPr/>
          <a:lstStyle/>
          <a:p>
            <a:pPr>
              <a:defRPr/>
            </a:pPr>
            <a:r>
              <a:rPr lang="en-GB" dirty="0"/>
              <a:t>I looked at a few short </a:t>
            </a:r>
            <a:r>
              <a:rPr lang="en-GB" dirty="0" err="1"/>
              <a:t>youtube</a:t>
            </a:r>
            <a:r>
              <a:rPr lang="en-GB" dirty="0"/>
              <a:t> animation videos similar to this to aid me with understanding the wrists,</a:t>
            </a:r>
          </a:p>
        </p:txBody>
      </p:sp>
      <p:sp>
        <p:nvSpPr>
          <p:cNvPr id="4" name="Slide Number Placeholder 3">
            <a:extLst>
              <a:ext uri="{FF2B5EF4-FFF2-40B4-BE49-F238E27FC236}">
                <a16:creationId xmlns:a16="http://schemas.microsoft.com/office/drawing/2014/main" id="{57E4AA77-CBB0-387A-6738-CCF47F9774C0}"/>
              </a:ext>
            </a:extLst>
          </p:cNvPr>
          <p:cNvSpPr>
            <a:spLocks noGrp="1"/>
          </p:cNvSpPr>
          <p:nvPr>
            <p:ph type="sldNum" sz="quarter" idx="5"/>
          </p:nvPr>
        </p:nvSpPr>
        <p:spPr/>
        <p:txBody>
          <a:bodyPr/>
          <a:lstStyle/>
          <a:p>
            <a:fld id="{6607887C-B760-4D50-948C-9E57C5FBA061}" type="slidenum">
              <a:rPr lang="en-GB" smtClean="0"/>
              <a:t>12</a:t>
            </a:fld>
            <a:endParaRPr lang="en-GB"/>
          </a:p>
        </p:txBody>
      </p:sp>
    </p:spTree>
    <p:extLst>
      <p:ext uri="{BB962C8B-B14F-4D97-AF65-F5344CB8AC3E}">
        <p14:creationId xmlns:p14="http://schemas.microsoft.com/office/powerpoint/2010/main" val="3335255210"/>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840081F-669C-1094-F831-4E035632DEF0}"/>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EB3CC523-B353-5C57-D188-6D0330D9F930}"/>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BC6B6A40-21A9-830F-CAA4-F6E7461B88A9}"/>
              </a:ext>
            </a:extLst>
          </p:cNvPr>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a:t>From researching this video, I evaluated each key on their movement, which will allow me to better my own animation with physics of the hand. I can use this as a guidance </a:t>
            </a:r>
            <a:endParaRPr lang="en-GB"/>
          </a:p>
        </p:txBody>
      </p:sp>
      <p:sp>
        <p:nvSpPr>
          <p:cNvPr id="4" name="Slide Number Placeholder 3">
            <a:extLst>
              <a:ext uri="{FF2B5EF4-FFF2-40B4-BE49-F238E27FC236}">
                <a16:creationId xmlns:a16="http://schemas.microsoft.com/office/drawing/2014/main" id="{57E4AA77-CBB0-387A-6738-CCF47F9774C0}"/>
              </a:ext>
            </a:extLst>
          </p:cNvPr>
          <p:cNvSpPr>
            <a:spLocks noGrp="1"/>
          </p:cNvSpPr>
          <p:nvPr>
            <p:ph type="sldNum" sz="quarter" idx="5"/>
          </p:nvPr>
        </p:nvSpPr>
        <p:spPr/>
        <p:txBody>
          <a:bodyPr/>
          <a:lstStyle/>
          <a:p>
            <a:fld id="{6607887C-B760-4D50-948C-9E57C5FBA061}" type="slidenum">
              <a:rPr lang="en-GB" smtClean="0"/>
              <a:t>13</a:t>
            </a:fld>
            <a:endParaRPr lang="en-GB"/>
          </a:p>
        </p:txBody>
      </p:sp>
    </p:spTree>
    <p:extLst>
      <p:ext uri="{BB962C8B-B14F-4D97-AF65-F5344CB8AC3E}">
        <p14:creationId xmlns:p14="http://schemas.microsoft.com/office/powerpoint/2010/main" val="1985842544"/>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840081F-669C-1094-F831-4E035632DEF0}"/>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EB3CC523-B353-5C57-D188-6D0330D9F930}"/>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BC6B6A40-21A9-830F-CAA4-F6E7461B88A9}"/>
              </a:ext>
            </a:extLst>
          </p:cNvPr>
          <p:cNvSpPr>
            <a:spLocks noGrp="1"/>
          </p:cNvSpPr>
          <p:nvPr>
            <p:ph type="body" idx="1"/>
          </p:nvPr>
        </p:nvSpPr>
        <p:spPr/>
        <p:txBody>
          <a:bodyPr/>
          <a:lstStyle/>
          <a:p>
            <a:pPr>
              <a:defRPr/>
            </a:pPr>
            <a:r>
              <a:rPr lang="en-US" dirty="0" err="1"/>
              <a:t>i</a:t>
            </a:r>
            <a:r>
              <a:rPr lang="en-US" dirty="0"/>
              <a:t> created my own primary research following the keys of the video with my own hand</a:t>
            </a:r>
            <a:endParaRPr lang="en-GB" dirty="0"/>
          </a:p>
        </p:txBody>
      </p:sp>
      <p:sp>
        <p:nvSpPr>
          <p:cNvPr id="4" name="Slide Number Placeholder 3">
            <a:extLst>
              <a:ext uri="{FF2B5EF4-FFF2-40B4-BE49-F238E27FC236}">
                <a16:creationId xmlns:a16="http://schemas.microsoft.com/office/drawing/2014/main" id="{57E4AA77-CBB0-387A-6738-CCF47F9774C0}"/>
              </a:ext>
            </a:extLst>
          </p:cNvPr>
          <p:cNvSpPr>
            <a:spLocks noGrp="1"/>
          </p:cNvSpPr>
          <p:nvPr>
            <p:ph type="sldNum" sz="quarter" idx="5"/>
          </p:nvPr>
        </p:nvSpPr>
        <p:spPr/>
        <p:txBody>
          <a:bodyPr/>
          <a:lstStyle/>
          <a:p>
            <a:fld id="{6607887C-B760-4D50-948C-9E57C5FBA061}" type="slidenum">
              <a:rPr lang="en-GB" smtClean="0"/>
              <a:t>14</a:t>
            </a:fld>
            <a:endParaRPr lang="en-GB"/>
          </a:p>
        </p:txBody>
      </p:sp>
    </p:spTree>
    <p:extLst>
      <p:ext uri="{BB962C8B-B14F-4D97-AF65-F5344CB8AC3E}">
        <p14:creationId xmlns:p14="http://schemas.microsoft.com/office/powerpoint/2010/main" val="968409524"/>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840081F-669C-1094-F831-4E035632DEF0}"/>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EB3CC523-B353-5C57-D188-6D0330D9F930}"/>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BC6B6A40-21A9-830F-CAA4-F6E7461B88A9}"/>
              </a:ext>
            </a:extLst>
          </p:cNvPr>
          <p:cNvSpPr>
            <a:spLocks noGrp="1"/>
          </p:cNvSpPr>
          <p:nvPr>
            <p:ph type="body" idx="1"/>
          </p:nvPr>
        </p:nvSpPr>
        <p:spPr/>
        <p:txBody>
          <a:bodyPr/>
          <a:lstStyle/>
          <a:p>
            <a:pPr>
              <a:defRPr/>
            </a:pPr>
            <a:r>
              <a:rPr lang="en-US" dirty="0"/>
              <a:t>I conducted some life drawing of hands to further examine bones, muscles and visuals, drawing from life allowed me to further study the wrists in a way that drawing a picture limits you with understanding</a:t>
            </a:r>
            <a:endParaRPr lang="en-GB" dirty="0"/>
          </a:p>
        </p:txBody>
      </p:sp>
      <p:sp>
        <p:nvSpPr>
          <p:cNvPr id="4" name="Slide Number Placeholder 3">
            <a:extLst>
              <a:ext uri="{FF2B5EF4-FFF2-40B4-BE49-F238E27FC236}">
                <a16:creationId xmlns:a16="http://schemas.microsoft.com/office/drawing/2014/main" id="{57E4AA77-CBB0-387A-6738-CCF47F9774C0}"/>
              </a:ext>
            </a:extLst>
          </p:cNvPr>
          <p:cNvSpPr>
            <a:spLocks noGrp="1"/>
          </p:cNvSpPr>
          <p:nvPr>
            <p:ph type="sldNum" sz="quarter" idx="5"/>
          </p:nvPr>
        </p:nvSpPr>
        <p:spPr/>
        <p:txBody>
          <a:bodyPr/>
          <a:lstStyle/>
          <a:p>
            <a:fld id="{6607887C-B760-4D50-948C-9E57C5FBA061}" type="slidenum">
              <a:rPr lang="en-GB" smtClean="0"/>
              <a:t>15</a:t>
            </a:fld>
            <a:endParaRPr lang="en-GB"/>
          </a:p>
        </p:txBody>
      </p:sp>
    </p:spTree>
    <p:extLst>
      <p:ext uri="{BB962C8B-B14F-4D97-AF65-F5344CB8AC3E}">
        <p14:creationId xmlns:p14="http://schemas.microsoft.com/office/powerpoint/2010/main" val="1751204740"/>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840081F-669C-1094-F831-4E035632DEF0}"/>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EB3CC523-B353-5C57-D188-6D0330D9F930}"/>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BC6B6A40-21A9-830F-CAA4-F6E7461B88A9}"/>
              </a:ext>
            </a:extLst>
          </p:cNvPr>
          <p:cNvSpPr>
            <a:spLocks noGrp="1"/>
          </p:cNvSpPr>
          <p:nvPr>
            <p:ph type="body" idx="1"/>
          </p:nvPr>
        </p:nvSpPr>
        <p:spPr/>
        <p:txBody>
          <a:bodyPr/>
          <a:lstStyle/>
          <a:p>
            <a:pPr>
              <a:defRPr/>
            </a:pPr>
            <a:r>
              <a:rPr lang="en-US" dirty="0"/>
              <a:t>I also researched into the angle limits of the wrist joint. And also the types of joints in the shoulder, arm and wrist which will help me to further add realistic movement to my animation.</a:t>
            </a:r>
            <a:endParaRPr lang="en-GB" dirty="0"/>
          </a:p>
        </p:txBody>
      </p:sp>
      <p:sp>
        <p:nvSpPr>
          <p:cNvPr id="4" name="Slide Number Placeholder 3">
            <a:extLst>
              <a:ext uri="{FF2B5EF4-FFF2-40B4-BE49-F238E27FC236}">
                <a16:creationId xmlns:a16="http://schemas.microsoft.com/office/drawing/2014/main" id="{57E4AA77-CBB0-387A-6738-CCF47F9774C0}"/>
              </a:ext>
            </a:extLst>
          </p:cNvPr>
          <p:cNvSpPr>
            <a:spLocks noGrp="1"/>
          </p:cNvSpPr>
          <p:nvPr>
            <p:ph type="sldNum" sz="quarter" idx="5"/>
          </p:nvPr>
        </p:nvSpPr>
        <p:spPr/>
        <p:txBody>
          <a:bodyPr/>
          <a:lstStyle/>
          <a:p>
            <a:fld id="{6607887C-B760-4D50-948C-9E57C5FBA061}" type="slidenum">
              <a:rPr lang="en-GB" smtClean="0"/>
              <a:t>16</a:t>
            </a:fld>
            <a:endParaRPr lang="en-GB"/>
          </a:p>
        </p:txBody>
      </p:sp>
    </p:spTree>
    <p:extLst>
      <p:ext uri="{BB962C8B-B14F-4D97-AF65-F5344CB8AC3E}">
        <p14:creationId xmlns:p14="http://schemas.microsoft.com/office/powerpoint/2010/main" val="1207814979"/>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840081F-669C-1094-F831-4E035632DEF0}"/>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EB3CC523-B353-5C57-D188-6D0330D9F930}"/>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BC6B6A40-21A9-830F-CAA4-F6E7461B88A9}"/>
              </a:ext>
            </a:extLst>
          </p:cNvPr>
          <p:cNvSpPr>
            <a:spLocks noGrp="1"/>
          </p:cNvSpPr>
          <p:nvPr>
            <p:ph type="body" idx="1"/>
          </p:nvPr>
        </p:nvSpPr>
        <p:spPr/>
        <p:txBody>
          <a:bodyPr/>
          <a:lstStyle/>
          <a:p>
            <a:pPr>
              <a:defRPr/>
            </a:pPr>
            <a:r>
              <a:rPr lang="en-US" dirty="0"/>
              <a:t>Some research that is more related to my animation concept; I looked at how people skim stones with their stance, force and emotion that they give across to better my animation further</a:t>
            </a:r>
            <a:endParaRPr lang="en-GB" dirty="0"/>
          </a:p>
        </p:txBody>
      </p:sp>
      <p:sp>
        <p:nvSpPr>
          <p:cNvPr id="4" name="Slide Number Placeholder 3">
            <a:extLst>
              <a:ext uri="{FF2B5EF4-FFF2-40B4-BE49-F238E27FC236}">
                <a16:creationId xmlns:a16="http://schemas.microsoft.com/office/drawing/2014/main" id="{57E4AA77-CBB0-387A-6738-CCF47F9774C0}"/>
              </a:ext>
            </a:extLst>
          </p:cNvPr>
          <p:cNvSpPr>
            <a:spLocks noGrp="1"/>
          </p:cNvSpPr>
          <p:nvPr>
            <p:ph type="sldNum" sz="quarter" idx="5"/>
          </p:nvPr>
        </p:nvSpPr>
        <p:spPr/>
        <p:txBody>
          <a:bodyPr/>
          <a:lstStyle/>
          <a:p>
            <a:fld id="{6607887C-B760-4D50-948C-9E57C5FBA061}" type="slidenum">
              <a:rPr lang="en-GB" smtClean="0"/>
              <a:t>17</a:t>
            </a:fld>
            <a:endParaRPr lang="en-GB"/>
          </a:p>
        </p:txBody>
      </p:sp>
    </p:spTree>
    <p:extLst>
      <p:ext uri="{BB962C8B-B14F-4D97-AF65-F5344CB8AC3E}">
        <p14:creationId xmlns:p14="http://schemas.microsoft.com/office/powerpoint/2010/main" val="105694517"/>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840081F-669C-1094-F831-4E035632DEF0}"/>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EB3CC523-B353-5C57-D188-6D0330D9F930}"/>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BC6B6A40-21A9-830F-CAA4-F6E7461B88A9}"/>
              </a:ext>
            </a:extLst>
          </p:cNvPr>
          <p:cNvSpPr>
            <a:spLocks noGrp="1"/>
          </p:cNvSpPr>
          <p:nvPr>
            <p:ph type="body" idx="1"/>
          </p:nvPr>
        </p:nvSpPr>
        <p:spPr/>
        <p:txBody>
          <a:bodyPr/>
          <a:lstStyle/>
          <a:p>
            <a:pPr>
              <a:defRPr/>
            </a:pPr>
            <a:r>
              <a:rPr lang="en-US" dirty="0"/>
              <a:t>For the second production and post production elements of the module, I have created a </a:t>
            </a:r>
            <a:r>
              <a:rPr lang="en-US" dirty="0" err="1"/>
              <a:t>gantt</a:t>
            </a:r>
            <a:r>
              <a:rPr lang="en-US" dirty="0"/>
              <a:t> chart outlining my tasks to achieve my outcome, that contains configuring fps and camera movements, to rendering and refining keys. I am hoping to create segments of a 3D animation that show different emotions attempting to skim a stone on a lake, and a more polished animation of a peaceful and tranquil take on skimming stones. From this animation I am hoping to answer my proposal of, ' how can character be expressed within the first person perspective?' Thanks.</a:t>
            </a:r>
          </a:p>
        </p:txBody>
      </p:sp>
      <p:sp>
        <p:nvSpPr>
          <p:cNvPr id="4" name="Slide Number Placeholder 3">
            <a:extLst>
              <a:ext uri="{FF2B5EF4-FFF2-40B4-BE49-F238E27FC236}">
                <a16:creationId xmlns:a16="http://schemas.microsoft.com/office/drawing/2014/main" id="{57E4AA77-CBB0-387A-6738-CCF47F9774C0}"/>
              </a:ext>
            </a:extLst>
          </p:cNvPr>
          <p:cNvSpPr>
            <a:spLocks noGrp="1"/>
          </p:cNvSpPr>
          <p:nvPr>
            <p:ph type="sldNum" sz="quarter" idx="5"/>
          </p:nvPr>
        </p:nvSpPr>
        <p:spPr/>
        <p:txBody>
          <a:bodyPr/>
          <a:lstStyle/>
          <a:p>
            <a:fld id="{6607887C-B760-4D50-948C-9E57C5FBA061}" type="slidenum">
              <a:rPr lang="en-GB" smtClean="0"/>
              <a:t>18</a:t>
            </a:fld>
            <a:endParaRPr lang="en-GB"/>
          </a:p>
        </p:txBody>
      </p:sp>
    </p:spTree>
    <p:extLst>
      <p:ext uri="{BB962C8B-B14F-4D97-AF65-F5344CB8AC3E}">
        <p14:creationId xmlns:p14="http://schemas.microsoft.com/office/powerpoint/2010/main" val="1098158685"/>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p:cNvSpPr>
            <a:spLocks noGrp="1"/>
          </p:cNvSpPr>
          <p:nvPr>
            <p:ph type="dt" sz="half" idx="10"/>
          </p:nvPr>
        </p:nvSpPr>
        <p:spPr/>
        <p:txBody>
          <a:bodyPr/>
          <a:lstStyle/>
          <a:p>
            <a:fld id="{846CE7D5-CF57-46EF-B807-FDD0502418D4}" type="datetimeFigureOut">
              <a:rPr lang="en-US" smtClean="0"/>
              <a:t>11/11/2024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238538789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846CE7D5-CF57-46EF-B807-FDD0502418D4}" type="datetimeFigureOut">
              <a:rPr lang="en-US" smtClean="0"/>
              <a:t>11/11/2024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94913845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846CE7D5-CF57-46EF-B807-FDD0502418D4}" type="datetimeFigureOut">
              <a:rPr lang="en-US" smtClean="0"/>
              <a:t>11/11/2024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259152452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846CE7D5-CF57-46EF-B807-FDD0502418D4}" type="datetimeFigureOut">
              <a:rPr lang="en-US" smtClean="0"/>
              <a:t>11/11/2024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120309203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846CE7D5-CF57-46EF-B807-FDD0502418D4}" type="datetimeFigureOut">
              <a:rPr lang="en-US" smtClean="0"/>
              <a:t>11/11/2024</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73317233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846CE7D5-CF57-46EF-B807-FDD0502418D4}" type="datetimeFigureOut">
              <a:rPr lang="en-US" smtClean="0"/>
              <a:t>11/11/2024</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21031255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46CE7D5-CF57-46EF-B807-FDD0502418D4}" type="datetimeFigureOut">
              <a:rPr lang="en-US" smtClean="0"/>
              <a:t>11/11/2024</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14638898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US" smtClean="0"/>
              <a:t>11/11/2024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17184145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US" smtClean="0"/>
              <a:t>11/11/2024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171895827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846CE7D5-CF57-46EF-B807-FDD0502418D4}" type="datetimeFigureOut">
              <a:rPr lang="en-US" smtClean="0"/>
              <a:t>11/11/2024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220290545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846CE7D5-CF57-46EF-B807-FDD0502418D4}" type="datetimeFigureOut">
              <a:rPr lang="en-US" smtClean="0"/>
              <a:t>11/11/2024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47944565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846CE7D5-CF57-46EF-B807-FDD0502418D4}" type="datetimeFigureOut">
              <a:rPr lang="en-US" smtClean="0"/>
              <a:t>11/11/2024</a:t>
            </a:fld>
            <a:endParaRPr lang="en-US"/>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US"/>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330EA680-D336-4FF7-8B7A-9848BB0A1C32}" type="slidenum">
              <a:rPr lang="en-US" smtClean="0"/>
              <a:t>‹#›</a:t>
            </a:fld>
            <a:endParaRPr lang="en-US"/>
          </a:p>
        </p:txBody>
      </p:sp>
    </p:spTree>
    <p:extLst>
      <p:ext uri="{BB962C8B-B14F-4D97-AF65-F5344CB8AC3E}">
        <p14:creationId xmlns:p14="http://schemas.microsoft.com/office/powerpoint/2010/main" val="2460954070"/>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1.png"/><Relationship Id="rId7" Type="http://schemas.openxmlformats.org/officeDocument/2006/relationships/image" Target="../media/image5.gif"/><Relationship Id="rId2" Type="http://schemas.openxmlformats.org/officeDocument/2006/relationships/notesSlide" Target="../notesSlides/notesSlide2.xml"/><Relationship Id="rId1" Type="http://schemas.openxmlformats.org/officeDocument/2006/relationships/slideLayout" Target="../slideLayouts/slideLayout1.xml"/><Relationship Id="rId6" Type="http://schemas.openxmlformats.org/officeDocument/2006/relationships/image" Target="../media/image4.gif"/><Relationship Id="rId5" Type="http://schemas.openxmlformats.org/officeDocument/2006/relationships/image" Target="../media/image3.png"/><Relationship Id="rId4" Type="http://schemas.openxmlformats.org/officeDocument/2006/relationships/image" Target="../media/image2.jpeg"/></Relationships>
</file>

<file path=ppt/slides/_rels/slide3.xml.rels><?xml version="1.0" encoding="UTF-8" standalone="yes"?>
<Relationships xmlns="http://schemas.openxmlformats.org/package/2006/relationships"><Relationship Id="rId3" Type="http://schemas.openxmlformats.org/officeDocument/2006/relationships/image" Target="../media/image1.png"/><Relationship Id="rId7" Type="http://schemas.openxmlformats.org/officeDocument/2006/relationships/image" Target="../media/image5.gif"/><Relationship Id="rId2" Type="http://schemas.openxmlformats.org/officeDocument/2006/relationships/notesSlide" Target="../notesSlides/notesSlide3.xml"/><Relationship Id="rId1" Type="http://schemas.openxmlformats.org/officeDocument/2006/relationships/slideLayout" Target="../slideLayouts/slideLayout1.xml"/><Relationship Id="rId6" Type="http://schemas.openxmlformats.org/officeDocument/2006/relationships/image" Target="../media/image4.gif"/><Relationship Id="rId5" Type="http://schemas.openxmlformats.org/officeDocument/2006/relationships/image" Target="../media/image3.png"/><Relationship Id="rId4" Type="http://schemas.openxmlformats.org/officeDocument/2006/relationships/image" Target="../media/image2.jpeg"/></Relationships>
</file>

<file path=ppt/slides/_rels/slide4.xml.rels><?xml version="1.0" encoding="UTF-8" standalone="yes"?>
<Relationships xmlns="http://schemas.openxmlformats.org/package/2006/relationships"><Relationship Id="rId8" Type="http://schemas.openxmlformats.org/officeDocument/2006/relationships/image" Target="../media/image5.gif"/><Relationship Id="rId3" Type="http://schemas.openxmlformats.org/officeDocument/2006/relationships/image" Target="../media/image1.png"/><Relationship Id="rId7" Type="http://schemas.openxmlformats.org/officeDocument/2006/relationships/image" Target="../media/image4.gif"/><Relationship Id="rId2" Type="http://schemas.openxmlformats.org/officeDocument/2006/relationships/notesSlide" Target="../notesSlides/notesSlide4.xml"/><Relationship Id="rId1" Type="http://schemas.openxmlformats.org/officeDocument/2006/relationships/slideLayout" Target="../slideLayouts/slideLayout7.xml"/><Relationship Id="rId6" Type="http://schemas.openxmlformats.org/officeDocument/2006/relationships/image" Target="../media/image6.gif"/><Relationship Id="rId5" Type="http://schemas.openxmlformats.org/officeDocument/2006/relationships/image" Target="../media/image3.png"/><Relationship Id="rId4" Type="http://schemas.openxmlformats.org/officeDocument/2006/relationships/image" Target="../media/image2.jpeg"/></Relationships>
</file>

<file path=ppt/slides/_rels/slide5.xml.rels><?xml version="1.0" encoding="UTF-8" standalone="yes"?>
<Relationships xmlns="http://schemas.openxmlformats.org/package/2006/relationships"><Relationship Id="rId8" Type="http://schemas.openxmlformats.org/officeDocument/2006/relationships/image" Target="../media/image6.gif"/><Relationship Id="rId3" Type="http://schemas.openxmlformats.org/officeDocument/2006/relationships/image" Target="../media/image1.png"/><Relationship Id="rId7" Type="http://schemas.microsoft.com/office/2007/relationships/hdphoto" Target="../media/hdphoto1.wdp"/><Relationship Id="rId2" Type="http://schemas.openxmlformats.org/officeDocument/2006/relationships/notesSlide" Target="../notesSlides/notesSlide5.xml"/><Relationship Id="rId1" Type="http://schemas.openxmlformats.org/officeDocument/2006/relationships/slideLayout" Target="../slideLayouts/slideLayout7.xml"/><Relationship Id="rId6" Type="http://schemas.openxmlformats.org/officeDocument/2006/relationships/image" Target="../media/image7.png"/><Relationship Id="rId5" Type="http://schemas.openxmlformats.org/officeDocument/2006/relationships/image" Target="../media/image3.png"/><Relationship Id="rId10" Type="http://schemas.openxmlformats.org/officeDocument/2006/relationships/image" Target="../media/image5.gif"/><Relationship Id="rId4" Type="http://schemas.openxmlformats.org/officeDocument/2006/relationships/image" Target="../media/image2.jpeg"/><Relationship Id="rId9" Type="http://schemas.openxmlformats.org/officeDocument/2006/relationships/image" Target="../media/image4.gif"/></Relationships>
</file>

<file path=ppt/slides/_rels/slide6.xml.rels><?xml version="1.0" encoding="UTF-8" standalone="yes"?>
<Relationships xmlns="http://schemas.openxmlformats.org/package/2006/relationships"><Relationship Id="rId8" Type="http://schemas.openxmlformats.org/officeDocument/2006/relationships/image" Target="../media/image6.gif"/><Relationship Id="rId3" Type="http://schemas.openxmlformats.org/officeDocument/2006/relationships/image" Target="../media/image1.png"/><Relationship Id="rId7" Type="http://schemas.microsoft.com/office/2007/relationships/hdphoto" Target="../media/hdphoto1.wdp"/><Relationship Id="rId2" Type="http://schemas.openxmlformats.org/officeDocument/2006/relationships/notesSlide" Target="../notesSlides/notesSlide6.xml"/><Relationship Id="rId1" Type="http://schemas.openxmlformats.org/officeDocument/2006/relationships/slideLayout" Target="../slideLayouts/slideLayout7.xml"/><Relationship Id="rId6" Type="http://schemas.openxmlformats.org/officeDocument/2006/relationships/image" Target="../media/image7.png"/><Relationship Id="rId11" Type="http://schemas.openxmlformats.org/officeDocument/2006/relationships/image" Target="../media/image10.png"/><Relationship Id="rId5" Type="http://schemas.openxmlformats.org/officeDocument/2006/relationships/image" Target="../media/image3.png"/><Relationship Id="rId10" Type="http://schemas.openxmlformats.org/officeDocument/2006/relationships/image" Target="../media/image9.png"/><Relationship Id="rId4" Type="http://schemas.openxmlformats.org/officeDocument/2006/relationships/image" Target="../media/image2.jpeg"/><Relationship Id="rId9" Type="http://schemas.openxmlformats.org/officeDocument/2006/relationships/image" Target="../media/image8.png"/></Relationships>
</file>

<file path=ppt/slides/_rels/slide7.xml.rels><?xml version="1.0" encoding="UTF-8" standalone="yes"?>
<Relationships xmlns="http://schemas.openxmlformats.org/package/2006/relationships"><Relationship Id="rId8" Type="http://schemas.openxmlformats.org/officeDocument/2006/relationships/image" Target="../media/image11.gif"/><Relationship Id="rId13" Type="http://schemas.openxmlformats.org/officeDocument/2006/relationships/image" Target="../media/image16.png"/><Relationship Id="rId3" Type="http://schemas.openxmlformats.org/officeDocument/2006/relationships/image" Target="../media/image7.png"/><Relationship Id="rId7" Type="http://schemas.openxmlformats.org/officeDocument/2006/relationships/image" Target="../media/image10.png"/><Relationship Id="rId12" Type="http://schemas.openxmlformats.org/officeDocument/2006/relationships/image" Target="../media/image15.png"/><Relationship Id="rId2" Type="http://schemas.openxmlformats.org/officeDocument/2006/relationships/notesSlide" Target="../notesSlides/notesSlide7.xml"/><Relationship Id="rId1" Type="http://schemas.openxmlformats.org/officeDocument/2006/relationships/slideLayout" Target="../slideLayouts/slideLayout7.xml"/><Relationship Id="rId6" Type="http://schemas.openxmlformats.org/officeDocument/2006/relationships/image" Target="../media/image9.png"/><Relationship Id="rId11" Type="http://schemas.openxmlformats.org/officeDocument/2006/relationships/image" Target="../media/image14.gif"/><Relationship Id="rId5" Type="http://schemas.openxmlformats.org/officeDocument/2006/relationships/image" Target="../media/image8.png"/><Relationship Id="rId15" Type="http://schemas.openxmlformats.org/officeDocument/2006/relationships/image" Target="../media/image18.png"/><Relationship Id="rId10" Type="http://schemas.openxmlformats.org/officeDocument/2006/relationships/image" Target="../media/image13.gif"/><Relationship Id="rId4" Type="http://schemas.microsoft.com/office/2007/relationships/hdphoto" Target="../media/hdphoto1.wdp"/><Relationship Id="rId9" Type="http://schemas.openxmlformats.org/officeDocument/2006/relationships/image" Target="../media/image12.gif"/><Relationship Id="rId14" Type="http://schemas.openxmlformats.org/officeDocument/2006/relationships/image" Target="../media/image17.png"/></Relationships>
</file>

<file path=ppt/slides/_rels/slide8.xml.rels><?xml version="1.0" encoding="UTF-8" standalone="yes"?>
<Relationships xmlns="http://schemas.openxmlformats.org/package/2006/relationships"><Relationship Id="rId8" Type="http://schemas.openxmlformats.org/officeDocument/2006/relationships/image" Target="../media/image15.png"/><Relationship Id="rId3" Type="http://schemas.openxmlformats.org/officeDocument/2006/relationships/image" Target="../media/image10.png"/><Relationship Id="rId7" Type="http://schemas.openxmlformats.org/officeDocument/2006/relationships/image" Target="../media/image14.gif"/><Relationship Id="rId2" Type="http://schemas.openxmlformats.org/officeDocument/2006/relationships/notesSlide" Target="../notesSlides/notesSlide8.xml"/><Relationship Id="rId1" Type="http://schemas.openxmlformats.org/officeDocument/2006/relationships/slideLayout" Target="../slideLayouts/slideLayout7.xml"/><Relationship Id="rId6" Type="http://schemas.openxmlformats.org/officeDocument/2006/relationships/image" Target="../media/image13.gif"/><Relationship Id="rId11" Type="http://schemas.openxmlformats.org/officeDocument/2006/relationships/image" Target="../media/image18.png"/><Relationship Id="rId5" Type="http://schemas.openxmlformats.org/officeDocument/2006/relationships/image" Target="../media/image12.gif"/><Relationship Id="rId10" Type="http://schemas.openxmlformats.org/officeDocument/2006/relationships/image" Target="../media/image17.png"/><Relationship Id="rId4" Type="http://schemas.openxmlformats.org/officeDocument/2006/relationships/image" Target="../media/image11.gif"/><Relationship Id="rId9" Type="http://schemas.openxmlformats.org/officeDocument/2006/relationships/image" Target="../media/image16.png"/></Relationships>
</file>

<file path=ppt/slides/_rels/slide9.xml.rels><?xml version="1.0" encoding="UTF-8" standalone="yes"?>
<Relationships xmlns="http://schemas.openxmlformats.org/package/2006/relationships"><Relationship Id="rId8" Type="http://schemas.microsoft.com/office/2007/relationships/hdphoto" Target="../media/hdphoto2.wdp"/><Relationship Id="rId3" Type="http://schemas.openxmlformats.org/officeDocument/2006/relationships/image" Target="../media/image15.png"/><Relationship Id="rId7" Type="http://schemas.openxmlformats.org/officeDocument/2006/relationships/image" Target="../media/image19.png"/><Relationship Id="rId2" Type="http://schemas.openxmlformats.org/officeDocument/2006/relationships/notesSlide" Target="../notesSlides/notesSlide9.xml"/><Relationship Id="rId1" Type="http://schemas.openxmlformats.org/officeDocument/2006/relationships/slideLayout" Target="../slideLayouts/slideLayout7.xml"/><Relationship Id="rId6" Type="http://schemas.openxmlformats.org/officeDocument/2006/relationships/image" Target="../media/image18.png"/><Relationship Id="rId5" Type="http://schemas.openxmlformats.org/officeDocument/2006/relationships/image" Target="../media/image17.png"/><Relationship Id="rId4" Type="http://schemas.openxmlformats.org/officeDocument/2006/relationships/image" Target="../media/image16.png"/><Relationship Id="rId9" Type="http://schemas.openxmlformats.org/officeDocument/2006/relationships/image" Target="../media/image20.png"/></Relationships>
</file>

<file path=ppt/slides/_rels/slide10.xml.rels><?xml version="1.0" encoding="UTF-8" standalone="yes"?>
<Relationships xmlns="http://schemas.openxmlformats.org/package/2006/relationships"><Relationship Id="rId8" Type="http://schemas.openxmlformats.org/officeDocument/2006/relationships/image" Target="../media/image21.gif"/><Relationship Id="rId3" Type="http://schemas.openxmlformats.org/officeDocument/2006/relationships/image" Target="../media/image15.png"/><Relationship Id="rId7" Type="http://schemas.openxmlformats.org/officeDocument/2006/relationships/image" Target="../media/image20.png"/><Relationship Id="rId2" Type="http://schemas.openxmlformats.org/officeDocument/2006/relationships/notesSlide" Target="../notesSlides/notesSlide10.xml"/><Relationship Id="rId1" Type="http://schemas.openxmlformats.org/officeDocument/2006/relationships/slideLayout" Target="../slideLayouts/slideLayout7.xml"/><Relationship Id="rId6" Type="http://schemas.openxmlformats.org/officeDocument/2006/relationships/image" Target="../media/image18.png"/><Relationship Id="rId11" Type="http://schemas.microsoft.com/office/2007/relationships/hdphoto" Target="../media/hdphoto3.wdp"/><Relationship Id="rId5" Type="http://schemas.openxmlformats.org/officeDocument/2006/relationships/image" Target="../media/image17.png"/><Relationship Id="rId10" Type="http://schemas.openxmlformats.org/officeDocument/2006/relationships/image" Target="../media/image23.png"/><Relationship Id="rId4" Type="http://schemas.openxmlformats.org/officeDocument/2006/relationships/image" Target="../media/image16.png"/><Relationship Id="rId9" Type="http://schemas.openxmlformats.org/officeDocument/2006/relationships/image" Target="../media/image22.png"/></Relationships>
</file>

<file path=ppt/slides/_rels/slide11.xml.rels><?xml version="1.0" encoding="UTF-8" standalone="yes"?>
<Relationships xmlns="http://schemas.openxmlformats.org/package/2006/relationships"><Relationship Id="rId8" Type="http://schemas.openxmlformats.org/officeDocument/2006/relationships/image" Target="../media/image20.png"/><Relationship Id="rId3" Type="http://schemas.openxmlformats.org/officeDocument/2006/relationships/notesSlide" Target="../notesSlides/notesSlide11.xml"/><Relationship Id="rId7" Type="http://schemas.openxmlformats.org/officeDocument/2006/relationships/image" Target="../media/image18.png"/><Relationship Id="rId2" Type="http://schemas.openxmlformats.org/officeDocument/2006/relationships/slideLayout" Target="../slideLayouts/slideLayout7.xml"/><Relationship Id="rId1" Type="http://schemas.openxmlformats.org/officeDocument/2006/relationships/video" Target="https://www.youtube.com/embed/WOZ6w4Lp0io?feature=oembed" TargetMode="External"/><Relationship Id="rId6" Type="http://schemas.openxmlformats.org/officeDocument/2006/relationships/image" Target="../media/image17.png"/><Relationship Id="rId5" Type="http://schemas.openxmlformats.org/officeDocument/2006/relationships/image" Target="../media/image16.png"/><Relationship Id="rId10" Type="http://schemas.openxmlformats.org/officeDocument/2006/relationships/image" Target="../media/image24.jpeg"/><Relationship Id="rId4" Type="http://schemas.openxmlformats.org/officeDocument/2006/relationships/image" Target="../media/image15.png"/><Relationship Id="rId9" Type="http://schemas.openxmlformats.org/officeDocument/2006/relationships/image" Target="../media/image21.gif"/></Relationships>
</file>

<file path=ppt/slides/_rels/slide12.xml.rels><?xml version="1.0" encoding="UTF-8" standalone="yes"?>
<Relationships xmlns="http://schemas.openxmlformats.org/package/2006/relationships"><Relationship Id="rId8" Type="http://schemas.openxmlformats.org/officeDocument/2006/relationships/image" Target="../media/image24.jpeg"/><Relationship Id="rId3" Type="http://schemas.openxmlformats.org/officeDocument/2006/relationships/notesSlide" Target="../notesSlides/notesSlide12.xml"/><Relationship Id="rId7" Type="http://schemas.openxmlformats.org/officeDocument/2006/relationships/image" Target="../media/image21.gif"/><Relationship Id="rId2" Type="http://schemas.openxmlformats.org/officeDocument/2006/relationships/slideLayout" Target="../slideLayouts/slideLayout7.xml"/><Relationship Id="rId1" Type="http://schemas.openxmlformats.org/officeDocument/2006/relationships/video" Target="https://www.youtube.com/embed/WOZ6w4Lp0io?feature=oembed" TargetMode="External"/><Relationship Id="rId6" Type="http://schemas.openxmlformats.org/officeDocument/2006/relationships/image" Target="../media/image20.png"/><Relationship Id="rId5" Type="http://schemas.openxmlformats.org/officeDocument/2006/relationships/image" Target="../media/image17.png"/><Relationship Id="rId4" Type="http://schemas.openxmlformats.org/officeDocument/2006/relationships/image" Target="../media/image15.png"/><Relationship Id="rId9" Type="http://schemas.openxmlformats.org/officeDocument/2006/relationships/image" Target="../media/image25.png"/></Relationships>
</file>

<file path=ppt/slides/_rels/slide13.xml.rels><?xml version="1.0" encoding="UTF-8" standalone="yes"?>
<Relationships xmlns="http://schemas.openxmlformats.org/package/2006/relationships"><Relationship Id="rId8" Type="http://schemas.openxmlformats.org/officeDocument/2006/relationships/image" Target="../media/image24.jpeg"/><Relationship Id="rId3" Type="http://schemas.openxmlformats.org/officeDocument/2006/relationships/notesSlide" Target="../notesSlides/notesSlide13.xml"/><Relationship Id="rId7" Type="http://schemas.openxmlformats.org/officeDocument/2006/relationships/image" Target="../media/image21.gif"/><Relationship Id="rId2" Type="http://schemas.openxmlformats.org/officeDocument/2006/relationships/slideLayout" Target="../slideLayouts/slideLayout7.xml"/><Relationship Id="rId1" Type="http://schemas.openxmlformats.org/officeDocument/2006/relationships/video" Target="https://www.youtube.com/embed/WOZ6w4Lp0io?feature=oembed" TargetMode="External"/><Relationship Id="rId6" Type="http://schemas.openxmlformats.org/officeDocument/2006/relationships/image" Target="../media/image20.png"/><Relationship Id="rId5" Type="http://schemas.openxmlformats.org/officeDocument/2006/relationships/image" Target="../media/image17.png"/><Relationship Id="rId4" Type="http://schemas.openxmlformats.org/officeDocument/2006/relationships/image" Target="../media/image15.png"/><Relationship Id="rId9" Type="http://schemas.openxmlformats.org/officeDocument/2006/relationships/image" Target="../media/image25.png"/></Relationships>
</file>

<file path=ppt/slides/_rels/slide14.xml.rels><?xml version="1.0" encoding="UTF-8" standalone="yes"?>
<Relationships xmlns="http://schemas.openxmlformats.org/package/2006/relationships"><Relationship Id="rId8" Type="http://schemas.openxmlformats.org/officeDocument/2006/relationships/image" Target="../media/image26.png"/><Relationship Id="rId3" Type="http://schemas.openxmlformats.org/officeDocument/2006/relationships/image" Target="../media/image15.png"/><Relationship Id="rId7" Type="http://schemas.openxmlformats.org/officeDocument/2006/relationships/image" Target="../media/image25.png"/><Relationship Id="rId2" Type="http://schemas.openxmlformats.org/officeDocument/2006/relationships/notesSlide" Target="../notesSlides/notesSlide14.xml"/><Relationship Id="rId1" Type="http://schemas.openxmlformats.org/officeDocument/2006/relationships/slideLayout" Target="../slideLayouts/slideLayout7.xml"/><Relationship Id="rId6" Type="http://schemas.openxmlformats.org/officeDocument/2006/relationships/image" Target="../media/image21.gif"/><Relationship Id="rId5" Type="http://schemas.openxmlformats.org/officeDocument/2006/relationships/image" Target="../media/image20.png"/><Relationship Id="rId4" Type="http://schemas.openxmlformats.org/officeDocument/2006/relationships/image" Target="../media/image17.png"/></Relationships>
</file>

<file path=ppt/slides/_rels/slide15.xml.rels><?xml version="1.0" encoding="UTF-8" standalone="yes"?>
<Relationships xmlns="http://schemas.openxmlformats.org/package/2006/relationships"><Relationship Id="rId8" Type="http://schemas.openxmlformats.org/officeDocument/2006/relationships/image" Target="../media/image24.jpeg"/><Relationship Id="rId3" Type="http://schemas.openxmlformats.org/officeDocument/2006/relationships/notesSlide" Target="../notesSlides/notesSlide15.xml"/><Relationship Id="rId7" Type="http://schemas.openxmlformats.org/officeDocument/2006/relationships/image" Target="../media/image21.gif"/><Relationship Id="rId12" Type="http://schemas.microsoft.com/office/2007/relationships/hdphoto" Target="../media/hdphoto5.wdp"/><Relationship Id="rId2" Type="http://schemas.openxmlformats.org/officeDocument/2006/relationships/slideLayout" Target="../slideLayouts/slideLayout7.xml"/><Relationship Id="rId1" Type="http://schemas.openxmlformats.org/officeDocument/2006/relationships/video" Target="https://www.youtube.com/embed/WOZ6w4Lp0io?feature=oembed" TargetMode="External"/><Relationship Id="rId6" Type="http://schemas.openxmlformats.org/officeDocument/2006/relationships/image" Target="../media/image20.png"/><Relationship Id="rId11" Type="http://schemas.openxmlformats.org/officeDocument/2006/relationships/image" Target="../media/image28.png"/><Relationship Id="rId5" Type="http://schemas.openxmlformats.org/officeDocument/2006/relationships/image" Target="../media/image17.png"/><Relationship Id="rId10" Type="http://schemas.microsoft.com/office/2007/relationships/hdphoto" Target="../media/hdphoto4.wdp"/><Relationship Id="rId4" Type="http://schemas.openxmlformats.org/officeDocument/2006/relationships/image" Target="../media/image15.png"/><Relationship Id="rId9" Type="http://schemas.openxmlformats.org/officeDocument/2006/relationships/image" Target="../media/image27.png"/></Relationships>
</file>

<file path=ppt/slides/_rels/slide16.xml.rels><?xml version="1.0" encoding="UTF-8" standalone="yes"?>
<Relationships xmlns="http://schemas.openxmlformats.org/package/2006/relationships"><Relationship Id="rId8" Type="http://schemas.openxmlformats.org/officeDocument/2006/relationships/image" Target="../media/image24.jpeg"/><Relationship Id="rId13" Type="http://schemas.openxmlformats.org/officeDocument/2006/relationships/image" Target="../media/image29.jpeg"/><Relationship Id="rId3" Type="http://schemas.openxmlformats.org/officeDocument/2006/relationships/notesSlide" Target="../notesSlides/notesSlide16.xml"/><Relationship Id="rId7" Type="http://schemas.openxmlformats.org/officeDocument/2006/relationships/image" Target="../media/image21.gif"/><Relationship Id="rId12" Type="http://schemas.microsoft.com/office/2007/relationships/hdphoto" Target="../media/hdphoto5.wdp"/><Relationship Id="rId2" Type="http://schemas.openxmlformats.org/officeDocument/2006/relationships/slideLayout" Target="../slideLayouts/slideLayout7.xml"/><Relationship Id="rId1" Type="http://schemas.openxmlformats.org/officeDocument/2006/relationships/video" Target="https://www.youtube.com/embed/WOZ6w4Lp0io?feature=oembed" TargetMode="External"/><Relationship Id="rId6" Type="http://schemas.openxmlformats.org/officeDocument/2006/relationships/image" Target="../media/image20.png"/><Relationship Id="rId11" Type="http://schemas.openxmlformats.org/officeDocument/2006/relationships/image" Target="../media/image28.png"/><Relationship Id="rId5" Type="http://schemas.openxmlformats.org/officeDocument/2006/relationships/image" Target="../media/image17.png"/><Relationship Id="rId10" Type="http://schemas.microsoft.com/office/2007/relationships/hdphoto" Target="../media/hdphoto4.wdp"/><Relationship Id="rId4" Type="http://schemas.openxmlformats.org/officeDocument/2006/relationships/image" Target="../media/image15.png"/><Relationship Id="rId9" Type="http://schemas.openxmlformats.org/officeDocument/2006/relationships/image" Target="../media/image27.png"/></Relationships>
</file>

<file path=ppt/slides/_rels/slide17.xml.rels><?xml version="1.0" encoding="UTF-8" standalone="yes"?>
<Relationships xmlns="http://schemas.openxmlformats.org/package/2006/relationships"><Relationship Id="rId8" Type="http://schemas.openxmlformats.org/officeDocument/2006/relationships/image" Target="../media/image24.jpeg"/><Relationship Id="rId13" Type="http://schemas.openxmlformats.org/officeDocument/2006/relationships/image" Target="../media/image29.jpeg"/><Relationship Id="rId3" Type="http://schemas.openxmlformats.org/officeDocument/2006/relationships/notesSlide" Target="../notesSlides/notesSlide17.xml"/><Relationship Id="rId7" Type="http://schemas.openxmlformats.org/officeDocument/2006/relationships/image" Target="../media/image21.gif"/><Relationship Id="rId12" Type="http://schemas.microsoft.com/office/2007/relationships/hdphoto" Target="../media/hdphoto5.wdp"/><Relationship Id="rId2" Type="http://schemas.openxmlformats.org/officeDocument/2006/relationships/slideLayout" Target="../slideLayouts/slideLayout7.xml"/><Relationship Id="rId1" Type="http://schemas.openxmlformats.org/officeDocument/2006/relationships/video" Target="https://www.youtube.com/embed/WOZ6w4Lp0io?feature=oembed" TargetMode="External"/><Relationship Id="rId6" Type="http://schemas.openxmlformats.org/officeDocument/2006/relationships/image" Target="../media/image20.png"/><Relationship Id="rId11" Type="http://schemas.openxmlformats.org/officeDocument/2006/relationships/image" Target="../media/image28.png"/><Relationship Id="rId5" Type="http://schemas.openxmlformats.org/officeDocument/2006/relationships/image" Target="../media/image17.png"/><Relationship Id="rId15" Type="http://schemas.openxmlformats.org/officeDocument/2006/relationships/image" Target="../media/image31.gif"/><Relationship Id="rId10" Type="http://schemas.microsoft.com/office/2007/relationships/hdphoto" Target="../media/hdphoto4.wdp"/><Relationship Id="rId4" Type="http://schemas.openxmlformats.org/officeDocument/2006/relationships/image" Target="../media/image15.png"/><Relationship Id="rId9" Type="http://schemas.openxmlformats.org/officeDocument/2006/relationships/image" Target="../media/image27.png"/><Relationship Id="rId14" Type="http://schemas.openxmlformats.org/officeDocument/2006/relationships/image" Target="../media/image30.gif"/></Relationships>
</file>

<file path=ppt/slides/_rels/slide18.xml.rels><?xml version="1.0" encoding="UTF-8" standalone="yes"?>
<Relationships xmlns="http://schemas.openxmlformats.org/package/2006/relationships"><Relationship Id="rId8" Type="http://schemas.openxmlformats.org/officeDocument/2006/relationships/image" Target="../media/image24.jpeg"/><Relationship Id="rId13" Type="http://schemas.openxmlformats.org/officeDocument/2006/relationships/image" Target="../media/image29.jpeg"/><Relationship Id="rId3" Type="http://schemas.openxmlformats.org/officeDocument/2006/relationships/notesSlide" Target="../notesSlides/notesSlide18.xml"/><Relationship Id="rId7" Type="http://schemas.openxmlformats.org/officeDocument/2006/relationships/image" Target="../media/image21.gif"/><Relationship Id="rId12" Type="http://schemas.microsoft.com/office/2007/relationships/hdphoto" Target="../media/hdphoto5.wdp"/><Relationship Id="rId2" Type="http://schemas.openxmlformats.org/officeDocument/2006/relationships/slideLayout" Target="../slideLayouts/slideLayout7.xml"/><Relationship Id="rId1" Type="http://schemas.openxmlformats.org/officeDocument/2006/relationships/video" Target="https://www.youtube.com/embed/WOZ6w4Lp0io?feature=oembed" TargetMode="External"/><Relationship Id="rId6" Type="http://schemas.openxmlformats.org/officeDocument/2006/relationships/image" Target="../media/image20.png"/><Relationship Id="rId11" Type="http://schemas.openxmlformats.org/officeDocument/2006/relationships/image" Target="../media/image28.png"/><Relationship Id="rId5" Type="http://schemas.openxmlformats.org/officeDocument/2006/relationships/image" Target="../media/image17.png"/><Relationship Id="rId10" Type="http://schemas.microsoft.com/office/2007/relationships/hdphoto" Target="../media/hdphoto4.wdp"/><Relationship Id="rId4" Type="http://schemas.openxmlformats.org/officeDocument/2006/relationships/image" Target="../media/image15.png"/><Relationship Id="rId9" Type="http://schemas.openxmlformats.org/officeDocument/2006/relationships/image" Target="../media/image27.png"/><Relationship Id="rId14" Type="http://schemas.openxmlformats.org/officeDocument/2006/relationships/image" Target="../media/image32.png"/></Relationships>
</file>

<file path=ppt/slides/_rels/slide19.xml.rels><?xml version="1.0" encoding="UTF-8" standalone="yes"?>
<Relationships xmlns="http://schemas.openxmlformats.org/package/2006/relationships"><Relationship Id="rId3" Type="http://schemas.openxmlformats.org/officeDocument/2006/relationships/hyperlink" Target="https://en.wikipedia.org/wiki/Ollie_Johnston" TargetMode="External"/><Relationship Id="rId2" Type="http://schemas.openxmlformats.org/officeDocument/2006/relationships/hyperlink" Target="https://www.youtube.com/watch?v=7Dga-UqdBR8" TargetMode="External"/><Relationship Id="rId1" Type="http://schemas.openxmlformats.org/officeDocument/2006/relationships/slideLayout" Target="../slideLayouts/slideLayout7.xml"/><Relationship Id="rId5" Type="http://schemas.openxmlformats.org/officeDocument/2006/relationships/hyperlink" Target="https://www.healthline.com/human-body-maps/arm" TargetMode="External"/><Relationship Id="rId4" Type="http://schemas.openxmlformats.org/officeDocument/2006/relationships/hyperlink" Target="https://design.tutsplus.com/articles/human-anatomy-fundamentals-flexibility-and-joint-limitations--vector-25401" TargetMode="External"/></Relationships>
</file>

<file path=ppt/slides/_rels/slide20.xml.rels><?xml version="1.0" encoding="UTF-8" standalone="yes"?>
<Relationships xmlns="http://schemas.openxmlformats.org/package/2006/relationships"><Relationship Id="rId3" Type="http://schemas.openxmlformats.org/officeDocument/2006/relationships/hyperlink" Target="https://pixledigital.com/blog/step-by-step-animation-process/" TargetMode="External"/><Relationship Id="rId2" Type="http://schemas.openxmlformats.org/officeDocument/2006/relationships/hyperlink" Target="https://www.vertex42.com/ExcelTemplates/simple-gantt-chart.html?utm_source=ms&amp;utm_medium=file&amp;utm_campaign=office&amp;utm_content=url" TargetMode="External"/><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Isosceles Triangle 3">
            <a:extLst>
              <a:ext uri="{FF2B5EF4-FFF2-40B4-BE49-F238E27FC236}">
                <a16:creationId xmlns:a16="http://schemas.microsoft.com/office/drawing/2014/main" id="{6445D902-E705-7ECE-2440-35290B7ADC19}"/>
              </a:ext>
            </a:extLst>
          </p:cNvPr>
          <p:cNvSpPr/>
          <p:nvPr/>
        </p:nvSpPr>
        <p:spPr>
          <a:xfrm rot="5400000">
            <a:off x="2667000" y="-2666999"/>
            <a:ext cx="6858000" cy="12192000"/>
          </a:xfrm>
          <a:prstGeom prst="triangle">
            <a:avLst>
              <a:gd name="adj" fmla="val 49643"/>
            </a:avLst>
          </a:prstGeom>
          <a:solidFill>
            <a:schemeClr val="tx2">
              <a:lumMod val="10000"/>
              <a:lumOff val="9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5" name="Isosceles Triangle 4">
            <a:extLst>
              <a:ext uri="{FF2B5EF4-FFF2-40B4-BE49-F238E27FC236}">
                <a16:creationId xmlns:a16="http://schemas.microsoft.com/office/drawing/2014/main" id="{31E4A0EE-3649-AA98-5142-A83989C53AAD}"/>
              </a:ext>
            </a:extLst>
          </p:cNvPr>
          <p:cNvSpPr/>
          <p:nvPr/>
        </p:nvSpPr>
        <p:spPr>
          <a:xfrm rot="5400000" flipV="1">
            <a:off x="5836784" y="502784"/>
            <a:ext cx="6858000" cy="5852432"/>
          </a:xfrm>
          <a:prstGeom prst="triangle">
            <a:avLst/>
          </a:prstGeom>
          <a:solidFill>
            <a:schemeClr val="accent2">
              <a:lumMod val="20000"/>
              <a:lumOff val="8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 name="Title 1"/>
          <p:cNvSpPr>
            <a:spLocks noGrp="1"/>
          </p:cNvSpPr>
          <p:nvPr>
            <p:ph type="ctrTitle"/>
          </p:nvPr>
        </p:nvSpPr>
        <p:spPr/>
        <p:txBody>
          <a:bodyPr/>
          <a:lstStyle/>
          <a:p>
            <a:r>
              <a:rPr lang="en-US">
                <a:latin typeface="Times New Roman"/>
                <a:cs typeface="Times New Roman"/>
              </a:rPr>
              <a:t>Animation Research</a:t>
            </a:r>
          </a:p>
        </p:txBody>
      </p:sp>
      <p:sp>
        <p:nvSpPr>
          <p:cNvPr id="3" name="Subtitle 2"/>
          <p:cNvSpPr>
            <a:spLocks noGrp="1"/>
          </p:cNvSpPr>
          <p:nvPr>
            <p:ph type="subTitle" idx="1"/>
          </p:nvPr>
        </p:nvSpPr>
        <p:spPr/>
        <p:txBody>
          <a:bodyPr vert="horz" lIns="91440" tIns="45720" rIns="91440" bIns="45720" rtlCol="0" anchor="t">
            <a:normAutofit/>
          </a:bodyPr>
          <a:lstStyle/>
          <a:p>
            <a:r>
              <a:rPr lang="en-US">
                <a:latin typeface="Times New Roman"/>
                <a:cs typeface="Times New Roman"/>
              </a:rPr>
              <a:t>Beccy Burrows</a:t>
            </a:r>
          </a:p>
        </p:txBody>
      </p:sp>
      <p:sp>
        <p:nvSpPr>
          <p:cNvPr id="6" name="TextBox 5">
            <a:extLst>
              <a:ext uri="{FF2B5EF4-FFF2-40B4-BE49-F238E27FC236}">
                <a16:creationId xmlns:a16="http://schemas.microsoft.com/office/drawing/2014/main" id="{F2F67A4F-A45D-8A55-AB5C-069F51F50406}"/>
              </a:ext>
            </a:extLst>
          </p:cNvPr>
          <p:cNvSpPr txBox="1"/>
          <p:nvPr/>
        </p:nvSpPr>
        <p:spPr>
          <a:xfrm>
            <a:off x="3352800" y="6982787"/>
            <a:ext cx="5486400" cy="954107"/>
          </a:xfrm>
          <a:prstGeom prst="rect">
            <a:avLst/>
          </a:prstGeom>
          <a:noFill/>
        </p:spPr>
        <p:txBody>
          <a:bodyPr wrap="square" rtlCol="0">
            <a:spAutoFit/>
          </a:bodyPr>
          <a:lstStyle/>
          <a:p>
            <a:pPr algn="ctr"/>
            <a:r>
              <a:rPr lang="en-GB" sz="2800" b="1">
                <a:latin typeface="Times New Roman" panose="02020603050405020304" pitchFamily="18" charset="0"/>
                <a:cs typeface="Times New Roman" panose="02020603050405020304" pitchFamily="18" charset="0"/>
              </a:rPr>
              <a:t>How can character be expressed within first person perspective?</a:t>
            </a:r>
          </a:p>
        </p:txBody>
      </p:sp>
    </p:spTree>
    <p:extLst>
      <p:ext uri="{BB962C8B-B14F-4D97-AF65-F5344CB8AC3E}">
        <p14:creationId xmlns:p14="http://schemas.microsoft.com/office/powerpoint/2010/main" val="10985722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3F054E8-1676-77ED-E95A-F48C61321D41}"/>
            </a:ext>
          </a:extLst>
        </p:cNvPr>
        <p:cNvGrpSpPr/>
        <p:nvPr/>
      </p:nvGrpSpPr>
      <p:grpSpPr>
        <a:xfrm>
          <a:off x="0" y="0"/>
          <a:ext cx="0" cy="0"/>
          <a:chOff x="0" y="0"/>
          <a:chExt cx="0" cy="0"/>
        </a:xfrm>
      </p:grpSpPr>
      <p:sp>
        <p:nvSpPr>
          <p:cNvPr id="4" name="Isosceles Triangle 3">
            <a:extLst>
              <a:ext uri="{FF2B5EF4-FFF2-40B4-BE49-F238E27FC236}">
                <a16:creationId xmlns:a16="http://schemas.microsoft.com/office/drawing/2014/main" id="{4513C777-5030-DFBA-183A-4BAE28ED98FF}"/>
              </a:ext>
            </a:extLst>
          </p:cNvPr>
          <p:cNvSpPr/>
          <p:nvPr/>
        </p:nvSpPr>
        <p:spPr>
          <a:xfrm rot="5400000">
            <a:off x="2667000" y="-2666999"/>
            <a:ext cx="6858000" cy="12192000"/>
          </a:xfrm>
          <a:prstGeom prst="triangle">
            <a:avLst>
              <a:gd name="adj" fmla="val 49643"/>
            </a:avLst>
          </a:prstGeom>
          <a:solidFill>
            <a:schemeClr val="tx2">
              <a:lumMod val="10000"/>
              <a:lumOff val="9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5" name="Isosceles Triangle 4">
            <a:extLst>
              <a:ext uri="{FF2B5EF4-FFF2-40B4-BE49-F238E27FC236}">
                <a16:creationId xmlns:a16="http://schemas.microsoft.com/office/drawing/2014/main" id="{6EF1BB05-ADE3-B192-CF91-AECA18386DF0}"/>
              </a:ext>
            </a:extLst>
          </p:cNvPr>
          <p:cNvSpPr/>
          <p:nvPr/>
        </p:nvSpPr>
        <p:spPr>
          <a:xfrm rot="5400000" flipV="1">
            <a:off x="2667000" y="-2667000"/>
            <a:ext cx="6858000" cy="12192000"/>
          </a:xfrm>
          <a:prstGeom prst="triangle">
            <a:avLst/>
          </a:prstGeom>
          <a:solidFill>
            <a:schemeClr val="accent2">
              <a:lumMod val="20000"/>
              <a:lumOff val="8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 name="Title 1">
            <a:extLst>
              <a:ext uri="{FF2B5EF4-FFF2-40B4-BE49-F238E27FC236}">
                <a16:creationId xmlns:a16="http://schemas.microsoft.com/office/drawing/2014/main" id="{E96205ED-8932-C43F-A569-FE4F674A9047}"/>
              </a:ext>
            </a:extLst>
          </p:cNvPr>
          <p:cNvSpPr>
            <a:spLocks noGrp="1"/>
          </p:cNvSpPr>
          <p:nvPr>
            <p:ph type="ctrTitle"/>
          </p:nvPr>
        </p:nvSpPr>
        <p:spPr>
          <a:xfrm>
            <a:off x="1524000" y="-1335087"/>
            <a:ext cx="9144000" cy="2387600"/>
          </a:xfrm>
        </p:spPr>
        <p:txBody>
          <a:bodyPr/>
          <a:lstStyle/>
          <a:p>
            <a:r>
              <a:rPr lang="en-US">
                <a:latin typeface="Times New Roman"/>
                <a:cs typeface="Times New Roman"/>
              </a:rPr>
              <a:t>Animation Research</a:t>
            </a:r>
          </a:p>
        </p:txBody>
      </p:sp>
      <p:sp>
        <p:nvSpPr>
          <p:cNvPr id="3" name="Subtitle 2">
            <a:extLst>
              <a:ext uri="{FF2B5EF4-FFF2-40B4-BE49-F238E27FC236}">
                <a16:creationId xmlns:a16="http://schemas.microsoft.com/office/drawing/2014/main" id="{237181EC-7B6E-7671-7D22-608E5D4FCC7C}"/>
              </a:ext>
            </a:extLst>
          </p:cNvPr>
          <p:cNvSpPr>
            <a:spLocks noGrp="1"/>
          </p:cNvSpPr>
          <p:nvPr>
            <p:ph type="subTitle" idx="1"/>
          </p:nvPr>
        </p:nvSpPr>
        <p:spPr>
          <a:xfrm>
            <a:off x="1524000" y="1144588"/>
            <a:ext cx="9144000" cy="1655762"/>
          </a:xfrm>
        </p:spPr>
        <p:txBody>
          <a:bodyPr vert="horz" lIns="91440" tIns="45720" rIns="91440" bIns="45720" rtlCol="0" anchor="t">
            <a:normAutofit/>
          </a:bodyPr>
          <a:lstStyle/>
          <a:p>
            <a:r>
              <a:rPr lang="en-US">
                <a:latin typeface="Times New Roman"/>
                <a:cs typeface="Times New Roman"/>
              </a:rPr>
              <a:t>Beccy Burrows</a:t>
            </a:r>
          </a:p>
        </p:txBody>
      </p:sp>
      <p:sp>
        <p:nvSpPr>
          <p:cNvPr id="6" name="TextBox 5">
            <a:extLst>
              <a:ext uri="{FF2B5EF4-FFF2-40B4-BE49-F238E27FC236}">
                <a16:creationId xmlns:a16="http://schemas.microsoft.com/office/drawing/2014/main" id="{5C8F3D6F-540C-4E68-2B23-5ED29689B145}"/>
              </a:ext>
            </a:extLst>
          </p:cNvPr>
          <p:cNvSpPr txBox="1"/>
          <p:nvPr/>
        </p:nvSpPr>
        <p:spPr>
          <a:xfrm>
            <a:off x="3434443" y="2831247"/>
            <a:ext cx="5486400" cy="954107"/>
          </a:xfrm>
          <a:prstGeom prst="rect">
            <a:avLst/>
          </a:prstGeom>
          <a:noFill/>
        </p:spPr>
        <p:txBody>
          <a:bodyPr wrap="square" rtlCol="0">
            <a:spAutoFit/>
          </a:bodyPr>
          <a:lstStyle/>
          <a:p>
            <a:pPr algn="ctr"/>
            <a:r>
              <a:rPr lang="en-GB" sz="2800" b="1">
                <a:latin typeface="Times New Roman" panose="02020603050405020304" pitchFamily="18" charset="0"/>
                <a:cs typeface="Times New Roman" panose="02020603050405020304" pitchFamily="18" charset="0"/>
              </a:rPr>
              <a:t>How can character be expressed within first person perspective?</a:t>
            </a:r>
          </a:p>
        </p:txBody>
      </p:sp>
      <p:pic>
        <p:nvPicPr>
          <p:cNvPr id="7" name="Picture 6">
            <a:extLst>
              <a:ext uri="{FF2B5EF4-FFF2-40B4-BE49-F238E27FC236}">
                <a16:creationId xmlns:a16="http://schemas.microsoft.com/office/drawing/2014/main" id="{9EE0E6F8-224B-C0E4-1AE5-0F27F912577C}"/>
              </a:ext>
            </a:extLst>
          </p:cNvPr>
          <p:cNvPicPr>
            <a:picLocks noChangeAspect="1"/>
          </p:cNvPicPr>
          <p:nvPr/>
        </p:nvPicPr>
        <p:blipFill>
          <a:blip r:embed="rId3"/>
          <a:stretch>
            <a:fillRect/>
          </a:stretch>
        </p:blipFill>
        <p:spPr>
          <a:xfrm>
            <a:off x="225915" y="7166814"/>
            <a:ext cx="2899486" cy="1632471"/>
          </a:xfrm>
          <a:prstGeom prst="rect">
            <a:avLst/>
          </a:prstGeom>
        </p:spPr>
      </p:pic>
      <p:sp>
        <p:nvSpPr>
          <p:cNvPr id="8" name="TextBox 7">
            <a:extLst>
              <a:ext uri="{FF2B5EF4-FFF2-40B4-BE49-F238E27FC236}">
                <a16:creationId xmlns:a16="http://schemas.microsoft.com/office/drawing/2014/main" id="{6A40B30D-F43F-3056-6927-DE8AE79E501E}"/>
              </a:ext>
            </a:extLst>
          </p:cNvPr>
          <p:cNvSpPr txBox="1"/>
          <p:nvPr/>
        </p:nvSpPr>
        <p:spPr>
          <a:xfrm>
            <a:off x="3125401" y="8603342"/>
            <a:ext cx="349900" cy="246221"/>
          </a:xfrm>
          <a:prstGeom prst="rect">
            <a:avLst/>
          </a:prstGeom>
          <a:noFill/>
        </p:spPr>
        <p:txBody>
          <a:bodyPr wrap="square" rtlCol="0">
            <a:spAutoFit/>
          </a:bodyPr>
          <a:lstStyle/>
          <a:p>
            <a:r>
              <a:rPr lang="en-GB" sz="1000">
                <a:latin typeface="Times New Roman" panose="02020603050405020304" pitchFamily="18" charset="0"/>
                <a:cs typeface="Times New Roman" panose="02020603050405020304" pitchFamily="18" charset="0"/>
              </a:rPr>
              <a:t>[1]</a:t>
            </a:r>
          </a:p>
        </p:txBody>
      </p:sp>
      <p:pic>
        <p:nvPicPr>
          <p:cNvPr id="9" name="Picture 2" descr="Overwatch 2">
            <a:extLst>
              <a:ext uri="{FF2B5EF4-FFF2-40B4-BE49-F238E27FC236}">
                <a16:creationId xmlns:a16="http://schemas.microsoft.com/office/drawing/2014/main" id="{61015973-9398-08E3-F4C1-E0FD785DC49D}"/>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223231" y="9262855"/>
            <a:ext cx="2902170" cy="1632471"/>
          </a:xfrm>
          <a:prstGeom prst="rect">
            <a:avLst/>
          </a:prstGeom>
          <a:noFill/>
          <a:extLst>
            <a:ext uri="{909E8E84-426E-40DD-AFC4-6F175D3DCCD1}">
              <a14:hiddenFill xmlns:a14="http://schemas.microsoft.com/office/drawing/2010/main">
                <a:solidFill>
                  <a:srgbClr val="FFFFFF"/>
                </a:solidFill>
              </a14:hiddenFill>
            </a:ext>
          </a:extLst>
        </p:spPr>
      </p:pic>
      <p:sp>
        <p:nvSpPr>
          <p:cNvPr id="10" name="TextBox 9">
            <a:extLst>
              <a:ext uri="{FF2B5EF4-FFF2-40B4-BE49-F238E27FC236}">
                <a16:creationId xmlns:a16="http://schemas.microsoft.com/office/drawing/2014/main" id="{B5069BA6-4498-A82E-6ED0-62874A7CEB97}"/>
              </a:ext>
            </a:extLst>
          </p:cNvPr>
          <p:cNvSpPr txBox="1"/>
          <p:nvPr/>
        </p:nvSpPr>
        <p:spPr>
          <a:xfrm>
            <a:off x="3125401" y="10649105"/>
            <a:ext cx="349900" cy="246221"/>
          </a:xfrm>
          <a:prstGeom prst="rect">
            <a:avLst/>
          </a:prstGeom>
          <a:noFill/>
        </p:spPr>
        <p:txBody>
          <a:bodyPr wrap="square" rtlCol="0">
            <a:spAutoFit/>
          </a:bodyPr>
          <a:lstStyle/>
          <a:p>
            <a:r>
              <a:rPr lang="en-GB" sz="1000">
                <a:latin typeface="Times New Roman" panose="02020603050405020304" pitchFamily="18" charset="0"/>
                <a:cs typeface="Times New Roman" panose="02020603050405020304" pitchFamily="18" charset="0"/>
              </a:rPr>
              <a:t>[2]</a:t>
            </a:r>
          </a:p>
        </p:txBody>
      </p:sp>
      <p:pic>
        <p:nvPicPr>
          <p:cNvPr id="11" name="Picture 10">
            <a:extLst>
              <a:ext uri="{FF2B5EF4-FFF2-40B4-BE49-F238E27FC236}">
                <a16:creationId xmlns:a16="http://schemas.microsoft.com/office/drawing/2014/main" id="{A78B5746-AFC2-FB27-BFA1-B33CA57FCE31}"/>
              </a:ext>
            </a:extLst>
          </p:cNvPr>
          <p:cNvPicPr>
            <a:picLocks noChangeAspect="1"/>
          </p:cNvPicPr>
          <p:nvPr/>
        </p:nvPicPr>
        <p:blipFill>
          <a:blip r:embed="rId5"/>
          <a:stretch>
            <a:fillRect/>
          </a:stretch>
        </p:blipFill>
        <p:spPr>
          <a:xfrm>
            <a:off x="225916" y="11359000"/>
            <a:ext cx="2902170" cy="1632368"/>
          </a:xfrm>
          <a:prstGeom prst="rect">
            <a:avLst/>
          </a:prstGeom>
        </p:spPr>
      </p:pic>
      <p:sp>
        <p:nvSpPr>
          <p:cNvPr id="12" name="TextBox 11">
            <a:extLst>
              <a:ext uri="{FF2B5EF4-FFF2-40B4-BE49-F238E27FC236}">
                <a16:creationId xmlns:a16="http://schemas.microsoft.com/office/drawing/2014/main" id="{77729D98-6F55-B05E-247B-24C998FF773F}"/>
              </a:ext>
            </a:extLst>
          </p:cNvPr>
          <p:cNvSpPr txBox="1"/>
          <p:nvPr/>
        </p:nvSpPr>
        <p:spPr>
          <a:xfrm>
            <a:off x="3128085" y="12745147"/>
            <a:ext cx="349900" cy="246221"/>
          </a:xfrm>
          <a:prstGeom prst="rect">
            <a:avLst/>
          </a:prstGeom>
          <a:noFill/>
        </p:spPr>
        <p:txBody>
          <a:bodyPr wrap="square" rtlCol="0">
            <a:spAutoFit/>
          </a:bodyPr>
          <a:lstStyle/>
          <a:p>
            <a:r>
              <a:rPr lang="en-GB" sz="1000">
                <a:latin typeface="Times New Roman" panose="02020603050405020304" pitchFamily="18" charset="0"/>
                <a:cs typeface="Times New Roman" panose="02020603050405020304" pitchFamily="18" charset="0"/>
              </a:rPr>
              <a:t>[3]</a:t>
            </a:r>
          </a:p>
        </p:txBody>
      </p:sp>
      <p:pic>
        <p:nvPicPr>
          <p:cNvPr id="13" name="Picture 12" descr="A hand holding a laser beam&#10;&#10;Description automatically generated">
            <a:extLst>
              <a:ext uri="{FF2B5EF4-FFF2-40B4-BE49-F238E27FC236}">
                <a16:creationId xmlns:a16="http://schemas.microsoft.com/office/drawing/2014/main" id="{5D662D3D-3103-077F-332B-5388222F2222}"/>
              </a:ext>
            </a:extLst>
          </p:cNvPr>
          <p:cNvPicPr>
            <a:picLocks noChangeAspect="1"/>
          </p:cNvPicPr>
          <p:nvPr/>
        </p:nvPicPr>
        <p:blipFill>
          <a:blip r:embed="rId6">
            <a:extLst>
              <a:ext uri="{28A0092B-C50C-407E-A947-70E740481C1C}">
                <a14:useLocalDpi xmlns:a14="http://schemas.microsoft.com/office/drawing/2010/main" val="0"/>
              </a:ext>
            </a:extLst>
          </a:blip>
          <a:stretch>
            <a:fillRect/>
          </a:stretch>
        </p:blipFill>
        <p:spPr>
          <a:xfrm>
            <a:off x="12472626" y="3637331"/>
            <a:ext cx="5209310" cy="2930237"/>
          </a:xfrm>
          <a:prstGeom prst="rect">
            <a:avLst/>
          </a:prstGeom>
        </p:spPr>
      </p:pic>
      <p:sp>
        <p:nvSpPr>
          <p:cNvPr id="14" name="TextBox 13">
            <a:extLst>
              <a:ext uri="{FF2B5EF4-FFF2-40B4-BE49-F238E27FC236}">
                <a16:creationId xmlns:a16="http://schemas.microsoft.com/office/drawing/2014/main" id="{E49644E2-1530-1C09-64C1-87E24210751C}"/>
              </a:ext>
            </a:extLst>
          </p:cNvPr>
          <p:cNvSpPr txBox="1"/>
          <p:nvPr/>
        </p:nvSpPr>
        <p:spPr>
          <a:xfrm>
            <a:off x="17721663" y="6359750"/>
            <a:ext cx="349900" cy="246221"/>
          </a:xfrm>
          <a:prstGeom prst="rect">
            <a:avLst/>
          </a:prstGeom>
          <a:noFill/>
        </p:spPr>
        <p:txBody>
          <a:bodyPr wrap="square" rtlCol="0">
            <a:spAutoFit/>
          </a:bodyPr>
          <a:lstStyle/>
          <a:p>
            <a:r>
              <a:rPr lang="en-GB" sz="1000">
                <a:latin typeface="Times New Roman" panose="02020603050405020304" pitchFamily="18" charset="0"/>
                <a:cs typeface="Times New Roman" panose="02020603050405020304" pitchFamily="18" charset="0"/>
              </a:rPr>
              <a:t>[!]</a:t>
            </a:r>
          </a:p>
        </p:txBody>
      </p:sp>
      <p:pic>
        <p:nvPicPr>
          <p:cNvPr id="15" name="Picture 14" descr="A video game of an object in the woods&#10;&#10;Description automatically generated">
            <a:extLst>
              <a:ext uri="{FF2B5EF4-FFF2-40B4-BE49-F238E27FC236}">
                <a16:creationId xmlns:a16="http://schemas.microsoft.com/office/drawing/2014/main" id="{7BD67D56-A7DB-5260-55BB-ED1ECAC62119}"/>
              </a:ext>
            </a:extLst>
          </p:cNvPr>
          <p:cNvPicPr>
            <a:picLocks noChangeAspect="1"/>
          </p:cNvPicPr>
          <p:nvPr/>
        </p:nvPicPr>
        <p:blipFill>
          <a:blip r:embed="rId7">
            <a:extLst>
              <a:ext uri="{28A0092B-C50C-407E-A947-70E740481C1C}">
                <a14:useLocalDpi xmlns:a14="http://schemas.microsoft.com/office/drawing/2010/main" val="0"/>
              </a:ext>
            </a:extLst>
          </a:blip>
          <a:stretch>
            <a:fillRect/>
          </a:stretch>
        </p:blipFill>
        <p:spPr>
          <a:xfrm>
            <a:off x="12472626" y="327378"/>
            <a:ext cx="5209310" cy="2930237"/>
          </a:xfrm>
          <a:prstGeom prst="rect">
            <a:avLst/>
          </a:prstGeom>
        </p:spPr>
      </p:pic>
      <p:sp>
        <p:nvSpPr>
          <p:cNvPr id="16" name="TextBox 15">
            <a:extLst>
              <a:ext uri="{FF2B5EF4-FFF2-40B4-BE49-F238E27FC236}">
                <a16:creationId xmlns:a16="http://schemas.microsoft.com/office/drawing/2014/main" id="{FAD49863-EAB5-DC4E-F578-50D56CAAE5FE}"/>
              </a:ext>
            </a:extLst>
          </p:cNvPr>
          <p:cNvSpPr txBox="1"/>
          <p:nvPr/>
        </p:nvSpPr>
        <p:spPr>
          <a:xfrm>
            <a:off x="17721663" y="2987236"/>
            <a:ext cx="349900" cy="246221"/>
          </a:xfrm>
          <a:prstGeom prst="rect">
            <a:avLst/>
          </a:prstGeom>
          <a:noFill/>
        </p:spPr>
        <p:txBody>
          <a:bodyPr wrap="square" rtlCol="0">
            <a:spAutoFit/>
          </a:bodyPr>
          <a:lstStyle/>
          <a:p>
            <a:r>
              <a:rPr lang="en-GB" sz="1000">
                <a:latin typeface="Times New Roman" panose="02020603050405020304" pitchFamily="18" charset="0"/>
                <a:cs typeface="Times New Roman" panose="02020603050405020304" pitchFamily="18" charset="0"/>
              </a:rPr>
              <a:t>[!]</a:t>
            </a:r>
          </a:p>
        </p:txBody>
      </p:sp>
    </p:spTree>
    <p:extLst>
      <p:ext uri="{BB962C8B-B14F-4D97-AF65-F5344CB8AC3E}">
        <p14:creationId xmlns:p14="http://schemas.microsoft.com/office/powerpoint/2010/main" val="4193660062"/>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73DA94B-FE77-88D4-EC2D-49F4780523F1}"/>
            </a:ext>
          </a:extLst>
        </p:cNvPr>
        <p:cNvGrpSpPr/>
        <p:nvPr/>
      </p:nvGrpSpPr>
      <p:grpSpPr>
        <a:xfrm>
          <a:off x="0" y="0"/>
          <a:ext cx="0" cy="0"/>
          <a:chOff x="0" y="0"/>
          <a:chExt cx="0" cy="0"/>
        </a:xfrm>
      </p:grpSpPr>
      <p:sp>
        <p:nvSpPr>
          <p:cNvPr id="4" name="Isosceles Triangle 3">
            <a:extLst>
              <a:ext uri="{FF2B5EF4-FFF2-40B4-BE49-F238E27FC236}">
                <a16:creationId xmlns:a16="http://schemas.microsoft.com/office/drawing/2014/main" id="{443F890F-5805-CD68-0821-B039515ACBE1}"/>
              </a:ext>
            </a:extLst>
          </p:cNvPr>
          <p:cNvSpPr/>
          <p:nvPr/>
        </p:nvSpPr>
        <p:spPr>
          <a:xfrm rot="5400000">
            <a:off x="2667000" y="-2666999"/>
            <a:ext cx="6858000" cy="12192000"/>
          </a:xfrm>
          <a:prstGeom prst="triangle">
            <a:avLst>
              <a:gd name="adj" fmla="val 49643"/>
            </a:avLst>
          </a:prstGeom>
          <a:solidFill>
            <a:schemeClr val="tx2">
              <a:lumMod val="10000"/>
              <a:lumOff val="9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5" name="Isosceles Triangle 4">
            <a:extLst>
              <a:ext uri="{FF2B5EF4-FFF2-40B4-BE49-F238E27FC236}">
                <a16:creationId xmlns:a16="http://schemas.microsoft.com/office/drawing/2014/main" id="{71873236-6588-BB0D-2E79-1D527828CAC4}"/>
              </a:ext>
            </a:extLst>
          </p:cNvPr>
          <p:cNvSpPr/>
          <p:nvPr/>
        </p:nvSpPr>
        <p:spPr>
          <a:xfrm rot="5400000" flipV="1">
            <a:off x="2667000" y="-2667000"/>
            <a:ext cx="6858000" cy="12192000"/>
          </a:xfrm>
          <a:prstGeom prst="triangle">
            <a:avLst/>
          </a:prstGeom>
          <a:solidFill>
            <a:schemeClr val="accent2">
              <a:lumMod val="20000"/>
              <a:lumOff val="8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 name="Title 1">
            <a:extLst>
              <a:ext uri="{FF2B5EF4-FFF2-40B4-BE49-F238E27FC236}">
                <a16:creationId xmlns:a16="http://schemas.microsoft.com/office/drawing/2014/main" id="{A243C01A-0B8D-1C82-D355-FEA383936F5C}"/>
              </a:ext>
            </a:extLst>
          </p:cNvPr>
          <p:cNvSpPr>
            <a:spLocks noGrp="1"/>
          </p:cNvSpPr>
          <p:nvPr>
            <p:ph type="ctrTitle"/>
          </p:nvPr>
        </p:nvSpPr>
        <p:spPr>
          <a:xfrm>
            <a:off x="1524000" y="-1335087"/>
            <a:ext cx="9144000" cy="2387600"/>
          </a:xfrm>
        </p:spPr>
        <p:txBody>
          <a:bodyPr/>
          <a:lstStyle/>
          <a:p>
            <a:r>
              <a:rPr lang="en-US">
                <a:latin typeface="Times New Roman"/>
                <a:cs typeface="Times New Roman"/>
              </a:rPr>
              <a:t>Animation Research</a:t>
            </a:r>
          </a:p>
        </p:txBody>
      </p:sp>
      <p:sp>
        <p:nvSpPr>
          <p:cNvPr id="3" name="Subtitle 2">
            <a:extLst>
              <a:ext uri="{FF2B5EF4-FFF2-40B4-BE49-F238E27FC236}">
                <a16:creationId xmlns:a16="http://schemas.microsoft.com/office/drawing/2014/main" id="{725FD2A8-7724-3339-4117-061F3AD6F3A6}"/>
              </a:ext>
            </a:extLst>
          </p:cNvPr>
          <p:cNvSpPr>
            <a:spLocks noGrp="1"/>
          </p:cNvSpPr>
          <p:nvPr>
            <p:ph type="subTitle" idx="1"/>
          </p:nvPr>
        </p:nvSpPr>
        <p:spPr>
          <a:xfrm>
            <a:off x="1524000" y="1144588"/>
            <a:ext cx="9144000" cy="1655762"/>
          </a:xfrm>
        </p:spPr>
        <p:txBody>
          <a:bodyPr vert="horz" lIns="91440" tIns="45720" rIns="91440" bIns="45720" rtlCol="0" anchor="t">
            <a:normAutofit/>
          </a:bodyPr>
          <a:lstStyle/>
          <a:p>
            <a:r>
              <a:rPr lang="en-US" dirty="0">
                <a:latin typeface="Times New Roman"/>
                <a:cs typeface="Times New Roman"/>
              </a:rPr>
              <a:t>Contents</a:t>
            </a:r>
          </a:p>
        </p:txBody>
      </p:sp>
      <p:sp>
        <p:nvSpPr>
          <p:cNvPr id="6" name="TextBox 5">
            <a:extLst>
              <a:ext uri="{FF2B5EF4-FFF2-40B4-BE49-F238E27FC236}">
                <a16:creationId xmlns:a16="http://schemas.microsoft.com/office/drawing/2014/main" id="{5592413E-82FD-93C8-33EC-E5A8920FD114}"/>
              </a:ext>
            </a:extLst>
          </p:cNvPr>
          <p:cNvSpPr txBox="1"/>
          <p:nvPr/>
        </p:nvSpPr>
        <p:spPr>
          <a:xfrm>
            <a:off x="3475301" y="-1004836"/>
            <a:ext cx="5486400" cy="954107"/>
          </a:xfrm>
          <a:prstGeom prst="rect">
            <a:avLst/>
          </a:prstGeom>
          <a:noFill/>
        </p:spPr>
        <p:txBody>
          <a:bodyPr wrap="square" rtlCol="0">
            <a:spAutoFit/>
          </a:bodyPr>
          <a:lstStyle/>
          <a:p>
            <a:pPr algn="ctr"/>
            <a:r>
              <a:rPr lang="en-GB" sz="2800" b="1" dirty="0">
                <a:latin typeface="Times New Roman" panose="02020603050405020304" pitchFamily="18" charset="0"/>
                <a:cs typeface="Times New Roman" panose="02020603050405020304" pitchFamily="18" charset="0"/>
              </a:rPr>
              <a:t>How can character be expressed within first person perspective?</a:t>
            </a:r>
          </a:p>
        </p:txBody>
      </p:sp>
      <p:pic>
        <p:nvPicPr>
          <p:cNvPr id="7" name="Picture 6">
            <a:extLst>
              <a:ext uri="{FF2B5EF4-FFF2-40B4-BE49-F238E27FC236}">
                <a16:creationId xmlns:a16="http://schemas.microsoft.com/office/drawing/2014/main" id="{B6E6B380-3126-DF7A-22CB-F2704DAA8BD9}"/>
              </a:ext>
            </a:extLst>
          </p:cNvPr>
          <p:cNvPicPr>
            <a:picLocks noChangeAspect="1"/>
          </p:cNvPicPr>
          <p:nvPr/>
        </p:nvPicPr>
        <p:blipFill>
          <a:blip r:embed="rId3"/>
          <a:stretch>
            <a:fillRect/>
          </a:stretch>
        </p:blipFill>
        <p:spPr>
          <a:xfrm>
            <a:off x="225915" y="7166814"/>
            <a:ext cx="2899486" cy="1632471"/>
          </a:xfrm>
          <a:prstGeom prst="rect">
            <a:avLst/>
          </a:prstGeom>
        </p:spPr>
      </p:pic>
      <p:sp>
        <p:nvSpPr>
          <p:cNvPr id="8" name="TextBox 7">
            <a:extLst>
              <a:ext uri="{FF2B5EF4-FFF2-40B4-BE49-F238E27FC236}">
                <a16:creationId xmlns:a16="http://schemas.microsoft.com/office/drawing/2014/main" id="{F36054A5-4D5A-E21B-F820-87DCAFC271B9}"/>
              </a:ext>
            </a:extLst>
          </p:cNvPr>
          <p:cNvSpPr txBox="1"/>
          <p:nvPr/>
        </p:nvSpPr>
        <p:spPr>
          <a:xfrm>
            <a:off x="3125401" y="8603342"/>
            <a:ext cx="349900" cy="246221"/>
          </a:xfrm>
          <a:prstGeom prst="rect">
            <a:avLst/>
          </a:prstGeom>
          <a:noFill/>
        </p:spPr>
        <p:txBody>
          <a:bodyPr wrap="square" rtlCol="0">
            <a:spAutoFit/>
          </a:bodyPr>
          <a:lstStyle/>
          <a:p>
            <a:r>
              <a:rPr lang="en-GB" sz="1000">
                <a:latin typeface="Times New Roman" panose="02020603050405020304" pitchFamily="18" charset="0"/>
                <a:cs typeface="Times New Roman" panose="02020603050405020304" pitchFamily="18" charset="0"/>
              </a:rPr>
              <a:t>[1]</a:t>
            </a:r>
          </a:p>
        </p:txBody>
      </p:sp>
      <p:pic>
        <p:nvPicPr>
          <p:cNvPr id="9" name="Picture 2" descr="Overwatch 2">
            <a:extLst>
              <a:ext uri="{FF2B5EF4-FFF2-40B4-BE49-F238E27FC236}">
                <a16:creationId xmlns:a16="http://schemas.microsoft.com/office/drawing/2014/main" id="{AB3C23DA-B16E-3FD3-C870-1851048EE161}"/>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223231" y="9262855"/>
            <a:ext cx="2902170" cy="1632471"/>
          </a:xfrm>
          <a:prstGeom prst="rect">
            <a:avLst/>
          </a:prstGeom>
          <a:noFill/>
          <a:extLst>
            <a:ext uri="{909E8E84-426E-40DD-AFC4-6F175D3DCCD1}">
              <a14:hiddenFill xmlns:a14="http://schemas.microsoft.com/office/drawing/2010/main">
                <a:solidFill>
                  <a:srgbClr val="FFFFFF"/>
                </a:solidFill>
              </a14:hiddenFill>
            </a:ext>
          </a:extLst>
        </p:spPr>
      </p:pic>
      <p:sp>
        <p:nvSpPr>
          <p:cNvPr id="10" name="TextBox 9">
            <a:extLst>
              <a:ext uri="{FF2B5EF4-FFF2-40B4-BE49-F238E27FC236}">
                <a16:creationId xmlns:a16="http://schemas.microsoft.com/office/drawing/2014/main" id="{78FE5E66-9C45-490A-87A5-A9351D5F1390}"/>
              </a:ext>
            </a:extLst>
          </p:cNvPr>
          <p:cNvSpPr txBox="1"/>
          <p:nvPr/>
        </p:nvSpPr>
        <p:spPr>
          <a:xfrm>
            <a:off x="3125401" y="10649105"/>
            <a:ext cx="349900" cy="246221"/>
          </a:xfrm>
          <a:prstGeom prst="rect">
            <a:avLst/>
          </a:prstGeom>
          <a:noFill/>
        </p:spPr>
        <p:txBody>
          <a:bodyPr wrap="square" rtlCol="0">
            <a:spAutoFit/>
          </a:bodyPr>
          <a:lstStyle/>
          <a:p>
            <a:r>
              <a:rPr lang="en-GB" sz="1000">
                <a:latin typeface="Times New Roman" panose="02020603050405020304" pitchFamily="18" charset="0"/>
                <a:cs typeface="Times New Roman" panose="02020603050405020304" pitchFamily="18" charset="0"/>
              </a:rPr>
              <a:t>[2]</a:t>
            </a:r>
          </a:p>
        </p:txBody>
      </p:sp>
      <p:pic>
        <p:nvPicPr>
          <p:cNvPr id="11" name="Picture 10">
            <a:extLst>
              <a:ext uri="{FF2B5EF4-FFF2-40B4-BE49-F238E27FC236}">
                <a16:creationId xmlns:a16="http://schemas.microsoft.com/office/drawing/2014/main" id="{A9B1EF7D-EB5A-A4EF-6470-EDF78B11EE59}"/>
              </a:ext>
            </a:extLst>
          </p:cNvPr>
          <p:cNvPicPr>
            <a:picLocks noChangeAspect="1"/>
          </p:cNvPicPr>
          <p:nvPr/>
        </p:nvPicPr>
        <p:blipFill>
          <a:blip r:embed="rId5"/>
          <a:stretch>
            <a:fillRect/>
          </a:stretch>
        </p:blipFill>
        <p:spPr>
          <a:xfrm>
            <a:off x="225916" y="11359000"/>
            <a:ext cx="2902170" cy="1632368"/>
          </a:xfrm>
          <a:prstGeom prst="rect">
            <a:avLst/>
          </a:prstGeom>
        </p:spPr>
      </p:pic>
      <p:sp>
        <p:nvSpPr>
          <p:cNvPr id="12" name="TextBox 11">
            <a:extLst>
              <a:ext uri="{FF2B5EF4-FFF2-40B4-BE49-F238E27FC236}">
                <a16:creationId xmlns:a16="http://schemas.microsoft.com/office/drawing/2014/main" id="{0593908C-1055-B475-9A6A-ADD7794E7AC4}"/>
              </a:ext>
            </a:extLst>
          </p:cNvPr>
          <p:cNvSpPr txBox="1"/>
          <p:nvPr/>
        </p:nvSpPr>
        <p:spPr>
          <a:xfrm>
            <a:off x="3128085" y="12745147"/>
            <a:ext cx="349900" cy="246221"/>
          </a:xfrm>
          <a:prstGeom prst="rect">
            <a:avLst/>
          </a:prstGeom>
          <a:noFill/>
        </p:spPr>
        <p:txBody>
          <a:bodyPr wrap="square" rtlCol="0">
            <a:spAutoFit/>
          </a:bodyPr>
          <a:lstStyle/>
          <a:p>
            <a:r>
              <a:rPr lang="en-GB" sz="1000">
                <a:latin typeface="Times New Roman" panose="02020603050405020304" pitchFamily="18" charset="0"/>
                <a:cs typeface="Times New Roman" panose="02020603050405020304" pitchFamily="18" charset="0"/>
              </a:rPr>
              <a:t>[3]</a:t>
            </a:r>
          </a:p>
        </p:txBody>
      </p:sp>
      <p:pic>
        <p:nvPicPr>
          <p:cNvPr id="13" name="Picture 12" descr="A hand holding a laser beam&#10;&#10;Description automatically generated">
            <a:extLst>
              <a:ext uri="{FF2B5EF4-FFF2-40B4-BE49-F238E27FC236}">
                <a16:creationId xmlns:a16="http://schemas.microsoft.com/office/drawing/2014/main" id="{F80783DC-6873-5E6F-8A78-49B80DE26ADD}"/>
              </a:ext>
            </a:extLst>
          </p:cNvPr>
          <p:cNvPicPr>
            <a:picLocks noChangeAspect="1"/>
          </p:cNvPicPr>
          <p:nvPr/>
        </p:nvPicPr>
        <p:blipFill>
          <a:blip r:embed="rId6">
            <a:extLst>
              <a:ext uri="{28A0092B-C50C-407E-A947-70E740481C1C}">
                <a14:useLocalDpi xmlns:a14="http://schemas.microsoft.com/office/drawing/2010/main" val="0"/>
              </a:ext>
            </a:extLst>
          </a:blip>
          <a:stretch>
            <a:fillRect/>
          </a:stretch>
        </p:blipFill>
        <p:spPr>
          <a:xfrm>
            <a:off x="12472626" y="3637331"/>
            <a:ext cx="5209310" cy="2930237"/>
          </a:xfrm>
          <a:prstGeom prst="rect">
            <a:avLst/>
          </a:prstGeom>
        </p:spPr>
      </p:pic>
      <p:sp>
        <p:nvSpPr>
          <p:cNvPr id="14" name="TextBox 13">
            <a:extLst>
              <a:ext uri="{FF2B5EF4-FFF2-40B4-BE49-F238E27FC236}">
                <a16:creationId xmlns:a16="http://schemas.microsoft.com/office/drawing/2014/main" id="{D980EDD8-368B-FC94-7C0C-1913727C3EEA}"/>
              </a:ext>
            </a:extLst>
          </p:cNvPr>
          <p:cNvSpPr txBox="1"/>
          <p:nvPr/>
        </p:nvSpPr>
        <p:spPr>
          <a:xfrm>
            <a:off x="17721663" y="6359750"/>
            <a:ext cx="349900" cy="246221"/>
          </a:xfrm>
          <a:prstGeom prst="rect">
            <a:avLst/>
          </a:prstGeom>
          <a:noFill/>
        </p:spPr>
        <p:txBody>
          <a:bodyPr wrap="square" rtlCol="0">
            <a:spAutoFit/>
          </a:bodyPr>
          <a:lstStyle/>
          <a:p>
            <a:r>
              <a:rPr lang="en-GB" sz="1000">
                <a:latin typeface="Times New Roman" panose="02020603050405020304" pitchFamily="18" charset="0"/>
                <a:cs typeface="Times New Roman" panose="02020603050405020304" pitchFamily="18" charset="0"/>
              </a:rPr>
              <a:t>[!]</a:t>
            </a:r>
          </a:p>
        </p:txBody>
      </p:sp>
      <p:pic>
        <p:nvPicPr>
          <p:cNvPr id="15" name="Picture 14" descr="A video game of an object in the woods&#10;&#10;Description automatically generated">
            <a:extLst>
              <a:ext uri="{FF2B5EF4-FFF2-40B4-BE49-F238E27FC236}">
                <a16:creationId xmlns:a16="http://schemas.microsoft.com/office/drawing/2014/main" id="{77F19B30-9082-A684-3060-1D87E25CE08C}"/>
              </a:ext>
            </a:extLst>
          </p:cNvPr>
          <p:cNvPicPr>
            <a:picLocks noChangeAspect="1"/>
          </p:cNvPicPr>
          <p:nvPr/>
        </p:nvPicPr>
        <p:blipFill>
          <a:blip r:embed="rId7">
            <a:extLst>
              <a:ext uri="{28A0092B-C50C-407E-A947-70E740481C1C}">
                <a14:useLocalDpi xmlns:a14="http://schemas.microsoft.com/office/drawing/2010/main" val="0"/>
              </a:ext>
            </a:extLst>
          </a:blip>
          <a:stretch>
            <a:fillRect/>
          </a:stretch>
        </p:blipFill>
        <p:spPr>
          <a:xfrm>
            <a:off x="12472626" y="327378"/>
            <a:ext cx="5209310" cy="2930237"/>
          </a:xfrm>
          <a:prstGeom prst="rect">
            <a:avLst/>
          </a:prstGeom>
        </p:spPr>
      </p:pic>
      <p:sp>
        <p:nvSpPr>
          <p:cNvPr id="16" name="TextBox 15">
            <a:extLst>
              <a:ext uri="{FF2B5EF4-FFF2-40B4-BE49-F238E27FC236}">
                <a16:creationId xmlns:a16="http://schemas.microsoft.com/office/drawing/2014/main" id="{DCBDD09E-FB7D-C0C1-0266-7F3AB1007AC7}"/>
              </a:ext>
            </a:extLst>
          </p:cNvPr>
          <p:cNvSpPr txBox="1"/>
          <p:nvPr/>
        </p:nvSpPr>
        <p:spPr>
          <a:xfrm>
            <a:off x="17721663" y="2987236"/>
            <a:ext cx="349900" cy="246221"/>
          </a:xfrm>
          <a:prstGeom prst="rect">
            <a:avLst/>
          </a:prstGeom>
          <a:noFill/>
        </p:spPr>
        <p:txBody>
          <a:bodyPr wrap="square" rtlCol="0">
            <a:spAutoFit/>
          </a:bodyPr>
          <a:lstStyle/>
          <a:p>
            <a:r>
              <a:rPr lang="en-GB" sz="1000">
                <a:latin typeface="Times New Roman" panose="02020603050405020304" pitchFamily="18" charset="0"/>
                <a:cs typeface="Times New Roman" panose="02020603050405020304" pitchFamily="18" charset="0"/>
              </a:rPr>
              <a:t>[!]</a:t>
            </a:r>
          </a:p>
        </p:txBody>
      </p:sp>
      <p:sp>
        <p:nvSpPr>
          <p:cNvPr id="17" name="TextBox 16">
            <a:extLst>
              <a:ext uri="{FF2B5EF4-FFF2-40B4-BE49-F238E27FC236}">
                <a16:creationId xmlns:a16="http://schemas.microsoft.com/office/drawing/2014/main" id="{FF3C0111-21ED-D091-5709-3F9E40E242F2}"/>
              </a:ext>
            </a:extLst>
          </p:cNvPr>
          <p:cNvSpPr txBox="1"/>
          <p:nvPr/>
        </p:nvSpPr>
        <p:spPr>
          <a:xfrm>
            <a:off x="4526281" y="1777823"/>
            <a:ext cx="7040880" cy="5493812"/>
          </a:xfrm>
          <a:prstGeom prst="rect">
            <a:avLst/>
          </a:prstGeom>
          <a:noFill/>
        </p:spPr>
        <p:txBody>
          <a:bodyPr wrap="square" rtlCol="0">
            <a:spAutoFit/>
          </a:bodyPr>
          <a:lstStyle/>
          <a:p>
            <a:pPr marL="285750" indent="-285750" algn="just">
              <a:lnSpc>
                <a:spcPct val="150000"/>
              </a:lnSpc>
              <a:buFont typeface="Arial" panose="020B0604020202020204" pitchFamily="34" charset="0"/>
              <a:buChar char="•"/>
            </a:pPr>
            <a:r>
              <a:rPr lang="en-GB" dirty="0">
                <a:latin typeface="Times New Roman" panose="02020603050405020304" pitchFamily="18" charset="0"/>
                <a:cs typeface="Times New Roman" panose="02020603050405020304" pitchFamily="18" charset="0"/>
              </a:rPr>
              <a:t>First Person Game Research</a:t>
            </a:r>
          </a:p>
          <a:p>
            <a:pPr marL="285750" indent="-285750" algn="just">
              <a:lnSpc>
                <a:spcPct val="150000"/>
              </a:lnSpc>
              <a:buFont typeface="Arial" panose="020B0604020202020204" pitchFamily="34" charset="0"/>
              <a:buChar char="•"/>
            </a:pPr>
            <a:r>
              <a:rPr lang="en-GB" dirty="0">
                <a:latin typeface="Times New Roman" panose="02020603050405020304" pitchFamily="18" charset="0"/>
                <a:cs typeface="Times New Roman" panose="02020603050405020304" pitchFamily="18" charset="0"/>
              </a:rPr>
              <a:t>How Can I Add Life To My Animation?</a:t>
            </a:r>
          </a:p>
          <a:p>
            <a:pPr marL="285750" indent="-285750" algn="just">
              <a:lnSpc>
                <a:spcPct val="150000"/>
              </a:lnSpc>
              <a:buFont typeface="Arial" panose="020B0604020202020204" pitchFamily="34" charset="0"/>
              <a:buChar char="•"/>
            </a:pPr>
            <a:r>
              <a:rPr lang="en-GB" dirty="0">
                <a:latin typeface="Times New Roman" panose="02020603050405020304" pitchFamily="18" charset="0"/>
                <a:cs typeface="Times New Roman" panose="02020603050405020304" pitchFamily="18" charset="0"/>
              </a:rPr>
              <a:t>Emotion Character Research</a:t>
            </a:r>
          </a:p>
          <a:p>
            <a:pPr marL="285750" indent="-285750" algn="just">
              <a:lnSpc>
                <a:spcPct val="150000"/>
              </a:lnSpc>
              <a:buFont typeface="Arial" panose="020B0604020202020204" pitchFamily="34" charset="0"/>
              <a:buChar char="•"/>
            </a:pPr>
            <a:r>
              <a:rPr lang="en-GB" dirty="0">
                <a:latin typeface="Times New Roman" panose="02020603050405020304" pitchFamily="18" charset="0"/>
                <a:cs typeface="Times New Roman" panose="02020603050405020304" pitchFamily="18" charset="0"/>
              </a:rPr>
              <a:t>First Person Film Research</a:t>
            </a:r>
          </a:p>
          <a:p>
            <a:pPr marL="285750" indent="-285750" algn="just">
              <a:lnSpc>
                <a:spcPct val="150000"/>
              </a:lnSpc>
              <a:buFont typeface="Arial" panose="020B0604020202020204" pitchFamily="34" charset="0"/>
              <a:buChar char="•"/>
            </a:pPr>
            <a:r>
              <a:rPr lang="en-GB" dirty="0">
                <a:latin typeface="Times New Roman" panose="02020603050405020304" pitchFamily="18" charset="0"/>
                <a:cs typeface="Times New Roman" panose="02020603050405020304" pitchFamily="18" charset="0"/>
              </a:rPr>
              <a:t>Concept Creation</a:t>
            </a:r>
          </a:p>
          <a:p>
            <a:pPr marL="285750" indent="-285750" algn="just">
              <a:lnSpc>
                <a:spcPct val="150000"/>
              </a:lnSpc>
              <a:buFont typeface="Arial" panose="020B0604020202020204" pitchFamily="34" charset="0"/>
              <a:buChar char="•"/>
            </a:pPr>
            <a:r>
              <a:rPr lang="en-GB" dirty="0">
                <a:latin typeface="Times New Roman" panose="02020603050405020304" pitchFamily="18" charset="0"/>
                <a:cs typeface="Times New Roman" panose="02020603050405020304" pitchFamily="18" charset="0"/>
              </a:rPr>
              <a:t>2D Sketch Animation</a:t>
            </a:r>
          </a:p>
          <a:p>
            <a:pPr marL="285750" indent="-285750" algn="just">
              <a:lnSpc>
                <a:spcPct val="150000"/>
              </a:lnSpc>
              <a:buFont typeface="Arial" panose="020B0604020202020204" pitchFamily="34" charset="0"/>
              <a:buChar char="•"/>
            </a:pPr>
            <a:r>
              <a:rPr lang="en-GB" dirty="0">
                <a:latin typeface="Times New Roman" panose="02020603050405020304" pitchFamily="18" charset="0"/>
                <a:cs typeface="Times New Roman" panose="02020603050405020304" pitchFamily="18" charset="0"/>
              </a:rPr>
              <a:t>Reference Videos</a:t>
            </a:r>
          </a:p>
          <a:p>
            <a:pPr marL="285750" indent="-285750" algn="just">
              <a:lnSpc>
                <a:spcPct val="150000"/>
              </a:lnSpc>
              <a:buFont typeface="Arial" panose="020B0604020202020204" pitchFamily="34" charset="0"/>
              <a:buChar char="•"/>
            </a:pPr>
            <a:r>
              <a:rPr lang="en-GB" dirty="0">
                <a:latin typeface="Times New Roman" panose="02020603050405020304" pitchFamily="18" charset="0"/>
                <a:cs typeface="Times New Roman" panose="02020603050405020304" pitchFamily="18" charset="0"/>
              </a:rPr>
              <a:t>Primary Anatomy Research</a:t>
            </a:r>
          </a:p>
          <a:p>
            <a:pPr marL="285750" indent="-285750" algn="just">
              <a:lnSpc>
                <a:spcPct val="150000"/>
              </a:lnSpc>
              <a:buFont typeface="Arial" panose="020B0604020202020204" pitchFamily="34" charset="0"/>
              <a:buChar char="•"/>
            </a:pPr>
            <a:r>
              <a:rPr lang="en-GB" dirty="0">
                <a:latin typeface="Times New Roman" panose="02020603050405020304" pitchFamily="18" charset="0"/>
                <a:cs typeface="Times New Roman" panose="02020603050405020304" pitchFamily="18" charset="0"/>
              </a:rPr>
              <a:t>Secondary Anatomy Research</a:t>
            </a:r>
          </a:p>
          <a:p>
            <a:pPr marL="285750" indent="-285750" algn="just">
              <a:lnSpc>
                <a:spcPct val="150000"/>
              </a:lnSpc>
              <a:buFont typeface="Arial" panose="020B0604020202020204" pitchFamily="34" charset="0"/>
              <a:buChar char="•"/>
            </a:pPr>
            <a:r>
              <a:rPr lang="en-GB" dirty="0">
                <a:latin typeface="Times New Roman" panose="02020603050405020304" pitchFamily="18" charset="0"/>
                <a:cs typeface="Times New Roman" panose="02020603050405020304" pitchFamily="18" charset="0"/>
              </a:rPr>
              <a:t>Planning for Second Submission</a:t>
            </a:r>
          </a:p>
          <a:p>
            <a:pPr marL="285750" indent="-285750" algn="just">
              <a:lnSpc>
                <a:spcPct val="150000"/>
              </a:lnSpc>
              <a:buFont typeface="Arial" panose="020B0604020202020204" pitchFamily="34" charset="0"/>
              <a:buChar char="•"/>
            </a:pPr>
            <a:r>
              <a:rPr lang="en-GB" dirty="0">
                <a:latin typeface="Times New Roman" panose="02020603050405020304" pitchFamily="18" charset="0"/>
                <a:cs typeface="Times New Roman" panose="02020603050405020304" pitchFamily="18" charset="0"/>
              </a:rPr>
              <a:t>Bibliography</a:t>
            </a:r>
          </a:p>
          <a:p>
            <a:pPr marL="285750" indent="-285750" algn="just">
              <a:buFont typeface="Arial" panose="020B0604020202020204" pitchFamily="34" charset="0"/>
              <a:buChar char="•"/>
            </a:pPr>
            <a:endParaRPr lang="en-GB" dirty="0">
              <a:latin typeface="Times New Roman" panose="02020603050405020304" pitchFamily="18" charset="0"/>
              <a:cs typeface="Times New Roman" panose="02020603050405020304" pitchFamily="18" charset="0"/>
            </a:endParaRPr>
          </a:p>
          <a:p>
            <a:pPr marL="285750" indent="-285750" algn="just">
              <a:buFont typeface="Arial" panose="020B0604020202020204" pitchFamily="34" charset="0"/>
              <a:buChar char="•"/>
            </a:pPr>
            <a:endParaRPr lang="en-GB" dirty="0">
              <a:latin typeface="Times New Roman" panose="02020603050405020304" pitchFamily="18" charset="0"/>
              <a:cs typeface="Times New Roman" panose="02020603050405020304" pitchFamily="18" charset="0"/>
            </a:endParaRPr>
          </a:p>
          <a:p>
            <a:pPr marL="285750" indent="-285750" algn="just">
              <a:buFont typeface="Arial" panose="020B0604020202020204" pitchFamily="34" charset="0"/>
              <a:buChar char="•"/>
            </a:pPr>
            <a:endParaRPr lang="en-GB"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3203765947"/>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20869F5-7955-2CC3-9317-2347C4306625}"/>
            </a:ext>
          </a:extLst>
        </p:cNvPr>
        <p:cNvGrpSpPr/>
        <p:nvPr/>
      </p:nvGrpSpPr>
      <p:grpSpPr>
        <a:xfrm>
          <a:off x="0" y="0"/>
          <a:ext cx="0" cy="0"/>
          <a:chOff x="0" y="0"/>
          <a:chExt cx="0" cy="0"/>
        </a:xfrm>
      </p:grpSpPr>
      <p:sp>
        <p:nvSpPr>
          <p:cNvPr id="13" name="Isosceles Triangle 12">
            <a:extLst>
              <a:ext uri="{FF2B5EF4-FFF2-40B4-BE49-F238E27FC236}">
                <a16:creationId xmlns:a16="http://schemas.microsoft.com/office/drawing/2014/main" id="{CC6A77F6-9B3F-DFF1-F803-E7BCB32D49EA}"/>
              </a:ext>
            </a:extLst>
          </p:cNvPr>
          <p:cNvSpPr/>
          <p:nvPr/>
        </p:nvSpPr>
        <p:spPr>
          <a:xfrm rot="5400000">
            <a:off x="-2276475" y="2276476"/>
            <a:ext cx="6858000" cy="2305050"/>
          </a:xfrm>
          <a:prstGeom prst="triangle">
            <a:avLst>
              <a:gd name="adj" fmla="val 49643"/>
            </a:avLst>
          </a:prstGeom>
          <a:solidFill>
            <a:schemeClr val="tx2">
              <a:lumMod val="10000"/>
              <a:lumOff val="9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3" name="Picture 2">
            <a:extLst>
              <a:ext uri="{FF2B5EF4-FFF2-40B4-BE49-F238E27FC236}">
                <a16:creationId xmlns:a16="http://schemas.microsoft.com/office/drawing/2014/main" id="{49399687-5C07-BD50-8BF1-5AD6612408E8}"/>
              </a:ext>
            </a:extLst>
          </p:cNvPr>
          <p:cNvPicPr>
            <a:picLocks noChangeAspect="1"/>
          </p:cNvPicPr>
          <p:nvPr/>
        </p:nvPicPr>
        <p:blipFill>
          <a:blip r:embed="rId3"/>
          <a:stretch>
            <a:fillRect/>
          </a:stretch>
        </p:blipFill>
        <p:spPr>
          <a:xfrm>
            <a:off x="295312" y="516723"/>
            <a:ext cx="2899486" cy="1632471"/>
          </a:xfrm>
          <a:prstGeom prst="rect">
            <a:avLst/>
          </a:prstGeom>
        </p:spPr>
      </p:pic>
      <p:sp>
        <p:nvSpPr>
          <p:cNvPr id="4" name="TextBox 3">
            <a:extLst>
              <a:ext uri="{FF2B5EF4-FFF2-40B4-BE49-F238E27FC236}">
                <a16:creationId xmlns:a16="http://schemas.microsoft.com/office/drawing/2014/main" id="{54F8B24A-5E5F-3E19-90D0-30D6DF19E431}"/>
              </a:ext>
            </a:extLst>
          </p:cNvPr>
          <p:cNvSpPr txBox="1"/>
          <p:nvPr/>
        </p:nvSpPr>
        <p:spPr>
          <a:xfrm>
            <a:off x="3194798" y="1953251"/>
            <a:ext cx="349900" cy="246221"/>
          </a:xfrm>
          <a:prstGeom prst="rect">
            <a:avLst/>
          </a:prstGeom>
          <a:noFill/>
        </p:spPr>
        <p:txBody>
          <a:bodyPr wrap="square" rtlCol="0">
            <a:spAutoFit/>
          </a:bodyPr>
          <a:lstStyle/>
          <a:p>
            <a:r>
              <a:rPr lang="en-GB" sz="1000">
                <a:latin typeface="Times New Roman" panose="02020603050405020304" pitchFamily="18" charset="0"/>
                <a:cs typeface="Times New Roman" panose="02020603050405020304" pitchFamily="18" charset="0"/>
              </a:rPr>
              <a:t>[1]</a:t>
            </a:r>
          </a:p>
        </p:txBody>
      </p:sp>
      <p:sp>
        <p:nvSpPr>
          <p:cNvPr id="12" name="Isosceles Triangle 11">
            <a:extLst>
              <a:ext uri="{FF2B5EF4-FFF2-40B4-BE49-F238E27FC236}">
                <a16:creationId xmlns:a16="http://schemas.microsoft.com/office/drawing/2014/main" id="{EDA1FD8B-AF28-A417-238A-AE2AFE5D104A}"/>
              </a:ext>
            </a:extLst>
          </p:cNvPr>
          <p:cNvSpPr/>
          <p:nvPr/>
        </p:nvSpPr>
        <p:spPr>
          <a:xfrm rot="5400000" flipV="1">
            <a:off x="7610475" y="2276475"/>
            <a:ext cx="6858000" cy="2305050"/>
          </a:xfrm>
          <a:prstGeom prst="triangle">
            <a:avLst/>
          </a:prstGeom>
          <a:solidFill>
            <a:schemeClr val="accent2">
              <a:lumMod val="20000"/>
              <a:lumOff val="8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1026" name="Picture 2" descr="Overwatch 2">
            <a:extLst>
              <a:ext uri="{FF2B5EF4-FFF2-40B4-BE49-F238E27FC236}">
                <a16:creationId xmlns:a16="http://schemas.microsoft.com/office/drawing/2014/main" id="{EB655ED3-4C20-76D5-D186-0F6C10BEE04D}"/>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292628" y="2612764"/>
            <a:ext cx="2902170" cy="1632471"/>
          </a:xfrm>
          <a:prstGeom prst="rect">
            <a:avLst/>
          </a:prstGeom>
          <a:noFill/>
          <a:extLst>
            <a:ext uri="{909E8E84-426E-40DD-AFC4-6F175D3DCCD1}">
              <a14:hiddenFill xmlns:a14="http://schemas.microsoft.com/office/drawing/2010/main">
                <a:solidFill>
                  <a:srgbClr val="FFFFFF"/>
                </a:solidFill>
              </a14:hiddenFill>
            </a:ext>
          </a:extLst>
        </p:spPr>
      </p:pic>
      <p:sp>
        <p:nvSpPr>
          <p:cNvPr id="5" name="TextBox 4">
            <a:extLst>
              <a:ext uri="{FF2B5EF4-FFF2-40B4-BE49-F238E27FC236}">
                <a16:creationId xmlns:a16="http://schemas.microsoft.com/office/drawing/2014/main" id="{7F35E2EB-3468-EF91-E52C-40F331DCFB3E}"/>
              </a:ext>
            </a:extLst>
          </p:cNvPr>
          <p:cNvSpPr txBox="1"/>
          <p:nvPr/>
        </p:nvSpPr>
        <p:spPr>
          <a:xfrm>
            <a:off x="3194798" y="3999014"/>
            <a:ext cx="349900" cy="246221"/>
          </a:xfrm>
          <a:prstGeom prst="rect">
            <a:avLst/>
          </a:prstGeom>
          <a:noFill/>
        </p:spPr>
        <p:txBody>
          <a:bodyPr wrap="square" rtlCol="0">
            <a:spAutoFit/>
          </a:bodyPr>
          <a:lstStyle/>
          <a:p>
            <a:r>
              <a:rPr lang="en-GB" sz="1000">
                <a:latin typeface="Times New Roman" panose="02020603050405020304" pitchFamily="18" charset="0"/>
                <a:cs typeface="Times New Roman" panose="02020603050405020304" pitchFamily="18" charset="0"/>
              </a:rPr>
              <a:t>[2]</a:t>
            </a:r>
          </a:p>
        </p:txBody>
      </p:sp>
      <p:pic>
        <p:nvPicPr>
          <p:cNvPr id="6" name="Picture 5">
            <a:extLst>
              <a:ext uri="{FF2B5EF4-FFF2-40B4-BE49-F238E27FC236}">
                <a16:creationId xmlns:a16="http://schemas.microsoft.com/office/drawing/2014/main" id="{FD03390B-410F-32DE-D277-941566AB70BD}"/>
              </a:ext>
            </a:extLst>
          </p:cNvPr>
          <p:cNvPicPr>
            <a:picLocks noChangeAspect="1"/>
          </p:cNvPicPr>
          <p:nvPr/>
        </p:nvPicPr>
        <p:blipFill>
          <a:blip r:embed="rId5"/>
          <a:stretch>
            <a:fillRect/>
          </a:stretch>
        </p:blipFill>
        <p:spPr>
          <a:xfrm>
            <a:off x="295313" y="4708909"/>
            <a:ext cx="2902170" cy="1632368"/>
          </a:xfrm>
          <a:prstGeom prst="rect">
            <a:avLst/>
          </a:prstGeom>
        </p:spPr>
      </p:pic>
      <p:sp>
        <p:nvSpPr>
          <p:cNvPr id="11" name="TextBox 10">
            <a:extLst>
              <a:ext uri="{FF2B5EF4-FFF2-40B4-BE49-F238E27FC236}">
                <a16:creationId xmlns:a16="http://schemas.microsoft.com/office/drawing/2014/main" id="{BA3782D5-A94B-C5CF-5385-93C3383354AB}"/>
              </a:ext>
            </a:extLst>
          </p:cNvPr>
          <p:cNvSpPr txBox="1"/>
          <p:nvPr/>
        </p:nvSpPr>
        <p:spPr>
          <a:xfrm>
            <a:off x="3197482" y="6095056"/>
            <a:ext cx="349900" cy="246221"/>
          </a:xfrm>
          <a:prstGeom prst="rect">
            <a:avLst/>
          </a:prstGeom>
          <a:noFill/>
        </p:spPr>
        <p:txBody>
          <a:bodyPr wrap="square" rtlCol="0">
            <a:spAutoFit/>
          </a:bodyPr>
          <a:lstStyle/>
          <a:p>
            <a:r>
              <a:rPr lang="en-GB" sz="1000">
                <a:latin typeface="Times New Roman" panose="02020603050405020304" pitchFamily="18" charset="0"/>
                <a:cs typeface="Times New Roman" panose="02020603050405020304" pitchFamily="18" charset="0"/>
              </a:rPr>
              <a:t>[3]</a:t>
            </a:r>
          </a:p>
        </p:txBody>
      </p:sp>
      <p:pic>
        <p:nvPicPr>
          <p:cNvPr id="7" name="Picture 6" descr="A video game screen shot of a person holding a weapon">
            <a:extLst>
              <a:ext uri="{FF2B5EF4-FFF2-40B4-BE49-F238E27FC236}">
                <a16:creationId xmlns:a16="http://schemas.microsoft.com/office/drawing/2014/main" id="{80D12FD2-2AF2-E14E-6CED-0E5CE6974C0D}"/>
              </a:ext>
            </a:extLst>
          </p:cNvPr>
          <p:cNvPicPr>
            <a:picLocks noChangeAspect="1"/>
          </p:cNvPicPr>
          <p:nvPr/>
        </p:nvPicPr>
        <p:blipFill>
          <a:blip r:embed="rId6">
            <a:alphaModFix amt="0"/>
            <a:extLst>
              <a:ext uri="{28A0092B-C50C-407E-A947-70E740481C1C}">
                <a14:useLocalDpi xmlns:a14="http://schemas.microsoft.com/office/drawing/2010/main" val="0"/>
              </a:ext>
            </a:extLst>
          </a:blip>
          <a:stretch>
            <a:fillRect/>
          </a:stretch>
        </p:blipFill>
        <p:spPr>
          <a:xfrm>
            <a:off x="292629" y="2612764"/>
            <a:ext cx="2903466" cy="1632471"/>
          </a:xfrm>
          <a:prstGeom prst="rect">
            <a:avLst/>
          </a:prstGeom>
        </p:spPr>
      </p:pic>
      <p:pic>
        <p:nvPicPr>
          <p:cNvPr id="10" name="Picture 9" descr="A hand holding a laser beam&#10;&#10;Description automatically generated">
            <a:extLst>
              <a:ext uri="{FF2B5EF4-FFF2-40B4-BE49-F238E27FC236}">
                <a16:creationId xmlns:a16="http://schemas.microsoft.com/office/drawing/2014/main" id="{667E989D-B619-7D34-86FB-463FF5F240D7}"/>
              </a:ext>
            </a:extLst>
          </p:cNvPr>
          <p:cNvPicPr>
            <a:picLocks noChangeAspect="1"/>
          </p:cNvPicPr>
          <p:nvPr/>
        </p:nvPicPr>
        <p:blipFill>
          <a:blip r:embed="rId7">
            <a:extLst>
              <a:ext uri="{28A0092B-C50C-407E-A947-70E740481C1C}">
                <a14:useLocalDpi xmlns:a14="http://schemas.microsoft.com/office/drawing/2010/main" val="0"/>
              </a:ext>
            </a:extLst>
          </a:blip>
          <a:stretch>
            <a:fillRect/>
          </a:stretch>
        </p:blipFill>
        <p:spPr>
          <a:xfrm>
            <a:off x="5078918" y="3618858"/>
            <a:ext cx="5209310" cy="2930237"/>
          </a:xfrm>
          <a:prstGeom prst="rect">
            <a:avLst/>
          </a:prstGeom>
        </p:spPr>
      </p:pic>
      <p:sp>
        <p:nvSpPr>
          <p:cNvPr id="14" name="TextBox 13">
            <a:extLst>
              <a:ext uri="{FF2B5EF4-FFF2-40B4-BE49-F238E27FC236}">
                <a16:creationId xmlns:a16="http://schemas.microsoft.com/office/drawing/2014/main" id="{53AC6363-5A45-71CB-1908-BD28641FB891}"/>
              </a:ext>
            </a:extLst>
          </p:cNvPr>
          <p:cNvSpPr txBox="1"/>
          <p:nvPr/>
        </p:nvSpPr>
        <p:spPr>
          <a:xfrm>
            <a:off x="10327955" y="6341277"/>
            <a:ext cx="349900" cy="246221"/>
          </a:xfrm>
          <a:prstGeom prst="rect">
            <a:avLst/>
          </a:prstGeom>
          <a:noFill/>
        </p:spPr>
        <p:txBody>
          <a:bodyPr wrap="square" rtlCol="0">
            <a:spAutoFit/>
          </a:bodyPr>
          <a:lstStyle/>
          <a:p>
            <a:r>
              <a:rPr lang="en-GB" sz="1000">
                <a:latin typeface="Times New Roman" panose="02020603050405020304" pitchFamily="18" charset="0"/>
                <a:cs typeface="Times New Roman" panose="02020603050405020304" pitchFamily="18" charset="0"/>
              </a:rPr>
              <a:t>[5]</a:t>
            </a:r>
          </a:p>
        </p:txBody>
      </p:sp>
      <p:pic>
        <p:nvPicPr>
          <p:cNvPr id="16" name="Picture 15" descr="A video game of an object in the woods&#10;&#10;Description automatically generated">
            <a:extLst>
              <a:ext uri="{FF2B5EF4-FFF2-40B4-BE49-F238E27FC236}">
                <a16:creationId xmlns:a16="http://schemas.microsoft.com/office/drawing/2014/main" id="{A8E5B163-26C1-9216-2016-1B65AA00F914}"/>
              </a:ext>
            </a:extLst>
          </p:cNvPr>
          <p:cNvPicPr>
            <a:picLocks noChangeAspect="1"/>
          </p:cNvPicPr>
          <p:nvPr/>
        </p:nvPicPr>
        <p:blipFill>
          <a:blip r:embed="rId8">
            <a:extLst>
              <a:ext uri="{28A0092B-C50C-407E-A947-70E740481C1C}">
                <a14:useLocalDpi xmlns:a14="http://schemas.microsoft.com/office/drawing/2010/main" val="0"/>
              </a:ext>
            </a:extLst>
          </a:blip>
          <a:stretch>
            <a:fillRect/>
          </a:stretch>
        </p:blipFill>
        <p:spPr>
          <a:xfrm>
            <a:off x="5078918" y="308905"/>
            <a:ext cx="5209310" cy="2930237"/>
          </a:xfrm>
          <a:prstGeom prst="rect">
            <a:avLst/>
          </a:prstGeom>
        </p:spPr>
      </p:pic>
      <p:sp>
        <p:nvSpPr>
          <p:cNvPr id="17" name="TextBox 16">
            <a:extLst>
              <a:ext uri="{FF2B5EF4-FFF2-40B4-BE49-F238E27FC236}">
                <a16:creationId xmlns:a16="http://schemas.microsoft.com/office/drawing/2014/main" id="{F553036B-5D49-694C-8599-C01DB89321C3}"/>
              </a:ext>
            </a:extLst>
          </p:cNvPr>
          <p:cNvSpPr txBox="1"/>
          <p:nvPr/>
        </p:nvSpPr>
        <p:spPr>
          <a:xfrm>
            <a:off x="10327955" y="2968763"/>
            <a:ext cx="349900" cy="246221"/>
          </a:xfrm>
          <a:prstGeom prst="rect">
            <a:avLst/>
          </a:prstGeom>
          <a:noFill/>
        </p:spPr>
        <p:txBody>
          <a:bodyPr wrap="square" rtlCol="0">
            <a:spAutoFit/>
          </a:bodyPr>
          <a:lstStyle/>
          <a:p>
            <a:r>
              <a:rPr lang="en-GB" sz="1000">
                <a:latin typeface="Times New Roman" panose="02020603050405020304" pitchFamily="18" charset="0"/>
                <a:cs typeface="Times New Roman" panose="02020603050405020304" pitchFamily="18" charset="0"/>
              </a:rPr>
              <a:t>[4]</a:t>
            </a:r>
          </a:p>
        </p:txBody>
      </p:sp>
      <p:sp>
        <p:nvSpPr>
          <p:cNvPr id="18" name="TextBox 17">
            <a:extLst>
              <a:ext uri="{FF2B5EF4-FFF2-40B4-BE49-F238E27FC236}">
                <a16:creationId xmlns:a16="http://schemas.microsoft.com/office/drawing/2014/main" id="{796024AF-14A7-9683-1519-BA522A2BD788}"/>
              </a:ext>
            </a:extLst>
          </p:cNvPr>
          <p:cNvSpPr txBox="1"/>
          <p:nvPr/>
        </p:nvSpPr>
        <p:spPr>
          <a:xfrm>
            <a:off x="12169663" y="2016552"/>
            <a:ext cx="4702628" cy="3139321"/>
          </a:xfrm>
          <a:prstGeom prst="rect">
            <a:avLst/>
          </a:prstGeom>
          <a:noFill/>
        </p:spPr>
        <p:txBody>
          <a:bodyPr wrap="square" rtlCol="0">
            <a:spAutoFit/>
          </a:bodyPr>
          <a:lstStyle/>
          <a:p>
            <a:pPr marL="285750" indent="-285750">
              <a:buFont typeface="Arial" panose="020B0604020202020204" pitchFamily="34" charset="0"/>
              <a:buChar char="•"/>
            </a:pPr>
            <a:r>
              <a:rPr lang="en-GB">
                <a:latin typeface="Times New Roman" panose="02020603050405020304" pitchFamily="18" charset="0"/>
                <a:cs typeface="Times New Roman" panose="02020603050405020304" pitchFamily="18" charset="0"/>
              </a:rPr>
              <a:t>Portrays personality through hands and weapon </a:t>
            </a:r>
          </a:p>
          <a:p>
            <a:pPr marL="285750" indent="-285750">
              <a:buFont typeface="Arial" panose="020B0604020202020204" pitchFamily="34" charset="0"/>
              <a:buChar char="•"/>
            </a:pPr>
            <a:r>
              <a:rPr lang="en-GB">
                <a:latin typeface="Times New Roman" panose="02020603050405020304" pitchFamily="18" charset="0"/>
                <a:cs typeface="Times New Roman" panose="02020603050405020304" pitchFamily="18" charset="0"/>
              </a:rPr>
              <a:t>Each weapon is designed to fit the character through design and mechanics</a:t>
            </a:r>
          </a:p>
          <a:p>
            <a:pPr marL="285750" indent="-285750">
              <a:buFont typeface="Arial" panose="020B0604020202020204" pitchFamily="34" charset="0"/>
              <a:buChar char="•"/>
            </a:pPr>
            <a:r>
              <a:rPr lang="en-GB">
                <a:latin typeface="Times New Roman" panose="02020603050405020304" pitchFamily="18" charset="0"/>
                <a:cs typeface="Times New Roman" panose="02020603050405020304" pitchFamily="18" charset="0"/>
              </a:rPr>
              <a:t>Idle animations are unique for each character through breathing and poses</a:t>
            </a:r>
          </a:p>
          <a:p>
            <a:pPr marL="285750" indent="-285750">
              <a:buFont typeface="Arial" panose="020B0604020202020204" pitchFamily="34" charset="0"/>
              <a:buChar char="•"/>
            </a:pPr>
            <a:r>
              <a:rPr lang="en-GB">
                <a:latin typeface="Times New Roman" panose="02020603050405020304" pitchFamily="18" charset="0"/>
                <a:cs typeface="Times New Roman" panose="02020603050405020304" pitchFamily="18" charset="0"/>
              </a:rPr>
              <a:t>Distinct walk styles </a:t>
            </a:r>
          </a:p>
          <a:p>
            <a:pPr marL="285750" indent="-285750">
              <a:buFont typeface="Arial" panose="020B0604020202020204" pitchFamily="34" charset="0"/>
              <a:buChar char="•"/>
            </a:pPr>
            <a:r>
              <a:rPr lang="en-GB">
                <a:latin typeface="Times New Roman" panose="02020603050405020304" pitchFamily="18" charset="0"/>
                <a:cs typeface="Times New Roman" panose="02020603050405020304" pitchFamily="18" charset="0"/>
              </a:rPr>
              <a:t>Reloading aids personality </a:t>
            </a:r>
          </a:p>
          <a:p>
            <a:pPr marL="285750" indent="-285750">
              <a:buFont typeface="Arial" panose="020B0604020202020204" pitchFamily="34" charset="0"/>
              <a:buChar char="•"/>
            </a:pPr>
            <a:r>
              <a:rPr lang="en-GB">
                <a:latin typeface="Times New Roman" panose="02020603050405020304" pitchFamily="18" charset="0"/>
                <a:cs typeface="Times New Roman" panose="02020603050405020304" pitchFamily="18" charset="0"/>
              </a:rPr>
              <a:t>Emotes specific to characters</a:t>
            </a:r>
          </a:p>
          <a:p>
            <a:pPr marL="285750" indent="-285750">
              <a:buFont typeface="Arial" panose="020B0604020202020204" pitchFamily="34" charset="0"/>
              <a:buChar char="•"/>
            </a:pPr>
            <a:r>
              <a:rPr lang="en-GB">
                <a:latin typeface="Times New Roman" panose="02020603050405020304" pitchFamily="18" charset="0"/>
                <a:cs typeface="Times New Roman" panose="02020603050405020304" pitchFamily="18" charset="0"/>
              </a:rPr>
              <a:t>weapon moves differently with camera movement [4]</a:t>
            </a:r>
          </a:p>
        </p:txBody>
      </p:sp>
    </p:spTree>
    <p:extLst>
      <p:ext uri="{BB962C8B-B14F-4D97-AF65-F5344CB8AC3E}">
        <p14:creationId xmlns:p14="http://schemas.microsoft.com/office/powerpoint/2010/main" val="1977189268"/>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 name="Isosceles Triangle 11">
            <a:extLst>
              <a:ext uri="{FF2B5EF4-FFF2-40B4-BE49-F238E27FC236}">
                <a16:creationId xmlns:a16="http://schemas.microsoft.com/office/drawing/2014/main" id="{91A6D929-6585-FA40-FFAE-FD586973AE14}"/>
              </a:ext>
            </a:extLst>
          </p:cNvPr>
          <p:cNvSpPr/>
          <p:nvPr/>
        </p:nvSpPr>
        <p:spPr>
          <a:xfrm rot="5400000" flipV="1">
            <a:off x="7471004" y="2137001"/>
            <a:ext cx="6858000" cy="2583997"/>
          </a:xfrm>
          <a:prstGeom prst="triangle">
            <a:avLst/>
          </a:prstGeom>
          <a:solidFill>
            <a:schemeClr val="accent2">
              <a:lumMod val="20000"/>
              <a:lumOff val="8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3" name="Isosceles Triangle 12">
            <a:extLst>
              <a:ext uri="{FF2B5EF4-FFF2-40B4-BE49-F238E27FC236}">
                <a16:creationId xmlns:a16="http://schemas.microsoft.com/office/drawing/2014/main" id="{9A10143B-D9F2-8437-813C-BAAAA4A39459}"/>
              </a:ext>
            </a:extLst>
          </p:cNvPr>
          <p:cNvSpPr/>
          <p:nvPr/>
        </p:nvSpPr>
        <p:spPr>
          <a:xfrm rot="5400000">
            <a:off x="2667000" y="-2666999"/>
            <a:ext cx="6858000" cy="12192000"/>
          </a:xfrm>
          <a:prstGeom prst="triangle">
            <a:avLst>
              <a:gd name="adj" fmla="val 49643"/>
            </a:avLst>
          </a:prstGeom>
          <a:solidFill>
            <a:schemeClr val="tx2">
              <a:lumMod val="10000"/>
              <a:lumOff val="9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3" name="Picture 2">
            <a:extLst>
              <a:ext uri="{FF2B5EF4-FFF2-40B4-BE49-F238E27FC236}">
                <a16:creationId xmlns:a16="http://schemas.microsoft.com/office/drawing/2014/main" id="{C3B509B1-4621-1894-06B4-D0571B08A1DD}"/>
              </a:ext>
            </a:extLst>
          </p:cNvPr>
          <p:cNvPicPr>
            <a:picLocks noChangeAspect="1"/>
          </p:cNvPicPr>
          <p:nvPr/>
        </p:nvPicPr>
        <p:blipFill>
          <a:blip r:embed="rId3">
            <a:alphaModFix amt="50000"/>
          </a:blip>
          <a:stretch>
            <a:fillRect/>
          </a:stretch>
        </p:blipFill>
        <p:spPr>
          <a:xfrm>
            <a:off x="141591" y="516723"/>
            <a:ext cx="2737719" cy="1541393"/>
          </a:xfrm>
          <a:prstGeom prst="rect">
            <a:avLst/>
          </a:prstGeom>
        </p:spPr>
      </p:pic>
      <p:sp>
        <p:nvSpPr>
          <p:cNvPr id="4" name="TextBox 3">
            <a:extLst>
              <a:ext uri="{FF2B5EF4-FFF2-40B4-BE49-F238E27FC236}">
                <a16:creationId xmlns:a16="http://schemas.microsoft.com/office/drawing/2014/main" id="{F271A368-2F9F-1520-2532-0705AE9FADFB}"/>
              </a:ext>
            </a:extLst>
          </p:cNvPr>
          <p:cNvSpPr txBox="1"/>
          <p:nvPr/>
        </p:nvSpPr>
        <p:spPr>
          <a:xfrm>
            <a:off x="2879310" y="1855970"/>
            <a:ext cx="349900" cy="246221"/>
          </a:xfrm>
          <a:prstGeom prst="rect">
            <a:avLst/>
          </a:prstGeom>
          <a:noFill/>
        </p:spPr>
        <p:txBody>
          <a:bodyPr wrap="square" rtlCol="0">
            <a:spAutoFit/>
          </a:bodyPr>
          <a:lstStyle/>
          <a:p>
            <a:r>
              <a:rPr lang="en-GB" sz="1000">
                <a:latin typeface="Times New Roman" panose="02020603050405020304" pitchFamily="18" charset="0"/>
                <a:cs typeface="Times New Roman" panose="02020603050405020304" pitchFamily="18" charset="0"/>
              </a:rPr>
              <a:t>[1]</a:t>
            </a:r>
          </a:p>
        </p:txBody>
      </p:sp>
      <p:pic>
        <p:nvPicPr>
          <p:cNvPr id="1026" name="Picture 2" descr="Overwatch 2">
            <a:extLst>
              <a:ext uri="{FF2B5EF4-FFF2-40B4-BE49-F238E27FC236}">
                <a16:creationId xmlns:a16="http://schemas.microsoft.com/office/drawing/2014/main" id="{DE56DABD-4234-6B62-0C9E-1EC8C2DA75FF}"/>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683314" y="2320742"/>
            <a:ext cx="4030038" cy="2266897"/>
          </a:xfrm>
          <a:prstGeom prst="rect">
            <a:avLst/>
          </a:prstGeom>
          <a:noFill/>
          <a:extLst>
            <a:ext uri="{909E8E84-426E-40DD-AFC4-6F175D3DCCD1}">
              <a14:hiddenFill xmlns:a14="http://schemas.microsoft.com/office/drawing/2010/main">
                <a:solidFill>
                  <a:srgbClr val="FFFFFF"/>
                </a:solidFill>
              </a14:hiddenFill>
            </a:ext>
          </a:extLst>
        </p:spPr>
      </p:pic>
      <p:sp>
        <p:nvSpPr>
          <p:cNvPr id="5" name="TextBox 4">
            <a:extLst>
              <a:ext uri="{FF2B5EF4-FFF2-40B4-BE49-F238E27FC236}">
                <a16:creationId xmlns:a16="http://schemas.microsoft.com/office/drawing/2014/main" id="{65A57FB8-D375-7B01-6F5B-A95F58FE7B94}"/>
              </a:ext>
            </a:extLst>
          </p:cNvPr>
          <p:cNvSpPr txBox="1"/>
          <p:nvPr/>
        </p:nvSpPr>
        <p:spPr>
          <a:xfrm>
            <a:off x="4713352" y="4341418"/>
            <a:ext cx="349900" cy="246221"/>
          </a:xfrm>
          <a:prstGeom prst="rect">
            <a:avLst/>
          </a:prstGeom>
          <a:noFill/>
        </p:spPr>
        <p:txBody>
          <a:bodyPr wrap="square" rtlCol="0">
            <a:spAutoFit/>
          </a:bodyPr>
          <a:lstStyle/>
          <a:p>
            <a:r>
              <a:rPr lang="en-GB" sz="1000">
                <a:latin typeface="Times New Roman" panose="02020603050405020304" pitchFamily="18" charset="0"/>
                <a:cs typeface="Times New Roman" panose="02020603050405020304" pitchFamily="18" charset="0"/>
              </a:rPr>
              <a:t>[6]</a:t>
            </a:r>
          </a:p>
        </p:txBody>
      </p:sp>
      <p:pic>
        <p:nvPicPr>
          <p:cNvPr id="6" name="Picture 5">
            <a:extLst>
              <a:ext uri="{FF2B5EF4-FFF2-40B4-BE49-F238E27FC236}">
                <a16:creationId xmlns:a16="http://schemas.microsoft.com/office/drawing/2014/main" id="{61379E6E-88E8-7B08-DAD9-386C2C0D3A7A}"/>
              </a:ext>
            </a:extLst>
          </p:cNvPr>
          <p:cNvPicPr>
            <a:picLocks noChangeAspect="1"/>
          </p:cNvPicPr>
          <p:nvPr/>
        </p:nvPicPr>
        <p:blipFill>
          <a:blip r:embed="rId5">
            <a:alphaModFix amt="50000"/>
          </a:blip>
          <a:stretch>
            <a:fillRect/>
          </a:stretch>
        </p:blipFill>
        <p:spPr>
          <a:xfrm>
            <a:off x="141592" y="4801407"/>
            <a:ext cx="2737719" cy="1539870"/>
          </a:xfrm>
          <a:prstGeom prst="rect">
            <a:avLst/>
          </a:prstGeom>
        </p:spPr>
      </p:pic>
      <p:sp>
        <p:nvSpPr>
          <p:cNvPr id="11" name="TextBox 10">
            <a:extLst>
              <a:ext uri="{FF2B5EF4-FFF2-40B4-BE49-F238E27FC236}">
                <a16:creationId xmlns:a16="http://schemas.microsoft.com/office/drawing/2014/main" id="{6AB03EA6-4BCA-3FE7-2DF6-1AF69BFBC75C}"/>
              </a:ext>
            </a:extLst>
          </p:cNvPr>
          <p:cNvSpPr txBox="1"/>
          <p:nvPr/>
        </p:nvSpPr>
        <p:spPr>
          <a:xfrm>
            <a:off x="2879310" y="6095056"/>
            <a:ext cx="349900" cy="246221"/>
          </a:xfrm>
          <a:prstGeom prst="rect">
            <a:avLst/>
          </a:prstGeom>
          <a:noFill/>
        </p:spPr>
        <p:txBody>
          <a:bodyPr wrap="square" rtlCol="0">
            <a:spAutoFit/>
          </a:bodyPr>
          <a:lstStyle/>
          <a:p>
            <a:r>
              <a:rPr lang="en-GB" sz="1000">
                <a:latin typeface="Times New Roman" panose="02020603050405020304" pitchFamily="18" charset="0"/>
                <a:cs typeface="Times New Roman" panose="02020603050405020304" pitchFamily="18" charset="0"/>
              </a:rPr>
              <a:t>[3]</a:t>
            </a:r>
          </a:p>
        </p:txBody>
      </p:sp>
      <p:sp>
        <p:nvSpPr>
          <p:cNvPr id="16" name="TextBox 15">
            <a:extLst>
              <a:ext uri="{FF2B5EF4-FFF2-40B4-BE49-F238E27FC236}">
                <a16:creationId xmlns:a16="http://schemas.microsoft.com/office/drawing/2014/main" id="{F5D6F6A6-5600-E0E0-0ED9-8DEFF221562B}"/>
              </a:ext>
            </a:extLst>
          </p:cNvPr>
          <p:cNvSpPr txBox="1"/>
          <p:nvPr/>
        </p:nvSpPr>
        <p:spPr>
          <a:xfrm>
            <a:off x="3597728" y="-991043"/>
            <a:ext cx="5486400" cy="954107"/>
          </a:xfrm>
          <a:prstGeom prst="rect">
            <a:avLst/>
          </a:prstGeom>
          <a:noFill/>
        </p:spPr>
        <p:txBody>
          <a:bodyPr wrap="square" rtlCol="0">
            <a:spAutoFit/>
          </a:bodyPr>
          <a:lstStyle/>
          <a:p>
            <a:pPr algn="ctr"/>
            <a:r>
              <a:rPr lang="en-GB" sz="2800" b="1">
                <a:latin typeface="Times New Roman" panose="02020603050405020304" pitchFamily="18" charset="0"/>
                <a:cs typeface="Times New Roman" panose="02020603050405020304" pitchFamily="18" charset="0"/>
              </a:rPr>
              <a:t>How can emotion be expressed within first person perspective?</a:t>
            </a:r>
          </a:p>
        </p:txBody>
      </p:sp>
      <p:sp>
        <p:nvSpPr>
          <p:cNvPr id="21" name="TextBox 20">
            <a:extLst>
              <a:ext uri="{FF2B5EF4-FFF2-40B4-BE49-F238E27FC236}">
                <a16:creationId xmlns:a16="http://schemas.microsoft.com/office/drawing/2014/main" id="{ED8C94A7-B748-02A7-4EAE-873B4DD75130}"/>
              </a:ext>
            </a:extLst>
          </p:cNvPr>
          <p:cNvSpPr txBox="1"/>
          <p:nvPr/>
        </p:nvSpPr>
        <p:spPr>
          <a:xfrm>
            <a:off x="6732814" y="2058116"/>
            <a:ext cx="4702628" cy="3139321"/>
          </a:xfrm>
          <a:prstGeom prst="rect">
            <a:avLst/>
          </a:prstGeom>
          <a:noFill/>
        </p:spPr>
        <p:txBody>
          <a:bodyPr wrap="square" rtlCol="0">
            <a:spAutoFit/>
          </a:bodyPr>
          <a:lstStyle/>
          <a:p>
            <a:pPr marL="285750" indent="-285750">
              <a:buFont typeface="Arial" panose="020B0604020202020204" pitchFamily="34" charset="0"/>
              <a:buChar char="•"/>
            </a:pPr>
            <a:r>
              <a:rPr lang="en-GB">
                <a:latin typeface="Times New Roman" panose="02020603050405020304" pitchFamily="18" charset="0"/>
                <a:cs typeface="Times New Roman" panose="02020603050405020304" pitchFamily="18" charset="0"/>
              </a:rPr>
              <a:t>Portrays personality through hands and weapon </a:t>
            </a:r>
          </a:p>
          <a:p>
            <a:pPr marL="285750" indent="-285750">
              <a:buFont typeface="Arial" panose="020B0604020202020204" pitchFamily="34" charset="0"/>
              <a:buChar char="•"/>
            </a:pPr>
            <a:r>
              <a:rPr lang="en-GB">
                <a:latin typeface="Times New Roman" panose="02020603050405020304" pitchFamily="18" charset="0"/>
                <a:cs typeface="Times New Roman" panose="02020603050405020304" pitchFamily="18" charset="0"/>
              </a:rPr>
              <a:t>Each weapon is designed to fit the character through design and mechanics</a:t>
            </a:r>
          </a:p>
          <a:p>
            <a:pPr marL="285750" indent="-285750">
              <a:buFont typeface="Arial" panose="020B0604020202020204" pitchFamily="34" charset="0"/>
              <a:buChar char="•"/>
            </a:pPr>
            <a:r>
              <a:rPr lang="en-GB">
                <a:latin typeface="Times New Roman" panose="02020603050405020304" pitchFamily="18" charset="0"/>
                <a:cs typeface="Times New Roman" panose="02020603050405020304" pitchFamily="18" charset="0"/>
              </a:rPr>
              <a:t>Idle animations are unique for each character through breathing and poses</a:t>
            </a:r>
          </a:p>
          <a:p>
            <a:pPr marL="285750" indent="-285750">
              <a:buFont typeface="Arial" panose="020B0604020202020204" pitchFamily="34" charset="0"/>
              <a:buChar char="•"/>
            </a:pPr>
            <a:r>
              <a:rPr lang="en-GB">
                <a:latin typeface="Times New Roman" panose="02020603050405020304" pitchFamily="18" charset="0"/>
                <a:cs typeface="Times New Roman" panose="02020603050405020304" pitchFamily="18" charset="0"/>
              </a:rPr>
              <a:t>Distinct walk styles </a:t>
            </a:r>
          </a:p>
          <a:p>
            <a:pPr marL="285750" indent="-285750">
              <a:buFont typeface="Arial" panose="020B0604020202020204" pitchFamily="34" charset="0"/>
              <a:buChar char="•"/>
            </a:pPr>
            <a:r>
              <a:rPr lang="en-GB">
                <a:latin typeface="Times New Roman" panose="02020603050405020304" pitchFamily="18" charset="0"/>
                <a:cs typeface="Times New Roman" panose="02020603050405020304" pitchFamily="18" charset="0"/>
              </a:rPr>
              <a:t>Reloading aids personality </a:t>
            </a:r>
          </a:p>
          <a:p>
            <a:pPr marL="285750" indent="-285750">
              <a:buFont typeface="Arial" panose="020B0604020202020204" pitchFamily="34" charset="0"/>
              <a:buChar char="•"/>
            </a:pPr>
            <a:r>
              <a:rPr lang="en-GB">
                <a:latin typeface="Times New Roman" panose="02020603050405020304" pitchFamily="18" charset="0"/>
                <a:cs typeface="Times New Roman" panose="02020603050405020304" pitchFamily="18" charset="0"/>
              </a:rPr>
              <a:t>Emotes specific to characters</a:t>
            </a:r>
          </a:p>
          <a:p>
            <a:pPr marL="285750" indent="-285750">
              <a:buFont typeface="Arial" panose="020B0604020202020204" pitchFamily="34" charset="0"/>
              <a:buChar char="•"/>
            </a:pPr>
            <a:r>
              <a:rPr lang="en-GB">
                <a:latin typeface="Times New Roman" panose="02020603050405020304" pitchFamily="18" charset="0"/>
                <a:cs typeface="Times New Roman" panose="02020603050405020304" pitchFamily="18" charset="0"/>
              </a:rPr>
              <a:t>weapon moves differently with camera movement [7]</a:t>
            </a:r>
          </a:p>
        </p:txBody>
      </p:sp>
      <p:sp>
        <p:nvSpPr>
          <p:cNvPr id="22" name="TextBox 21">
            <a:extLst>
              <a:ext uri="{FF2B5EF4-FFF2-40B4-BE49-F238E27FC236}">
                <a16:creationId xmlns:a16="http://schemas.microsoft.com/office/drawing/2014/main" id="{F8A4A229-7191-A5FE-D74C-29CE4AAEADF2}"/>
              </a:ext>
            </a:extLst>
          </p:cNvPr>
          <p:cNvSpPr txBox="1"/>
          <p:nvPr/>
        </p:nvSpPr>
        <p:spPr>
          <a:xfrm>
            <a:off x="3129485" y="-741770"/>
            <a:ext cx="5954643" cy="523220"/>
          </a:xfrm>
          <a:prstGeom prst="rect">
            <a:avLst/>
          </a:prstGeom>
          <a:noFill/>
        </p:spPr>
        <p:txBody>
          <a:bodyPr wrap="square" rtlCol="0">
            <a:spAutoFit/>
          </a:bodyPr>
          <a:lstStyle/>
          <a:p>
            <a:r>
              <a:rPr lang="en-GB" sz="2800" b="1">
                <a:latin typeface="Times New Roman" panose="02020603050405020304" pitchFamily="18" charset="0"/>
                <a:cs typeface="Times New Roman" panose="02020603050405020304" pitchFamily="18" charset="0"/>
              </a:rPr>
              <a:t>How can I add ‘life’ to my animation?</a:t>
            </a:r>
          </a:p>
        </p:txBody>
      </p:sp>
      <p:pic>
        <p:nvPicPr>
          <p:cNvPr id="23" name="Picture 22">
            <a:extLst>
              <a:ext uri="{FF2B5EF4-FFF2-40B4-BE49-F238E27FC236}">
                <a16:creationId xmlns:a16="http://schemas.microsoft.com/office/drawing/2014/main" id="{ECA19A5A-FE4F-F491-5645-9D5981F8C938}"/>
              </a:ext>
            </a:extLst>
          </p:cNvPr>
          <p:cNvPicPr>
            <a:picLocks noChangeAspect="1"/>
          </p:cNvPicPr>
          <p:nvPr/>
        </p:nvPicPr>
        <p:blipFill>
          <a:blip r:embed="rId6">
            <a:grayscl/>
            <a:extLst>
              <a:ext uri="{BEBA8EAE-BF5A-486C-A8C5-ECC9F3942E4B}">
                <a14:imgProps xmlns:a14="http://schemas.microsoft.com/office/drawing/2010/main">
                  <a14:imgLayer r:embed="rId7">
                    <a14:imgEffect>
                      <a14:backgroundRemoval t="9981" b="99040" l="28809" r="76855">
                        <a14:foregroundMark x1="43164" y1="61228" x2="38574" y2="66027"/>
                        <a14:foregroundMark x1="38574" y1="66027" x2="33594" y2="80422"/>
                        <a14:foregroundMark x1="33594" y1="80422" x2="31543" y2="95202"/>
                        <a14:foregroundMark x1="31543" y1="95202" x2="38086" y2="96737"/>
                        <a14:foregroundMark x1="38086" y1="96737" x2="43750" y2="89635"/>
                        <a14:foregroundMark x1="43750" y1="89635" x2="44531" y2="72745"/>
                        <a14:foregroundMark x1="44531" y1="72745" x2="43262" y2="60845"/>
                        <a14:foregroundMark x1="30176" y1="85413" x2="28906" y2="95777"/>
                        <a14:foregroundMark x1="28906" y1="95777" x2="30664" y2="85797"/>
                        <a14:foregroundMark x1="30664" y1="85797" x2="30664" y2="85797"/>
                        <a14:foregroundMark x1="71680" y1="63148" x2="75313" y2="85867"/>
                        <a14:foregroundMark x1="75004" y1="94115" x2="73926" y2="98656"/>
                        <a14:foregroundMark x1="73926" y1="98656" x2="62891" y2="99616"/>
                        <a14:foregroundMark x1="28906" y1="92322" x2="28906" y2="92322"/>
                        <a14:foregroundMark x1="75098" y1="77927" x2="76409" y2="85544"/>
                        <a14:foregroundMark x1="76279" y1="95985" x2="75684" y2="99424"/>
                        <a14:foregroundMark x1="74607" y1="86075" x2="74414" y2="83685"/>
                        <a14:foregroundMark x1="75684" y1="99424" x2="75427" y2="96236"/>
                        <a14:foregroundMark x1="74414" y1="83685" x2="75195" y2="79079"/>
                        <a14:foregroundMark x1="42969" y1="18234" x2="43945" y2="17658"/>
                        <a14:backgroundMark x1="76855" y1="85413" x2="77637" y2="95585"/>
                      </a14:backgroundRemoval>
                    </a14:imgEffect>
                  </a14:imgLayer>
                </a14:imgProps>
              </a:ext>
            </a:extLst>
          </a:blip>
          <a:srcRect l="26811" r="22599"/>
          <a:stretch/>
        </p:blipFill>
        <p:spPr>
          <a:xfrm>
            <a:off x="12192000" y="1895474"/>
            <a:ext cx="4934226" cy="4962525"/>
          </a:xfrm>
          <a:prstGeom prst="rect">
            <a:avLst/>
          </a:prstGeom>
        </p:spPr>
      </p:pic>
      <p:pic>
        <p:nvPicPr>
          <p:cNvPr id="7" name="Picture 6" descr="A video game screen shot of a person holding a weapon">
            <a:extLst>
              <a:ext uri="{FF2B5EF4-FFF2-40B4-BE49-F238E27FC236}">
                <a16:creationId xmlns:a16="http://schemas.microsoft.com/office/drawing/2014/main" id="{1363BCC1-B90D-4A14-78A0-CA40619EF817}"/>
              </a:ext>
            </a:extLst>
          </p:cNvPr>
          <p:cNvPicPr>
            <a:picLocks noChangeAspect="1"/>
          </p:cNvPicPr>
          <p:nvPr/>
        </p:nvPicPr>
        <p:blipFill>
          <a:blip r:embed="rId8">
            <a:extLst>
              <a:ext uri="{28A0092B-C50C-407E-A947-70E740481C1C}">
                <a14:useLocalDpi xmlns:a14="http://schemas.microsoft.com/office/drawing/2010/main" val="0"/>
              </a:ext>
            </a:extLst>
          </a:blip>
          <a:stretch>
            <a:fillRect/>
          </a:stretch>
        </p:blipFill>
        <p:spPr>
          <a:xfrm>
            <a:off x="682536" y="2315959"/>
            <a:ext cx="4040345" cy="2271680"/>
          </a:xfrm>
          <a:prstGeom prst="rect">
            <a:avLst/>
          </a:prstGeom>
        </p:spPr>
      </p:pic>
      <p:pic>
        <p:nvPicPr>
          <p:cNvPr id="8" name="Picture 7" descr="A hand holding a laser beam&#10;&#10;Description automatically generated">
            <a:extLst>
              <a:ext uri="{FF2B5EF4-FFF2-40B4-BE49-F238E27FC236}">
                <a16:creationId xmlns:a16="http://schemas.microsoft.com/office/drawing/2014/main" id="{55A6EE74-7953-69B8-99CC-FC86E8637762}"/>
              </a:ext>
            </a:extLst>
          </p:cNvPr>
          <p:cNvPicPr>
            <a:picLocks noChangeAspect="1"/>
          </p:cNvPicPr>
          <p:nvPr/>
        </p:nvPicPr>
        <p:blipFill>
          <a:blip r:embed="rId9">
            <a:extLst>
              <a:ext uri="{28A0092B-C50C-407E-A947-70E740481C1C}">
                <a14:useLocalDpi xmlns:a14="http://schemas.microsoft.com/office/drawing/2010/main" val="0"/>
              </a:ext>
            </a:extLst>
          </a:blip>
          <a:stretch>
            <a:fillRect/>
          </a:stretch>
        </p:blipFill>
        <p:spPr>
          <a:xfrm>
            <a:off x="12302835" y="3628095"/>
            <a:ext cx="5209310" cy="2930237"/>
          </a:xfrm>
          <a:prstGeom prst="rect">
            <a:avLst/>
          </a:prstGeom>
        </p:spPr>
      </p:pic>
      <p:sp>
        <p:nvSpPr>
          <p:cNvPr id="9" name="TextBox 8">
            <a:extLst>
              <a:ext uri="{FF2B5EF4-FFF2-40B4-BE49-F238E27FC236}">
                <a16:creationId xmlns:a16="http://schemas.microsoft.com/office/drawing/2014/main" id="{743F75D6-31F1-BE05-28FA-2FD9A1808120}"/>
              </a:ext>
            </a:extLst>
          </p:cNvPr>
          <p:cNvSpPr txBox="1"/>
          <p:nvPr/>
        </p:nvSpPr>
        <p:spPr>
          <a:xfrm>
            <a:off x="17551872" y="6350514"/>
            <a:ext cx="349900" cy="246221"/>
          </a:xfrm>
          <a:prstGeom prst="rect">
            <a:avLst/>
          </a:prstGeom>
          <a:noFill/>
        </p:spPr>
        <p:txBody>
          <a:bodyPr wrap="square" rtlCol="0">
            <a:spAutoFit/>
          </a:bodyPr>
          <a:lstStyle/>
          <a:p>
            <a:r>
              <a:rPr lang="en-GB" sz="1000">
                <a:latin typeface="Times New Roman" panose="02020603050405020304" pitchFamily="18" charset="0"/>
                <a:cs typeface="Times New Roman" panose="02020603050405020304" pitchFamily="18" charset="0"/>
              </a:rPr>
              <a:t>[!]</a:t>
            </a:r>
          </a:p>
        </p:txBody>
      </p:sp>
      <p:pic>
        <p:nvPicPr>
          <p:cNvPr id="10" name="Picture 9" descr="A video game of an object in the woods&#10;&#10;Description automatically generated">
            <a:extLst>
              <a:ext uri="{FF2B5EF4-FFF2-40B4-BE49-F238E27FC236}">
                <a16:creationId xmlns:a16="http://schemas.microsoft.com/office/drawing/2014/main" id="{3F9B98F5-2B1E-D59B-C2AA-603B0A54A2DF}"/>
              </a:ext>
            </a:extLst>
          </p:cNvPr>
          <p:cNvPicPr>
            <a:picLocks noChangeAspect="1"/>
          </p:cNvPicPr>
          <p:nvPr/>
        </p:nvPicPr>
        <p:blipFill>
          <a:blip r:embed="rId10">
            <a:extLst>
              <a:ext uri="{28A0092B-C50C-407E-A947-70E740481C1C}">
                <a14:useLocalDpi xmlns:a14="http://schemas.microsoft.com/office/drawing/2010/main" val="0"/>
              </a:ext>
            </a:extLst>
          </a:blip>
          <a:stretch>
            <a:fillRect/>
          </a:stretch>
        </p:blipFill>
        <p:spPr>
          <a:xfrm>
            <a:off x="12302835" y="318142"/>
            <a:ext cx="5209310" cy="2930237"/>
          </a:xfrm>
          <a:prstGeom prst="rect">
            <a:avLst/>
          </a:prstGeom>
        </p:spPr>
      </p:pic>
      <p:sp>
        <p:nvSpPr>
          <p:cNvPr id="14" name="TextBox 13">
            <a:extLst>
              <a:ext uri="{FF2B5EF4-FFF2-40B4-BE49-F238E27FC236}">
                <a16:creationId xmlns:a16="http://schemas.microsoft.com/office/drawing/2014/main" id="{50EF50E6-3A0B-CD12-A0D8-A8483407744F}"/>
              </a:ext>
            </a:extLst>
          </p:cNvPr>
          <p:cNvSpPr txBox="1"/>
          <p:nvPr/>
        </p:nvSpPr>
        <p:spPr>
          <a:xfrm>
            <a:off x="17551872" y="2978000"/>
            <a:ext cx="349900" cy="246221"/>
          </a:xfrm>
          <a:prstGeom prst="rect">
            <a:avLst/>
          </a:prstGeom>
          <a:noFill/>
        </p:spPr>
        <p:txBody>
          <a:bodyPr wrap="square" rtlCol="0">
            <a:spAutoFit/>
          </a:bodyPr>
          <a:lstStyle/>
          <a:p>
            <a:r>
              <a:rPr lang="en-GB" sz="1000">
                <a:latin typeface="Times New Roman" panose="02020603050405020304" pitchFamily="18" charset="0"/>
                <a:cs typeface="Times New Roman" panose="02020603050405020304" pitchFamily="18" charset="0"/>
              </a:rPr>
              <a:t>[!]</a:t>
            </a:r>
          </a:p>
        </p:txBody>
      </p:sp>
    </p:spTree>
    <p:extLst>
      <p:ext uri="{BB962C8B-B14F-4D97-AF65-F5344CB8AC3E}">
        <p14:creationId xmlns:p14="http://schemas.microsoft.com/office/powerpoint/2010/main" val="225522168"/>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1DF63EF-95B3-907B-4AC0-4C51400C7FFF}"/>
            </a:ext>
          </a:extLst>
        </p:cNvPr>
        <p:cNvGrpSpPr/>
        <p:nvPr/>
      </p:nvGrpSpPr>
      <p:grpSpPr>
        <a:xfrm>
          <a:off x="0" y="0"/>
          <a:ext cx="0" cy="0"/>
          <a:chOff x="0" y="0"/>
          <a:chExt cx="0" cy="0"/>
        </a:xfrm>
      </p:grpSpPr>
      <p:sp>
        <p:nvSpPr>
          <p:cNvPr id="12" name="Isosceles Triangle 11">
            <a:extLst>
              <a:ext uri="{FF2B5EF4-FFF2-40B4-BE49-F238E27FC236}">
                <a16:creationId xmlns:a16="http://schemas.microsoft.com/office/drawing/2014/main" id="{B71F9CD0-CA49-B580-B731-5BE918E474D0}"/>
              </a:ext>
            </a:extLst>
          </p:cNvPr>
          <p:cNvSpPr/>
          <p:nvPr/>
        </p:nvSpPr>
        <p:spPr>
          <a:xfrm rot="5400000" flipV="1">
            <a:off x="5714999" y="380999"/>
            <a:ext cx="6857999" cy="6096003"/>
          </a:xfrm>
          <a:prstGeom prst="triangle">
            <a:avLst/>
          </a:prstGeom>
          <a:solidFill>
            <a:schemeClr val="accent2">
              <a:lumMod val="20000"/>
              <a:lumOff val="8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3" name="Isosceles Triangle 12">
            <a:extLst>
              <a:ext uri="{FF2B5EF4-FFF2-40B4-BE49-F238E27FC236}">
                <a16:creationId xmlns:a16="http://schemas.microsoft.com/office/drawing/2014/main" id="{4324BD99-3BA2-79C0-3C38-02A5237C58D0}"/>
              </a:ext>
            </a:extLst>
          </p:cNvPr>
          <p:cNvSpPr/>
          <p:nvPr/>
        </p:nvSpPr>
        <p:spPr>
          <a:xfrm rot="5400000">
            <a:off x="-406403" y="355598"/>
            <a:ext cx="6908802" cy="6095997"/>
          </a:xfrm>
          <a:prstGeom prst="triangle">
            <a:avLst>
              <a:gd name="adj" fmla="val 49643"/>
            </a:avLst>
          </a:prstGeom>
          <a:solidFill>
            <a:schemeClr val="tx2">
              <a:lumMod val="10000"/>
              <a:lumOff val="9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3" name="Picture 2">
            <a:extLst>
              <a:ext uri="{FF2B5EF4-FFF2-40B4-BE49-F238E27FC236}">
                <a16:creationId xmlns:a16="http://schemas.microsoft.com/office/drawing/2014/main" id="{59A9C46A-9DB7-898B-904A-95FC0B279B2E}"/>
              </a:ext>
            </a:extLst>
          </p:cNvPr>
          <p:cNvPicPr>
            <a:picLocks noChangeAspect="1"/>
          </p:cNvPicPr>
          <p:nvPr/>
        </p:nvPicPr>
        <p:blipFill>
          <a:blip r:embed="rId3">
            <a:alphaModFix amt="50000"/>
          </a:blip>
          <a:stretch>
            <a:fillRect/>
          </a:stretch>
        </p:blipFill>
        <p:spPr>
          <a:xfrm>
            <a:off x="-4921661" y="386094"/>
            <a:ext cx="2737719" cy="1541393"/>
          </a:xfrm>
          <a:prstGeom prst="rect">
            <a:avLst/>
          </a:prstGeom>
        </p:spPr>
      </p:pic>
      <p:sp>
        <p:nvSpPr>
          <p:cNvPr id="4" name="TextBox 3">
            <a:extLst>
              <a:ext uri="{FF2B5EF4-FFF2-40B4-BE49-F238E27FC236}">
                <a16:creationId xmlns:a16="http://schemas.microsoft.com/office/drawing/2014/main" id="{0ACE1CAA-E726-3986-2ED6-3BEAC50516B6}"/>
              </a:ext>
            </a:extLst>
          </p:cNvPr>
          <p:cNvSpPr txBox="1"/>
          <p:nvPr/>
        </p:nvSpPr>
        <p:spPr>
          <a:xfrm>
            <a:off x="-2183942" y="1725341"/>
            <a:ext cx="349900" cy="246221"/>
          </a:xfrm>
          <a:prstGeom prst="rect">
            <a:avLst/>
          </a:prstGeom>
          <a:noFill/>
        </p:spPr>
        <p:txBody>
          <a:bodyPr wrap="square" rtlCol="0">
            <a:spAutoFit/>
          </a:bodyPr>
          <a:lstStyle/>
          <a:p>
            <a:r>
              <a:rPr lang="en-GB" sz="1000">
                <a:latin typeface="Times New Roman" panose="02020603050405020304" pitchFamily="18" charset="0"/>
                <a:cs typeface="Times New Roman" panose="02020603050405020304" pitchFamily="18" charset="0"/>
              </a:rPr>
              <a:t>[1]</a:t>
            </a:r>
          </a:p>
        </p:txBody>
      </p:sp>
      <p:pic>
        <p:nvPicPr>
          <p:cNvPr id="1026" name="Picture 2" descr="Overwatch 2">
            <a:extLst>
              <a:ext uri="{FF2B5EF4-FFF2-40B4-BE49-F238E27FC236}">
                <a16:creationId xmlns:a16="http://schemas.microsoft.com/office/drawing/2014/main" id="{E36EAD9F-9499-1ECE-5EF2-7F7FEE94F1EE}"/>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4379938" y="2190113"/>
            <a:ext cx="4030038" cy="2266897"/>
          </a:xfrm>
          <a:prstGeom prst="rect">
            <a:avLst/>
          </a:prstGeom>
          <a:noFill/>
          <a:extLst>
            <a:ext uri="{909E8E84-426E-40DD-AFC4-6F175D3DCCD1}">
              <a14:hiddenFill xmlns:a14="http://schemas.microsoft.com/office/drawing/2010/main">
                <a:solidFill>
                  <a:srgbClr val="FFFFFF"/>
                </a:solidFill>
              </a14:hiddenFill>
            </a:ext>
          </a:extLst>
        </p:spPr>
      </p:pic>
      <p:sp>
        <p:nvSpPr>
          <p:cNvPr id="5" name="TextBox 4">
            <a:extLst>
              <a:ext uri="{FF2B5EF4-FFF2-40B4-BE49-F238E27FC236}">
                <a16:creationId xmlns:a16="http://schemas.microsoft.com/office/drawing/2014/main" id="{F3CD647B-D738-B794-3651-B5CBC3BDAF76}"/>
              </a:ext>
            </a:extLst>
          </p:cNvPr>
          <p:cNvSpPr txBox="1"/>
          <p:nvPr/>
        </p:nvSpPr>
        <p:spPr>
          <a:xfrm>
            <a:off x="-349900" y="4210789"/>
            <a:ext cx="349900" cy="246221"/>
          </a:xfrm>
          <a:prstGeom prst="rect">
            <a:avLst/>
          </a:prstGeom>
          <a:noFill/>
        </p:spPr>
        <p:txBody>
          <a:bodyPr wrap="square" rtlCol="0">
            <a:spAutoFit/>
          </a:bodyPr>
          <a:lstStyle/>
          <a:p>
            <a:r>
              <a:rPr lang="en-GB" sz="1000">
                <a:latin typeface="Times New Roman" panose="02020603050405020304" pitchFamily="18" charset="0"/>
                <a:cs typeface="Times New Roman" panose="02020603050405020304" pitchFamily="18" charset="0"/>
              </a:rPr>
              <a:t>[2]</a:t>
            </a:r>
          </a:p>
        </p:txBody>
      </p:sp>
      <p:pic>
        <p:nvPicPr>
          <p:cNvPr id="6" name="Picture 5">
            <a:extLst>
              <a:ext uri="{FF2B5EF4-FFF2-40B4-BE49-F238E27FC236}">
                <a16:creationId xmlns:a16="http://schemas.microsoft.com/office/drawing/2014/main" id="{9E9301F3-E311-8A34-005F-0B992EAAF349}"/>
              </a:ext>
            </a:extLst>
          </p:cNvPr>
          <p:cNvPicPr>
            <a:picLocks noChangeAspect="1"/>
          </p:cNvPicPr>
          <p:nvPr/>
        </p:nvPicPr>
        <p:blipFill>
          <a:blip r:embed="rId5">
            <a:alphaModFix amt="50000"/>
          </a:blip>
          <a:stretch>
            <a:fillRect/>
          </a:stretch>
        </p:blipFill>
        <p:spPr>
          <a:xfrm>
            <a:off x="-4921660" y="4670778"/>
            <a:ext cx="2737719" cy="1539870"/>
          </a:xfrm>
          <a:prstGeom prst="rect">
            <a:avLst/>
          </a:prstGeom>
        </p:spPr>
      </p:pic>
      <p:sp>
        <p:nvSpPr>
          <p:cNvPr id="11" name="TextBox 10">
            <a:extLst>
              <a:ext uri="{FF2B5EF4-FFF2-40B4-BE49-F238E27FC236}">
                <a16:creationId xmlns:a16="http://schemas.microsoft.com/office/drawing/2014/main" id="{297257CD-7BF7-4015-93EA-3D8EF0FBBDFE}"/>
              </a:ext>
            </a:extLst>
          </p:cNvPr>
          <p:cNvSpPr txBox="1"/>
          <p:nvPr/>
        </p:nvSpPr>
        <p:spPr>
          <a:xfrm>
            <a:off x="-2183942" y="5964427"/>
            <a:ext cx="349900" cy="246221"/>
          </a:xfrm>
          <a:prstGeom prst="rect">
            <a:avLst/>
          </a:prstGeom>
          <a:noFill/>
        </p:spPr>
        <p:txBody>
          <a:bodyPr wrap="square" rtlCol="0">
            <a:spAutoFit/>
          </a:bodyPr>
          <a:lstStyle/>
          <a:p>
            <a:r>
              <a:rPr lang="en-GB" sz="1000">
                <a:latin typeface="Times New Roman" panose="02020603050405020304" pitchFamily="18" charset="0"/>
                <a:cs typeface="Times New Roman" panose="02020603050405020304" pitchFamily="18" charset="0"/>
              </a:rPr>
              <a:t>[3]</a:t>
            </a:r>
          </a:p>
        </p:txBody>
      </p:sp>
      <p:sp>
        <p:nvSpPr>
          <p:cNvPr id="21" name="TextBox 20">
            <a:extLst>
              <a:ext uri="{FF2B5EF4-FFF2-40B4-BE49-F238E27FC236}">
                <a16:creationId xmlns:a16="http://schemas.microsoft.com/office/drawing/2014/main" id="{3D8D90DD-646B-E901-385A-4B3EB108ABCD}"/>
              </a:ext>
            </a:extLst>
          </p:cNvPr>
          <p:cNvSpPr txBox="1"/>
          <p:nvPr/>
        </p:nvSpPr>
        <p:spPr>
          <a:xfrm>
            <a:off x="12426832" y="2013941"/>
            <a:ext cx="4702628" cy="3139321"/>
          </a:xfrm>
          <a:prstGeom prst="rect">
            <a:avLst/>
          </a:prstGeom>
          <a:noFill/>
        </p:spPr>
        <p:txBody>
          <a:bodyPr wrap="square" rtlCol="0">
            <a:spAutoFit/>
          </a:bodyPr>
          <a:lstStyle/>
          <a:p>
            <a:pPr marL="285750" indent="-285750">
              <a:buFont typeface="Arial" panose="020B0604020202020204" pitchFamily="34" charset="0"/>
              <a:buChar char="•"/>
            </a:pPr>
            <a:r>
              <a:rPr lang="en-GB">
                <a:latin typeface="Times New Roman" panose="02020603050405020304" pitchFamily="18" charset="0"/>
                <a:cs typeface="Times New Roman" panose="02020603050405020304" pitchFamily="18" charset="0"/>
              </a:rPr>
              <a:t>Portrays personality through hands and weapon </a:t>
            </a:r>
          </a:p>
          <a:p>
            <a:pPr marL="285750" indent="-285750">
              <a:buFont typeface="Arial" panose="020B0604020202020204" pitchFamily="34" charset="0"/>
              <a:buChar char="•"/>
            </a:pPr>
            <a:r>
              <a:rPr lang="en-GB">
                <a:latin typeface="Times New Roman" panose="02020603050405020304" pitchFamily="18" charset="0"/>
                <a:cs typeface="Times New Roman" panose="02020603050405020304" pitchFamily="18" charset="0"/>
              </a:rPr>
              <a:t>Each weapon is designed to fit the character through design and mechanics</a:t>
            </a:r>
          </a:p>
          <a:p>
            <a:pPr marL="285750" indent="-285750">
              <a:buFont typeface="Arial" panose="020B0604020202020204" pitchFamily="34" charset="0"/>
              <a:buChar char="•"/>
            </a:pPr>
            <a:r>
              <a:rPr lang="en-GB">
                <a:latin typeface="Times New Roman" panose="02020603050405020304" pitchFamily="18" charset="0"/>
                <a:cs typeface="Times New Roman" panose="02020603050405020304" pitchFamily="18" charset="0"/>
              </a:rPr>
              <a:t>Idle animations are unique for each character through breathing and poses</a:t>
            </a:r>
          </a:p>
          <a:p>
            <a:pPr marL="285750" indent="-285750">
              <a:buFont typeface="Arial" panose="020B0604020202020204" pitchFamily="34" charset="0"/>
              <a:buChar char="•"/>
            </a:pPr>
            <a:r>
              <a:rPr lang="en-GB">
                <a:latin typeface="Times New Roman" panose="02020603050405020304" pitchFamily="18" charset="0"/>
                <a:cs typeface="Times New Roman" panose="02020603050405020304" pitchFamily="18" charset="0"/>
              </a:rPr>
              <a:t>Distinct walk styles </a:t>
            </a:r>
          </a:p>
          <a:p>
            <a:pPr marL="285750" indent="-285750">
              <a:buFont typeface="Arial" panose="020B0604020202020204" pitchFamily="34" charset="0"/>
              <a:buChar char="•"/>
            </a:pPr>
            <a:r>
              <a:rPr lang="en-GB">
                <a:latin typeface="Times New Roman" panose="02020603050405020304" pitchFamily="18" charset="0"/>
                <a:cs typeface="Times New Roman" panose="02020603050405020304" pitchFamily="18" charset="0"/>
              </a:rPr>
              <a:t>Reloading aids personality </a:t>
            </a:r>
          </a:p>
          <a:p>
            <a:pPr marL="285750" indent="-285750">
              <a:buFont typeface="Arial" panose="020B0604020202020204" pitchFamily="34" charset="0"/>
              <a:buChar char="•"/>
            </a:pPr>
            <a:r>
              <a:rPr lang="en-GB">
                <a:latin typeface="Times New Roman" panose="02020603050405020304" pitchFamily="18" charset="0"/>
                <a:cs typeface="Times New Roman" panose="02020603050405020304" pitchFamily="18" charset="0"/>
              </a:rPr>
              <a:t>Emotes specific to characters</a:t>
            </a:r>
          </a:p>
          <a:p>
            <a:pPr marL="285750" indent="-285750">
              <a:buFont typeface="Arial" panose="020B0604020202020204" pitchFamily="34" charset="0"/>
              <a:buChar char="•"/>
            </a:pPr>
            <a:r>
              <a:rPr lang="en-GB">
                <a:latin typeface="Times New Roman" panose="02020603050405020304" pitchFamily="18" charset="0"/>
                <a:cs typeface="Times New Roman" panose="02020603050405020304" pitchFamily="18" charset="0"/>
              </a:rPr>
              <a:t>weapon moves differently with camera movement [4]</a:t>
            </a:r>
          </a:p>
        </p:txBody>
      </p:sp>
      <p:sp>
        <p:nvSpPr>
          <p:cNvPr id="2" name="TextBox 1">
            <a:extLst>
              <a:ext uri="{FF2B5EF4-FFF2-40B4-BE49-F238E27FC236}">
                <a16:creationId xmlns:a16="http://schemas.microsoft.com/office/drawing/2014/main" id="{DFEDA042-D3BC-5BB8-C7F3-8F688B51DD25}"/>
              </a:ext>
            </a:extLst>
          </p:cNvPr>
          <p:cNvSpPr txBox="1"/>
          <p:nvPr/>
        </p:nvSpPr>
        <p:spPr>
          <a:xfrm>
            <a:off x="3189355" y="242957"/>
            <a:ext cx="5954643" cy="523220"/>
          </a:xfrm>
          <a:prstGeom prst="rect">
            <a:avLst/>
          </a:prstGeom>
          <a:noFill/>
        </p:spPr>
        <p:txBody>
          <a:bodyPr wrap="square" rtlCol="0">
            <a:spAutoFit/>
          </a:bodyPr>
          <a:lstStyle/>
          <a:p>
            <a:r>
              <a:rPr lang="en-GB" sz="2800" b="1">
                <a:latin typeface="Times New Roman" panose="02020603050405020304" pitchFamily="18" charset="0"/>
                <a:cs typeface="Times New Roman" panose="02020603050405020304" pitchFamily="18" charset="0"/>
              </a:rPr>
              <a:t>How can I add ‘life’ to my animation?</a:t>
            </a:r>
          </a:p>
        </p:txBody>
      </p:sp>
      <p:pic>
        <p:nvPicPr>
          <p:cNvPr id="9" name="Picture 8">
            <a:extLst>
              <a:ext uri="{FF2B5EF4-FFF2-40B4-BE49-F238E27FC236}">
                <a16:creationId xmlns:a16="http://schemas.microsoft.com/office/drawing/2014/main" id="{B552FF27-C6C0-9602-4066-5A4E564DCE74}"/>
              </a:ext>
            </a:extLst>
          </p:cNvPr>
          <p:cNvPicPr>
            <a:picLocks noChangeAspect="1"/>
          </p:cNvPicPr>
          <p:nvPr/>
        </p:nvPicPr>
        <p:blipFill>
          <a:blip r:embed="rId6">
            <a:grayscl/>
            <a:extLst>
              <a:ext uri="{BEBA8EAE-BF5A-486C-A8C5-ECC9F3942E4B}">
                <a14:imgProps xmlns:a14="http://schemas.microsoft.com/office/drawing/2010/main">
                  <a14:imgLayer r:embed="rId7">
                    <a14:imgEffect>
                      <a14:backgroundRemoval t="9981" b="99040" l="28809" r="76855">
                        <a14:foregroundMark x1="43164" y1="61228" x2="38574" y2="66027"/>
                        <a14:foregroundMark x1="38574" y1="66027" x2="33594" y2="80422"/>
                        <a14:foregroundMark x1="33594" y1="80422" x2="31543" y2="95202"/>
                        <a14:foregroundMark x1="31543" y1="95202" x2="38086" y2="96737"/>
                        <a14:foregroundMark x1="38086" y1="96737" x2="43750" y2="89635"/>
                        <a14:foregroundMark x1="43750" y1="89635" x2="44531" y2="72745"/>
                        <a14:foregroundMark x1="44531" y1="72745" x2="43262" y2="60845"/>
                        <a14:foregroundMark x1="30176" y1="85413" x2="28906" y2="95777"/>
                        <a14:foregroundMark x1="28906" y1="95777" x2="30664" y2="85797"/>
                        <a14:foregroundMark x1="30664" y1="85797" x2="30664" y2="85797"/>
                        <a14:foregroundMark x1="71680" y1="63148" x2="75313" y2="85867"/>
                        <a14:foregroundMark x1="75004" y1="94115" x2="73926" y2="98656"/>
                        <a14:foregroundMark x1="73926" y1="98656" x2="62891" y2="99616"/>
                        <a14:foregroundMark x1="28906" y1="92322" x2="28906" y2="92322"/>
                        <a14:foregroundMark x1="75098" y1="77927" x2="76409" y2="85544"/>
                        <a14:foregroundMark x1="76279" y1="95985" x2="75684" y2="99424"/>
                        <a14:foregroundMark x1="74607" y1="86075" x2="74414" y2="83685"/>
                        <a14:foregroundMark x1="75684" y1="99424" x2="75427" y2="96236"/>
                        <a14:foregroundMark x1="74414" y1="83685" x2="75195" y2="79079"/>
                        <a14:foregroundMark x1="42969" y1="18234" x2="43945" y2="17658"/>
                        <a14:backgroundMark x1="76855" y1="85413" x2="77637" y2="95585"/>
                      </a14:backgroundRemoval>
                    </a14:imgEffect>
                  </a14:imgLayer>
                </a14:imgProps>
              </a:ext>
            </a:extLst>
          </a:blip>
          <a:srcRect l="26811" r="22599"/>
          <a:stretch/>
        </p:blipFill>
        <p:spPr>
          <a:xfrm>
            <a:off x="8618331" y="1895474"/>
            <a:ext cx="4934226" cy="4962525"/>
          </a:xfrm>
          <a:prstGeom prst="rect">
            <a:avLst/>
          </a:prstGeom>
        </p:spPr>
      </p:pic>
      <p:sp>
        <p:nvSpPr>
          <p:cNvPr id="10" name="TextBox 9">
            <a:extLst>
              <a:ext uri="{FF2B5EF4-FFF2-40B4-BE49-F238E27FC236}">
                <a16:creationId xmlns:a16="http://schemas.microsoft.com/office/drawing/2014/main" id="{B1F58F3A-8B3D-F63A-F532-3FB7051C09F4}"/>
              </a:ext>
            </a:extLst>
          </p:cNvPr>
          <p:cNvSpPr txBox="1"/>
          <p:nvPr/>
        </p:nvSpPr>
        <p:spPr>
          <a:xfrm>
            <a:off x="863598" y="1156790"/>
            <a:ext cx="4368800" cy="3200876"/>
          </a:xfrm>
          <a:prstGeom prst="rect">
            <a:avLst/>
          </a:prstGeom>
          <a:noFill/>
        </p:spPr>
        <p:txBody>
          <a:bodyPr wrap="square" rtlCol="0">
            <a:spAutoFit/>
          </a:bodyPr>
          <a:lstStyle/>
          <a:p>
            <a:r>
              <a:rPr lang="en-GB" sz="2000" i="1">
                <a:latin typeface="Times New Roman" panose="02020603050405020304" pitchFamily="18" charset="0"/>
                <a:cs typeface="Times New Roman" panose="02020603050405020304" pitchFamily="18" charset="0"/>
              </a:rPr>
              <a:t>Ollie Johnston</a:t>
            </a:r>
          </a:p>
          <a:p>
            <a:endParaRPr lang="en-GB" sz="2000" i="1">
              <a:latin typeface="Times New Roman" panose="02020603050405020304" pitchFamily="18" charset="0"/>
              <a:cs typeface="Times New Roman" panose="02020603050405020304" pitchFamily="18" charset="0"/>
            </a:endParaRPr>
          </a:p>
          <a:p>
            <a:pPr marL="285750" indent="-285750">
              <a:buFont typeface="Arial" panose="020B0604020202020204" pitchFamily="34" charset="0"/>
              <a:buChar char="•"/>
            </a:pPr>
            <a:r>
              <a:rPr lang="en-GB" sz="1600">
                <a:latin typeface="Times New Roman" panose="02020603050405020304" pitchFamily="18" charset="0"/>
                <a:cs typeface="Times New Roman" panose="02020603050405020304" pitchFamily="18" charset="0"/>
              </a:rPr>
              <a:t>Fathers of the 12 principles of animation</a:t>
            </a:r>
          </a:p>
          <a:p>
            <a:pPr marL="285750" indent="-285750">
              <a:buFont typeface="Arial" panose="020B0604020202020204" pitchFamily="34" charset="0"/>
              <a:buChar char="•"/>
            </a:pPr>
            <a:r>
              <a:rPr lang="en-GB" sz="1600">
                <a:latin typeface="Times New Roman" panose="02020603050405020304" pitchFamily="18" charset="0"/>
                <a:cs typeface="Times New Roman" panose="02020603050405020304" pitchFamily="18" charset="0"/>
              </a:rPr>
              <a:t>Worked for Disney 1934-1978 [9]</a:t>
            </a:r>
          </a:p>
          <a:p>
            <a:pPr marL="285750" indent="-285750">
              <a:buFont typeface="Arial" panose="020B0604020202020204" pitchFamily="34" charset="0"/>
              <a:buChar char="•"/>
            </a:pPr>
            <a:r>
              <a:rPr lang="en-GB" sz="1600">
                <a:latin typeface="Times New Roman" panose="02020603050405020304" pitchFamily="18" charset="0"/>
                <a:cs typeface="Times New Roman" panose="02020603050405020304" pitchFamily="18" charset="0"/>
              </a:rPr>
              <a:t>His style was shown through his connection to his characters</a:t>
            </a:r>
          </a:p>
          <a:p>
            <a:pPr marL="285750" indent="-285750">
              <a:buFont typeface="Arial" panose="020B0604020202020204" pitchFamily="34" charset="0"/>
              <a:buChar char="•"/>
            </a:pPr>
            <a:endParaRPr lang="en-GB" sz="1600">
              <a:latin typeface="Times New Roman" panose="02020603050405020304" pitchFamily="18" charset="0"/>
              <a:cs typeface="Times New Roman" panose="02020603050405020304" pitchFamily="18" charset="0"/>
            </a:endParaRPr>
          </a:p>
          <a:p>
            <a:pPr marL="285750" indent="-285750">
              <a:buFont typeface="Arial" panose="020B0604020202020204" pitchFamily="34" charset="0"/>
              <a:buChar char="•"/>
            </a:pPr>
            <a:endParaRPr lang="en-GB" sz="1600">
              <a:latin typeface="Times New Roman" panose="02020603050405020304" pitchFamily="18" charset="0"/>
              <a:cs typeface="Times New Roman" panose="02020603050405020304" pitchFamily="18" charset="0"/>
            </a:endParaRPr>
          </a:p>
          <a:p>
            <a:pPr marL="285750" indent="-285750">
              <a:buFont typeface="Arial" panose="020B0604020202020204" pitchFamily="34" charset="0"/>
              <a:buChar char="•"/>
            </a:pPr>
            <a:endParaRPr lang="en-GB" sz="1600">
              <a:latin typeface="Times New Roman" panose="02020603050405020304" pitchFamily="18" charset="0"/>
              <a:cs typeface="Times New Roman" panose="02020603050405020304" pitchFamily="18" charset="0"/>
            </a:endParaRPr>
          </a:p>
          <a:p>
            <a:pPr marL="285750" indent="-285750">
              <a:buFont typeface="Arial" panose="020B0604020202020204" pitchFamily="34" charset="0"/>
              <a:buChar char="•"/>
            </a:pPr>
            <a:endParaRPr lang="en-GB" sz="1600">
              <a:latin typeface="Times New Roman" panose="02020603050405020304" pitchFamily="18" charset="0"/>
              <a:cs typeface="Times New Roman" panose="02020603050405020304" pitchFamily="18" charset="0"/>
            </a:endParaRPr>
          </a:p>
          <a:p>
            <a:pPr marL="285750" indent="-285750">
              <a:buFont typeface="Arial" panose="020B0604020202020204" pitchFamily="34" charset="0"/>
              <a:buChar char="•"/>
            </a:pPr>
            <a:endParaRPr lang="en-GB" sz="1600">
              <a:latin typeface="Times New Roman" panose="02020603050405020304" pitchFamily="18" charset="0"/>
              <a:cs typeface="Times New Roman" panose="02020603050405020304" pitchFamily="18" charset="0"/>
            </a:endParaRPr>
          </a:p>
          <a:p>
            <a:pPr marL="285750" indent="-285750">
              <a:buFont typeface="Arial" panose="020B0604020202020204" pitchFamily="34" charset="0"/>
              <a:buChar char="•"/>
            </a:pPr>
            <a:endParaRPr lang="en-GB" sz="1600">
              <a:latin typeface="Times New Roman" panose="02020603050405020304" pitchFamily="18" charset="0"/>
              <a:cs typeface="Times New Roman" panose="02020603050405020304" pitchFamily="18" charset="0"/>
            </a:endParaRPr>
          </a:p>
        </p:txBody>
      </p:sp>
      <p:sp>
        <p:nvSpPr>
          <p:cNvPr id="14" name="TextBox 13">
            <a:extLst>
              <a:ext uri="{FF2B5EF4-FFF2-40B4-BE49-F238E27FC236}">
                <a16:creationId xmlns:a16="http://schemas.microsoft.com/office/drawing/2014/main" id="{2D03D81B-90B5-FF0D-52AC-01B30E62975A}"/>
              </a:ext>
            </a:extLst>
          </p:cNvPr>
          <p:cNvSpPr txBox="1"/>
          <p:nvPr/>
        </p:nvSpPr>
        <p:spPr>
          <a:xfrm>
            <a:off x="8426583" y="6596389"/>
            <a:ext cx="457663" cy="261610"/>
          </a:xfrm>
          <a:prstGeom prst="rect">
            <a:avLst/>
          </a:prstGeom>
          <a:noFill/>
        </p:spPr>
        <p:txBody>
          <a:bodyPr wrap="square" rtlCol="0">
            <a:spAutoFit/>
          </a:bodyPr>
          <a:lstStyle/>
          <a:p>
            <a:r>
              <a:rPr lang="en-GB" sz="1050">
                <a:latin typeface="Times New Roman" panose="02020603050405020304" pitchFamily="18" charset="0"/>
                <a:cs typeface="Times New Roman" panose="02020603050405020304" pitchFamily="18" charset="0"/>
              </a:rPr>
              <a:t>[8]</a:t>
            </a:r>
          </a:p>
        </p:txBody>
      </p:sp>
      <p:sp>
        <p:nvSpPr>
          <p:cNvPr id="15" name="TextBox 14">
            <a:extLst>
              <a:ext uri="{FF2B5EF4-FFF2-40B4-BE49-F238E27FC236}">
                <a16:creationId xmlns:a16="http://schemas.microsoft.com/office/drawing/2014/main" id="{2D1582A1-70C0-35A9-A608-975F7B08C6CE}"/>
              </a:ext>
            </a:extLst>
          </p:cNvPr>
          <p:cNvSpPr txBox="1"/>
          <p:nvPr/>
        </p:nvSpPr>
        <p:spPr>
          <a:xfrm>
            <a:off x="863598" y="3454401"/>
            <a:ext cx="6557619" cy="954107"/>
          </a:xfrm>
          <a:prstGeom prst="rect">
            <a:avLst/>
          </a:prstGeom>
          <a:noFill/>
        </p:spPr>
        <p:txBody>
          <a:bodyPr wrap="square" rtlCol="0">
            <a:spAutoFit/>
          </a:bodyPr>
          <a:lstStyle/>
          <a:p>
            <a:r>
              <a:rPr lang="en-GB" sz="2800" b="1" i="1">
                <a:latin typeface="Times New Roman" panose="02020603050405020304" pitchFamily="18" charset="0"/>
                <a:cs typeface="Times New Roman" panose="02020603050405020304" pitchFamily="18" charset="0"/>
              </a:rPr>
              <a:t>‘You’re not supposed to animate drawings. You’re supposed to animate feelings’  </a:t>
            </a:r>
            <a:r>
              <a:rPr lang="en-GB" sz="2800" i="1">
                <a:latin typeface="Times New Roman" panose="02020603050405020304" pitchFamily="18" charset="0"/>
                <a:cs typeface="Times New Roman" panose="02020603050405020304" pitchFamily="18" charset="0"/>
              </a:rPr>
              <a:t>[10] </a:t>
            </a:r>
          </a:p>
        </p:txBody>
      </p:sp>
      <p:pic>
        <p:nvPicPr>
          <p:cNvPr id="7" name="Picture 6" descr="A video game screen shot of a person holding a weapon">
            <a:extLst>
              <a:ext uri="{FF2B5EF4-FFF2-40B4-BE49-F238E27FC236}">
                <a16:creationId xmlns:a16="http://schemas.microsoft.com/office/drawing/2014/main" id="{9B4AC6AF-F647-24AB-C8F6-188077FD8C16}"/>
              </a:ext>
            </a:extLst>
          </p:cNvPr>
          <p:cNvPicPr>
            <a:picLocks noChangeAspect="1"/>
          </p:cNvPicPr>
          <p:nvPr/>
        </p:nvPicPr>
        <p:blipFill>
          <a:blip r:embed="rId8">
            <a:extLst>
              <a:ext uri="{28A0092B-C50C-407E-A947-70E740481C1C}">
                <a14:useLocalDpi xmlns:a14="http://schemas.microsoft.com/office/drawing/2010/main" val="0"/>
              </a:ext>
            </a:extLst>
          </a:blip>
          <a:stretch>
            <a:fillRect/>
          </a:stretch>
        </p:blipFill>
        <p:spPr>
          <a:xfrm>
            <a:off x="-4373861" y="2187721"/>
            <a:ext cx="4040345" cy="2271680"/>
          </a:xfrm>
          <a:prstGeom prst="rect">
            <a:avLst/>
          </a:prstGeom>
        </p:spPr>
      </p:pic>
      <p:pic>
        <p:nvPicPr>
          <p:cNvPr id="8" name="Picture 7">
            <a:extLst>
              <a:ext uri="{FF2B5EF4-FFF2-40B4-BE49-F238E27FC236}">
                <a16:creationId xmlns:a16="http://schemas.microsoft.com/office/drawing/2014/main" id="{6A5E169E-93CB-97EF-FAE6-44F5D616612A}"/>
              </a:ext>
            </a:extLst>
          </p:cNvPr>
          <p:cNvPicPr>
            <a:picLocks noChangeAspect="1"/>
          </p:cNvPicPr>
          <p:nvPr/>
        </p:nvPicPr>
        <p:blipFill>
          <a:blip r:embed="rId9"/>
          <a:stretch>
            <a:fillRect/>
          </a:stretch>
        </p:blipFill>
        <p:spPr>
          <a:xfrm>
            <a:off x="715753" y="5006109"/>
            <a:ext cx="1463324" cy="1851890"/>
          </a:xfrm>
          <a:prstGeom prst="rect">
            <a:avLst/>
          </a:prstGeom>
        </p:spPr>
      </p:pic>
      <p:sp>
        <p:nvSpPr>
          <p:cNvPr id="16" name="TextBox 15">
            <a:extLst>
              <a:ext uri="{FF2B5EF4-FFF2-40B4-BE49-F238E27FC236}">
                <a16:creationId xmlns:a16="http://schemas.microsoft.com/office/drawing/2014/main" id="{DCB65359-94C2-9F2E-4990-BD50781FD050}"/>
              </a:ext>
            </a:extLst>
          </p:cNvPr>
          <p:cNvSpPr txBox="1"/>
          <p:nvPr/>
        </p:nvSpPr>
        <p:spPr>
          <a:xfrm>
            <a:off x="2071313" y="6596390"/>
            <a:ext cx="457663" cy="261610"/>
          </a:xfrm>
          <a:prstGeom prst="rect">
            <a:avLst/>
          </a:prstGeom>
          <a:noFill/>
        </p:spPr>
        <p:txBody>
          <a:bodyPr wrap="square" rtlCol="0">
            <a:spAutoFit/>
          </a:bodyPr>
          <a:lstStyle/>
          <a:p>
            <a:r>
              <a:rPr lang="en-GB" sz="1050">
                <a:latin typeface="Times New Roman" panose="02020603050405020304" pitchFamily="18" charset="0"/>
                <a:cs typeface="Times New Roman" panose="02020603050405020304" pitchFamily="18" charset="0"/>
              </a:rPr>
              <a:t>[11]</a:t>
            </a:r>
          </a:p>
        </p:txBody>
      </p:sp>
      <p:pic>
        <p:nvPicPr>
          <p:cNvPr id="18" name="Picture 17">
            <a:extLst>
              <a:ext uri="{FF2B5EF4-FFF2-40B4-BE49-F238E27FC236}">
                <a16:creationId xmlns:a16="http://schemas.microsoft.com/office/drawing/2014/main" id="{9043D410-C9C7-0769-7526-C926A4D40373}"/>
              </a:ext>
            </a:extLst>
          </p:cNvPr>
          <p:cNvPicPr>
            <a:picLocks noChangeAspect="1"/>
          </p:cNvPicPr>
          <p:nvPr/>
        </p:nvPicPr>
        <p:blipFill>
          <a:blip r:embed="rId10"/>
          <a:stretch>
            <a:fillRect/>
          </a:stretch>
        </p:blipFill>
        <p:spPr>
          <a:xfrm>
            <a:off x="2421144" y="5074432"/>
            <a:ext cx="2038200" cy="1747029"/>
          </a:xfrm>
          <a:prstGeom prst="rect">
            <a:avLst/>
          </a:prstGeom>
        </p:spPr>
      </p:pic>
      <p:sp>
        <p:nvSpPr>
          <p:cNvPr id="19" name="TextBox 18">
            <a:extLst>
              <a:ext uri="{FF2B5EF4-FFF2-40B4-BE49-F238E27FC236}">
                <a16:creationId xmlns:a16="http://schemas.microsoft.com/office/drawing/2014/main" id="{6AFD2C47-FECC-661F-6657-52193CCFFFE4}"/>
              </a:ext>
            </a:extLst>
          </p:cNvPr>
          <p:cNvSpPr txBox="1"/>
          <p:nvPr/>
        </p:nvSpPr>
        <p:spPr>
          <a:xfrm>
            <a:off x="4422260" y="6559851"/>
            <a:ext cx="457663" cy="261610"/>
          </a:xfrm>
          <a:prstGeom prst="rect">
            <a:avLst/>
          </a:prstGeom>
          <a:noFill/>
        </p:spPr>
        <p:txBody>
          <a:bodyPr wrap="square" rtlCol="0">
            <a:spAutoFit/>
          </a:bodyPr>
          <a:lstStyle/>
          <a:p>
            <a:r>
              <a:rPr lang="en-GB" sz="1050">
                <a:latin typeface="Times New Roman" panose="02020603050405020304" pitchFamily="18" charset="0"/>
                <a:cs typeface="Times New Roman" panose="02020603050405020304" pitchFamily="18" charset="0"/>
              </a:rPr>
              <a:t>[12]</a:t>
            </a:r>
          </a:p>
        </p:txBody>
      </p:sp>
      <p:pic>
        <p:nvPicPr>
          <p:cNvPr id="20" name="Picture 19">
            <a:extLst>
              <a:ext uri="{FF2B5EF4-FFF2-40B4-BE49-F238E27FC236}">
                <a16:creationId xmlns:a16="http://schemas.microsoft.com/office/drawing/2014/main" id="{14823292-F5AE-171C-3825-42CC26DE0051}"/>
              </a:ext>
            </a:extLst>
          </p:cNvPr>
          <p:cNvPicPr>
            <a:picLocks noChangeAspect="1"/>
          </p:cNvPicPr>
          <p:nvPr/>
        </p:nvPicPr>
        <p:blipFill>
          <a:blip r:embed="rId11"/>
          <a:stretch>
            <a:fillRect/>
          </a:stretch>
        </p:blipFill>
        <p:spPr>
          <a:xfrm>
            <a:off x="3245737" y="6210648"/>
            <a:ext cx="6121099" cy="5499425"/>
          </a:xfrm>
          <a:prstGeom prst="rect">
            <a:avLst/>
          </a:prstGeom>
        </p:spPr>
      </p:pic>
    </p:spTree>
    <p:extLst>
      <p:ext uri="{BB962C8B-B14F-4D97-AF65-F5344CB8AC3E}">
        <p14:creationId xmlns:p14="http://schemas.microsoft.com/office/powerpoint/2010/main" val="1009557193"/>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F9F14BE-35B4-2323-DE0E-0FEDC15AE4B2}"/>
            </a:ext>
          </a:extLst>
        </p:cNvPr>
        <p:cNvGrpSpPr/>
        <p:nvPr/>
      </p:nvGrpSpPr>
      <p:grpSpPr>
        <a:xfrm>
          <a:off x="0" y="0"/>
          <a:ext cx="0" cy="0"/>
          <a:chOff x="0" y="0"/>
          <a:chExt cx="0" cy="0"/>
        </a:xfrm>
      </p:grpSpPr>
      <p:sp>
        <p:nvSpPr>
          <p:cNvPr id="12" name="Isosceles Triangle 11">
            <a:extLst>
              <a:ext uri="{FF2B5EF4-FFF2-40B4-BE49-F238E27FC236}">
                <a16:creationId xmlns:a16="http://schemas.microsoft.com/office/drawing/2014/main" id="{D84DF668-7F11-3D46-93E3-3F44C398C61B}"/>
              </a:ext>
            </a:extLst>
          </p:cNvPr>
          <p:cNvSpPr/>
          <p:nvPr/>
        </p:nvSpPr>
        <p:spPr>
          <a:xfrm rot="5400000" flipV="1">
            <a:off x="7743899" y="2409899"/>
            <a:ext cx="6857999" cy="2038203"/>
          </a:xfrm>
          <a:prstGeom prst="triangle">
            <a:avLst/>
          </a:prstGeom>
          <a:solidFill>
            <a:schemeClr val="accent2">
              <a:lumMod val="20000"/>
              <a:lumOff val="8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3" name="Isosceles Triangle 12">
            <a:extLst>
              <a:ext uri="{FF2B5EF4-FFF2-40B4-BE49-F238E27FC236}">
                <a16:creationId xmlns:a16="http://schemas.microsoft.com/office/drawing/2014/main" id="{94328D56-4D65-8355-314A-ACE8A298731F}"/>
              </a:ext>
            </a:extLst>
          </p:cNvPr>
          <p:cNvSpPr/>
          <p:nvPr/>
        </p:nvSpPr>
        <p:spPr>
          <a:xfrm rot="5400000">
            <a:off x="-2435301" y="2384496"/>
            <a:ext cx="6908802" cy="2038201"/>
          </a:xfrm>
          <a:prstGeom prst="triangle">
            <a:avLst>
              <a:gd name="adj" fmla="val 49643"/>
            </a:avLst>
          </a:prstGeom>
          <a:solidFill>
            <a:schemeClr val="tx2">
              <a:lumMod val="10000"/>
              <a:lumOff val="9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 name="TextBox 1">
            <a:extLst>
              <a:ext uri="{FF2B5EF4-FFF2-40B4-BE49-F238E27FC236}">
                <a16:creationId xmlns:a16="http://schemas.microsoft.com/office/drawing/2014/main" id="{8900598D-D8FB-17AA-5E75-F2008A66CC48}"/>
              </a:ext>
            </a:extLst>
          </p:cNvPr>
          <p:cNvSpPr txBox="1"/>
          <p:nvPr/>
        </p:nvSpPr>
        <p:spPr>
          <a:xfrm>
            <a:off x="3189355" y="242957"/>
            <a:ext cx="5954643" cy="523220"/>
          </a:xfrm>
          <a:prstGeom prst="rect">
            <a:avLst/>
          </a:prstGeom>
          <a:noFill/>
        </p:spPr>
        <p:txBody>
          <a:bodyPr wrap="square" rtlCol="0">
            <a:spAutoFit/>
          </a:bodyPr>
          <a:lstStyle/>
          <a:p>
            <a:r>
              <a:rPr lang="en-GB" sz="2800" b="1">
                <a:latin typeface="Times New Roman" panose="02020603050405020304" pitchFamily="18" charset="0"/>
                <a:cs typeface="Times New Roman" panose="02020603050405020304" pitchFamily="18" charset="0"/>
              </a:rPr>
              <a:t>How can I add ‘life’ to my animation?</a:t>
            </a:r>
          </a:p>
        </p:txBody>
      </p:sp>
      <p:pic>
        <p:nvPicPr>
          <p:cNvPr id="9" name="Picture 8">
            <a:extLst>
              <a:ext uri="{FF2B5EF4-FFF2-40B4-BE49-F238E27FC236}">
                <a16:creationId xmlns:a16="http://schemas.microsoft.com/office/drawing/2014/main" id="{66303397-0AAB-949E-B527-15A90B935A10}"/>
              </a:ext>
            </a:extLst>
          </p:cNvPr>
          <p:cNvPicPr>
            <a:picLocks noChangeAspect="1"/>
          </p:cNvPicPr>
          <p:nvPr/>
        </p:nvPicPr>
        <p:blipFill>
          <a:blip r:embed="rId3">
            <a:grayscl/>
            <a:extLst>
              <a:ext uri="{BEBA8EAE-BF5A-486C-A8C5-ECC9F3942E4B}">
                <a14:imgProps xmlns:a14="http://schemas.microsoft.com/office/drawing/2010/main">
                  <a14:imgLayer r:embed="rId4">
                    <a14:imgEffect>
                      <a14:backgroundRemoval t="9981" b="99040" l="28809" r="76855">
                        <a14:foregroundMark x1="43164" y1="61228" x2="38574" y2="66027"/>
                        <a14:foregroundMark x1="38574" y1="66027" x2="33594" y2="80422"/>
                        <a14:foregroundMark x1="33594" y1="80422" x2="31543" y2="95202"/>
                        <a14:foregroundMark x1="31543" y1="95202" x2="38086" y2="96737"/>
                        <a14:foregroundMark x1="38086" y1="96737" x2="43750" y2="89635"/>
                        <a14:foregroundMark x1="43750" y1="89635" x2="44531" y2="72745"/>
                        <a14:foregroundMark x1="44531" y1="72745" x2="43262" y2="60845"/>
                        <a14:foregroundMark x1="30176" y1="85413" x2="28906" y2="95777"/>
                        <a14:foregroundMark x1="28906" y1="95777" x2="30664" y2="85797"/>
                        <a14:foregroundMark x1="30664" y1="85797" x2="30664" y2="85797"/>
                        <a14:foregroundMark x1="71680" y1="63148" x2="75313" y2="85867"/>
                        <a14:foregroundMark x1="75004" y1="94115" x2="73926" y2="98656"/>
                        <a14:foregroundMark x1="73926" y1="98656" x2="62891" y2="99616"/>
                        <a14:foregroundMark x1="28906" y1="92322" x2="28906" y2="92322"/>
                        <a14:foregroundMark x1="75098" y1="77927" x2="76409" y2="85544"/>
                        <a14:foregroundMark x1="76279" y1="95985" x2="75684" y2="99424"/>
                        <a14:foregroundMark x1="74607" y1="86075" x2="74414" y2="83685"/>
                        <a14:foregroundMark x1="75684" y1="99424" x2="75427" y2="96236"/>
                        <a14:foregroundMark x1="74414" y1="83685" x2="75195" y2="79079"/>
                        <a14:foregroundMark x1="42969" y1="18234" x2="43945" y2="17658"/>
                        <a14:backgroundMark x1="76855" y1="85413" x2="77637" y2="95585"/>
                      </a14:backgroundRemoval>
                    </a14:imgEffect>
                  </a14:imgLayer>
                </a14:imgProps>
              </a:ext>
            </a:extLst>
          </a:blip>
          <a:srcRect l="26811" r="22599"/>
          <a:stretch/>
        </p:blipFill>
        <p:spPr>
          <a:xfrm>
            <a:off x="12490173" y="1895475"/>
            <a:ext cx="4934226" cy="4962525"/>
          </a:xfrm>
          <a:prstGeom prst="rect">
            <a:avLst/>
          </a:prstGeom>
        </p:spPr>
      </p:pic>
      <p:sp>
        <p:nvSpPr>
          <p:cNvPr id="10" name="TextBox 9">
            <a:extLst>
              <a:ext uri="{FF2B5EF4-FFF2-40B4-BE49-F238E27FC236}">
                <a16:creationId xmlns:a16="http://schemas.microsoft.com/office/drawing/2014/main" id="{5DD4677B-522C-2080-F769-2CF1A6D45781}"/>
              </a:ext>
            </a:extLst>
          </p:cNvPr>
          <p:cNvSpPr txBox="1"/>
          <p:nvPr/>
        </p:nvSpPr>
        <p:spPr>
          <a:xfrm>
            <a:off x="-6557625" y="1320474"/>
            <a:ext cx="4368800" cy="3200876"/>
          </a:xfrm>
          <a:prstGeom prst="rect">
            <a:avLst/>
          </a:prstGeom>
          <a:noFill/>
        </p:spPr>
        <p:txBody>
          <a:bodyPr wrap="square" rtlCol="0">
            <a:spAutoFit/>
          </a:bodyPr>
          <a:lstStyle/>
          <a:p>
            <a:r>
              <a:rPr lang="en-GB" sz="2000" i="1">
                <a:latin typeface="Times New Roman" panose="02020603050405020304" pitchFamily="18" charset="0"/>
                <a:cs typeface="Times New Roman" panose="02020603050405020304" pitchFamily="18" charset="0"/>
              </a:rPr>
              <a:t>Ollie Johnston</a:t>
            </a:r>
          </a:p>
          <a:p>
            <a:endParaRPr lang="en-GB" sz="2000" i="1">
              <a:latin typeface="Times New Roman" panose="02020603050405020304" pitchFamily="18" charset="0"/>
              <a:cs typeface="Times New Roman" panose="02020603050405020304" pitchFamily="18" charset="0"/>
            </a:endParaRPr>
          </a:p>
          <a:p>
            <a:pPr marL="285750" indent="-285750">
              <a:buFont typeface="Arial" panose="020B0604020202020204" pitchFamily="34" charset="0"/>
              <a:buChar char="•"/>
            </a:pPr>
            <a:r>
              <a:rPr lang="en-GB">
                <a:latin typeface="Times New Roman" panose="02020603050405020304" pitchFamily="18" charset="0"/>
                <a:cs typeface="Times New Roman" panose="02020603050405020304" pitchFamily="18" charset="0"/>
              </a:rPr>
              <a:t>Fathers of the 12 principles of animation</a:t>
            </a:r>
          </a:p>
          <a:p>
            <a:pPr marL="285750" indent="-285750">
              <a:buFont typeface="Arial" panose="020B0604020202020204" pitchFamily="34" charset="0"/>
              <a:buChar char="•"/>
            </a:pPr>
            <a:r>
              <a:rPr lang="en-GB" sz="1600">
                <a:latin typeface="Times New Roman" panose="02020603050405020304" pitchFamily="18" charset="0"/>
                <a:cs typeface="Times New Roman" panose="02020603050405020304" pitchFamily="18" charset="0"/>
              </a:rPr>
              <a:t>Worked for Disney 1934-1978 [9]</a:t>
            </a:r>
          </a:p>
          <a:p>
            <a:pPr marL="285750" indent="-285750">
              <a:buFont typeface="Arial" panose="020B0604020202020204" pitchFamily="34" charset="0"/>
              <a:buChar char="•"/>
            </a:pPr>
            <a:r>
              <a:rPr lang="en-GB" sz="1600">
                <a:latin typeface="Times New Roman" panose="02020603050405020304" pitchFamily="18" charset="0"/>
                <a:cs typeface="Times New Roman" panose="02020603050405020304" pitchFamily="18" charset="0"/>
              </a:rPr>
              <a:t>His style was shown through his connection to his characters</a:t>
            </a:r>
          </a:p>
          <a:p>
            <a:pPr marL="285750" indent="-285750">
              <a:buFont typeface="Arial" panose="020B0604020202020204" pitchFamily="34" charset="0"/>
              <a:buChar char="•"/>
            </a:pPr>
            <a:endParaRPr lang="en-GB" sz="1600">
              <a:latin typeface="Times New Roman" panose="02020603050405020304" pitchFamily="18" charset="0"/>
              <a:cs typeface="Times New Roman" panose="02020603050405020304" pitchFamily="18" charset="0"/>
            </a:endParaRPr>
          </a:p>
          <a:p>
            <a:pPr marL="285750" indent="-285750">
              <a:buFont typeface="Arial" panose="020B0604020202020204" pitchFamily="34" charset="0"/>
              <a:buChar char="•"/>
            </a:pPr>
            <a:endParaRPr lang="en-GB" sz="1600">
              <a:latin typeface="Times New Roman" panose="02020603050405020304" pitchFamily="18" charset="0"/>
              <a:cs typeface="Times New Roman" panose="02020603050405020304" pitchFamily="18" charset="0"/>
            </a:endParaRPr>
          </a:p>
          <a:p>
            <a:pPr marL="285750" indent="-285750">
              <a:buFont typeface="Arial" panose="020B0604020202020204" pitchFamily="34" charset="0"/>
              <a:buChar char="•"/>
            </a:pPr>
            <a:endParaRPr lang="en-GB" sz="1600">
              <a:latin typeface="Times New Roman" panose="02020603050405020304" pitchFamily="18" charset="0"/>
              <a:cs typeface="Times New Roman" panose="02020603050405020304" pitchFamily="18" charset="0"/>
            </a:endParaRPr>
          </a:p>
          <a:p>
            <a:pPr marL="285750" indent="-285750">
              <a:buFont typeface="Arial" panose="020B0604020202020204" pitchFamily="34" charset="0"/>
              <a:buChar char="•"/>
            </a:pPr>
            <a:endParaRPr lang="en-GB" sz="1600">
              <a:latin typeface="Times New Roman" panose="02020603050405020304" pitchFamily="18" charset="0"/>
              <a:cs typeface="Times New Roman" panose="02020603050405020304" pitchFamily="18" charset="0"/>
            </a:endParaRPr>
          </a:p>
          <a:p>
            <a:pPr marL="285750" indent="-285750">
              <a:buFont typeface="Arial" panose="020B0604020202020204" pitchFamily="34" charset="0"/>
              <a:buChar char="•"/>
            </a:pPr>
            <a:endParaRPr lang="en-GB" sz="1600">
              <a:latin typeface="Times New Roman" panose="02020603050405020304" pitchFamily="18" charset="0"/>
              <a:cs typeface="Times New Roman" panose="02020603050405020304" pitchFamily="18" charset="0"/>
            </a:endParaRPr>
          </a:p>
          <a:p>
            <a:pPr marL="285750" indent="-285750">
              <a:buFont typeface="Arial" panose="020B0604020202020204" pitchFamily="34" charset="0"/>
              <a:buChar char="•"/>
            </a:pPr>
            <a:endParaRPr lang="en-GB" sz="1600">
              <a:latin typeface="Times New Roman" panose="02020603050405020304" pitchFamily="18" charset="0"/>
              <a:cs typeface="Times New Roman" panose="02020603050405020304" pitchFamily="18" charset="0"/>
            </a:endParaRPr>
          </a:p>
        </p:txBody>
      </p:sp>
      <p:sp>
        <p:nvSpPr>
          <p:cNvPr id="14" name="TextBox 13">
            <a:extLst>
              <a:ext uri="{FF2B5EF4-FFF2-40B4-BE49-F238E27FC236}">
                <a16:creationId xmlns:a16="http://schemas.microsoft.com/office/drawing/2014/main" id="{03B76470-1181-774D-3042-D4EFB05A8AA6}"/>
              </a:ext>
            </a:extLst>
          </p:cNvPr>
          <p:cNvSpPr txBox="1"/>
          <p:nvPr/>
        </p:nvSpPr>
        <p:spPr>
          <a:xfrm>
            <a:off x="12298425" y="6596390"/>
            <a:ext cx="457663" cy="261610"/>
          </a:xfrm>
          <a:prstGeom prst="rect">
            <a:avLst/>
          </a:prstGeom>
          <a:noFill/>
        </p:spPr>
        <p:txBody>
          <a:bodyPr wrap="square" rtlCol="0">
            <a:spAutoFit/>
          </a:bodyPr>
          <a:lstStyle/>
          <a:p>
            <a:r>
              <a:rPr lang="en-GB" sz="1050">
                <a:latin typeface="Times New Roman" panose="02020603050405020304" pitchFamily="18" charset="0"/>
                <a:cs typeface="Times New Roman" panose="02020603050405020304" pitchFamily="18" charset="0"/>
              </a:rPr>
              <a:t>[8]</a:t>
            </a:r>
          </a:p>
        </p:txBody>
      </p:sp>
      <p:sp>
        <p:nvSpPr>
          <p:cNvPr id="15" name="TextBox 14">
            <a:extLst>
              <a:ext uri="{FF2B5EF4-FFF2-40B4-BE49-F238E27FC236}">
                <a16:creationId xmlns:a16="http://schemas.microsoft.com/office/drawing/2014/main" id="{4D5A7CB3-1126-6F34-411C-F8EFD6EB972F}"/>
              </a:ext>
            </a:extLst>
          </p:cNvPr>
          <p:cNvSpPr txBox="1"/>
          <p:nvPr/>
        </p:nvSpPr>
        <p:spPr>
          <a:xfrm>
            <a:off x="-6557625" y="3618085"/>
            <a:ext cx="6557619" cy="954107"/>
          </a:xfrm>
          <a:prstGeom prst="rect">
            <a:avLst/>
          </a:prstGeom>
          <a:noFill/>
        </p:spPr>
        <p:txBody>
          <a:bodyPr wrap="square" rtlCol="0">
            <a:spAutoFit/>
          </a:bodyPr>
          <a:lstStyle/>
          <a:p>
            <a:r>
              <a:rPr lang="en-GB" sz="2800" b="1" i="1">
                <a:latin typeface="Times New Roman" panose="02020603050405020304" pitchFamily="18" charset="0"/>
                <a:cs typeface="Times New Roman" panose="02020603050405020304" pitchFamily="18" charset="0"/>
              </a:rPr>
              <a:t>‘You’re not supposed to animate drawings. You’re supposed to animate feelings’  </a:t>
            </a:r>
            <a:r>
              <a:rPr lang="en-GB" sz="2800" i="1">
                <a:latin typeface="Times New Roman" panose="02020603050405020304" pitchFamily="18" charset="0"/>
                <a:cs typeface="Times New Roman" panose="02020603050405020304" pitchFamily="18" charset="0"/>
              </a:rPr>
              <a:t>[10] </a:t>
            </a:r>
          </a:p>
        </p:txBody>
      </p:sp>
      <p:pic>
        <p:nvPicPr>
          <p:cNvPr id="8" name="Picture 7">
            <a:extLst>
              <a:ext uri="{FF2B5EF4-FFF2-40B4-BE49-F238E27FC236}">
                <a16:creationId xmlns:a16="http://schemas.microsoft.com/office/drawing/2014/main" id="{86C53C87-628D-2F28-64F2-119CD62B8D07}"/>
              </a:ext>
            </a:extLst>
          </p:cNvPr>
          <p:cNvPicPr>
            <a:picLocks noChangeAspect="1"/>
          </p:cNvPicPr>
          <p:nvPr/>
        </p:nvPicPr>
        <p:blipFill>
          <a:blip r:embed="rId5"/>
          <a:stretch>
            <a:fillRect/>
          </a:stretch>
        </p:blipFill>
        <p:spPr>
          <a:xfrm>
            <a:off x="-6691616" y="5169793"/>
            <a:ext cx="1463324" cy="1851890"/>
          </a:xfrm>
          <a:prstGeom prst="rect">
            <a:avLst/>
          </a:prstGeom>
        </p:spPr>
      </p:pic>
      <p:sp>
        <p:nvSpPr>
          <p:cNvPr id="16" name="TextBox 15">
            <a:extLst>
              <a:ext uri="{FF2B5EF4-FFF2-40B4-BE49-F238E27FC236}">
                <a16:creationId xmlns:a16="http://schemas.microsoft.com/office/drawing/2014/main" id="{8DDCA12F-A400-7929-AED5-F71C424285C9}"/>
              </a:ext>
            </a:extLst>
          </p:cNvPr>
          <p:cNvSpPr txBox="1"/>
          <p:nvPr/>
        </p:nvSpPr>
        <p:spPr>
          <a:xfrm>
            <a:off x="-5349910" y="6760074"/>
            <a:ext cx="457663" cy="261610"/>
          </a:xfrm>
          <a:prstGeom prst="rect">
            <a:avLst/>
          </a:prstGeom>
          <a:noFill/>
        </p:spPr>
        <p:txBody>
          <a:bodyPr wrap="square" rtlCol="0">
            <a:spAutoFit/>
          </a:bodyPr>
          <a:lstStyle/>
          <a:p>
            <a:r>
              <a:rPr lang="en-GB" sz="1050">
                <a:latin typeface="Times New Roman" panose="02020603050405020304" pitchFamily="18" charset="0"/>
                <a:cs typeface="Times New Roman" panose="02020603050405020304" pitchFamily="18" charset="0"/>
              </a:rPr>
              <a:t>[11]</a:t>
            </a:r>
          </a:p>
        </p:txBody>
      </p:sp>
      <p:pic>
        <p:nvPicPr>
          <p:cNvPr id="18" name="Picture 17">
            <a:extLst>
              <a:ext uri="{FF2B5EF4-FFF2-40B4-BE49-F238E27FC236}">
                <a16:creationId xmlns:a16="http://schemas.microsoft.com/office/drawing/2014/main" id="{C6858982-38CF-F74C-574D-EE3A602087DA}"/>
              </a:ext>
            </a:extLst>
          </p:cNvPr>
          <p:cNvPicPr>
            <a:picLocks noChangeAspect="1"/>
          </p:cNvPicPr>
          <p:nvPr/>
        </p:nvPicPr>
        <p:blipFill>
          <a:blip r:embed="rId6"/>
          <a:stretch>
            <a:fillRect/>
          </a:stretch>
        </p:blipFill>
        <p:spPr>
          <a:xfrm>
            <a:off x="-4986225" y="5238116"/>
            <a:ext cx="2038200" cy="1747029"/>
          </a:xfrm>
          <a:prstGeom prst="rect">
            <a:avLst/>
          </a:prstGeom>
        </p:spPr>
      </p:pic>
      <p:sp>
        <p:nvSpPr>
          <p:cNvPr id="19" name="TextBox 18">
            <a:extLst>
              <a:ext uri="{FF2B5EF4-FFF2-40B4-BE49-F238E27FC236}">
                <a16:creationId xmlns:a16="http://schemas.microsoft.com/office/drawing/2014/main" id="{FD16622F-1356-606C-96F7-A0C1E4E5E3DC}"/>
              </a:ext>
            </a:extLst>
          </p:cNvPr>
          <p:cNvSpPr txBox="1"/>
          <p:nvPr/>
        </p:nvSpPr>
        <p:spPr>
          <a:xfrm>
            <a:off x="-2985109" y="6723535"/>
            <a:ext cx="457663" cy="261610"/>
          </a:xfrm>
          <a:prstGeom prst="rect">
            <a:avLst/>
          </a:prstGeom>
          <a:noFill/>
        </p:spPr>
        <p:txBody>
          <a:bodyPr wrap="square" rtlCol="0">
            <a:spAutoFit/>
          </a:bodyPr>
          <a:lstStyle/>
          <a:p>
            <a:r>
              <a:rPr lang="en-GB" sz="1050">
                <a:latin typeface="Times New Roman" panose="02020603050405020304" pitchFamily="18" charset="0"/>
                <a:cs typeface="Times New Roman" panose="02020603050405020304" pitchFamily="18" charset="0"/>
              </a:rPr>
              <a:t>[12]</a:t>
            </a:r>
          </a:p>
        </p:txBody>
      </p:sp>
      <p:pic>
        <p:nvPicPr>
          <p:cNvPr id="17" name="Picture 16">
            <a:extLst>
              <a:ext uri="{FF2B5EF4-FFF2-40B4-BE49-F238E27FC236}">
                <a16:creationId xmlns:a16="http://schemas.microsoft.com/office/drawing/2014/main" id="{23589DBE-A30B-4612-FFBD-C20A091ED95C}"/>
              </a:ext>
            </a:extLst>
          </p:cNvPr>
          <p:cNvPicPr>
            <a:picLocks noChangeAspect="1"/>
          </p:cNvPicPr>
          <p:nvPr/>
        </p:nvPicPr>
        <p:blipFill>
          <a:blip r:embed="rId7"/>
          <a:stretch>
            <a:fillRect/>
          </a:stretch>
        </p:blipFill>
        <p:spPr>
          <a:xfrm>
            <a:off x="3223349" y="1822479"/>
            <a:ext cx="6121099" cy="5499425"/>
          </a:xfrm>
          <a:prstGeom prst="rect">
            <a:avLst/>
          </a:prstGeom>
        </p:spPr>
      </p:pic>
      <p:sp>
        <p:nvSpPr>
          <p:cNvPr id="22" name="TextBox 21">
            <a:extLst>
              <a:ext uri="{FF2B5EF4-FFF2-40B4-BE49-F238E27FC236}">
                <a16:creationId xmlns:a16="http://schemas.microsoft.com/office/drawing/2014/main" id="{A397D153-43CF-2A37-59AC-A9F7D3AA24AE}"/>
              </a:ext>
            </a:extLst>
          </p:cNvPr>
          <p:cNvSpPr txBox="1"/>
          <p:nvPr/>
        </p:nvSpPr>
        <p:spPr>
          <a:xfrm>
            <a:off x="7172451" y="6480398"/>
            <a:ext cx="457663" cy="261610"/>
          </a:xfrm>
          <a:prstGeom prst="rect">
            <a:avLst/>
          </a:prstGeom>
          <a:noFill/>
        </p:spPr>
        <p:txBody>
          <a:bodyPr wrap="square" rtlCol="0">
            <a:spAutoFit/>
          </a:bodyPr>
          <a:lstStyle/>
          <a:p>
            <a:r>
              <a:rPr lang="en-GB" sz="1050">
                <a:latin typeface="Times New Roman" panose="02020603050405020304" pitchFamily="18" charset="0"/>
                <a:cs typeface="Times New Roman" panose="02020603050405020304" pitchFamily="18" charset="0"/>
              </a:rPr>
              <a:t>[13]</a:t>
            </a:r>
          </a:p>
        </p:txBody>
      </p:sp>
      <p:pic>
        <p:nvPicPr>
          <p:cNvPr id="24" name="Picture 23" descr="A cartoon character wearing a tie&#10;&#10;Description automatically generated">
            <a:extLst>
              <a:ext uri="{FF2B5EF4-FFF2-40B4-BE49-F238E27FC236}">
                <a16:creationId xmlns:a16="http://schemas.microsoft.com/office/drawing/2014/main" id="{5C84EDBD-BE75-1162-97CF-39915DD23B8A}"/>
              </a:ext>
            </a:extLst>
          </p:cNvPr>
          <p:cNvPicPr>
            <a:picLocks noChangeAspect="1"/>
          </p:cNvPicPr>
          <p:nvPr/>
        </p:nvPicPr>
        <p:blipFill>
          <a:blip r:embed="rId8">
            <a:extLst>
              <a:ext uri="{28A0092B-C50C-407E-A947-70E740481C1C}">
                <a14:useLocalDpi xmlns:a14="http://schemas.microsoft.com/office/drawing/2010/main" val="0"/>
              </a:ext>
            </a:extLst>
          </a:blip>
          <a:srcRect r="19292"/>
          <a:stretch/>
        </p:blipFill>
        <p:spPr>
          <a:xfrm>
            <a:off x="702079" y="1320474"/>
            <a:ext cx="2487276" cy="1707862"/>
          </a:xfrm>
          <a:prstGeom prst="rect">
            <a:avLst/>
          </a:prstGeom>
        </p:spPr>
      </p:pic>
      <p:pic>
        <p:nvPicPr>
          <p:cNvPr id="26" name="Picture 25" descr="A cartoon character with blue hair and glasses&#10;&#10;Description automatically generated">
            <a:extLst>
              <a:ext uri="{FF2B5EF4-FFF2-40B4-BE49-F238E27FC236}">
                <a16:creationId xmlns:a16="http://schemas.microsoft.com/office/drawing/2014/main" id="{0D7D95D6-A30F-BC0B-DEFD-3A3109B59AF5}"/>
              </a:ext>
            </a:extLst>
          </p:cNvPr>
          <p:cNvPicPr>
            <a:picLocks noChangeAspect="1"/>
          </p:cNvPicPr>
          <p:nvPr/>
        </p:nvPicPr>
        <p:blipFill>
          <a:blip r:embed="rId9">
            <a:extLst>
              <a:ext uri="{28A0092B-C50C-407E-A947-70E740481C1C}">
                <a14:useLocalDpi xmlns:a14="http://schemas.microsoft.com/office/drawing/2010/main" val="0"/>
              </a:ext>
            </a:extLst>
          </a:blip>
          <a:stretch>
            <a:fillRect/>
          </a:stretch>
        </p:blipFill>
        <p:spPr>
          <a:xfrm>
            <a:off x="702079" y="4072620"/>
            <a:ext cx="2487276" cy="1741093"/>
          </a:xfrm>
          <a:prstGeom prst="rect">
            <a:avLst/>
          </a:prstGeom>
        </p:spPr>
      </p:pic>
      <p:pic>
        <p:nvPicPr>
          <p:cNvPr id="28" name="Picture 27" descr="A cartoon of a green character&#10;&#10;Description automatically generated">
            <a:extLst>
              <a:ext uri="{FF2B5EF4-FFF2-40B4-BE49-F238E27FC236}">
                <a16:creationId xmlns:a16="http://schemas.microsoft.com/office/drawing/2014/main" id="{796E026F-C0A7-039F-BCCE-D3FC2A4B97B9}"/>
              </a:ext>
            </a:extLst>
          </p:cNvPr>
          <p:cNvPicPr>
            <a:picLocks noChangeAspect="1"/>
          </p:cNvPicPr>
          <p:nvPr/>
        </p:nvPicPr>
        <p:blipFill>
          <a:blip r:embed="rId10">
            <a:extLst>
              <a:ext uri="{28A0092B-C50C-407E-A947-70E740481C1C}">
                <a14:useLocalDpi xmlns:a14="http://schemas.microsoft.com/office/drawing/2010/main" val="0"/>
              </a:ext>
            </a:extLst>
          </a:blip>
          <a:srcRect l="9698" r="9696"/>
          <a:stretch/>
        </p:blipFill>
        <p:spPr>
          <a:xfrm>
            <a:off x="9002645" y="1320474"/>
            <a:ext cx="2487276" cy="1736847"/>
          </a:xfrm>
          <a:prstGeom prst="rect">
            <a:avLst/>
          </a:prstGeom>
        </p:spPr>
      </p:pic>
      <p:pic>
        <p:nvPicPr>
          <p:cNvPr id="30" name="Picture 29" descr="A cartoon character with blue hair&#10;&#10;Description automatically generated">
            <a:extLst>
              <a:ext uri="{FF2B5EF4-FFF2-40B4-BE49-F238E27FC236}">
                <a16:creationId xmlns:a16="http://schemas.microsoft.com/office/drawing/2014/main" id="{90BED203-DFDC-C138-C269-606BCC57CA3C}"/>
              </a:ext>
            </a:extLst>
          </p:cNvPr>
          <p:cNvPicPr>
            <a:picLocks noChangeAspect="1"/>
          </p:cNvPicPr>
          <p:nvPr/>
        </p:nvPicPr>
        <p:blipFill>
          <a:blip r:embed="rId11">
            <a:extLst>
              <a:ext uri="{28A0092B-C50C-407E-A947-70E740481C1C}">
                <a14:useLocalDpi xmlns:a14="http://schemas.microsoft.com/office/drawing/2010/main" val="0"/>
              </a:ext>
            </a:extLst>
          </a:blip>
          <a:srcRect l="16224"/>
          <a:stretch/>
        </p:blipFill>
        <p:spPr>
          <a:xfrm>
            <a:off x="9002643" y="4072620"/>
            <a:ext cx="2487277" cy="1736847"/>
          </a:xfrm>
          <a:prstGeom prst="rect">
            <a:avLst/>
          </a:prstGeom>
        </p:spPr>
      </p:pic>
      <p:sp>
        <p:nvSpPr>
          <p:cNvPr id="31" name="TextBox 30">
            <a:extLst>
              <a:ext uri="{FF2B5EF4-FFF2-40B4-BE49-F238E27FC236}">
                <a16:creationId xmlns:a16="http://schemas.microsoft.com/office/drawing/2014/main" id="{1259B8AF-8FC1-717E-2EE8-D84372298627}"/>
              </a:ext>
            </a:extLst>
          </p:cNvPr>
          <p:cNvSpPr txBox="1"/>
          <p:nvPr/>
        </p:nvSpPr>
        <p:spPr>
          <a:xfrm>
            <a:off x="11452836" y="5598325"/>
            <a:ext cx="457663" cy="261610"/>
          </a:xfrm>
          <a:prstGeom prst="rect">
            <a:avLst/>
          </a:prstGeom>
          <a:noFill/>
        </p:spPr>
        <p:txBody>
          <a:bodyPr wrap="square" rtlCol="0">
            <a:spAutoFit/>
          </a:bodyPr>
          <a:lstStyle/>
          <a:p>
            <a:r>
              <a:rPr lang="en-GB" sz="1050">
                <a:latin typeface="Times New Roman" panose="02020603050405020304" pitchFamily="18" charset="0"/>
                <a:cs typeface="Times New Roman" panose="02020603050405020304" pitchFamily="18" charset="0"/>
              </a:rPr>
              <a:t>[14]</a:t>
            </a:r>
          </a:p>
        </p:txBody>
      </p:sp>
      <p:sp>
        <p:nvSpPr>
          <p:cNvPr id="32" name="TextBox 31">
            <a:extLst>
              <a:ext uri="{FF2B5EF4-FFF2-40B4-BE49-F238E27FC236}">
                <a16:creationId xmlns:a16="http://schemas.microsoft.com/office/drawing/2014/main" id="{DC1FA7E4-3EE7-8813-C667-C302175383BE}"/>
              </a:ext>
            </a:extLst>
          </p:cNvPr>
          <p:cNvSpPr txBox="1"/>
          <p:nvPr/>
        </p:nvSpPr>
        <p:spPr>
          <a:xfrm>
            <a:off x="11452836" y="2812945"/>
            <a:ext cx="457663" cy="261610"/>
          </a:xfrm>
          <a:prstGeom prst="rect">
            <a:avLst/>
          </a:prstGeom>
          <a:noFill/>
        </p:spPr>
        <p:txBody>
          <a:bodyPr wrap="square" rtlCol="0">
            <a:spAutoFit/>
          </a:bodyPr>
          <a:lstStyle/>
          <a:p>
            <a:r>
              <a:rPr lang="en-GB" sz="1050">
                <a:latin typeface="Times New Roman" panose="02020603050405020304" pitchFamily="18" charset="0"/>
                <a:cs typeface="Times New Roman" panose="02020603050405020304" pitchFamily="18" charset="0"/>
              </a:rPr>
              <a:t>[14]</a:t>
            </a:r>
          </a:p>
        </p:txBody>
      </p:sp>
      <p:sp>
        <p:nvSpPr>
          <p:cNvPr id="33" name="TextBox 32">
            <a:extLst>
              <a:ext uri="{FF2B5EF4-FFF2-40B4-BE49-F238E27FC236}">
                <a16:creationId xmlns:a16="http://schemas.microsoft.com/office/drawing/2014/main" id="{CFC793C3-8AD9-D6E8-C8FE-17A3D5B2539B}"/>
              </a:ext>
            </a:extLst>
          </p:cNvPr>
          <p:cNvSpPr txBox="1"/>
          <p:nvPr/>
        </p:nvSpPr>
        <p:spPr>
          <a:xfrm>
            <a:off x="3189353" y="2795711"/>
            <a:ext cx="457663" cy="261610"/>
          </a:xfrm>
          <a:prstGeom prst="rect">
            <a:avLst/>
          </a:prstGeom>
          <a:noFill/>
        </p:spPr>
        <p:txBody>
          <a:bodyPr wrap="square" rtlCol="0">
            <a:spAutoFit/>
          </a:bodyPr>
          <a:lstStyle/>
          <a:p>
            <a:r>
              <a:rPr lang="en-GB" sz="1050">
                <a:latin typeface="Times New Roman" panose="02020603050405020304" pitchFamily="18" charset="0"/>
                <a:cs typeface="Times New Roman" panose="02020603050405020304" pitchFamily="18" charset="0"/>
              </a:rPr>
              <a:t>[14]</a:t>
            </a:r>
          </a:p>
        </p:txBody>
      </p:sp>
      <p:sp>
        <p:nvSpPr>
          <p:cNvPr id="34" name="TextBox 33">
            <a:extLst>
              <a:ext uri="{FF2B5EF4-FFF2-40B4-BE49-F238E27FC236}">
                <a16:creationId xmlns:a16="http://schemas.microsoft.com/office/drawing/2014/main" id="{69D5E8DF-B734-6172-C82D-EA5FBFFA0AF9}"/>
              </a:ext>
            </a:extLst>
          </p:cNvPr>
          <p:cNvSpPr txBox="1"/>
          <p:nvPr/>
        </p:nvSpPr>
        <p:spPr>
          <a:xfrm>
            <a:off x="3178769" y="5598325"/>
            <a:ext cx="457663" cy="261610"/>
          </a:xfrm>
          <a:prstGeom prst="rect">
            <a:avLst/>
          </a:prstGeom>
          <a:noFill/>
        </p:spPr>
        <p:txBody>
          <a:bodyPr wrap="square" rtlCol="0">
            <a:spAutoFit/>
          </a:bodyPr>
          <a:lstStyle/>
          <a:p>
            <a:r>
              <a:rPr lang="en-GB" sz="1050">
                <a:latin typeface="Times New Roman" panose="02020603050405020304" pitchFamily="18" charset="0"/>
                <a:cs typeface="Times New Roman" panose="02020603050405020304" pitchFamily="18" charset="0"/>
              </a:rPr>
              <a:t>[14]</a:t>
            </a:r>
          </a:p>
        </p:txBody>
      </p:sp>
      <p:pic>
        <p:nvPicPr>
          <p:cNvPr id="35" name="Picture 34">
            <a:extLst>
              <a:ext uri="{FF2B5EF4-FFF2-40B4-BE49-F238E27FC236}">
                <a16:creationId xmlns:a16="http://schemas.microsoft.com/office/drawing/2014/main" id="{155E7020-D406-D814-9628-52C19F7C3C6C}"/>
              </a:ext>
            </a:extLst>
          </p:cNvPr>
          <p:cNvPicPr>
            <a:picLocks noChangeAspect="1"/>
          </p:cNvPicPr>
          <p:nvPr/>
        </p:nvPicPr>
        <p:blipFill>
          <a:blip r:embed="rId12"/>
          <a:stretch>
            <a:fillRect/>
          </a:stretch>
        </p:blipFill>
        <p:spPr>
          <a:xfrm>
            <a:off x="-2024301" y="2118894"/>
            <a:ext cx="1776332" cy="2655454"/>
          </a:xfrm>
          <a:prstGeom prst="rect">
            <a:avLst/>
          </a:prstGeom>
        </p:spPr>
      </p:pic>
      <p:pic>
        <p:nvPicPr>
          <p:cNvPr id="36" name="Picture 35">
            <a:extLst>
              <a:ext uri="{FF2B5EF4-FFF2-40B4-BE49-F238E27FC236}">
                <a16:creationId xmlns:a16="http://schemas.microsoft.com/office/drawing/2014/main" id="{3D51F0B7-F01F-12CD-6CFB-8BE4C13E5A49}"/>
              </a:ext>
            </a:extLst>
          </p:cNvPr>
          <p:cNvPicPr>
            <a:picLocks noChangeAspect="1"/>
          </p:cNvPicPr>
          <p:nvPr/>
        </p:nvPicPr>
        <p:blipFill>
          <a:blip r:embed="rId13"/>
          <a:srcRect l="2292" t="1711" r="2204" b="1742"/>
          <a:stretch/>
        </p:blipFill>
        <p:spPr>
          <a:xfrm>
            <a:off x="-5909021" y="2118894"/>
            <a:ext cx="1776332" cy="2655454"/>
          </a:xfrm>
          <a:prstGeom prst="rect">
            <a:avLst/>
          </a:prstGeom>
        </p:spPr>
      </p:pic>
      <p:pic>
        <p:nvPicPr>
          <p:cNvPr id="37" name="Picture 36">
            <a:extLst>
              <a:ext uri="{FF2B5EF4-FFF2-40B4-BE49-F238E27FC236}">
                <a16:creationId xmlns:a16="http://schemas.microsoft.com/office/drawing/2014/main" id="{C5E15A92-E059-4B9C-483E-6C3FDE550F10}"/>
              </a:ext>
            </a:extLst>
          </p:cNvPr>
          <p:cNvPicPr>
            <a:picLocks noChangeAspect="1"/>
          </p:cNvPicPr>
          <p:nvPr/>
        </p:nvPicPr>
        <p:blipFill>
          <a:blip r:embed="rId14"/>
          <a:stretch>
            <a:fillRect/>
          </a:stretch>
        </p:blipFill>
        <p:spPr>
          <a:xfrm>
            <a:off x="-3965157" y="2118895"/>
            <a:ext cx="1776332" cy="2655454"/>
          </a:xfrm>
          <a:prstGeom prst="rect">
            <a:avLst/>
          </a:prstGeom>
        </p:spPr>
      </p:pic>
      <p:pic>
        <p:nvPicPr>
          <p:cNvPr id="38" name="Picture 37">
            <a:extLst>
              <a:ext uri="{FF2B5EF4-FFF2-40B4-BE49-F238E27FC236}">
                <a16:creationId xmlns:a16="http://schemas.microsoft.com/office/drawing/2014/main" id="{CAF9AFBC-B257-7D90-43CC-84C014D6D39D}"/>
              </a:ext>
            </a:extLst>
          </p:cNvPr>
          <p:cNvPicPr>
            <a:picLocks noChangeAspect="1"/>
          </p:cNvPicPr>
          <p:nvPr/>
        </p:nvPicPr>
        <p:blipFill>
          <a:blip r:embed="rId15"/>
          <a:stretch>
            <a:fillRect/>
          </a:stretch>
        </p:blipFill>
        <p:spPr>
          <a:xfrm>
            <a:off x="-7849878" y="2118894"/>
            <a:ext cx="1776333" cy="2655454"/>
          </a:xfrm>
          <a:prstGeom prst="rect">
            <a:avLst/>
          </a:prstGeom>
        </p:spPr>
      </p:pic>
      <p:sp>
        <p:nvSpPr>
          <p:cNvPr id="39" name="TextBox 38">
            <a:extLst>
              <a:ext uri="{FF2B5EF4-FFF2-40B4-BE49-F238E27FC236}">
                <a16:creationId xmlns:a16="http://schemas.microsoft.com/office/drawing/2014/main" id="{92D42B1A-5135-5D8F-FCCA-ECB49E72DFF9}"/>
              </a:ext>
            </a:extLst>
          </p:cNvPr>
          <p:cNvSpPr txBox="1"/>
          <p:nvPr/>
        </p:nvSpPr>
        <p:spPr>
          <a:xfrm>
            <a:off x="-7956303" y="4774348"/>
            <a:ext cx="457663" cy="261610"/>
          </a:xfrm>
          <a:prstGeom prst="rect">
            <a:avLst/>
          </a:prstGeom>
          <a:noFill/>
        </p:spPr>
        <p:txBody>
          <a:bodyPr wrap="square" rtlCol="0">
            <a:spAutoFit/>
          </a:bodyPr>
          <a:lstStyle/>
          <a:p>
            <a:r>
              <a:rPr lang="en-GB" sz="1050">
                <a:latin typeface="Times New Roman" panose="02020603050405020304" pitchFamily="18" charset="0"/>
                <a:cs typeface="Times New Roman" panose="02020603050405020304" pitchFamily="18" charset="0"/>
              </a:rPr>
              <a:t>[15]</a:t>
            </a:r>
          </a:p>
        </p:txBody>
      </p:sp>
      <p:sp>
        <p:nvSpPr>
          <p:cNvPr id="40" name="TextBox 39">
            <a:extLst>
              <a:ext uri="{FF2B5EF4-FFF2-40B4-BE49-F238E27FC236}">
                <a16:creationId xmlns:a16="http://schemas.microsoft.com/office/drawing/2014/main" id="{8D0E3086-4109-33B1-2B28-E626801B25C8}"/>
              </a:ext>
            </a:extLst>
          </p:cNvPr>
          <p:cNvSpPr txBox="1"/>
          <p:nvPr/>
        </p:nvSpPr>
        <p:spPr>
          <a:xfrm>
            <a:off x="-5967121" y="4774348"/>
            <a:ext cx="457663" cy="261610"/>
          </a:xfrm>
          <a:prstGeom prst="rect">
            <a:avLst/>
          </a:prstGeom>
          <a:noFill/>
        </p:spPr>
        <p:txBody>
          <a:bodyPr wrap="square" rtlCol="0">
            <a:spAutoFit/>
          </a:bodyPr>
          <a:lstStyle/>
          <a:p>
            <a:r>
              <a:rPr lang="en-GB" sz="1050">
                <a:latin typeface="Times New Roman" panose="02020603050405020304" pitchFamily="18" charset="0"/>
                <a:cs typeface="Times New Roman" panose="02020603050405020304" pitchFamily="18" charset="0"/>
              </a:rPr>
              <a:t>[16]</a:t>
            </a:r>
          </a:p>
        </p:txBody>
      </p:sp>
      <p:sp>
        <p:nvSpPr>
          <p:cNvPr id="41" name="TextBox 40">
            <a:extLst>
              <a:ext uri="{FF2B5EF4-FFF2-40B4-BE49-F238E27FC236}">
                <a16:creationId xmlns:a16="http://schemas.microsoft.com/office/drawing/2014/main" id="{40A551AB-4B13-DAD9-C15D-AEB85D12EB50}"/>
              </a:ext>
            </a:extLst>
          </p:cNvPr>
          <p:cNvSpPr txBox="1"/>
          <p:nvPr/>
        </p:nvSpPr>
        <p:spPr>
          <a:xfrm>
            <a:off x="-4038551" y="4774348"/>
            <a:ext cx="457663" cy="261610"/>
          </a:xfrm>
          <a:prstGeom prst="rect">
            <a:avLst/>
          </a:prstGeom>
          <a:noFill/>
        </p:spPr>
        <p:txBody>
          <a:bodyPr wrap="square" rtlCol="0">
            <a:spAutoFit/>
          </a:bodyPr>
          <a:lstStyle/>
          <a:p>
            <a:r>
              <a:rPr lang="en-GB" sz="1050">
                <a:latin typeface="Times New Roman" panose="02020603050405020304" pitchFamily="18" charset="0"/>
                <a:cs typeface="Times New Roman" panose="02020603050405020304" pitchFamily="18" charset="0"/>
              </a:rPr>
              <a:t>[17]</a:t>
            </a:r>
          </a:p>
        </p:txBody>
      </p:sp>
      <p:sp>
        <p:nvSpPr>
          <p:cNvPr id="42" name="TextBox 41">
            <a:extLst>
              <a:ext uri="{FF2B5EF4-FFF2-40B4-BE49-F238E27FC236}">
                <a16:creationId xmlns:a16="http://schemas.microsoft.com/office/drawing/2014/main" id="{2DB829A7-041F-1B5C-7F44-30B6FFDDF7BF}"/>
              </a:ext>
            </a:extLst>
          </p:cNvPr>
          <p:cNvSpPr txBox="1"/>
          <p:nvPr/>
        </p:nvSpPr>
        <p:spPr>
          <a:xfrm>
            <a:off x="-2115487" y="4774348"/>
            <a:ext cx="457663" cy="261610"/>
          </a:xfrm>
          <a:prstGeom prst="rect">
            <a:avLst/>
          </a:prstGeom>
          <a:noFill/>
        </p:spPr>
        <p:txBody>
          <a:bodyPr wrap="square" rtlCol="0">
            <a:spAutoFit/>
          </a:bodyPr>
          <a:lstStyle/>
          <a:p>
            <a:r>
              <a:rPr lang="en-GB" sz="1050">
                <a:latin typeface="Times New Roman" panose="02020603050405020304" pitchFamily="18" charset="0"/>
                <a:cs typeface="Times New Roman" panose="02020603050405020304" pitchFamily="18" charset="0"/>
              </a:rPr>
              <a:t>[18]</a:t>
            </a:r>
          </a:p>
        </p:txBody>
      </p:sp>
    </p:spTree>
    <p:extLst>
      <p:ext uri="{BB962C8B-B14F-4D97-AF65-F5344CB8AC3E}">
        <p14:creationId xmlns:p14="http://schemas.microsoft.com/office/powerpoint/2010/main" val="357319039"/>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259D81D-B200-3223-FD87-9E3CB097CBFA}"/>
            </a:ext>
          </a:extLst>
        </p:cNvPr>
        <p:cNvGrpSpPr/>
        <p:nvPr/>
      </p:nvGrpSpPr>
      <p:grpSpPr>
        <a:xfrm>
          <a:off x="0" y="0"/>
          <a:ext cx="0" cy="0"/>
          <a:chOff x="0" y="0"/>
          <a:chExt cx="0" cy="0"/>
        </a:xfrm>
      </p:grpSpPr>
      <p:sp>
        <p:nvSpPr>
          <p:cNvPr id="12" name="Isosceles Triangle 11">
            <a:extLst>
              <a:ext uri="{FF2B5EF4-FFF2-40B4-BE49-F238E27FC236}">
                <a16:creationId xmlns:a16="http://schemas.microsoft.com/office/drawing/2014/main" id="{1754A14C-41B5-69D1-E4EC-E94CD7608D60}"/>
              </a:ext>
            </a:extLst>
          </p:cNvPr>
          <p:cNvSpPr/>
          <p:nvPr/>
        </p:nvSpPr>
        <p:spPr>
          <a:xfrm rot="5400000" flipV="1">
            <a:off x="7743899" y="2409899"/>
            <a:ext cx="6857999" cy="2038203"/>
          </a:xfrm>
          <a:prstGeom prst="triangle">
            <a:avLst/>
          </a:prstGeom>
          <a:solidFill>
            <a:schemeClr val="accent2">
              <a:lumMod val="20000"/>
              <a:lumOff val="8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3" name="Isosceles Triangle 12">
            <a:extLst>
              <a:ext uri="{FF2B5EF4-FFF2-40B4-BE49-F238E27FC236}">
                <a16:creationId xmlns:a16="http://schemas.microsoft.com/office/drawing/2014/main" id="{A04177A9-E186-204B-B5E5-2657A3952EAC}"/>
              </a:ext>
            </a:extLst>
          </p:cNvPr>
          <p:cNvSpPr/>
          <p:nvPr/>
        </p:nvSpPr>
        <p:spPr>
          <a:xfrm rot="5400000">
            <a:off x="2641599" y="-2692404"/>
            <a:ext cx="6908802" cy="12192002"/>
          </a:xfrm>
          <a:prstGeom prst="triangle">
            <a:avLst>
              <a:gd name="adj" fmla="val 49643"/>
            </a:avLst>
          </a:prstGeom>
          <a:solidFill>
            <a:schemeClr val="tx2">
              <a:lumMod val="10000"/>
              <a:lumOff val="9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 name="TextBox 1">
            <a:extLst>
              <a:ext uri="{FF2B5EF4-FFF2-40B4-BE49-F238E27FC236}">
                <a16:creationId xmlns:a16="http://schemas.microsoft.com/office/drawing/2014/main" id="{E1C4198C-7177-3C0C-B94C-AFEDDFF26032}"/>
              </a:ext>
            </a:extLst>
          </p:cNvPr>
          <p:cNvSpPr txBox="1"/>
          <p:nvPr/>
        </p:nvSpPr>
        <p:spPr>
          <a:xfrm>
            <a:off x="14785701" y="242957"/>
            <a:ext cx="5954643" cy="523220"/>
          </a:xfrm>
          <a:prstGeom prst="rect">
            <a:avLst/>
          </a:prstGeom>
          <a:noFill/>
        </p:spPr>
        <p:txBody>
          <a:bodyPr wrap="square" rtlCol="0">
            <a:spAutoFit/>
          </a:bodyPr>
          <a:lstStyle/>
          <a:p>
            <a:r>
              <a:rPr lang="en-GB" sz="2800" b="1">
                <a:latin typeface="Times New Roman" panose="02020603050405020304" pitchFamily="18" charset="0"/>
                <a:cs typeface="Times New Roman" panose="02020603050405020304" pitchFamily="18" charset="0"/>
              </a:rPr>
              <a:t>How can I add ‘life’ to my animation?</a:t>
            </a:r>
          </a:p>
        </p:txBody>
      </p:sp>
      <p:sp>
        <p:nvSpPr>
          <p:cNvPr id="14" name="TextBox 13">
            <a:extLst>
              <a:ext uri="{FF2B5EF4-FFF2-40B4-BE49-F238E27FC236}">
                <a16:creationId xmlns:a16="http://schemas.microsoft.com/office/drawing/2014/main" id="{613E92E5-1227-B86F-B045-5D3559A3C308}"/>
              </a:ext>
            </a:extLst>
          </p:cNvPr>
          <p:cNvSpPr txBox="1"/>
          <p:nvPr/>
        </p:nvSpPr>
        <p:spPr>
          <a:xfrm>
            <a:off x="12298425" y="6596390"/>
            <a:ext cx="457663" cy="261610"/>
          </a:xfrm>
          <a:prstGeom prst="rect">
            <a:avLst/>
          </a:prstGeom>
          <a:noFill/>
        </p:spPr>
        <p:txBody>
          <a:bodyPr wrap="square" rtlCol="0">
            <a:spAutoFit/>
          </a:bodyPr>
          <a:lstStyle/>
          <a:p>
            <a:r>
              <a:rPr lang="en-GB" sz="1050">
                <a:latin typeface="Times New Roman" panose="02020603050405020304" pitchFamily="18" charset="0"/>
                <a:cs typeface="Times New Roman" panose="02020603050405020304" pitchFamily="18" charset="0"/>
              </a:rPr>
              <a:t>[8]</a:t>
            </a:r>
          </a:p>
        </p:txBody>
      </p:sp>
      <p:pic>
        <p:nvPicPr>
          <p:cNvPr id="17" name="Picture 16">
            <a:extLst>
              <a:ext uri="{FF2B5EF4-FFF2-40B4-BE49-F238E27FC236}">
                <a16:creationId xmlns:a16="http://schemas.microsoft.com/office/drawing/2014/main" id="{AEB2E08D-136D-742E-65C6-4882B9CBBB29}"/>
              </a:ext>
            </a:extLst>
          </p:cNvPr>
          <p:cNvPicPr>
            <a:picLocks noChangeAspect="1"/>
          </p:cNvPicPr>
          <p:nvPr/>
        </p:nvPicPr>
        <p:blipFill>
          <a:blip r:embed="rId3"/>
          <a:stretch>
            <a:fillRect/>
          </a:stretch>
        </p:blipFill>
        <p:spPr>
          <a:xfrm>
            <a:off x="14819695" y="1822479"/>
            <a:ext cx="6121099" cy="5499425"/>
          </a:xfrm>
          <a:prstGeom prst="rect">
            <a:avLst/>
          </a:prstGeom>
        </p:spPr>
      </p:pic>
      <p:sp>
        <p:nvSpPr>
          <p:cNvPr id="22" name="TextBox 21">
            <a:extLst>
              <a:ext uri="{FF2B5EF4-FFF2-40B4-BE49-F238E27FC236}">
                <a16:creationId xmlns:a16="http://schemas.microsoft.com/office/drawing/2014/main" id="{57FFC903-97E7-3E1F-415B-114FA53C3286}"/>
              </a:ext>
            </a:extLst>
          </p:cNvPr>
          <p:cNvSpPr txBox="1"/>
          <p:nvPr/>
        </p:nvSpPr>
        <p:spPr>
          <a:xfrm>
            <a:off x="18768797" y="6480398"/>
            <a:ext cx="457663" cy="261610"/>
          </a:xfrm>
          <a:prstGeom prst="rect">
            <a:avLst/>
          </a:prstGeom>
          <a:noFill/>
        </p:spPr>
        <p:txBody>
          <a:bodyPr wrap="square" rtlCol="0">
            <a:spAutoFit/>
          </a:bodyPr>
          <a:lstStyle/>
          <a:p>
            <a:r>
              <a:rPr lang="en-GB" sz="1050">
                <a:latin typeface="Times New Roman" panose="02020603050405020304" pitchFamily="18" charset="0"/>
                <a:cs typeface="Times New Roman" panose="02020603050405020304" pitchFamily="18" charset="0"/>
              </a:rPr>
              <a:t>[13]</a:t>
            </a:r>
          </a:p>
        </p:txBody>
      </p:sp>
      <p:pic>
        <p:nvPicPr>
          <p:cNvPr id="24" name="Picture 23" descr="A cartoon character wearing a tie&#10;&#10;Description automatically generated">
            <a:extLst>
              <a:ext uri="{FF2B5EF4-FFF2-40B4-BE49-F238E27FC236}">
                <a16:creationId xmlns:a16="http://schemas.microsoft.com/office/drawing/2014/main" id="{8A50BFC0-ADBB-14D6-5ADE-9DC56AFD4893}"/>
              </a:ext>
            </a:extLst>
          </p:cNvPr>
          <p:cNvPicPr>
            <a:picLocks noChangeAspect="1"/>
          </p:cNvPicPr>
          <p:nvPr/>
        </p:nvPicPr>
        <p:blipFill>
          <a:blip r:embed="rId4">
            <a:extLst>
              <a:ext uri="{28A0092B-C50C-407E-A947-70E740481C1C}">
                <a14:useLocalDpi xmlns:a14="http://schemas.microsoft.com/office/drawing/2010/main" val="0"/>
              </a:ext>
            </a:extLst>
          </a:blip>
          <a:srcRect r="19292"/>
          <a:stretch/>
        </p:blipFill>
        <p:spPr>
          <a:xfrm>
            <a:off x="12298425" y="1320474"/>
            <a:ext cx="2487276" cy="1707862"/>
          </a:xfrm>
          <a:prstGeom prst="rect">
            <a:avLst/>
          </a:prstGeom>
        </p:spPr>
      </p:pic>
      <p:pic>
        <p:nvPicPr>
          <p:cNvPr id="26" name="Picture 25" descr="A cartoon character with blue hair and glasses&#10;&#10;Description automatically generated">
            <a:extLst>
              <a:ext uri="{FF2B5EF4-FFF2-40B4-BE49-F238E27FC236}">
                <a16:creationId xmlns:a16="http://schemas.microsoft.com/office/drawing/2014/main" id="{B46432C4-3685-878E-110D-2803695B95DE}"/>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12298425" y="4072620"/>
            <a:ext cx="2487276" cy="1741093"/>
          </a:xfrm>
          <a:prstGeom prst="rect">
            <a:avLst/>
          </a:prstGeom>
        </p:spPr>
      </p:pic>
      <p:pic>
        <p:nvPicPr>
          <p:cNvPr id="28" name="Picture 27" descr="A cartoon of a green character&#10;&#10;Description automatically generated">
            <a:extLst>
              <a:ext uri="{FF2B5EF4-FFF2-40B4-BE49-F238E27FC236}">
                <a16:creationId xmlns:a16="http://schemas.microsoft.com/office/drawing/2014/main" id="{30D06630-C83C-CE94-A81B-2C30104A8C11}"/>
              </a:ext>
            </a:extLst>
          </p:cNvPr>
          <p:cNvPicPr>
            <a:picLocks noChangeAspect="1"/>
          </p:cNvPicPr>
          <p:nvPr/>
        </p:nvPicPr>
        <p:blipFill>
          <a:blip r:embed="rId6">
            <a:extLst>
              <a:ext uri="{28A0092B-C50C-407E-A947-70E740481C1C}">
                <a14:useLocalDpi xmlns:a14="http://schemas.microsoft.com/office/drawing/2010/main" val="0"/>
              </a:ext>
            </a:extLst>
          </a:blip>
          <a:srcRect l="9698" r="9696"/>
          <a:stretch/>
        </p:blipFill>
        <p:spPr>
          <a:xfrm>
            <a:off x="20598991" y="1320474"/>
            <a:ext cx="2487276" cy="1736847"/>
          </a:xfrm>
          <a:prstGeom prst="rect">
            <a:avLst/>
          </a:prstGeom>
        </p:spPr>
      </p:pic>
      <p:pic>
        <p:nvPicPr>
          <p:cNvPr id="30" name="Picture 29" descr="A cartoon character with blue hair&#10;&#10;Description automatically generated">
            <a:extLst>
              <a:ext uri="{FF2B5EF4-FFF2-40B4-BE49-F238E27FC236}">
                <a16:creationId xmlns:a16="http://schemas.microsoft.com/office/drawing/2014/main" id="{420B1008-D7D7-25D8-D433-95B70C1344C7}"/>
              </a:ext>
            </a:extLst>
          </p:cNvPr>
          <p:cNvPicPr>
            <a:picLocks noChangeAspect="1"/>
          </p:cNvPicPr>
          <p:nvPr/>
        </p:nvPicPr>
        <p:blipFill>
          <a:blip r:embed="rId7">
            <a:extLst>
              <a:ext uri="{28A0092B-C50C-407E-A947-70E740481C1C}">
                <a14:useLocalDpi xmlns:a14="http://schemas.microsoft.com/office/drawing/2010/main" val="0"/>
              </a:ext>
            </a:extLst>
          </a:blip>
          <a:srcRect l="16224"/>
          <a:stretch/>
        </p:blipFill>
        <p:spPr>
          <a:xfrm>
            <a:off x="20598989" y="4072620"/>
            <a:ext cx="2487277" cy="1736847"/>
          </a:xfrm>
          <a:prstGeom prst="rect">
            <a:avLst/>
          </a:prstGeom>
        </p:spPr>
      </p:pic>
      <p:sp>
        <p:nvSpPr>
          <p:cNvPr id="31" name="TextBox 30">
            <a:extLst>
              <a:ext uri="{FF2B5EF4-FFF2-40B4-BE49-F238E27FC236}">
                <a16:creationId xmlns:a16="http://schemas.microsoft.com/office/drawing/2014/main" id="{2C678CCF-9187-F61F-B5A7-47C95F7AA165}"/>
              </a:ext>
            </a:extLst>
          </p:cNvPr>
          <p:cNvSpPr txBox="1"/>
          <p:nvPr/>
        </p:nvSpPr>
        <p:spPr>
          <a:xfrm>
            <a:off x="23049182" y="5598325"/>
            <a:ext cx="457663" cy="261610"/>
          </a:xfrm>
          <a:prstGeom prst="rect">
            <a:avLst/>
          </a:prstGeom>
          <a:noFill/>
        </p:spPr>
        <p:txBody>
          <a:bodyPr wrap="square" rtlCol="0">
            <a:spAutoFit/>
          </a:bodyPr>
          <a:lstStyle/>
          <a:p>
            <a:r>
              <a:rPr lang="en-GB" sz="1050">
                <a:latin typeface="Times New Roman" panose="02020603050405020304" pitchFamily="18" charset="0"/>
                <a:cs typeface="Times New Roman" panose="02020603050405020304" pitchFamily="18" charset="0"/>
              </a:rPr>
              <a:t>[14]</a:t>
            </a:r>
          </a:p>
        </p:txBody>
      </p:sp>
      <p:sp>
        <p:nvSpPr>
          <p:cNvPr id="32" name="TextBox 31">
            <a:extLst>
              <a:ext uri="{FF2B5EF4-FFF2-40B4-BE49-F238E27FC236}">
                <a16:creationId xmlns:a16="http://schemas.microsoft.com/office/drawing/2014/main" id="{3B8EA98C-7060-6332-5D47-B73E06C563DE}"/>
              </a:ext>
            </a:extLst>
          </p:cNvPr>
          <p:cNvSpPr txBox="1"/>
          <p:nvPr/>
        </p:nvSpPr>
        <p:spPr>
          <a:xfrm>
            <a:off x="23049182" y="2812945"/>
            <a:ext cx="457663" cy="261610"/>
          </a:xfrm>
          <a:prstGeom prst="rect">
            <a:avLst/>
          </a:prstGeom>
          <a:noFill/>
        </p:spPr>
        <p:txBody>
          <a:bodyPr wrap="square" rtlCol="0">
            <a:spAutoFit/>
          </a:bodyPr>
          <a:lstStyle/>
          <a:p>
            <a:r>
              <a:rPr lang="en-GB" sz="1050">
                <a:latin typeface="Times New Roman" panose="02020603050405020304" pitchFamily="18" charset="0"/>
                <a:cs typeface="Times New Roman" panose="02020603050405020304" pitchFamily="18" charset="0"/>
              </a:rPr>
              <a:t>[14]</a:t>
            </a:r>
          </a:p>
        </p:txBody>
      </p:sp>
      <p:sp>
        <p:nvSpPr>
          <p:cNvPr id="33" name="TextBox 32">
            <a:extLst>
              <a:ext uri="{FF2B5EF4-FFF2-40B4-BE49-F238E27FC236}">
                <a16:creationId xmlns:a16="http://schemas.microsoft.com/office/drawing/2014/main" id="{A5670572-E7EF-C2F9-5902-099284AE1E0A}"/>
              </a:ext>
            </a:extLst>
          </p:cNvPr>
          <p:cNvSpPr txBox="1"/>
          <p:nvPr/>
        </p:nvSpPr>
        <p:spPr>
          <a:xfrm>
            <a:off x="14785699" y="2795711"/>
            <a:ext cx="457663" cy="261610"/>
          </a:xfrm>
          <a:prstGeom prst="rect">
            <a:avLst/>
          </a:prstGeom>
          <a:noFill/>
        </p:spPr>
        <p:txBody>
          <a:bodyPr wrap="square" rtlCol="0">
            <a:spAutoFit/>
          </a:bodyPr>
          <a:lstStyle/>
          <a:p>
            <a:r>
              <a:rPr lang="en-GB" sz="1050">
                <a:latin typeface="Times New Roman" panose="02020603050405020304" pitchFamily="18" charset="0"/>
                <a:cs typeface="Times New Roman" panose="02020603050405020304" pitchFamily="18" charset="0"/>
              </a:rPr>
              <a:t>[14]</a:t>
            </a:r>
          </a:p>
        </p:txBody>
      </p:sp>
      <p:sp>
        <p:nvSpPr>
          <p:cNvPr id="34" name="TextBox 33">
            <a:extLst>
              <a:ext uri="{FF2B5EF4-FFF2-40B4-BE49-F238E27FC236}">
                <a16:creationId xmlns:a16="http://schemas.microsoft.com/office/drawing/2014/main" id="{2EFFB8DC-C007-0C1D-7568-12AFF3B313BC}"/>
              </a:ext>
            </a:extLst>
          </p:cNvPr>
          <p:cNvSpPr txBox="1"/>
          <p:nvPr/>
        </p:nvSpPr>
        <p:spPr>
          <a:xfrm>
            <a:off x="14775115" y="5598325"/>
            <a:ext cx="457663" cy="261610"/>
          </a:xfrm>
          <a:prstGeom prst="rect">
            <a:avLst/>
          </a:prstGeom>
          <a:noFill/>
        </p:spPr>
        <p:txBody>
          <a:bodyPr wrap="square" rtlCol="0">
            <a:spAutoFit/>
          </a:bodyPr>
          <a:lstStyle/>
          <a:p>
            <a:r>
              <a:rPr lang="en-GB" sz="1050">
                <a:latin typeface="Times New Roman" panose="02020603050405020304" pitchFamily="18" charset="0"/>
                <a:cs typeface="Times New Roman" panose="02020603050405020304" pitchFamily="18" charset="0"/>
              </a:rPr>
              <a:t>[14]</a:t>
            </a:r>
          </a:p>
        </p:txBody>
      </p:sp>
      <p:pic>
        <p:nvPicPr>
          <p:cNvPr id="3" name="Picture 2">
            <a:extLst>
              <a:ext uri="{FF2B5EF4-FFF2-40B4-BE49-F238E27FC236}">
                <a16:creationId xmlns:a16="http://schemas.microsoft.com/office/drawing/2014/main" id="{D9C85D79-BAE6-E8DA-BB80-3C918857BF5F}"/>
              </a:ext>
            </a:extLst>
          </p:cNvPr>
          <p:cNvPicPr>
            <a:picLocks noChangeAspect="1"/>
          </p:cNvPicPr>
          <p:nvPr/>
        </p:nvPicPr>
        <p:blipFill>
          <a:blip r:embed="rId8"/>
          <a:stretch>
            <a:fillRect/>
          </a:stretch>
        </p:blipFill>
        <p:spPr>
          <a:xfrm>
            <a:off x="8123397" y="2101273"/>
            <a:ext cx="1776332" cy="2655454"/>
          </a:xfrm>
          <a:prstGeom prst="rect">
            <a:avLst/>
          </a:prstGeom>
        </p:spPr>
      </p:pic>
      <p:pic>
        <p:nvPicPr>
          <p:cNvPr id="4" name="Picture 3">
            <a:extLst>
              <a:ext uri="{FF2B5EF4-FFF2-40B4-BE49-F238E27FC236}">
                <a16:creationId xmlns:a16="http://schemas.microsoft.com/office/drawing/2014/main" id="{DEC5F9FE-9199-A743-7407-6E08F6F44D4F}"/>
              </a:ext>
            </a:extLst>
          </p:cNvPr>
          <p:cNvPicPr>
            <a:picLocks noChangeAspect="1"/>
          </p:cNvPicPr>
          <p:nvPr/>
        </p:nvPicPr>
        <p:blipFill>
          <a:blip r:embed="rId9"/>
          <a:srcRect l="2292" t="1711" r="2204" b="1742"/>
          <a:stretch/>
        </p:blipFill>
        <p:spPr>
          <a:xfrm>
            <a:off x="4238677" y="2101273"/>
            <a:ext cx="1776332" cy="2655454"/>
          </a:xfrm>
          <a:prstGeom prst="rect">
            <a:avLst/>
          </a:prstGeom>
        </p:spPr>
      </p:pic>
      <p:pic>
        <p:nvPicPr>
          <p:cNvPr id="5" name="Picture 4">
            <a:extLst>
              <a:ext uri="{FF2B5EF4-FFF2-40B4-BE49-F238E27FC236}">
                <a16:creationId xmlns:a16="http://schemas.microsoft.com/office/drawing/2014/main" id="{EDC585B7-D4CB-5B42-3A43-FD35DDA004EC}"/>
              </a:ext>
            </a:extLst>
          </p:cNvPr>
          <p:cNvPicPr>
            <a:picLocks noChangeAspect="1"/>
          </p:cNvPicPr>
          <p:nvPr/>
        </p:nvPicPr>
        <p:blipFill>
          <a:blip r:embed="rId10"/>
          <a:stretch>
            <a:fillRect/>
          </a:stretch>
        </p:blipFill>
        <p:spPr>
          <a:xfrm>
            <a:off x="6182541" y="2101274"/>
            <a:ext cx="1776332" cy="2655454"/>
          </a:xfrm>
          <a:prstGeom prst="rect">
            <a:avLst/>
          </a:prstGeom>
        </p:spPr>
      </p:pic>
      <p:pic>
        <p:nvPicPr>
          <p:cNvPr id="6" name="Picture 5">
            <a:extLst>
              <a:ext uri="{FF2B5EF4-FFF2-40B4-BE49-F238E27FC236}">
                <a16:creationId xmlns:a16="http://schemas.microsoft.com/office/drawing/2014/main" id="{C2E2E436-8ECC-8141-C089-44C89192AD9C}"/>
              </a:ext>
            </a:extLst>
          </p:cNvPr>
          <p:cNvPicPr>
            <a:picLocks noChangeAspect="1"/>
          </p:cNvPicPr>
          <p:nvPr/>
        </p:nvPicPr>
        <p:blipFill>
          <a:blip r:embed="rId11"/>
          <a:stretch>
            <a:fillRect/>
          </a:stretch>
        </p:blipFill>
        <p:spPr>
          <a:xfrm>
            <a:off x="2297820" y="2101273"/>
            <a:ext cx="1776333" cy="2655454"/>
          </a:xfrm>
          <a:prstGeom prst="rect">
            <a:avLst/>
          </a:prstGeom>
        </p:spPr>
      </p:pic>
      <p:sp>
        <p:nvSpPr>
          <p:cNvPr id="7" name="TextBox 6">
            <a:extLst>
              <a:ext uri="{FF2B5EF4-FFF2-40B4-BE49-F238E27FC236}">
                <a16:creationId xmlns:a16="http://schemas.microsoft.com/office/drawing/2014/main" id="{54D24EF5-E4D1-E6D2-543F-F5FD73E61084}"/>
              </a:ext>
            </a:extLst>
          </p:cNvPr>
          <p:cNvSpPr txBox="1"/>
          <p:nvPr/>
        </p:nvSpPr>
        <p:spPr>
          <a:xfrm>
            <a:off x="2191395" y="4756727"/>
            <a:ext cx="457663" cy="261610"/>
          </a:xfrm>
          <a:prstGeom prst="rect">
            <a:avLst/>
          </a:prstGeom>
          <a:noFill/>
        </p:spPr>
        <p:txBody>
          <a:bodyPr wrap="square" rtlCol="0">
            <a:spAutoFit/>
          </a:bodyPr>
          <a:lstStyle/>
          <a:p>
            <a:r>
              <a:rPr lang="en-GB" sz="1050">
                <a:latin typeface="Times New Roman" panose="02020603050405020304" pitchFamily="18" charset="0"/>
                <a:cs typeface="Times New Roman" panose="02020603050405020304" pitchFamily="18" charset="0"/>
              </a:rPr>
              <a:t>[15]</a:t>
            </a:r>
          </a:p>
        </p:txBody>
      </p:sp>
      <p:sp>
        <p:nvSpPr>
          <p:cNvPr id="11" name="TextBox 10">
            <a:extLst>
              <a:ext uri="{FF2B5EF4-FFF2-40B4-BE49-F238E27FC236}">
                <a16:creationId xmlns:a16="http://schemas.microsoft.com/office/drawing/2014/main" id="{1065D172-F643-E944-05D3-B06B8A00A85D}"/>
              </a:ext>
            </a:extLst>
          </p:cNvPr>
          <p:cNvSpPr txBox="1"/>
          <p:nvPr/>
        </p:nvSpPr>
        <p:spPr>
          <a:xfrm>
            <a:off x="4180577" y="4756727"/>
            <a:ext cx="457663" cy="261610"/>
          </a:xfrm>
          <a:prstGeom prst="rect">
            <a:avLst/>
          </a:prstGeom>
          <a:noFill/>
        </p:spPr>
        <p:txBody>
          <a:bodyPr wrap="square" rtlCol="0">
            <a:spAutoFit/>
          </a:bodyPr>
          <a:lstStyle/>
          <a:p>
            <a:r>
              <a:rPr lang="en-GB" sz="1050">
                <a:latin typeface="Times New Roman" panose="02020603050405020304" pitchFamily="18" charset="0"/>
                <a:cs typeface="Times New Roman" panose="02020603050405020304" pitchFamily="18" charset="0"/>
              </a:rPr>
              <a:t>[16]</a:t>
            </a:r>
          </a:p>
        </p:txBody>
      </p:sp>
      <p:sp>
        <p:nvSpPr>
          <p:cNvPr id="20" name="TextBox 19">
            <a:extLst>
              <a:ext uri="{FF2B5EF4-FFF2-40B4-BE49-F238E27FC236}">
                <a16:creationId xmlns:a16="http://schemas.microsoft.com/office/drawing/2014/main" id="{99EE2325-64FE-3ED4-C165-DCCB8DF7DF3D}"/>
              </a:ext>
            </a:extLst>
          </p:cNvPr>
          <p:cNvSpPr txBox="1"/>
          <p:nvPr/>
        </p:nvSpPr>
        <p:spPr>
          <a:xfrm>
            <a:off x="6109147" y="4756727"/>
            <a:ext cx="457663" cy="261610"/>
          </a:xfrm>
          <a:prstGeom prst="rect">
            <a:avLst/>
          </a:prstGeom>
          <a:noFill/>
        </p:spPr>
        <p:txBody>
          <a:bodyPr wrap="square" rtlCol="0">
            <a:spAutoFit/>
          </a:bodyPr>
          <a:lstStyle/>
          <a:p>
            <a:r>
              <a:rPr lang="en-GB" sz="1050">
                <a:latin typeface="Times New Roman" panose="02020603050405020304" pitchFamily="18" charset="0"/>
                <a:cs typeface="Times New Roman" panose="02020603050405020304" pitchFamily="18" charset="0"/>
              </a:rPr>
              <a:t>[17]</a:t>
            </a:r>
          </a:p>
        </p:txBody>
      </p:sp>
      <p:sp>
        <p:nvSpPr>
          <p:cNvPr id="21" name="TextBox 20">
            <a:extLst>
              <a:ext uri="{FF2B5EF4-FFF2-40B4-BE49-F238E27FC236}">
                <a16:creationId xmlns:a16="http://schemas.microsoft.com/office/drawing/2014/main" id="{DA222FCF-607C-2A9C-5E37-25B31AAA3C30}"/>
              </a:ext>
            </a:extLst>
          </p:cNvPr>
          <p:cNvSpPr txBox="1"/>
          <p:nvPr/>
        </p:nvSpPr>
        <p:spPr>
          <a:xfrm>
            <a:off x="8032211" y="4756727"/>
            <a:ext cx="457663" cy="261610"/>
          </a:xfrm>
          <a:prstGeom prst="rect">
            <a:avLst/>
          </a:prstGeom>
          <a:noFill/>
        </p:spPr>
        <p:txBody>
          <a:bodyPr wrap="square" rtlCol="0">
            <a:spAutoFit/>
          </a:bodyPr>
          <a:lstStyle/>
          <a:p>
            <a:r>
              <a:rPr lang="en-GB" sz="1050">
                <a:latin typeface="Times New Roman" panose="02020603050405020304" pitchFamily="18" charset="0"/>
                <a:cs typeface="Times New Roman" panose="02020603050405020304" pitchFamily="18" charset="0"/>
              </a:rPr>
              <a:t>[18]</a:t>
            </a:r>
          </a:p>
        </p:txBody>
      </p:sp>
      <p:sp>
        <p:nvSpPr>
          <p:cNvPr id="23" name="TextBox 22">
            <a:extLst>
              <a:ext uri="{FF2B5EF4-FFF2-40B4-BE49-F238E27FC236}">
                <a16:creationId xmlns:a16="http://schemas.microsoft.com/office/drawing/2014/main" id="{341DC4E8-7FFF-ADC7-1C92-07E2C1D5844E}"/>
              </a:ext>
            </a:extLst>
          </p:cNvPr>
          <p:cNvSpPr txBox="1"/>
          <p:nvPr/>
        </p:nvSpPr>
        <p:spPr>
          <a:xfrm>
            <a:off x="3331176" y="-564102"/>
            <a:ext cx="5529648" cy="52322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US" sz="2800" b="1">
                <a:latin typeface="Times New Roman" panose="02020603050405020304" pitchFamily="18" charset="0"/>
                <a:cs typeface="Times New Roman" panose="02020603050405020304" pitchFamily="18" charset="0"/>
              </a:rPr>
              <a:t>Concept creation</a:t>
            </a:r>
          </a:p>
        </p:txBody>
      </p:sp>
    </p:spTree>
    <p:extLst>
      <p:ext uri="{BB962C8B-B14F-4D97-AF65-F5344CB8AC3E}">
        <p14:creationId xmlns:p14="http://schemas.microsoft.com/office/powerpoint/2010/main" val="3898417755"/>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441A99D-370D-D0C0-D0D2-D429C55AE04B}"/>
            </a:ext>
          </a:extLst>
        </p:cNvPr>
        <p:cNvGrpSpPr/>
        <p:nvPr/>
      </p:nvGrpSpPr>
      <p:grpSpPr>
        <a:xfrm>
          <a:off x="0" y="0"/>
          <a:ext cx="0" cy="0"/>
          <a:chOff x="0" y="0"/>
          <a:chExt cx="0" cy="0"/>
        </a:xfrm>
      </p:grpSpPr>
      <p:sp>
        <p:nvSpPr>
          <p:cNvPr id="12" name="Isosceles Triangle 11">
            <a:extLst>
              <a:ext uri="{FF2B5EF4-FFF2-40B4-BE49-F238E27FC236}">
                <a16:creationId xmlns:a16="http://schemas.microsoft.com/office/drawing/2014/main" id="{6AE8E9EA-67AB-A4B1-5F92-BAC0F2AAF376}"/>
              </a:ext>
            </a:extLst>
          </p:cNvPr>
          <p:cNvSpPr/>
          <p:nvPr/>
        </p:nvSpPr>
        <p:spPr>
          <a:xfrm rot="5400000" flipV="1">
            <a:off x="6430839" y="1096839"/>
            <a:ext cx="6857999" cy="4664326"/>
          </a:xfrm>
          <a:prstGeom prst="triangle">
            <a:avLst/>
          </a:prstGeom>
          <a:solidFill>
            <a:schemeClr val="accent2">
              <a:lumMod val="20000"/>
              <a:lumOff val="8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3" name="Isosceles Triangle 12">
            <a:extLst>
              <a:ext uri="{FF2B5EF4-FFF2-40B4-BE49-F238E27FC236}">
                <a16:creationId xmlns:a16="http://schemas.microsoft.com/office/drawing/2014/main" id="{A710B1C6-4920-D69D-D4F5-0E1AD5C47DF7}"/>
              </a:ext>
            </a:extLst>
          </p:cNvPr>
          <p:cNvSpPr/>
          <p:nvPr/>
        </p:nvSpPr>
        <p:spPr>
          <a:xfrm rot="5400000">
            <a:off x="952794" y="-1003599"/>
            <a:ext cx="6908802" cy="8814392"/>
          </a:xfrm>
          <a:prstGeom prst="triangle">
            <a:avLst>
              <a:gd name="adj" fmla="val 49643"/>
            </a:avLst>
          </a:prstGeom>
          <a:solidFill>
            <a:schemeClr val="tx2">
              <a:lumMod val="10000"/>
              <a:lumOff val="9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3" name="TextBox 32">
            <a:extLst>
              <a:ext uri="{FF2B5EF4-FFF2-40B4-BE49-F238E27FC236}">
                <a16:creationId xmlns:a16="http://schemas.microsoft.com/office/drawing/2014/main" id="{CF877223-4B50-C383-7C2A-55A5415DCAE1}"/>
              </a:ext>
            </a:extLst>
          </p:cNvPr>
          <p:cNvSpPr txBox="1"/>
          <p:nvPr/>
        </p:nvSpPr>
        <p:spPr>
          <a:xfrm>
            <a:off x="14785699" y="2795711"/>
            <a:ext cx="457663" cy="261610"/>
          </a:xfrm>
          <a:prstGeom prst="rect">
            <a:avLst/>
          </a:prstGeom>
          <a:noFill/>
        </p:spPr>
        <p:txBody>
          <a:bodyPr wrap="square" rtlCol="0">
            <a:spAutoFit/>
          </a:bodyPr>
          <a:lstStyle/>
          <a:p>
            <a:r>
              <a:rPr lang="en-GB" sz="1050">
                <a:latin typeface="Times New Roman" panose="02020603050405020304" pitchFamily="18" charset="0"/>
                <a:cs typeface="Times New Roman" panose="02020603050405020304" pitchFamily="18" charset="0"/>
              </a:rPr>
              <a:t>[14]</a:t>
            </a:r>
          </a:p>
        </p:txBody>
      </p:sp>
      <p:pic>
        <p:nvPicPr>
          <p:cNvPr id="3" name="Picture 2">
            <a:extLst>
              <a:ext uri="{FF2B5EF4-FFF2-40B4-BE49-F238E27FC236}">
                <a16:creationId xmlns:a16="http://schemas.microsoft.com/office/drawing/2014/main" id="{A0972CD8-E33A-BD7B-8B53-B8540DA9E188}"/>
              </a:ext>
            </a:extLst>
          </p:cNvPr>
          <p:cNvPicPr>
            <a:picLocks noChangeAspect="1"/>
          </p:cNvPicPr>
          <p:nvPr/>
        </p:nvPicPr>
        <p:blipFill>
          <a:blip r:embed="rId3"/>
          <a:stretch>
            <a:fillRect/>
          </a:stretch>
        </p:blipFill>
        <p:spPr>
          <a:xfrm>
            <a:off x="18171143" y="2190986"/>
            <a:ext cx="1776332" cy="2655454"/>
          </a:xfrm>
          <a:prstGeom prst="rect">
            <a:avLst/>
          </a:prstGeom>
        </p:spPr>
      </p:pic>
      <p:pic>
        <p:nvPicPr>
          <p:cNvPr id="4" name="Picture 3">
            <a:extLst>
              <a:ext uri="{FF2B5EF4-FFF2-40B4-BE49-F238E27FC236}">
                <a16:creationId xmlns:a16="http://schemas.microsoft.com/office/drawing/2014/main" id="{B4312B22-2F9C-0BB8-1005-168ED052F06A}"/>
              </a:ext>
            </a:extLst>
          </p:cNvPr>
          <p:cNvPicPr>
            <a:picLocks noChangeAspect="1"/>
          </p:cNvPicPr>
          <p:nvPr/>
        </p:nvPicPr>
        <p:blipFill>
          <a:blip r:embed="rId4"/>
          <a:srcRect l="2292" t="1711" r="2204" b="1742"/>
          <a:stretch/>
        </p:blipFill>
        <p:spPr>
          <a:xfrm>
            <a:off x="14273276" y="2190986"/>
            <a:ext cx="1776332" cy="2655454"/>
          </a:xfrm>
          <a:prstGeom prst="rect">
            <a:avLst/>
          </a:prstGeom>
        </p:spPr>
      </p:pic>
      <p:pic>
        <p:nvPicPr>
          <p:cNvPr id="5" name="Picture 4">
            <a:extLst>
              <a:ext uri="{FF2B5EF4-FFF2-40B4-BE49-F238E27FC236}">
                <a16:creationId xmlns:a16="http://schemas.microsoft.com/office/drawing/2014/main" id="{12380330-AE26-5C7E-6F18-5EE27D2D1E6A}"/>
              </a:ext>
            </a:extLst>
          </p:cNvPr>
          <p:cNvPicPr>
            <a:picLocks noChangeAspect="1"/>
          </p:cNvPicPr>
          <p:nvPr/>
        </p:nvPicPr>
        <p:blipFill>
          <a:blip r:embed="rId5"/>
          <a:stretch>
            <a:fillRect/>
          </a:stretch>
        </p:blipFill>
        <p:spPr>
          <a:xfrm>
            <a:off x="16217140" y="2190987"/>
            <a:ext cx="1776332" cy="2655454"/>
          </a:xfrm>
          <a:prstGeom prst="rect">
            <a:avLst/>
          </a:prstGeom>
        </p:spPr>
      </p:pic>
      <p:pic>
        <p:nvPicPr>
          <p:cNvPr id="6" name="Picture 5">
            <a:extLst>
              <a:ext uri="{FF2B5EF4-FFF2-40B4-BE49-F238E27FC236}">
                <a16:creationId xmlns:a16="http://schemas.microsoft.com/office/drawing/2014/main" id="{B871E58C-9E33-35A6-6E92-CF53FAB8BDD8}"/>
              </a:ext>
            </a:extLst>
          </p:cNvPr>
          <p:cNvPicPr>
            <a:picLocks noChangeAspect="1"/>
          </p:cNvPicPr>
          <p:nvPr/>
        </p:nvPicPr>
        <p:blipFill>
          <a:blip r:embed="rId6"/>
          <a:stretch>
            <a:fillRect/>
          </a:stretch>
        </p:blipFill>
        <p:spPr>
          <a:xfrm>
            <a:off x="12332419" y="2190986"/>
            <a:ext cx="1776333" cy="2655454"/>
          </a:xfrm>
          <a:prstGeom prst="rect">
            <a:avLst/>
          </a:prstGeom>
        </p:spPr>
      </p:pic>
      <p:sp>
        <p:nvSpPr>
          <p:cNvPr id="7" name="TextBox 6">
            <a:extLst>
              <a:ext uri="{FF2B5EF4-FFF2-40B4-BE49-F238E27FC236}">
                <a16:creationId xmlns:a16="http://schemas.microsoft.com/office/drawing/2014/main" id="{CE6B3EDF-8557-1D32-EC87-B8B690A8F5E1}"/>
              </a:ext>
            </a:extLst>
          </p:cNvPr>
          <p:cNvSpPr txBox="1"/>
          <p:nvPr/>
        </p:nvSpPr>
        <p:spPr>
          <a:xfrm>
            <a:off x="12225994" y="4846440"/>
            <a:ext cx="457663" cy="261610"/>
          </a:xfrm>
          <a:prstGeom prst="rect">
            <a:avLst/>
          </a:prstGeom>
          <a:noFill/>
        </p:spPr>
        <p:txBody>
          <a:bodyPr wrap="square" rtlCol="0">
            <a:spAutoFit/>
          </a:bodyPr>
          <a:lstStyle/>
          <a:p>
            <a:r>
              <a:rPr lang="en-GB" sz="1050">
                <a:latin typeface="Times New Roman" panose="02020603050405020304" pitchFamily="18" charset="0"/>
                <a:cs typeface="Times New Roman" panose="02020603050405020304" pitchFamily="18" charset="0"/>
              </a:rPr>
              <a:t>[15]</a:t>
            </a:r>
          </a:p>
        </p:txBody>
      </p:sp>
      <p:sp>
        <p:nvSpPr>
          <p:cNvPr id="11" name="TextBox 10">
            <a:extLst>
              <a:ext uri="{FF2B5EF4-FFF2-40B4-BE49-F238E27FC236}">
                <a16:creationId xmlns:a16="http://schemas.microsoft.com/office/drawing/2014/main" id="{85F72D5D-ABB7-4C8C-998E-F64267E679F0}"/>
              </a:ext>
            </a:extLst>
          </p:cNvPr>
          <p:cNvSpPr txBox="1"/>
          <p:nvPr/>
        </p:nvSpPr>
        <p:spPr>
          <a:xfrm>
            <a:off x="14215176" y="4846440"/>
            <a:ext cx="457663" cy="261610"/>
          </a:xfrm>
          <a:prstGeom prst="rect">
            <a:avLst/>
          </a:prstGeom>
          <a:noFill/>
        </p:spPr>
        <p:txBody>
          <a:bodyPr wrap="square" rtlCol="0">
            <a:spAutoFit/>
          </a:bodyPr>
          <a:lstStyle/>
          <a:p>
            <a:r>
              <a:rPr lang="en-GB" sz="1050">
                <a:latin typeface="Times New Roman" panose="02020603050405020304" pitchFamily="18" charset="0"/>
                <a:cs typeface="Times New Roman" panose="02020603050405020304" pitchFamily="18" charset="0"/>
              </a:rPr>
              <a:t>[16]</a:t>
            </a:r>
          </a:p>
        </p:txBody>
      </p:sp>
      <p:sp>
        <p:nvSpPr>
          <p:cNvPr id="20" name="TextBox 19">
            <a:extLst>
              <a:ext uri="{FF2B5EF4-FFF2-40B4-BE49-F238E27FC236}">
                <a16:creationId xmlns:a16="http://schemas.microsoft.com/office/drawing/2014/main" id="{A3E37FCE-BFB0-0C72-C6CB-4B7FBA8FC545}"/>
              </a:ext>
            </a:extLst>
          </p:cNvPr>
          <p:cNvSpPr txBox="1"/>
          <p:nvPr/>
        </p:nvSpPr>
        <p:spPr>
          <a:xfrm>
            <a:off x="16143746" y="4846440"/>
            <a:ext cx="457663" cy="261610"/>
          </a:xfrm>
          <a:prstGeom prst="rect">
            <a:avLst/>
          </a:prstGeom>
          <a:noFill/>
        </p:spPr>
        <p:txBody>
          <a:bodyPr wrap="square" rtlCol="0">
            <a:spAutoFit/>
          </a:bodyPr>
          <a:lstStyle/>
          <a:p>
            <a:r>
              <a:rPr lang="en-GB" sz="1050">
                <a:latin typeface="Times New Roman" panose="02020603050405020304" pitchFamily="18" charset="0"/>
                <a:cs typeface="Times New Roman" panose="02020603050405020304" pitchFamily="18" charset="0"/>
              </a:rPr>
              <a:t>[17]</a:t>
            </a:r>
          </a:p>
        </p:txBody>
      </p:sp>
      <p:sp>
        <p:nvSpPr>
          <p:cNvPr id="21" name="TextBox 20">
            <a:extLst>
              <a:ext uri="{FF2B5EF4-FFF2-40B4-BE49-F238E27FC236}">
                <a16:creationId xmlns:a16="http://schemas.microsoft.com/office/drawing/2014/main" id="{CCF86F71-49A9-E30E-585A-7DED2BB97194}"/>
              </a:ext>
            </a:extLst>
          </p:cNvPr>
          <p:cNvSpPr txBox="1"/>
          <p:nvPr/>
        </p:nvSpPr>
        <p:spPr>
          <a:xfrm>
            <a:off x="18052535" y="4846440"/>
            <a:ext cx="457663" cy="261610"/>
          </a:xfrm>
          <a:prstGeom prst="rect">
            <a:avLst/>
          </a:prstGeom>
          <a:noFill/>
        </p:spPr>
        <p:txBody>
          <a:bodyPr wrap="square" rtlCol="0">
            <a:spAutoFit/>
          </a:bodyPr>
          <a:lstStyle/>
          <a:p>
            <a:r>
              <a:rPr lang="en-GB" sz="1050">
                <a:latin typeface="Times New Roman" panose="02020603050405020304" pitchFamily="18" charset="0"/>
                <a:cs typeface="Times New Roman" panose="02020603050405020304" pitchFamily="18" charset="0"/>
              </a:rPr>
              <a:t>[18]</a:t>
            </a:r>
          </a:p>
        </p:txBody>
      </p:sp>
      <p:sp>
        <p:nvSpPr>
          <p:cNvPr id="8" name="TextBox 7">
            <a:extLst>
              <a:ext uri="{FF2B5EF4-FFF2-40B4-BE49-F238E27FC236}">
                <a16:creationId xmlns:a16="http://schemas.microsoft.com/office/drawing/2014/main" id="{AA0D0714-7E88-62CB-311F-3CE33FFDF3FC}"/>
              </a:ext>
            </a:extLst>
          </p:cNvPr>
          <p:cNvSpPr txBox="1"/>
          <p:nvPr/>
        </p:nvSpPr>
        <p:spPr>
          <a:xfrm>
            <a:off x="3331176" y="177800"/>
            <a:ext cx="5529648" cy="52322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US" sz="2800" b="1">
                <a:latin typeface="Times New Roman" panose="02020603050405020304" pitchFamily="18" charset="0"/>
                <a:cs typeface="Times New Roman" panose="02020603050405020304" pitchFamily="18" charset="0"/>
              </a:rPr>
              <a:t>Concept creation</a:t>
            </a:r>
          </a:p>
        </p:txBody>
      </p:sp>
      <p:pic>
        <p:nvPicPr>
          <p:cNvPr id="9" name="Picture 8">
            <a:extLst>
              <a:ext uri="{FF2B5EF4-FFF2-40B4-BE49-F238E27FC236}">
                <a16:creationId xmlns:a16="http://schemas.microsoft.com/office/drawing/2014/main" id="{C8D821E4-9955-EF88-0192-70EDF70C197D}"/>
              </a:ext>
            </a:extLst>
          </p:cNvPr>
          <p:cNvPicPr>
            <a:picLocks noChangeAspect="1"/>
          </p:cNvPicPr>
          <p:nvPr/>
        </p:nvPicPr>
        <p:blipFill>
          <a:blip r:embed="rId7">
            <a:extLst>
              <a:ext uri="{BEBA8EAE-BF5A-486C-A8C5-ECC9F3942E4B}">
                <a14:imgProps xmlns:a14="http://schemas.microsoft.com/office/drawing/2010/main">
                  <a14:imgLayer r:embed="rId8">
                    <a14:imgEffect>
                      <a14:saturation sat="0"/>
                    </a14:imgEffect>
                  </a14:imgLayer>
                </a14:imgProps>
              </a:ext>
            </a:extLst>
          </a:blip>
          <a:stretch>
            <a:fillRect/>
          </a:stretch>
        </p:blipFill>
        <p:spPr>
          <a:xfrm>
            <a:off x="8504259" y="1632763"/>
            <a:ext cx="3200400" cy="3771900"/>
          </a:xfrm>
          <a:prstGeom prst="rect">
            <a:avLst/>
          </a:prstGeom>
        </p:spPr>
      </p:pic>
      <p:sp>
        <p:nvSpPr>
          <p:cNvPr id="10" name="TextBox 9">
            <a:extLst>
              <a:ext uri="{FF2B5EF4-FFF2-40B4-BE49-F238E27FC236}">
                <a16:creationId xmlns:a16="http://schemas.microsoft.com/office/drawing/2014/main" id="{8A8F9D7F-9F98-9D14-73C2-9DF5EB9317CB}"/>
              </a:ext>
            </a:extLst>
          </p:cNvPr>
          <p:cNvSpPr txBox="1"/>
          <p:nvPr/>
        </p:nvSpPr>
        <p:spPr>
          <a:xfrm>
            <a:off x="11346298" y="5455470"/>
            <a:ext cx="457663" cy="261610"/>
          </a:xfrm>
          <a:prstGeom prst="rect">
            <a:avLst/>
          </a:prstGeom>
          <a:noFill/>
        </p:spPr>
        <p:txBody>
          <a:bodyPr wrap="square" rtlCol="0">
            <a:spAutoFit/>
          </a:bodyPr>
          <a:lstStyle/>
          <a:p>
            <a:r>
              <a:rPr lang="en-GB" sz="1050">
                <a:latin typeface="Times New Roman" panose="02020603050405020304" pitchFamily="18" charset="0"/>
                <a:cs typeface="Times New Roman" panose="02020603050405020304" pitchFamily="18" charset="0"/>
              </a:rPr>
              <a:t>[19]</a:t>
            </a:r>
          </a:p>
        </p:txBody>
      </p:sp>
      <p:sp>
        <p:nvSpPr>
          <p:cNvPr id="2" name="TextBox 1">
            <a:extLst>
              <a:ext uri="{FF2B5EF4-FFF2-40B4-BE49-F238E27FC236}">
                <a16:creationId xmlns:a16="http://schemas.microsoft.com/office/drawing/2014/main" id="{57AEC3CC-AD5A-ACF7-6B3C-C6C0771C3336}"/>
              </a:ext>
            </a:extLst>
          </p:cNvPr>
          <p:cNvSpPr txBox="1"/>
          <p:nvPr/>
        </p:nvSpPr>
        <p:spPr>
          <a:xfrm>
            <a:off x="863598" y="1156790"/>
            <a:ext cx="4368800" cy="3108543"/>
          </a:xfrm>
          <a:prstGeom prst="rect">
            <a:avLst/>
          </a:prstGeom>
          <a:noFill/>
        </p:spPr>
        <p:txBody>
          <a:bodyPr wrap="square" rtlCol="0">
            <a:spAutoFit/>
          </a:bodyPr>
          <a:lstStyle/>
          <a:p>
            <a:r>
              <a:rPr lang="en-GB" sz="2000" i="1">
                <a:latin typeface="Times New Roman" panose="02020603050405020304" pitchFamily="18" charset="0"/>
                <a:cs typeface="Times New Roman" panose="02020603050405020304" pitchFamily="18" charset="0"/>
              </a:rPr>
              <a:t>Paul </a:t>
            </a:r>
            <a:r>
              <a:rPr lang="en-GB" sz="2000" i="1" err="1">
                <a:latin typeface="Times New Roman" panose="02020603050405020304" pitchFamily="18" charset="0"/>
                <a:cs typeface="Times New Roman" panose="02020603050405020304" pitchFamily="18" charset="0"/>
              </a:rPr>
              <a:t>Dreissen</a:t>
            </a:r>
            <a:endParaRPr lang="en-GB" sz="2000" i="1">
              <a:latin typeface="Times New Roman" panose="02020603050405020304" pitchFamily="18" charset="0"/>
              <a:cs typeface="Times New Roman" panose="02020603050405020304" pitchFamily="18" charset="0"/>
            </a:endParaRPr>
          </a:p>
          <a:p>
            <a:endParaRPr lang="en-GB" sz="1600" i="1">
              <a:latin typeface="Times New Roman" panose="02020603050405020304" pitchFamily="18" charset="0"/>
              <a:cs typeface="Times New Roman" panose="02020603050405020304" pitchFamily="18" charset="0"/>
            </a:endParaRPr>
          </a:p>
          <a:p>
            <a:pPr marL="285750" indent="-285750">
              <a:buFont typeface="Arial" panose="020B0604020202020204" pitchFamily="34" charset="0"/>
              <a:buChar char="•"/>
            </a:pPr>
            <a:r>
              <a:rPr lang="en-GB" sz="1600">
                <a:latin typeface="Times New Roman" panose="02020603050405020304" pitchFamily="18" charset="0"/>
                <a:cs typeface="Times New Roman" panose="02020603050405020304" pitchFamily="18" charset="0"/>
              </a:rPr>
              <a:t>Dutch Animator known for his concept process</a:t>
            </a:r>
          </a:p>
          <a:p>
            <a:pPr marL="285750" indent="-285750">
              <a:buFont typeface="Arial" panose="020B0604020202020204" pitchFamily="34" charset="0"/>
              <a:buChar char="•"/>
            </a:pPr>
            <a:r>
              <a:rPr lang="en-GB" sz="1600">
                <a:latin typeface="Times New Roman" panose="02020603050405020304" pitchFamily="18" charset="0"/>
                <a:cs typeface="Times New Roman" panose="02020603050405020304" pitchFamily="18" charset="0"/>
              </a:rPr>
              <a:t>1940-Present </a:t>
            </a:r>
          </a:p>
          <a:p>
            <a:pPr marL="285750" indent="-285750">
              <a:buFont typeface="Arial" panose="020B0604020202020204" pitchFamily="34" charset="0"/>
              <a:buChar char="•"/>
            </a:pPr>
            <a:r>
              <a:rPr lang="en-GB" sz="1600">
                <a:latin typeface="Times New Roman" panose="02020603050405020304" pitchFamily="18" charset="0"/>
                <a:cs typeface="Times New Roman" panose="02020603050405020304" pitchFamily="18" charset="0"/>
              </a:rPr>
              <a:t>His style was shown through ever moving lines and tendency to split his stories on screen [20]</a:t>
            </a:r>
          </a:p>
          <a:p>
            <a:pPr marL="285750" indent="-285750">
              <a:buFont typeface="Arial" panose="020B0604020202020204" pitchFamily="34" charset="0"/>
              <a:buChar char="•"/>
            </a:pPr>
            <a:endParaRPr lang="en-GB" sz="1600">
              <a:latin typeface="Times New Roman" panose="02020603050405020304" pitchFamily="18" charset="0"/>
              <a:cs typeface="Times New Roman" panose="02020603050405020304" pitchFamily="18" charset="0"/>
            </a:endParaRPr>
          </a:p>
          <a:p>
            <a:pPr marL="285750" indent="-285750">
              <a:buFont typeface="Arial" panose="020B0604020202020204" pitchFamily="34" charset="0"/>
              <a:buChar char="•"/>
            </a:pPr>
            <a:endParaRPr lang="en-GB" sz="1600">
              <a:latin typeface="Times New Roman" panose="02020603050405020304" pitchFamily="18" charset="0"/>
              <a:cs typeface="Times New Roman" panose="02020603050405020304" pitchFamily="18" charset="0"/>
            </a:endParaRPr>
          </a:p>
          <a:p>
            <a:pPr marL="285750" indent="-285750">
              <a:buFont typeface="Arial" panose="020B0604020202020204" pitchFamily="34" charset="0"/>
              <a:buChar char="•"/>
            </a:pPr>
            <a:endParaRPr lang="en-GB" sz="1600">
              <a:latin typeface="Times New Roman" panose="02020603050405020304" pitchFamily="18" charset="0"/>
              <a:cs typeface="Times New Roman" panose="02020603050405020304" pitchFamily="18" charset="0"/>
            </a:endParaRPr>
          </a:p>
          <a:p>
            <a:pPr marL="285750" indent="-285750">
              <a:buFont typeface="Arial" panose="020B0604020202020204" pitchFamily="34" charset="0"/>
              <a:buChar char="•"/>
            </a:pPr>
            <a:endParaRPr lang="en-GB" sz="1600">
              <a:latin typeface="Times New Roman" panose="02020603050405020304" pitchFamily="18" charset="0"/>
              <a:cs typeface="Times New Roman" panose="02020603050405020304" pitchFamily="18" charset="0"/>
            </a:endParaRPr>
          </a:p>
          <a:p>
            <a:pPr marL="285750" indent="-285750">
              <a:buFont typeface="Arial" panose="020B0604020202020204" pitchFamily="34" charset="0"/>
              <a:buChar char="•"/>
            </a:pPr>
            <a:endParaRPr lang="en-GB" sz="1600">
              <a:latin typeface="Times New Roman" panose="02020603050405020304" pitchFamily="18" charset="0"/>
              <a:cs typeface="Times New Roman" panose="02020603050405020304" pitchFamily="18" charset="0"/>
            </a:endParaRPr>
          </a:p>
          <a:p>
            <a:pPr marL="285750" indent="-285750">
              <a:buFont typeface="Arial" panose="020B0604020202020204" pitchFamily="34" charset="0"/>
              <a:buChar char="•"/>
            </a:pPr>
            <a:endParaRPr lang="en-GB" sz="1600">
              <a:latin typeface="Times New Roman" panose="02020603050405020304" pitchFamily="18" charset="0"/>
              <a:cs typeface="Times New Roman" panose="02020603050405020304" pitchFamily="18" charset="0"/>
            </a:endParaRPr>
          </a:p>
        </p:txBody>
      </p:sp>
      <p:sp>
        <p:nvSpPr>
          <p:cNvPr id="15" name="TextBox 14">
            <a:extLst>
              <a:ext uri="{FF2B5EF4-FFF2-40B4-BE49-F238E27FC236}">
                <a16:creationId xmlns:a16="http://schemas.microsoft.com/office/drawing/2014/main" id="{27801737-9664-8262-D365-646BCCA276FE}"/>
              </a:ext>
            </a:extLst>
          </p:cNvPr>
          <p:cNvSpPr txBox="1"/>
          <p:nvPr/>
        </p:nvSpPr>
        <p:spPr>
          <a:xfrm>
            <a:off x="863598" y="3518713"/>
            <a:ext cx="7640661" cy="1359026"/>
          </a:xfrm>
          <a:prstGeom prst="rect">
            <a:avLst/>
          </a:prstGeom>
          <a:noFill/>
        </p:spPr>
        <p:txBody>
          <a:bodyPr wrap="square">
            <a:spAutoFit/>
          </a:bodyPr>
          <a:lstStyle/>
          <a:p>
            <a:pPr marL="342900" lvl="0" indent="-342900">
              <a:lnSpc>
                <a:spcPct val="116000"/>
              </a:lnSpc>
              <a:buFont typeface="Symbol" panose="05050102010706020507" pitchFamily="18" charset="2"/>
              <a:buChar char=""/>
            </a:pPr>
            <a:r>
              <a:rPr lang="en-US" sz="1800" b="1" i="1">
                <a:effectLst/>
                <a:latin typeface="Times New Roman" panose="02020603050405020304" pitchFamily="18" charset="0"/>
                <a:ea typeface="Times New Roman" panose="02020603050405020304" pitchFamily="18" charset="0"/>
                <a:cs typeface="Times New Roman" panose="02020603050405020304" pitchFamily="18" charset="0"/>
              </a:rPr>
              <a:t>Use Personal Experience to Layout Idea</a:t>
            </a:r>
            <a:endParaRPr lang="en-GB" sz="1800">
              <a:effectLst/>
              <a:latin typeface="Aptos" panose="020B0004020202020204" pitchFamily="34" charset="0"/>
              <a:ea typeface="Times New Roman" panose="02020603050405020304" pitchFamily="18" charset="0"/>
              <a:cs typeface="Times New Roman" panose="02020603050405020304" pitchFamily="18" charset="0"/>
            </a:endParaRPr>
          </a:p>
          <a:p>
            <a:pPr marL="342900" lvl="0" indent="-342900">
              <a:lnSpc>
                <a:spcPct val="116000"/>
              </a:lnSpc>
              <a:buFont typeface="Symbol" panose="05050102010706020507" pitchFamily="18" charset="2"/>
              <a:buChar char=""/>
            </a:pPr>
            <a:r>
              <a:rPr lang="en-US" sz="1800" b="1" i="1">
                <a:effectLst/>
                <a:latin typeface="Times New Roman" panose="02020603050405020304" pitchFamily="18" charset="0"/>
                <a:ea typeface="Times New Roman" panose="02020603050405020304" pitchFamily="18" charset="0"/>
                <a:cs typeface="Times New Roman" panose="02020603050405020304" pitchFamily="18" charset="0"/>
              </a:rPr>
              <a:t>Use all 5 senses to recall memory and project them into the animation</a:t>
            </a:r>
            <a:endParaRPr lang="en-GB" sz="1800">
              <a:effectLst/>
              <a:latin typeface="Aptos" panose="020B0004020202020204" pitchFamily="34" charset="0"/>
              <a:ea typeface="Times New Roman" panose="02020603050405020304" pitchFamily="18" charset="0"/>
              <a:cs typeface="Times New Roman" panose="02020603050405020304" pitchFamily="18" charset="0"/>
            </a:endParaRPr>
          </a:p>
          <a:p>
            <a:pPr marL="342900" lvl="0" indent="-342900">
              <a:lnSpc>
                <a:spcPct val="116000"/>
              </a:lnSpc>
              <a:buFont typeface="Symbol" panose="05050102010706020507" pitchFamily="18" charset="2"/>
              <a:buChar char=""/>
            </a:pPr>
            <a:r>
              <a:rPr lang="en-US" sz="1800" b="1" i="1">
                <a:effectLst/>
                <a:latin typeface="Times New Roman" panose="02020603050405020304" pitchFamily="18" charset="0"/>
                <a:ea typeface="Times New Roman" panose="02020603050405020304" pitchFamily="18" charset="0"/>
                <a:cs typeface="Times New Roman" panose="02020603050405020304" pitchFamily="18" charset="0"/>
              </a:rPr>
              <a:t>Use iconography to reiterate themes/setting/emotion etc.</a:t>
            </a:r>
            <a:endParaRPr lang="en-GB" sz="1800">
              <a:effectLst/>
              <a:latin typeface="Aptos" panose="020B0004020202020204" pitchFamily="34" charset="0"/>
              <a:ea typeface="Times New Roman" panose="02020603050405020304" pitchFamily="18" charset="0"/>
              <a:cs typeface="Times New Roman" panose="02020603050405020304" pitchFamily="18" charset="0"/>
            </a:endParaRPr>
          </a:p>
          <a:p>
            <a:pPr marL="342900" lvl="0" indent="-342900">
              <a:lnSpc>
                <a:spcPct val="116000"/>
              </a:lnSpc>
              <a:spcAft>
                <a:spcPts val="800"/>
              </a:spcAft>
              <a:buFont typeface="Symbol" panose="05050102010706020507" pitchFamily="18" charset="2"/>
              <a:buChar char=""/>
            </a:pPr>
            <a:r>
              <a:rPr lang="en-US" sz="1800" b="1" i="1">
                <a:effectLst/>
                <a:latin typeface="Times New Roman" panose="02020603050405020304" pitchFamily="18" charset="0"/>
                <a:ea typeface="Times New Roman" panose="02020603050405020304" pitchFamily="18" charset="0"/>
                <a:cs typeface="Times New Roman" panose="02020603050405020304" pitchFamily="18" charset="0"/>
              </a:rPr>
              <a:t>Background details make the scenery come to life [21]</a:t>
            </a:r>
            <a:endParaRPr lang="en-GB" sz="1800">
              <a:effectLst/>
              <a:latin typeface="Aptos" panose="020B0004020202020204" pitchFamily="34" charset="0"/>
              <a:ea typeface="Times New Roman" panose="02020603050405020304" pitchFamily="18" charset="0"/>
              <a:cs typeface="Times New Roman" panose="02020603050405020304" pitchFamily="18" charset="0"/>
            </a:endParaRPr>
          </a:p>
        </p:txBody>
      </p:sp>
      <p:pic>
        <p:nvPicPr>
          <p:cNvPr id="16" name="Picture 15">
            <a:extLst>
              <a:ext uri="{FF2B5EF4-FFF2-40B4-BE49-F238E27FC236}">
                <a16:creationId xmlns:a16="http://schemas.microsoft.com/office/drawing/2014/main" id="{1A756AFA-0635-17E8-03FB-D0A6E3C66DFE}"/>
              </a:ext>
            </a:extLst>
          </p:cNvPr>
          <p:cNvPicPr>
            <a:picLocks noChangeAspect="1"/>
          </p:cNvPicPr>
          <p:nvPr/>
        </p:nvPicPr>
        <p:blipFill>
          <a:blip r:embed="rId9">
            <a:biLevel thresh="50000"/>
          </a:blip>
          <a:srcRect l="15605" t="8041" r="45266" b="3436"/>
          <a:stretch/>
        </p:blipFill>
        <p:spPr>
          <a:xfrm>
            <a:off x="2394571" y="7313769"/>
            <a:ext cx="2012624" cy="6070862"/>
          </a:xfrm>
          <a:prstGeom prst="rect">
            <a:avLst/>
          </a:prstGeom>
        </p:spPr>
      </p:pic>
    </p:spTree>
    <p:extLst>
      <p:ext uri="{BB962C8B-B14F-4D97-AF65-F5344CB8AC3E}">
        <p14:creationId xmlns:p14="http://schemas.microsoft.com/office/powerpoint/2010/main" val="1915323236"/>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5085073-A896-DBC7-9CC2-F0F362A22C7D}"/>
            </a:ext>
          </a:extLst>
        </p:cNvPr>
        <p:cNvGrpSpPr/>
        <p:nvPr/>
      </p:nvGrpSpPr>
      <p:grpSpPr>
        <a:xfrm>
          <a:off x="0" y="0"/>
          <a:ext cx="0" cy="0"/>
          <a:chOff x="0" y="0"/>
          <a:chExt cx="0" cy="0"/>
        </a:xfrm>
      </p:grpSpPr>
      <p:sp>
        <p:nvSpPr>
          <p:cNvPr id="12" name="Isosceles Triangle 11">
            <a:extLst>
              <a:ext uri="{FF2B5EF4-FFF2-40B4-BE49-F238E27FC236}">
                <a16:creationId xmlns:a16="http://schemas.microsoft.com/office/drawing/2014/main" id="{AD3E9408-C090-8DDD-DDF1-F92CD8438E5F}"/>
              </a:ext>
            </a:extLst>
          </p:cNvPr>
          <p:cNvSpPr/>
          <p:nvPr/>
        </p:nvSpPr>
        <p:spPr>
          <a:xfrm rot="5400000" flipV="1">
            <a:off x="5148130" y="-185870"/>
            <a:ext cx="6857999" cy="7229744"/>
          </a:xfrm>
          <a:prstGeom prst="triangle">
            <a:avLst/>
          </a:prstGeom>
          <a:solidFill>
            <a:schemeClr val="accent2">
              <a:lumMod val="20000"/>
              <a:lumOff val="8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3" name="Isosceles Triangle 12">
            <a:extLst>
              <a:ext uri="{FF2B5EF4-FFF2-40B4-BE49-F238E27FC236}">
                <a16:creationId xmlns:a16="http://schemas.microsoft.com/office/drawing/2014/main" id="{F14C386D-57E0-DA7F-4441-10B936790D5C}"/>
              </a:ext>
            </a:extLst>
          </p:cNvPr>
          <p:cNvSpPr/>
          <p:nvPr/>
        </p:nvSpPr>
        <p:spPr>
          <a:xfrm rot="5400000">
            <a:off x="-2754120" y="2703315"/>
            <a:ext cx="6908802" cy="1400564"/>
          </a:xfrm>
          <a:prstGeom prst="triangle">
            <a:avLst>
              <a:gd name="adj" fmla="val 49643"/>
            </a:avLst>
          </a:prstGeom>
          <a:solidFill>
            <a:schemeClr val="tx2">
              <a:lumMod val="10000"/>
              <a:lumOff val="9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3" name="TextBox 32">
            <a:extLst>
              <a:ext uri="{FF2B5EF4-FFF2-40B4-BE49-F238E27FC236}">
                <a16:creationId xmlns:a16="http://schemas.microsoft.com/office/drawing/2014/main" id="{7F92D3E1-4AB8-1666-552E-C18EA5CE35D8}"/>
              </a:ext>
            </a:extLst>
          </p:cNvPr>
          <p:cNvSpPr txBox="1"/>
          <p:nvPr/>
        </p:nvSpPr>
        <p:spPr>
          <a:xfrm>
            <a:off x="14785699" y="2795711"/>
            <a:ext cx="457663" cy="261610"/>
          </a:xfrm>
          <a:prstGeom prst="rect">
            <a:avLst/>
          </a:prstGeom>
          <a:noFill/>
        </p:spPr>
        <p:txBody>
          <a:bodyPr wrap="square" rtlCol="0">
            <a:spAutoFit/>
          </a:bodyPr>
          <a:lstStyle/>
          <a:p>
            <a:r>
              <a:rPr lang="en-GB" sz="1050">
                <a:latin typeface="Times New Roman" panose="02020603050405020304" pitchFamily="18" charset="0"/>
                <a:cs typeface="Times New Roman" panose="02020603050405020304" pitchFamily="18" charset="0"/>
              </a:rPr>
              <a:t>[14]</a:t>
            </a:r>
          </a:p>
        </p:txBody>
      </p:sp>
      <p:pic>
        <p:nvPicPr>
          <p:cNvPr id="3" name="Picture 2">
            <a:extLst>
              <a:ext uri="{FF2B5EF4-FFF2-40B4-BE49-F238E27FC236}">
                <a16:creationId xmlns:a16="http://schemas.microsoft.com/office/drawing/2014/main" id="{2A311B86-0ECB-A572-83E3-1608ADBE8B8F}"/>
              </a:ext>
            </a:extLst>
          </p:cNvPr>
          <p:cNvPicPr>
            <a:picLocks noChangeAspect="1"/>
          </p:cNvPicPr>
          <p:nvPr/>
        </p:nvPicPr>
        <p:blipFill>
          <a:blip r:embed="rId3"/>
          <a:stretch>
            <a:fillRect/>
          </a:stretch>
        </p:blipFill>
        <p:spPr>
          <a:xfrm>
            <a:off x="18171143" y="2190986"/>
            <a:ext cx="1776332" cy="2655454"/>
          </a:xfrm>
          <a:prstGeom prst="rect">
            <a:avLst/>
          </a:prstGeom>
        </p:spPr>
      </p:pic>
      <p:pic>
        <p:nvPicPr>
          <p:cNvPr id="4" name="Picture 3">
            <a:extLst>
              <a:ext uri="{FF2B5EF4-FFF2-40B4-BE49-F238E27FC236}">
                <a16:creationId xmlns:a16="http://schemas.microsoft.com/office/drawing/2014/main" id="{36AC4C4D-107A-81D6-7DB3-3469B15640D8}"/>
              </a:ext>
            </a:extLst>
          </p:cNvPr>
          <p:cNvPicPr>
            <a:picLocks noChangeAspect="1"/>
          </p:cNvPicPr>
          <p:nvPr/>
        </p:nvPicPr>
        <p:blipFill>
          <a:blip r:embed="rId4"/>
          <a:srcRect l="2292" t="1711" r="2204" b="1742"/>
          <a:stretch/>
        </p:blipFill>
        <p:spPr>
          <a:xfrm>
            <a:off x="14273276" y="2190986"/>
            <a:ext cx="1776332" cy="2655454"/>
          </a:xfrm>
          <a:prstGeom prst="rect">
            <a:avLst/>
          </a:prstGeom>
        </p:spPr>
      </p:pic>
      <p:pic>
        <p:nvPicPr>
          <p:cNvPr id="5" name="Picture 4">
            <a:extLst>
              <a:ext uri="{FF2B5EF4-FFF2-40B4-BE49-F238E27FC236}">
                <a16:creationId xmlns:a16="http://schemas.microsoft.com/office/drawing/2014/main" id="{48BAE226-8786-3F5A-1EC0-F9B7C9C6EFF7}"/>
              </a:ext>
            </a:extLst>
          </p:cNvPr>
          <p:cNvPicPr>
            <a:picLocks noChangeAspect="1"/>
          </p:cNvPicPr>
          <p:nvPr/>
        </p:nvPicPr>
        <p:blipFill>
          <a:blip r:embed="rId5"/>
          <a:stretch>
            <a:fillRect/>
          </a:stretch>
        </p:blipFill>
        <p:spPr>
          <a:xfrm>
            <a:off x="16217140" y="2190987"/>
            <a:ext cx="1776332" cy="2655454"/>
          </a:xfrm>
          <a:prstGeom prst="rect">
            <a:avLst/>
          </a:prstGeom>
        </p:spPr>
      </p:pic>
      <p:pic>
        <p:nvPicPr>
          <p:cNvPr id="6" name="Picture 5">
            <a:extLst>
              <a:ext uri="{FF2B5EF4-FFF2-40B4-BE49-F238E27FC236}">
                <a16:creationId xmlns:a16="http://schemas.microsoft.com/office/drawing/2014/main" id="{703C8C3A-3916-66DB-6EBD-A83289454063}"/>
              </a:ext>
            </a:extLst>
          </p:cNvPr>
          <p:cNvPicPr>
            <a:picLocks noChangeAspect="1"/>
          </p:cNvPicPr>
          <p:nvPr/>
        </p:nvPicPr>
        <p:blipFill>
          <a:blip r:embed="rId6"/>
          <a:stretch>
            <a:fillRect/>
          </a:stretch>
        </p:blipFill>
        <p:spPr>
          <a:xfrm>
            <a:off x="12332419" y="2190986"/>
            <a:ext cx="1776333" cy="2655454"/>
          </a:xfrm>
          <a:prstGeom prst="rect">
            <a:avLst/>
          </a:prstGeom>
        </p:spPr>
      </p:pic>
      <p:sp>
        <p:nvSpPr>
          <p:cNvPr id="7" name="TextBox 6">
            <a:extLst>
              <a:ext uri="{FF2B5EF4-FFF2-40B4-BE49-F238E27FC236}">
                <a16:creationId xmlns:a16="http://schemas.microsoft.com/office/drawing/2014/main" id="{09E8769F-0214-84AF-A065-D29BE5A1913D}"/>
              </a:ext>
            </a:extLst>
          </p:cNvPr>
          <p:cNvSpPr txBox="1"/>
          <p:nvPr/>
        </p:nvSpPr>
        <p:spPr>
          <a:xfrm>
            <a:off x="12225994" y="4846440"/>
            <a:ext cx="457663" cy="261610"/>
          </a:xfrm>
          <a:prstGeom prst="rect">
            <a:avLst/>
          </a:prstGeom>
          <a:noFill/>
        </p:spPr>
        <p:txBody>
          <a:bodyPr wrap="square" rtlCol="0">
            <a:spAutoFit/>
          </a:bodyPr>
          <a:lstStyle/>
          <a:p>
            <a:r>
              <a:rPr lang="en-GB" sz="1050">
                <a:latin typeface="Times New Roman" panose="02020603050405020304" pitchFamily="18" charset="0"/>
                <a:cs typeface="Times New Roman" panose="02020603050405020304" pitchFamily="18" charset="0"/>
              </a:rPr>
              <a:t>[15]</a:t>
            </a:r>
          </a:p>
        </p:txBody>
      </p:sp>
      <p:sp>
        <p:nvSpPr>
          <p:cNvPr id="11" name="TextBox 10">
            <a:extLst>
              <a:ext uri="{FF2B5EF4-FFF2-40B4-BE49-F238E27FC236}">
                <a16:creationId xmlns:a16="http://schemas.microsoft.com/office/drawing/2014/main" id="{DF80F0E9-8BF5-A331-4A17-D4D85D20BD04}"/>
              </a:ext>
            </a:extLst>
          </p:cNvPr>
          <p:cNvSpPr txBox="1"/>
          <p:nvPr/>
        </p:nvSpPr>
        <p:spPr>
          <a:xfrm>
            <a:off x="14215176" y="4846440"/>
            <a:ext cx="457663" cy="261610"/>
          </a:xfrm>
          <a:prstGeom prst="rect">
            <a:avLst/>
          </a:prstGeom>
          <a:noFill/>
        </p:spPr>
        <p:txBody>
          <a:bodyPr wrap="square" rtlCol="0">
            <a:spAutoFit/>
          </a:bodyPr>
          <a:lstStyle/>
          <a:p>
            <a:r>
              <a:rPr lang="en-GB" sz="1050">
                <a:latin typeface="Times New Roman" panose="02020603050405020304" pitchFamily="18" charset="0"/>
                <a:cs typeface="Times New Roman" panose="02020603050405020304" pitchFamily="18" charset="0"/>
              </a:rPr>
              <a:t>[16]</a:t>
            </a:r>
          </a:p>
        </p:txBody>
      </p:sp>
      <p:sp>
        <p:nvSpPr>
          <p:cNvPr id="20" name="TextBox 19">
            <a:extLst>
              <a:ext uri="{FF2B5EF4-FFF2-40B4-BE49-F238E27FC236}">
                <a16:creationId xmlns:a16="http://schemas.microsoft.com/office/drawing/2014/main" id="{7ED676BE-CA0C-214F-6080-D6D0D8430780}"/>
              </a:ext>
            </a:extLst>
          </p:cNvPr>
          <p:cNvSpPr txBox="1"/>
          <p:nvPr/>
        </p:nvSpPr>
        <p:spPr>
          <a:xfrm>
            <a:off x="16143746" y="4846440"/>
            <a:ext cx="457663" cy="261610"/>
          </a:xfrm>
          <a:prstGeom prst="rect">
            <a:avLst/>
          </a:prstGeom>
          <a:noFill/>
        </p:spPr>
        <p:txBody>
          <a:bodyPr wrap="square" rtlCol="0">
            <a:spAutoFit/>
          </a:bodyPr>
          <a:lstStyle/>
          <a:p>
            <a:r>
              <a:rPr lang="en-GB" sz="1050">
                <a:latin typeface="Times New Roman" panose="02020603050405020304" pitchFamily="18" charset="0"/>
                <a:cs typeface="Times New Roman" panose="02020603050405020304" pitchFamily="18" charset="0"/>
              </a:rPr>
              <a:t>[17]</a:t>
            </a:r>
          </a:p>
        </p:txBody>
      </p:sp>
      <p:sp>
        <p:nvSpPr>
          <p:cNvPr id="21" name="TextBox 20">
            <a:extLst>
              <a:ext uri="{FF2B5EF4-FFF2-40B4-BE49-F238E27FC236}">
                <a16:creationId xmlns:a16="http://schemas.microsoft.com/office/drawing/2014/main" id="{8419DA82-5683-EAEA-8530-67D91B588919}"/>
              </a:ext>
            </a:extLst>
          </p:cNvPr>
          <p:cNvSpPr txBox="1"/>
          <p:nvPr/>
        </p:nvSpPr>
        <p:spPr>
          <a:xfrm>
            <a:off x="18052535" y="4846440"/>
            <a:ext cx="457663" cy="261610"/>
          </a:xfrm>
          <a:prstGeom prst="rect">
            <a:avLst/>
          </a:prstGeom>
          <a:noFill/>
        </p:spPr>
        <p:txBody>
          <a:bodyPr wrap="square" rtlCol="0">
            <a:spAutoFit/>
          </a:bodyPr>
          <a:lstStyle/>
          <a:p>
            <a:r>
              <a:rPr lang="en-GB" sz="1050">
                <a:latin typeface="Times New Roman" panose="02020603050405020304" pitchFamily="18" charset="0"/>
                <a:cs typeface="Times New Roman" panose="02020603050405020304" pitchFamily="18" charset="0"/>
              </a:rPr>
              <a:t>[18]</a:t>
            </a:r>
          </a:p>
        </p:txBody>
      </p:sp>
      <p:pic>
        <p:nvPicPr>
          <p:cNvPr id="2" name="Picture 1">
            <a:extLst>
              <a:ext uri="{FF2B5EF4-FFF2-40B4-BE49-F238E27FC236}">
                <a16:creationId xmlns:a16="http://schemas.microsoft.com/office/drawing/2014/main" id="{A47E39F4-37DC-8D23-5D1F-A851E5E96512}"/>
              </a:ext>
            </a:extLst>
          </p:cNvPr>
          <p:cNvPicPr>
            <a:picLocks noChangeAspect="1"/>
          </p:cNvPicPr>
          <p:nvPr/>
        </p:nvPicPr>
        <p:blipFill>
          <a:blip r:embed="rId7">
            <a:biLevel thresh="50000"/>
          </a:blip>
          <a:srcRect l="15605" t="8041" r="45266" b="3436"/>
          <a:stretch/>
        </p:blipFill>
        <p:spPr>
          <a:xfrm>
            <a:off x="1343779" y="589053"/>
            <a:ext cx="2012624" cy="6070862"/>
          </a:xfrm>
          <a:prstGeom prst="rect">
            <a:avLst/>
          </a:prstGeom>
        </p:spPr>
      </p:pic>
      <p:sp>
        <p:nvSpPr>
          <p:cNvPr id="9" name="TextBox 8">
            <a:extLst>
              <a:ext uri="{FF2B5EF4-FFF2-40B4-BE49-F238E27FC236}">
                <a16:creationId xmlns:a16="http://schemas.microsoft.com/office/drawing/2014/main" id="{C7FF7976-1864-1B49-1DAF-7D0E4429D837}"/>
              </a:ext>
            </a:extLst>
          </p:cNvPr>
          <p:cNvSpPr txBox="1"/>
          <p:nvPr/>
        </p:nvSpPr>
        <p:spPr>
          <a:xfrm>
            <a:off x="-1" y="6596388"/>
            <a:ext cx="2245179" cy="261610"/>
          </a:xfrm>
          <a:prstGeom prst="rect">
            <a:avLst/>
          </a:prstGeom>
          <a:noFill/>
        </p:spPr>
        <p:txBody>
          <a:bodyPr wrap="square" rtlCol="0">
            <a:spAutoFit/>
          </a:bodyPr>
          <a:lstStyle/>
          <a:p>
            <a:r>
              <a:rPr lang="en-GB" sz="1050">
                <a:latin typeface="Times New Roman" panose="02020603050405020304" pitchFamily="18" charset="0"/>
                <a:cs typeface="Times New Roman" panose="02020603050405020304" pitchFamily="18" charset="0"/>
              </a:rPr>
              <a:t>Image from my sketchbook [22]</a:t>
            </a:r>
          </a:p>
        </p:txBody>
      </p:sp>
      <p:pic>
        <p:nvPicPr>
          <p:cNvPr id="10" name="Picture 9" descr="A drawing of a landscape with trees and a river&#10;&#10;Description automatically generated">
            <a:extLst>
              <a:ext uri="{FF2B5EF4-FFF2-40B4-BE49-F238E27FC236}">
                <a16:creationId xmlns:a16="http://schemas.microsoft.com/office/drawing/2014/main" id="{5231CDA8-674E-25C7-DDB5-A8E22F21CF93}"/>
              </a:ext>
            </a:extLst>
          </p:cNvPr>
          <p:cNvPicPr>
            <a:picLocks noChangeAspect="1"/>
          </p:cNvPicPr>
          <p:nvPr/>
        </p:nvPicPr>
        <p:blipFill>
          <a:blip r:embed="rId8">
            <a:extLst>
              <a:ext uri="{28A0092B-C50C-407E-A947-70E740481C1C}">
                <a14:useLocalDpi xmlns:a14="http://schemas.microsoft.com/office/drawing/2010/main" val="0"/>
              </a:ext>
            </a:extLst>
          </a:blip>
          <a:stretch>
            <a:fillRect/>
          </a:stretch>
        </p:blipFill>
        <p:spPr>
          <a:xfrm>
            <a:off x="2533304" y="7026664"/>
            <a:ext cx="7524750" cy="5657850"/>
          </a:xfrm>
          <a:prstGeom prst="rect">
            <a:avLst/>
          </a:prstGeom>
        </p:spPr>
      </p:pic>
      <p:pic>
        <p:nvPicPr>
          <p:cNvPr id="14" name="Picture 13">
            <a:extLst>
              <a:ext uri="{FF2B5EF4-FFF2-40B4-BE49-F238E27FC236}">
                <a16:creationId xmlns:a16="http://schemas.microsoft.com/office/drawing/2014/main" id="{F6A1C3E8-CF61-1A36-8B3F-7818E665F312}"/>
              </a:ext>
            </a:extLst>
          </p:cNvPr>
          <p:cNvPicPr>
            <a:picLocks noChangeAspect="1"/>
          </p:cNvPicPr>
          <p:nvPr/>
        </p:nvPicPr>
        <p:blipFill>
          <a:blip r:embed="rId9"/>
          <a:stretch>
            <a:fillRect/>
          </a:stretch>
        </p:blipFill>
        <p:spPr>
          <a:xfrm>
            <a:off x="8527822" y="701020"/>
            <a:ext cx="2992121" cy="2549554"/>
          </a:xfrm>
          <a:prstGeom prst="rect">
            <a:avLst/>
          </a:prstGeom>
        </p:spPr>
      </p:pic>
      <p:sp>
        <p:nvSpPr>
          <p:cNvPr id="15" name="Rectangle 14">
            <a:extLst>
              <a:ext uri="{FF2B5EF4-FFF2-40B4-BE49-F238E27FC236}">
                <a16:creationId xmlns:a16="http://schemas.microsoft.com/office/drawing/2014/main" id="{CA422E2A-593C-EB1C-1764-C9C578C0B803}"/>
              </a:ext>
            </a:extLst>
          </p:cNvPr>
          <p:cNvSpPr/>
          <p:nvPr/>
        </p:nvSpPr>
        <p:spPr>
          <a:xfrm>
            <a:off x="7805725" y="5755071"/>
            <a:ext cx="788565" cy="763398"/>
          </a:xfrm>
          <a:prstGeom prst="rect">
            <a:avLst/>
          </a:prstGeom>
          <a:solidFill>
            <a:srgbClr val="46596A"/>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6" name="Rectangle 15">
            <a:extLst>
              <a:ext uri="{FF2B5EF4-FFF2-40B4-BE49-F238E27FC236}">
                <a16:creationId xmlns:a16="http://schemas.microsoft.com/office/drawing/2014/main" id="{A92B048E-210F-25D2-BB29-F67C551E5093}"/>
              </a:ext>
            </a:extLst>
          </p:cNvPr>
          <p:cNvSpPr/>
          <p:nvPr/>
        </p:nvSpPr>
        <p:spPr>
          <a:xfrm>
            <a:off x="9500609" y="5755071"/>
            <a:ext cx="788565" cy="763398"/>
          </a:xfrm>
          <a:prstGeom prst="rect">
            <a:avLst/>
          </a:prstGeom>
          <a:solidFill>
            <a:srgbClr val="778CA3"/>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7" name="Rectangle 16">
            <a:extLst>
              <a:ext uri="{FF2B5EF4-FFF2-40B4-BE49-F238E27FC236}">
                <a16:creationId xmlns:a16="http://schemas.microsoft.com/office/drawing/2014/main" id="{C32C0930-B43A-A719-A4FB-DB05A4C06193}"/>
              </a:ext>
            </a:extLst>
          </p:cNvPr>
          <p:cNvSpPr/>
          <p:nvPr/>
        </p:nvSpPr>
        <p:spPr>
          <a:xfrm>
            <a:off x="10347274" y="5755071"/>
            <a:ext cx="788565" cy="763398"/>
          </a:xfrm>
          <a:prstGeom prst="rect">
            <a:avLst/>
          </a:prstGeom>
          <a:solidFill>
            <a:srgbClr val="B2C2D9"/>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8" name="Rectangle 17">
            <a:extLst>
              <a:ext uri="{FF2B5EF4-FFF2-40B4-BE49-F238E27FC236}">
                <a16:creationId xmlns:a16="http://schemas.microsoft.com/office/drawing/2014/main" id="{3D7EA531-A81A-AC42-9495-855D41333051}"/>
              </a:ext>
            </a:extLst>
          </p:cNvPr>
          <p:cNvSpPr/>
          <p:nvPr/>
        </p:nvSpPr>
        <p:spPr>
          <a:xfrm>
            <a:off x="6954426" y="5755071"/>
            <a:ext cx="788565" cy="763398"/>
          </a:xfrm>
          <a:prstGeom prst="rect">
            <a:avLst/>
          </a:prstGeom>
          <a:solidFill>
            <a:srgbClr val="34495E"/>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9" name="Rectangle 18">
            <a:extLst>
              <a:ext uri="{FF2B5EF4-FFF2-40B4-BE49-F238E27FC236}">
                <a16:creationId xmlns:a16="http://schemas.microsoft.com/office/drawing/2014/main" id="{47A6494E-3696-B42F-E7CC-BE3DEA95B3F4}"/>
              </a:ext>
            </a:extLst>
          </p:cNvPr>
          <p:cNvSpPr/>
          <p:nvPr/>
        </p:nvSpPr>
        <p:spPr>
          <a:xfrm>
            <a:off x="8652390" y="5755071"/>
            <a:ext cx="788565" cy="763398"/>
          </a:xfrm>
          <a:prstGeom prst="rect">
            <a:avLst/>
          </a:prstGeom>
          <a:solidFill>
            <a:srgbClr val="808B96"/>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2" name="Rectangle 21">
            <a:extLst>
              <a:ext uri="{FF2B5EF4-FFF2-40B4-BE49-F238E27FC236}">
                <a16:creationId xmlns:a16="http://schemas.microsoft.com/office/drawing/2014/main" id="{90903019-D47C-9DE5-4F54-A975F881C571}"/>
              </a:ext>
            </a:extLst>
          </p:cNvPr>
          <p:cNvSpPr/>
          <p:nvPr/>
        </p:nvSpPr>
        <p:spPr>
          <a:xfrm>
            <a:off x="11189578" y="5755071"/>
            <a:ext cx="788565" cy="763398"/>
          </a:xfrm>
          <a:prstGeom prst="rect">
            <a:avLst/>
          </a:prstGeom>
          <a:solidFill>
            <a:srgbClr val="D3E0E6"/>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3" name="Rectangle 22">
            <a:extLst>
              <a:ext uri="{FF2B5EF4-FFF2-40B4-BE49-F238E27FC236}">
                <a16:creationId xmlns:a16="http://schemas.microsoft.com/office/drawing/2014/main" id="{78C8A046-9228-3A10-3567-5A4AC9F5A999}"/>
              </a:ext>
            </a:extLst>
          </p:cNvPr>
          <p:cNvSpPr/>
          <p:nvPr/>
        </p:nvSpPr>
        <p:spPr>
          <a:xfrm>
            <a:off x="8652389" y="4907342"/>
            <a:ext cx="788565" cy="763398"/>
          </a:xfrm>
          <a:prstGeom prst="rect">
            <a:avLst/>
          </a:prstGeom>
          <a:solidFill>
            <a:srgbClr val="70869F"/>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4" name="Rectangle 23">
            <a:extLst>
              <a:ext uri="{FF2B5EF4-FFF2-40B4-BE49-F238E27FC236}">
                <a16:creationId xmlns:a16="http://schemas.microsoft.com/office/drawing/2014/main" id="{8101B959-D364-2A0A-7D21-A6D8EAFB663F}"/>
              </a:ext>
            </a:extLst>
          </p:cNvPr>
          <p:cNvSpPr/>
          <p:nvPr/>
        </p:nvSpPr>
        <p:spPr>
          <a:xfrm>
            <a:off x="7799646" y="4915327"/>
            <a:ext cx="788565" cy="763398"/>
          </a:xfrm>
          <a:prstGeom prst="rect">
            <a:avLst/>
          </a:prstGeom>
          <a:solidFill>
            <a:srgbClr val="34495E"/>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5" name="Rectangle 24">
            <a:extLst>
              <a:ext uri="{FF2B5EF4-FFF2-40B4-BE49-F238E27FC236}">
                <a16:creationId xmlns:a16="http://schemas.microsoft.com/office/drawing/2014/main" id="{05D12015-8378-8099-34AC-219D32D4AE02}"/>
              </a:ext>
            </a:extLst>
          </p:cNvPr>
          <p:cNvSpPr/>
          <p:nvPr/>
        </p:nvSpPr>
        <p:spPr>
          <a:xfrm>
            <a:off x="11188240" y="4907342"/>
            <a:ext cx="788565" cy="763398"/>
          </a:xfrm>
          <a:prstGeom prst="rect">
            <a:avLst/>
          </a:prstGeom>
          <a:solidFill>
            <a:srgbClr val="F2F2F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6" name="Rectangle 25">
            <a:extLst>
              <a:ext uri="{FF2B5EF4-FFF2-40B4-BE49-F238E27FC236}">
                <a16:creationId xmlns:a16="http://schemas.microsoft.com/office/drawing/2014/main" id="{73AD6223-40B6-57AF-A55A-17EDE1A6E6A2}"/>
              </a:ext>
            </a:extLst>
          </p:cNvPr>
          <p:cNvSpPr/>
          <p:nvPr/>
        </p:nvSpPr>
        <p:spPr>
          <a:xfrm>
            <a:off x="6954426" y="4915327"/>
            <a:ext cx="788565" cy="763398"/>
          </a:xfrm>
          <a:prstGeom prst="rect">
            <a:avLst/>
          </a:prstGeom>
          <a:solidFill>
            <a:srgbClr val="243B55"/>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7" name="Rectangle 26">
            <a:extLst>
              <a:ext uri="{FF2B5EF4-FFF2-40B4-BE49-F238E27FC236}">
                <a16:creationId xmlns:a16="http://schemas.microsoft.com/office/drawing/2014/main" id="{EE1A1BC9-3686-2A1C-442B-5BA91D929864}"/>
              </a:ext>
            </a:extLst>
          </p:cNvPr>
          <p:cNvSpPr/>
          <p:nvPr/>
        </p:nvSpPr>
        <p:spPr>
          <a:xfrm>
            <a:off x="9500608" y="4915327"/>
            <a:ext cx="788565" cy="763398"/>
          </a:xfrm>
          <a:prstGeom prst="rect">
            <a:avLst/>
          </a:prstGeom>
          <a:solidFill>
            <a:srgbClr val="B2C2D9"/>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8" name="Rectangle 27">
            <a:extLst>
              <a:ext uri="{FF2B5EF4-FFF2-40B4-BE49-F238E27FC236}">
                <a16:creationId xmlns:a16="http://schemas.microsoft.com/office/drawing/2014/main" id="{949DA5E8-BE6F-95D4-0921-D1E66007E682}"/>
              </a:ext>
            </a:extLst>
          </p:cNvPr>
          <p:cNvSpPr/>
          <p:nvPr/>
        </p:nvSpPr>
        <p:spPr>
          <a:xfrm>
            <a:off x="10342217" y="4912930"/>
            <a:ext cx="788565" cy="763398"/>
          </a:xfrm>
          <a:prstGeom prst="rect">
            <a:avLst/>
          </a:prstGeom>
          <a:solidFill>
            <a:srgbClr val="EBDFF9"/>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9" name="TextBox 28">
            <a:extLst>
              <a:ext uri="{FF2B5EF4-FFF2-40B4-BE49-F238E27FC236}">
                <a16:creationId xmlns:a16="http://schemas.microsoft.com/office/drawing/2014/main" id="{608E812C-D7E1-EF3D-298E-D4F05FC7E1DB}"/>
              </a:ext>
            </a:extLst>
          </p:cNvPr>
          <p:cNvSpPr txBox="1"/>
          <p:nvPr/>
        </p:nvSpPr>
        <p:spPr>
          <a:xfrm>
            <a:off x="9649935" y="3225171"/>
            <a:ext cx="2245179" cy="261610"/>
          </a:xfrm>
          <a:prstGeom prst="rect">
            <a:avLst/>
          </a:prstGeom>
          <a:noFill/>
        </p:spPr>
        <p:txBody>
          <a:bodyPr wrap="square" rtlCol="0">
            <a:spAutoFit/>
          </a:bodyPr>
          <a:lstStyle/>
          <a:p>
            <a:r>
              <a:rPr lang="en-GB" sz="1050">
                <a:latin typeface="Times New Roman" panose="02020603050405020304" pitchFamily="18" charset="0"/>
                <a:cs typeface="Times New Roman" panose="02020603050405020304" pitchFamily="18" charset="0"/>
              </a:rPr>
              <a:t>Gemini Image from my idea [23]</a:t>
            </a:r>
          </a:p>
        </p:txBody>
      </p:sp>
      <p:pic>
        <p:nvPicPr>
          <p:cNvPr id="30" name="Picture 29">
            <a:extLst>
              <a:ext uri="{FF2B5EF4-FFF2-40B4-BE49-F238E27FC236}">
                <a16:creationId xmlns:a16="http://schemas.microsoft.com/office/drawing/2014/main" id="{A3E400C7-7666-6AAA-7EC2-4919DF324847}"/>
              </a:ext>
            </a:extLst>
          </p:cNvPr>
          <p:cNvPicPr>
            <a:picLocks noChangeAspect="1"/>
          </p:cNvPicPr>
          <p:nvPr/>
        </p:nvPicPr>
        <p:blipFill>
          <a:blip r:embed="rId10">
            <a:extLst>
              <a:ext uri="{BEBA8EAE-BF5A-486C-A8C5-ECC9F3942E4B}">
                <a14:imgProps xmlns:a14="http://schemas.microsoft.com/office/drawing/2010/main">
                  <a14:imgLayer r:embed="rId11">
                    <a14:imgEffect>
                      <a14:sharpenSoften amount="92000"/>
                    </a14:imgEffect>
                    <a14:imgEffect>
                      <a14:colorTemperature colorTemp="5730"/>
                    </a14:imgEffect>
                    <a14:imgEffect>
                      <a14:saturation sat="0"/>
                    </a14:imgEffect>
                    <a14:imgEffect>
                      <a14:brightnessContrast bright="39000" contrast="-42000"/>
                    </a14:imgEffect>
                  </a14:imgLayer>
                </a14:imgProps>
              </a:ext>
            </a:extLst>
          </a:blip>
          <a:srcRect l="15507" t="13077" r="27115" b="7529"/>
          <a:stretch/>
        </p:blipFill>
        <p:spPr>
          <a:xfrm rot="60000">
            <a:off x="3308541" y="624926"/>
            <a:ext cx="3307432" cy="6105545"/>
          </a:xfrm>
          <a:prstGeom prst="rect">
            <a:avLst/>
          </a:prstGeom>
        </p:spPr>
      </p:pic>
      <p:sp>
        <p:nvSpPr>
          <p:cNvPr id="8" name="TextBox 7">
            <a:extLst>
              <a:ext uri="{FF2B5EF4-FFF2-40B4-BE49-F238E27FC236}">
                <a16:creationId xmlns:a16="http://schemas.microsoft.com/office/drawing/2014/main" id="{D1C97811-ACCC-E6B4-AC20-CF8E63186451}"/>
              </a:ext>
            </a:extLst>
          </p:cNvPr>
          <p:cNvSpPr txBox="1"/>
          <p:nvPr/>
        </p:nvSpPr>
        <p:spPr>
          <a:xfrm>
            <a:off x="3331176" y="177800"/>
            <a:ext cx="5529648" cy="52322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US" sz="2800" b="1" dirty="0">
                <a:latin typeface="Times New Roman" panose="02020603050405020304" pitchFamily="18" charset="0"/>
                <a:cs typeface="Times New Roman" panose="02020603050405020304" pitchFamily="18" charset="0"/>
              </a:rPr>
              <a:t>Concept creation</a:t>
            </a:r>
          </a:p>
        </p:txBody>
      </p:sp>
    </p:spTree>
    <p:extLst>
      <p:ext uri="{BB962C8B-B14F-4D97-AF65-F5344CB8AC3E}">
        <p14:creationId xmlns:p14="http://schemas.microsoft.com/office/powerpoint/2010/main" val="3661110031"/>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0"/>
                                        </p:tgtEl>
                                        <p:attrNameLst>
                                          <p:attrName>style.visibility</p:attrName>
                                        </p:attrNameLst>
                                      </p:cBhvr>
                                      <p:to>
                                        <p:strVal val="visible"/>
                                      </p:to>
                                    </p:set>
                                    <p:animEffect transition="in" filter="fade">
                                      <p:cBhvr>
                                        <p:cTn id="7" dur="500"/>
                                        <p:tgtEl>
                                          <p:spTgt spid="30"/>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91576D9-D1E4-99ED-6F91-8802B4AEFF85}"/>
            </a:ext>
          </a:extLst>
        </p:cNvPr>
        <p:cNvGrpSpPr/>
        <p:nvPr/>
      </p:nvGrpSpPr>
      <p:grpSpPr>
        <a:xfrm>
          <a:off x="0" y="0"/>
          <a:ext cx="0" cy="0"/>
          <a:chOff x="0" y="0"/>
          <a:chExt cx="0" cy="0"/>
        </a:xfrm>
      </p:grpSpPr>
      <p:sp>
        <p:nvSpPr>
          <p:cNvPr id="12" name="Isosceles Triangle 11">
            <a:extLst>
              <a:ext uri="{FF2B5EF4-FFF2-40B4-BE49-F238E27FC236}">
                <a16:creationId xmlns:a16="http://schemas.microsoft.com/office/drawing/2014/main" id="{FEC08090-2421-FDC6-57BD-EC5BC3A93949}"/>
              </a:ext>
            </a:extLst>
          </p:cNvPr>
          <p:cNvSpPr/>
          <p:nvPr/>
        </p:nvSpPr>
        <p:spPr>
          <a:xfrm rot="5400000" flipV="1">
            <a:off x="8529608" y="3149363"/>
            <a:ext cx="6857999" cy="457663"/>
          </a:xfrm>
          <a:prstGeom prst="triangle">
            <a:avLst/>
          </a:prstGeom>
          <a:solidFill>
            <a:schemeClr val="accent2">
              <a:lumMod val="20000"/>
              <a:lumOff val="8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3" name="Isosceles Triangle 12">
            <a:extLst>
              <a:ext uri="{FF2B5EF4-FFF2-40B4-BE49-F238E27FC236}">
                <a16:creationId xmlns:a16="http://schemas.microsoft.com/office/drawing/2014/main" id="{0F92131A-3638-CECE-1CCC-E15CFA548D05}"/>
              </a:ext>
            </a:extLst>
          </p:cNvPr>
          <p:cNvSpPr/>
          <p:nvPr/>
        </p:nvSpPr>
        <p:spPr>
          <a:xfrm rot="5400000">
            <a:off x="-3223290" y="3172484"/>
            <a:ext cx="6908802" cy="462225"/>
          </a:xfrm>
          <a:prstGeom prst="triangle">
            <a:avLst>
              <a:gd name="adj" fmla="val 49643"/>
            </a:avLst>
          </a:prstGeom>
          <a:solidFill>
            <a:schemeClr val="tx2">
              <a:lumMod val="10000"/>
              <a:lumOff val="9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3" name="TextBox 32">
            <a:extLst>
              <a:ext uri="{FF2B5EF4-FFF2-40B4-BE49-F238E27FC236}">
                <a16:creationId xmlns:a16="http://schemas.microsoft.com/office/drawing/2014/main" id="{C4A90CA8-5083-75C5-77CF-A0BBB028D66A}"/>
              </a:ext>
            </a:extLst>
          </p:cNvPr>
          <p:cNvSpPr txBox="1"/>
          <p:nvPr/>
        </p:nvSpPr>
        <p:spPr>
          <a:xfrm>
            <a:off x="14785699" y="2795711"/>
            <a:ext cx="457663" cy="261610"/>
          </a:xfrm>
          <a:prstGeom prst="rect">
            <a:avLst/>
          </a:prstGeom>
          <a:noFill/>
        </p:spPr>
        <p:txBody>
          <a:bodyPr wrap="square" rtlCol="0">
            <a:spAutoFit/>
          </a:bodyPr>
          <a:lstStyle/>
          <a:p>
            <a:r>
              <a:rPr lang="en-GB" sz="1050">
                <a:latin typeface="Times New Roman" panose="02020603050405020304" pitchFamily="18" charset="0"/>
                <a:cs typeface="Times New Roman" panose="02020603050405020304" pitchFamily="18" charset="0"/>
              </a:rPr>
              <a:t>[14]</a:t>
            </a:r>
          </a:p>
        </p:txBody>
      </p:sp>
      <p:pic>
        <p:nvPicPr>
          <p:cNvPr id="3" name="Picture 2">
            <a:extLst>
              <a:ext uri="{FF2B5EF4-FFF2-40B4-BE49-F238E27FC236}">
                <a16:creationId xmlns:a16="http://schemas.microsoft.com/office/drawing/2014/main" id="{D8A8A9DD-5C95-FE48-D86A-18FA88A30EB9}"/>
              </a:ext>
            </a:extLst>
          </p:cNvPr>
          <p:cNvPicPr>
            <a:picLocks noChangeAspect="1"/>
          </p:cNvPicPr>
          <p:nvPr/>
        </p:nvPicPr>
        <p:blipFill>
          <a:blip r:embed="rId4"/>
          <a:stretch>
            <a:fillRect/>
          </a:stretch>
        </p:blipFill>
        <p:spPr>
          <a:xfrm>
            <a:off x="18171143" y="2190986"/>
            <a:ext cx="1776332" cy="2655454"/>
          </a:xfrm>
          <a:prstGeom prst="rect">
            <a:avLst/>
          </a:prstGeom>
        </p:spPr>
      </p:pic>
      <p:pic>
        <p:nvPicPr>
          <p:cNvPr id="4" name="Picture 3">
            <a:extLst>
              <a:ext uri="{FF2B5EF4-FFF2-40B4-BE49-F238E27FC236}">
                <a16:creationId xmlns:a16="http://schemas.microsoft.com/office/drawing/2014/main" id="{BA55449B-2047-3C1C-74D8-4ED59EDBA24C}"/>
              </a:ext>
            </a:extLst>
          </p:cNvPr>
          <p:cNvPicPr>
            <a:picLocks noChangeAspect="1"/>
          </p:cNvPicPr>
          <p:nvPr/>
        </p:nvPicPr>
        <p:blipFill>
          <a:blip r:embed="rId5"/>
          <a:srcRect l="2292" t="1711" r="2204" b="1742"/>
          <a:stretch/>
        </p:blipFill>
        <p:spPr>
          <a:xfrm>
            <a:off x="14273276" y="2190986"/>
            <a:ext cx="1776332" cy="2655454"/>
          </a:xfrm>
          <a:prstGeom prst="rect">
            <a:avLst/>
          </a:prstGeom>
        </p:spPr>
      </p:pic>
      <p:pic>
        <p:nvPicPr>
          <p:cNvPr id="5" name="Picture 4">
            <a:extLst>
              <a:ext uri="{FF2B5EF4-FFF2-40B4-BE49-F238E27FC236}">
                <a16:creationId xmlns:a16="http://schemas.microsoft.com/office/drawing/2014/main" id="{9AE7A4D0-C0DA-B232-DA4C-0831FE87E8D4}"/>
              </a:ext>
            </a:extLst>
          </p:cNvPr>
          <p:cNvPicPr>
            <a:picLocks noChangeAspect="1"/>
          </p:cNvPicPr>
          <p:nvPr/>
        </p:nvPicPr>
        <p:blipFill>
          <a:blip r:embed="rId6"/>
          <a:stretch>
            <a:fillRect/>
          </a:stretch>
        </p:blipFill>
        <p:spPr>
          <a:xfrm>
            <a:off x="16217140" y="2190987"/>
            <a:ext cx="1776332" cy="2655454"/>
          </a:xfrm>
          <a:prstGeom prst="rect">
            <a:avLst/>
          </a:prstGeom>
        </p:spPr>
      </p:pic>
      <p:pic>
        <p:nvPicPr>
          <p:cNvPr id="6" name="Picture 5">
            <a:extLst>
              <a:ext uri="{FF2B5EF4-FFF2-40B4-BE49-F238E27FC236}">
                <a16:creationId xmlns:a16="http://schemas.microsoft.com/office/drawing/2014/main" id="{71225145-70C6-3C36-B16A-92C735334CC7}"/>
              </a:ext>
            </a:extLst>
          </p:cNvPr>
          <p:cNvPicPr>
            <a:picLocks noChangeAspect="1"/>
          </p:cNvPicPr>
          <p:nvPr/>
        </p:nvPicPr>
        <p:blipFill>
          <a:blip r:embed="rId7"/>
          <a:stretch>
            <a:fillRect/>
          </a:stretch>
        </p:blipFill>
        <p:spPr>
          <a:xfrm>
            <a:off x="12332419" y="2190986"/>
            <a:ext cx="1776333" cy="2655454"/>
          </a:xfrm>
          <a:prstGeom prst="rect">
            <a:avLst/>
          </a:prstGeom>
        </p:spPr>
      </p:pic>
      <p:sp>
        <p:nvSpPr>
          <p:cNvPr id="7" name="TextBox 6">
            <a:extLst>
              <a:ext uri="{FF2B5EF4-FFF2-40B4-BE49-F238E27FC236}">
                <a16:creationId xmlns:a16="http://schemas.microsoft.com/office/drawing/2014/main" id="{E8C85D3F-7AC5-1E67-DB38-95595E505645}"/>
              </a:ext>
            </a:extLst>
          </p:cNvPr>
          <p:cNvSpPr txBox="1"/>
          <p:nvPr/>
        </p:nvSpPr>
        <p:spPr>
          <a:xfrm>
            <a:off x="12225994" y="4846440"/>
            <a:ext cx="457663" cy="261610"/>
          </a:xfrm>
          <a:prstGeom prst="rect">
            <a:avLst/>
          </a:prstGeom>
          <a:noFill/>
        </p:spPr>
        <p:txBody>
          <a:bodyPr wrap="square" rtlCol="0">
            <a:spAutoFit/>
          </a:bodyPr>
          <a:lstStyle/>
          <a:p>
            <a:r>
              <a:rPr lang="en-GB" sz="1050">
                <a:latin typeface="Times New Roman" panose="02020603050405020304" pitchFamily="18" charset="0"/>
                <a:cs typeface="Times New Roman" panose="02020603050405020304" pitchFamily="18" charset="0"/>
              </a:rPr>
              <a:t>[15]</a:t>
            </a:r>
          </a:p>
        </p:txBody>
      </p:sp>
      <p:sp>
        <p:nvSpPr>
          <p:cNvPr id="11" name="TextBox 10">
            <a:extLst>
              <a:ext uri="{FF2B5EF4-FFF2-40B4-BE49-F238E27FC236}">
                <a16:creationId xmlns:a16="http://schemas.microsoft.com/office/drawing/2014/main" id="{84C9CE81-1F8E-2DB3-ECEA-71F220421A76}"/>
              </a:ext>
            </a:extLst>
          </p:cNvPr>
          <p:cNvSpPr txBox="1"/>
          <p:nvPr/>
        </p:nvSpPr>
        <p:spPr>
          <a:xfrm>
            <a:off x="14215176" y="4846440"/>
            <a:ext cx="457663" cy="261610"/>
          </a:xfrm>
          <a:prstGeom prst="rect">
            <a:avLst/>
          </a:prstGeom>
          <a:noFill/>
        </p:spPr>
        <p:txBody>
          <a:bodyPr wrap="square" rtlCol="0">
            <a:spAutoFit/>
          </a:bodyPr>
          <a:lstStyle/>
          <a:p>
            <a:r>
              <a:rPr lang="en-GB" sz="1050">
                <a:latin typeface="Times New Roman" panose="02020603050405020304" pitchFamily="18" charset="0"/>
                <a:cs typeface="Times New Roman" panose="02020603050405020304" pitchFamily="18" charset="0"/>
              </a:rPr>
              <a:t>[16]</a:t>
            </a:r>
          </a:p>
        </p:txBody>
      </p:sp>
      <p:sp>
        <p:nvSpPr>
          <p:cNvPr id="20" name="TextBox 19">
            <a:extLst>
              <a:ext uri="{FF2B5EF4-FFF2-40B4-BE49-F238E27FC236}">
                <a16:creationId xmlns:a16="http://schemas.microsoft.com/office/drawing/2014/main" id="{C7A68D1A-67DE-4136-45D1-30A62F42793C}"/>
              </a:ext>
            </a:extLst>
          </p:cNvPr>
          <p:cNvSpPr txBox="1"/>
          <p:nvPr/>
        </p:nvSpPr>
        <p:spPr>
          <a:xfrm>
            <a:off x="16143746" y="4846440"/>
            <a:ext cx="457663" cy="261610"/>
          </a:xfrm>
          <a:prstGeom prst="rect">
            <a:avLst/>
          </a:prstGeom>
          <a:noFill/>
        </p:spPr>
        <p:txBody>
          <a:bodyPr wrap="square" rtlCol="0">
            <a:spAutoFit/>
          </a:bodyPr>
          <a:lstStyle/>
          <a:p>
            <a:r>
              <a:rPr lang="en-GB" sz="1050">
                <a:latin typeface="Times New Roman" panose="02020603050405020304" pitchFamily="18" charset="0"/>
                <a:cs typeface="Times New Roman" panose="02020603050405020304" pitchFamily="18" charset="0"/>
              </a:rPr>
              <a:t>[17]</a:t>
            </a:r>
          </a:p>
        </p:txBody>
      </p:sp>
      <p:sp>
        <p:nvSpPr>
          <p:cNvPr id="21" name="TextBox 20">
            <a:extLst>
              <a:ext uri="{FF2B5EF4-FFF2-40B4-BE49-F238E27FC236}">
                <a16:creationId xmlns:a16="http://schemas.microsoft.com/office/drawing/2014/main" id="{4915F7BA-49AE-0484-5806-8C29FCDDF14A}"/>
              </a:ext>
            </a:extLst>
          </p:cNvPr>
          <p:cNvSpPr txBox="1"/>
          <p:nvPr/>
        </p:nvSpPr>
        <p:spPr>
          <a:xfrm>
            <a:off x="18052535" y="4846440"/>
            <a:ext cx="457663" cy="261610"/>
          </a:xfrm>
          <a:prstGeom prst="rect">
            <a:avLst/>
          </a:prstGeom>
          <a:noFill/>
        </p:spPr>
        <p:txBody>
          <a:bodyPr wrap="square" rtlCol="0">
            <a:spAutoFit/>
          </a:bodyPr>
          <a:lstStyle/>
          <a:p>
            <a:r>
              <a:rPr lang="en-GB" sz="1050">
                <a:latin typeface="Times New Roman" panose="02020603050405020304" pitchFamily="18" charset="0"/>
                <a:cs typeface="Times New Roman" panose="02020603050405020304" pitchFamily="18" charset="0"/>
              </a:rPr>
              <a:t>[18]</a:t>
            </a:r>
          </a:p>
        </p:txBody>
      </p:sp>
      <p:sp>
        <p:nvSpPr>
          <p:cNvPr id="8" name="TextBox 7">
            <a:extLst>
              <a:ext uri="{FF2B5EF4-FFF2-40B4-BE49-F238E27FC236}">
                <a16:creationId xmlns:a16="http://schemas.microsoft.com/office/drawing/2014/main" id="{EE0C3D26-3C2C-3D88-92CC-E2BD00EB50F1}"/>
              </a:ext>
            </a:extLst>
          </p:cNvPr>
          <p:cNvSpPr txBox="1"/>
          <p:nvPr/>
        </p:nvSpPr>
        <p:spPr>
          <a:xfrm>
            <a:off x="3331176" y="177800"/>
            <a:ext cx="5529648" cy="52322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US" sz="2800" b="1">
                <a:latin typeface="Times New Roman" panose="02020603050405020304" pitchFamily="18" charset="0"/>
                <a:cs typeface="Times New Roman" panose="02020603050405020304" pitchFamily="18" charset="0"/>
              </a:rPr>
              <a:t>Concept creation</a:t>
            </a:r>
          </a:p>
        </p:txBody>
      </p:sp>
      <p:pic>
        <p:nvPicPr>
          <p:cNvPr id="2" name="Picture 1">
            <a:extLst>
              <a:ext uri="{FF2B5EF4-FFF2-40B4-BE49-F238E27FC236}">
                <a16:creationId xmlns:a16="http://schemas.microsoft.com/office/drawing/2014/main" id="{FC0574D6-4AEC-8ECB-8918-75D37D3C7A1F}"/>
              </a:ext>
            </a:extLst>
          </p:cNvPr>
          <p:cNvPicPr>
            <a:picLocks noChangeAspect="1"/>
          </p:cNvPicPr>
          <p:nvPr/>
        </p:nvPicPr>
        <p:blipFill>
          <a:blip r:embed="rId8">
            <a:biLevel thresh="50000"/>
          </a:blip>
          <a:srcRect l="15605" t="8041" r="45266" b="3436"/>
          <a:stretch/>
        </p:blipFill>
        <p:spPr>
          <a:xfrm>
            <a:off x="2324864" y="-6308682"/>
            <a:ext cx="2012624" cy="6070862"/>
          </a:xfrm>
          <a:prstGeom prst="rect">
            <a:avLst/>
          </a:prstGeom>
        </p:spPr>
      </p:pic>
      <p:sp>
        <p:nvSpPr>
          <p:cNvPr id="9" name="TextBox 8">
            <a:extLst>
              <a:ext uri="{FF2B5EF4-FFF2-40B4-BE49-F238E27FC236}">
                <a16:creationId xmlns:a16="http://schemas.microsoft.com/office/drawing/2014/main" id="{37C028A3-6C3F-A362-A62A-5BF732FC521E}"/>
              </a:ext>
            </a:extLst>
          </p:cNvPr>
          <p:cNvSpPr txBox="1"/>
          <p:nvPr/>
        </p:nvSpPr>
        <p:spPr>
          <a:xfrm>
            <a:off x="-1" y="6596388"/>
            <a:ext cx="2245179" cy="261610"/>
          </a:xfrm>
          <a:prstGeom prst="rect">
            <a:avLst/>
          </a:prstGeom>
          <a:noFill/>
        </p:spPr>
        <p:txBody>
          <a:bodyPr wrap="square" rtlCol="0">
            <a:spAutoFit/>
          </a:bodyPr>
          <a:lstStyle/>
          <a:p>
            <a:r>
              <a:rPr lang="en-GB" sz="1050">
                <a:latin typeface="Times New Roman" panose="02020603050405020304" pitchFamily="18" charset="0"/>
                <a:cs typeface="Times New Roman" panose="02020603050405020304" pitchFamily="18" charset="0"/>
              </a:rPr>
              <a:t>Image from my sketchbook [22]</a:t>
            </a:r>
          </a:p>
        </p:txBody>
      </p:sp>
      <p:pic>
        <p:nvPicPr>
          <p:cNvPr id="10" name="Picture 9" descr="A drawing of a landscape with trees and a river&#10;&#10;Description automatically generated">
            <a:extLst>
              <a:ext uri="{FF2B5EF4-FFF2-40B4-BE49-F238E27FC236}">
                <a16:creationId xmlns:a16="http://schemas.microsoft.com/office/drawing/2014/main" id="{5630BD1F-5096-53DF-67CA-EFE215B871F9}"/>
              </a:ext>
            </a:extLst>
          </p:cNvPr>
          <p:cNvPicPr>
            <a:picLocks noChangeAspect="1"/>
          </p:cNvPicPr>
          <p:nvPr/>
        </p:nvPicPr>
        <p:blipFill>
          <a:blip r:embed="rId9">
            <a:extLst>
              <a:ext uri="{28A0092B-C50C-407E-A947-70E740481C1C}">
                <a14:useLocalDpi xmlns:a14="http://schemas.microsoft.com/office/drawing/2010/main" val="0"/>
              </a:ext>
            </a:extLst>
          </a:blip>
          <a:stretch>
            <a:fillRect/>
          </a:stretch>
        </p:blipFill>
        <p:spPr>
          <a:xfrm>
            <a:off x="2333625" y="701020"/>
            <a:ext cx="7524750" cy="5657850"/>
          </a:xfrm>
          <a:prstGeom prst="rect">
            <a:avLst/>
          </a:prstGeom>
        </p:spPr>
      </p:pic>
      <p:pic>
        <p:nvPicPr>
          <p:cNvPr id="14" name="Online Media 13" title="Close Up Of Hand Closing To Fist Animation">
            <a:hlinkClick r:id="" action="ppaction://media"/>
            <a:extLst>
              <a:ext uri="{FF2B5EF4-FFF2-40B4-BE49-F238E27FC236}">
                <a16:creationId xmlns:a16="http://schemas.microsoft.com/office/drawing/2014/main" id="{83FDD890-7725-2A75-1B5D-1BF922200E32}"/>
              </a:ext>
            </a:extLst>
          </p:cNvPr>
          <p:cNvPicPr>
            <a:picLocks noRot="1" noChangeAspect="1"/>
          </p:cNvPicPr>
          <p:nvPr>
            <a:videoFile r:link="rId1"/>
          </p:nvPr>
        </p:nvPicPr>
        <p:blipFill>
          <a:blip r:embed="rId10"/>
          <a:stretch>
            <a:fillRect/>
          </a:stretch>
        </p:blipFill>
        <p:spPr>
          <a:xfrm>
            <a:off x="2333625" y="6958736"/>
            <a:ext cx="7563305" cy="4269927"/>
          </a:xfrm>
          <a:prstGeom prst="rect">
            <a:avLst/>
          </a:prstGeom>
        </p:spPr>
      </p:pic>
    </p:spTree>
    <p:extLst>
      <p:ext uri="{BB962C8B-B14F-4D97-AF65-F5344CB8AC3E}">
        <p14:creationId xmlns:p14="http://schemas.microsoft.com/office/powerpoint/2010/main" val="2716007122"/>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1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14"/>
                </p:tgtEl>
              </p:cMediaNode>
            </p:video>
            <p:seq concurrent="1" nextAc="seek">
              <p:cTn id="8" restart="whenNotActive" fill="hold" evtFilter="cancelBubble" nodeType="interactiveSeq">
                <p:stCondLst>
                  <p:cond evt="onClick" delay="0">
                    <p:tgtEl>
                      <p:spTgt spid="1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14"/>
                                        </p:tgtEl>
                                      </p:cBhvr>
                                    </p:cmd>
                                  </p:childTnLst>
                                </p:cTn>
                              </p:par>
                            </p:childTnLst>
                          </p:cTn>
                        </p:par>
                      </p:childTnLst>
                    </p:cTn>
                  </p:par>
                </p:childTnLst>
              </p:cTn>
              <p:nextCondLst>
                <p:cond evt="onClick" delay="0">
                  <p:tgtEl>
                    <p:spTgt spid="14"/>
                  </p:tgtEl>
                </p:cond>
              </p:nextCondLst>
            </p:seq>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91576D9-D1E4-99ED-6F91-8802B4AEFF85}"/>
            </a:ext>
          </a:extLst>
        </p:cNvPr>
        <p:cNvGrpSpPr/>
        <p:nvPr/>
      </p:nvGrpSpPr>
      <p:grpSpPr>
        <a:xfrm>
          <a:off x="0" y="0"/>
          <a:ext cx="0" cy="0"/>
          <a:chOff x="0" y="0"/>
          <a:chExt cx="0" cy="0"/>
        </a:xfrm>
      </p:grpSpPr>
      <p:sp>
        <p:nvSpPr>
          <p:cNvPr id="12" name="Isosceles Triangle 11">
            <a:extLst>
              <a:ext uri="{FF2B5EF4-FFF2-40B4-BE49-F238E27FC236}">
                <a16:creationId xmlns:a16="http://schemas.microsoft.com/office/drawing/2014/main" id="{FEC08090-2421-FDC6-57BD-EC5BC3A93949}"/>
              </a:ext>
            </a:extLst>
          </p:cNvPr>
          <p:cNvSpPr/>
          <p:nvPr/>
        </p:nvSpPr>
        <p:spPr>
          <a:xfrm rot="5400000" flipV="1">
            <a:off x="7822976" y="2463573"/>
            <a:ext cx="6857999" cy="1880051"/>
          </a:xfrm>
          <a:prstGeom prst="triangle">
            <a:avLst/>
          </a:prstGeom>
          <a:solidFill>
            <a:schemeClr val="accent2">
              <a:lumMod val="20000"/>
              <a:lumOff val="8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3" name="Isosceles Triangle 12">
            <a:extLst>
              <a:ext uri="{FF2B5EF4-FFF2-40B4-BE49-F238E27FC236}">
                <a16:creationId xmlns:a16="http://schemas.microsoft.com/office/drawing/2014/main" id="{0F92131A-3638-CECE-1CCC-E15CFA548D05}"/>
              </a:ext>
            </a:extLst>
          </p:cNvPr>
          <p:cNvSpPr/>
          <p:nvPr/>
        </p:nvSpPr>
        <p:spPr>
          <a:xfrm rot="5400000">
            <a:off x="-2514379" y="2463571"/>
            <a:ext cx="6908802" cy="1880051"/>
          </a:xfrm>
          <a:prstGeom prst="triangle">
            <a:avLst>
              <a:gd name="adj" fmla="val 49643"/>
            </a:avLst>
          </a:prstGeom>
          <a:solidFill>
            <a:schemeClr val="tx2">
              <a:lumMod val="10000"/>
              <a:lumOff val="9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3" name="Picture 2">
            <a:extLst>
              <a:ext uri="{FF2B5EF4-FFF2-40B4-BE49-F238E27FC236}">
                <a16:creationId xmlns:a16="http://schemas.microsoft.com/office/drawing/2014/main" id="{D8A8A9DD-5C95-FE48-D86A-18FA88A30EB9}"/>
              </a:ext>
            </a:extLst>
          </p:cNvPr>
          <p:cNvPicPr>
            <a:picLocks noChangeAspect="1"/>
          </p:cNvPicPr>
          <p:nvPr/>
        </p:nvPicPr>
        <p:blipFill>
          <a:blip r:embed="rId4"/>
          <a:stretch>
            <a:fillRect/>
          </a:stretch>
        </p:blipFill>
        <p:spPr>
          <a:xfrm>
            <a:off x="18171143" y="2190986"/>
            <a:ext cx="1776332" cy="2655454"/>
          </a:xfrm>
          <a:prstGeom prst="rect">
            <a:avLst/>
          </a:prstGeom>
        </p:spPr>
      </p:pic>
      <p:pic>
        <p:nvPicPr>
          <p:cNvPr id="5" name="Picture 4">
            <a:extLst>
              <a:ext uri="{FF2B5EF4-FFF2-40B4-BE49-F238E27FC236}">
                <a16:creationId xmlns:a16="http://schemas.microsoft.com/office/drawing/2014/main" id="{9AE7A4D0-C0DA-B232-DA4C-0831FE87E8D4}"/>
              </a:ext>
            </a:extLst>
          </p:cNvPr>
          <p:cNvPicPr>
            <a:picLocks noChangeAspect="1"/>
          </p:cNvPicPr>
          <p:nvPr/>
        </p:nvPicPr>
        <p:blipFill>
          <a:blip r:embed="rId5"/>
          <a:stretch>
            <a:fillRect/>
          </a:stretch>
        </p:blipFill>
        <p:spPr>
          <a:xfrm>
            <a:off x="16217140" y="2190987"/>
            <a:ext cx="1776332" cy="2655454"/>
          </a:xfrm>
          <a:prstGeom prst="rect">
            <a:avLst/>
          </a:prstGeom>
        </p:spPr>
      </p:pic>
      <p:sp>
        <p:nvSpPr>
          <p:cNvPr id="20" name="TextBox 19">
            <a:extLst>
              <a:ext uri="{FF2B5EF4-FFF2-40B4-BE49-F238E27FC236}">
                <a16:creationId xmlns:a16="http://schemas.microsoft.com/office/drawing/2014/main" id="{C7A68D1A-67DE-4136-45D1-30A62F42793C}"/>
              </a:ext>
            </a:extLst>
          </p:cNvPr>
          <p:cNvSpPr txBox="1"/>
          <p:nvPr/>
        </p:nvSpPr>
        <p:spPr>
          <a:xfrm>
            <a:off x="16143746" y="4846440"/>
            <a:ext cx="457663" cy="261610"/>
          </a:xfrm>
          <a:prstGeom prst="rect">
            <a:avLst/>
          </a:prstGeom>
          <a:noFill/>
        </p:spPr>
        <p:txBody>
          <a:bodyPr wrap="square" rtlCol="0">
            <a:spAutoFit/>
          </a:bodyPr>
          <a:lstStyle/>
          <a:p>
            <a:r>
              <a:rPr lang="en-GB" sz="1050">
                <a:latin typeface="Times New Roman" panose="02020603050405020304" pitchFamily="18" charset="0"/>
                <a:cs typeface="Times New Roman" panose="02020603050405020304" pitchFamily="18" charset="0"/>
              </a:rPr>
              <a:t>[17]</a:t>
            </a:r>
          </a:p>
        </p:txBody>
      </p:sp>
      <p:sp>
        <p:nvSpPr>
          <p:cNvPr id="21" name="TextBox 20">
            <a:extLst>
              <a:ext uri="{FF2B5EF4-FFF2-40B4-BE49-F238E27FC236}">
                <a16:creationId xmlns:a16="http://schemas.microsoft.com/office/drawing/2014/main" id="{4915F7BA-49AE-0484-5806-8C29FCDDF14A}"/>
              </a:ext>
            </a:extLst>
          </p:cNvPr>
          <p:cNvSpPr txBox="1"/>
          <p:nvPr/>
        </p:nvSpPr>
        <p:spPr>
          <a:xfrm>
            <a:off x="18052535" y="4846440"/>
            <a:ext cx="457663" cy="261610"/>
          </a:xfrm>
          <a:prstGeom prst="rect">
            <a:avLst/>
          </a:prstGeom>
          <a:noFill/>
        </p:spPr>
        <p:txBody>
          <a:bodyPr wrap="square" rtlCol="0">
            <a:spAutoFit/>
          </a:bodyPr>
          <a:lstStyle/>
          <a:p>
            <a:r>
              <a:rPr lang="en-GB" sz="1050">
                <a:latin typeface="Times New Roman" panose="02020603050405020304" pitchFamily="18" charset="0"/>
                <a:cs typeface="Times New Roman" panose="02020603050405020304" pitchFamily="18" charset="0"/>
              </a:rPr>
              <a:t>[18]</a:t>
            </a:r>
          </a:p>
        </p:txBody>
      </p:sp>
      <p:sp>
        <p:nvSpPr>
          <p:cNvPr id="8" name="TextBox 7">
            <a:extLst>
              <a:ext uri="{FF2B5EF4-FFF2-40B4-BE49-F238E27FC236}">
                <a16:creationId xmlns:a16="http://schemas.microsoft.com/office/drawing/2014/main" id="{EE0C3D26-3C2C-3D88-92CC-E2BD00EB50F1}"/>
              </a:ext>
            </a:extLst>
          </p:cNvPr>
          <p:cNvSpPr txBox="1"/>
          <p:nvPr/>
        </p:nvSpPr>
        <p:spPr>
          <a:xfrm>
            <a:off x="3331176" y="177800"/>
            <a:ext cx="5529648" cy="52322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US" sz="2800" b="1">
                <a:latin typeface="Times New Roman" panose="02020603050405020304" pitchFamily="18" charset="0"/>
                <a:cs typeface="Times New Roman" panose="02020603050405020304" pitchFamily="18" charset="0"/>
              </a:rPr>
              <a:t>Concept creation</a:t>
            </a:r>
          </a:p>
        </p:txBody>
      </p:sp>
      <p:pic>
        <p:nvPicPr>
          <p:cNvPr id="2" name="Picture 1">
            <a:extLst>
              <a:ext uri="{FF2B5EF4-FFF2-40B4-BE49-F238E27FC236}">
                <a16:creationId xmlns:a16="http://schemas.microsoft.com/office/drawing/2014/main" id="{FC0574D6-4AEC-8ECB-8918-75D37D3C7A1F}"/>
              </a:ext>
            </a:extLst>
          </p:cNvPr>
          <p:cNvPicPr>
            <a:picLocks noChangeAspect="1"/>
          </p:cNvPicPr>
          <p:nvPr/>
        </p:nvPicPr>
        <p:blipFill>
          <a:blip r:embed="rId6">
            <a:biLevel thresh="50000"/>
          </a:blip>
          <a:srcRect l="15605" t="8041" r="45266" b="3436"/>
          <a:stretch/>
        </p:blipFill>
        <p:spPr>
          <a:xfrm>
            <a:off x="2324864" y="-6308682"/>
            <a:ext cx="2012624" cy="6070862"/>
          </a:xfrm>
          <a:prstGeom prst="rect">
            <a:avLst/>
          </a:prstGeom>
        </p:spPr>
      </p:pic>
      <p:pic>
        <p:nvPicPr>
          <p:cNvPr id="10" name="Picture 9" descr="A drawing of a landscape with trees and a river&#10;&#10;Description automatically generated">
            <a:extLst>
              <a:ext uri="{FF2B5EF4-FFF2-40B4-BE49-F238E27FC236}">
                <a16:creationId xmlns:a16="http://schemas.microsoft.com/office/drawing/2014/main" id="{5630BD1F-5096-53DF-67CA-EFE215B871F9}"/>
              </a:ext>
            </a:extLst>
          </p:cNvPr>
          <p:cNvPicPr>
            <a:picLocks noChangeAspect="1"/>
          </p:cNvPicPr>
          <p:nvPr/>
        </p:nvPicPr>
        <p:blipFill>
          <a:blip r:embed="rId7">
            <a:extLst>
              <a:ext uri="{28A0092B-C50C-407E-A947-70E740481C1C}">
                <a14:useLocalDpi xmlns:a14="http://schemas.microsoft.com/office/drawing/2010/main" val="0"/>
              </a:ext>
            </a:extLst>
          </a:blip>
          <a:stretch>
            <a:fillRect/>
          </a:stretch>
        </p:blipFill>
        <p:spPr>
          <a:xfrm>
            <a:off x="2342386" y="-5929212"/>
            <a:ext cx="7524750" cy="5657850"/>
          </a:xfrm>
          <a:prstGeom prst="rect">
            <a:avLst/>
          </a:prstGeom>
        </p:spPr>
      </p:pic>
      <p:pic>
        <p:nvPicPr>
          <p:cNvPr id="14" name="Online Media 13" title="Close Up Of Hand Closing To Fist Animation">
            <a:hlinkClick r:id="" action="ppaction://media"/>
            <a:extLst>
              <a:ext uri="{FF2B5EF4-FFF2-40B4-BE49-F238E27FC236}">
                <a16:creationId xmlns:a16="http://schemas.microsoft.com/office/drawing/2014/main" id="{83FDD890-7725-2A75-1B5D-1BF922200E32}"/>
              </a:ext>
            </a:extLst>
          </p:cNvPr>
          <p:cNvPicPr>
            <a:picLocks noRot="1" noChangeAspect="1"/>
          </p:cNvPicPr>
          <p:nvPr>
            <a:videoFile r:link="rId1"/>
          </p:nvPr>
        </p:nvPicPr>
        <p:blipFill>
          <a:blip r:embed="rId8"/>
          <a:stretch>
            <a:fillRect/>
          </a:stretch>
        </p:blipFill>
        <p:spPr>
          <a:xfrm>
            <a:off x="2314347" y="1555457"/>
            <a:ext cx="7563305" cy="4269927"/>
          </a:xfrm>
          <a:prstGeom prst="rect">
            <a:avLst/>
          </a:prstGeom>
        </p:spPr>
      </p:pic>
      <p:pic>
        <p:nvPicPr>
          <p:cNvPr id="1026" name="Picture 2">
            <a:extLst>
              <a:ext uri="{FF2B5EF4-FFF2-40B4-BE49-F238E27FC236}">
                <a16:creationId xmlns:a16="http://schemas.microsoft.com/office/drawing/2014/main" id="{EF0FFFB9-18E9-1156-C8FD-071DBF5BAD41}"/>
              </a:ext>
            </a:extLst>
          </p:cNvPr>
          <p:cNvPicPr>
            <a:picLocks noChangeAspect="1" noChangeArrowheads="1"/>
          </p:cNvPicPr>
          <p:nvPr/>
        </p:nvPicPr>
        <p:blipFill>
          <a:blip r:embed="rId9">
            <a:extLst>
              <a:ext uri="{28A0092B-C50C-407E-A947-70E740481C1C}">
                <a14:useLocalDpi xmlns:a14="http://schemas.microsoft.com/office/drawing/2010/main" val="0"/>
              </a:ext>
            </a:extLst>
          </a:blip>
          <a:srcRect/>
          <a:stretch>
            <a:fillRect/>
          </a:stretch>
        </p:blipFill>
        <p:spPr bwMode="auto">
          <a:xfrm>
            <a:off x="12388518" y="981149"/>
            <a:ext cx="6670791" cy="5418541"/>
          </a:xfrm>
          <a:prstGeom prst="rect">
            <a:avLst/>
          </a:prstGeom>
          <a:noFill/>
          <a:extLst>
            <a:ext uri="{909E8E84-426E-40DD-AFC4-6F175D3DCCD1}">
              <a14:hiddenFill xmlns:a14="http://schemas.microsoft.com/office/drawing/2010/main">
                <a:solidFill>
                  <a:srgbClr val="FFFFFF"/>
                </a:solidFill>
              </a14:hiddenFill>
            </a:ext>
          </a:extLst>
        </p:spPr>
      </p:pic>
      <p:sp>
        <p:nvSpPr>
          <p:cNvPr id="16" name="TextBox 15">
            <a:extLst>
              <a:ext uri="{FF2B5EF4-FFF2-40B4-BE49-F238E27FC236}">
                <a16:creationId xmlns:a16="http://schemas.microsoft.com/office/drawing/2014/main" id="{10F2C822-F442-9CA2-CF16-8C89E78D64A8}"/>
              </a:ext>
            </a:extLst>
          </p:cNvPr>
          <p:cNvSpPr txBox="1"/>
          <p:nvPr/>
        </p:nvSpPr>
        <p:spPr>
          <a:xfrm>
            <a:off x="9877652" y="5588111"/>
            <a:ext cx="520002" cy="307777"/>
          </a:xfrm>
          <a:prstGeom prst="rect">
            <a:avLst/>
          </a:prstGeom>
          <a:noFill/>
        </p:spPr>
        <p:txBody>
          <a:bodyPr wrap="square">
            <a:spAutoFit/>
          </a:bodyPr>
          <a:lstStyle/>
          <a:p>
            <a:r>
              <a:rPr lang="en-GB" sz="1400">
                <a:latin typeface="Times New Roman" panose="02020603050405020304" pitchFamily="18" charset="0"/>
                <a:cs typeface="Times New Roman" panose="02020603050405020304" pitchFamily="18" charset="0"/>
              </a:rPr>
              <a:t>[24]</a:t>
            </a:r>
            <a:endParaRPr lang="en-GB" sz="1400"/>
          </a:p>
        </p:txBody>
      </p:sp>
    </p:spTree>
    <p:extLst>
      <p:ext uri="{BB962C8B-B14F-4D97-AF65-F5344CB8AC3E}">
        <p14:creationId xmlns:p14="http://schemas.microsoft.com/office/powerpoint/2010/main" val="2780116892"/>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1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14"/>
                </p:tgtEl>
              </p:cMediaNode>
            </p:video>
            <p:seq concurrent="1" nextAc="seek">
              <p:cTn id="8" restart="whenNotActive" fill="hold" evtFilter="cancelBubble" nodeType="interactiveSeq">
                <p:stCondLst>
                  <p:cond evt="onClick" delay="0">
                    <p:tgtEl>
                      <p:spTgt spid="1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14"/>
                                        </p:tgtEl>
                                      </p:cBhvr>
                                    </p:cmd>
                                  </p:childTnLst>
                                </p:cTn>
                              </p:par>
                            </p:childTnLst>
                          </p:cTn>
                        </p:par>
                      </p:childTnLst>
                    </p:cTn>
                  </p:par>
                </p:childTnLst>
              </p:cTn>
              <p:nextCondLst>
                <p:cond evt="onClick" delay="0">
                  <p:tgtEl>
                    <p:spTgt spid="14"/>
                  </p:tgtEl>
                </p:cond>
              </p:nextCondLst>
            </p:seq>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91576D9-D1E4-99ED-6F91-8802B4AEFF85}"/>
            </a:ext>
          </a:extLst>
        </p:cNvPr>
        <p:cNvGrpSpPr/>
        <p:nvPr/>
      </p:nvGrpSpPr>
      <p:grpSpPr>
        <a:xfrm>
          <a:off x="0" y="0"/>
          <a:ext cx="0" cy="0"/>
          <a:chOff x="0" y="0"/>
          <a:chExt cx="0" cy="0"/>
        </a:xfrm>
      </p:grpSpPr>
      <p:sp>
        <p:nvSpPr>
          <p:cNvPr id="12" name="Isosceles Triangle 11">
            <a:extLst>
              <a:ext uri="{FF2B5EF4-FFF2-40B4-BE49-F238E27FC236}">
                <a16:creationId xmlns:a16="http://schemas.microsoft.com/office/drawing/2014/main" id="{FEC08090-2421-FDC6-57BD-EC5BC3A93949}"/>
              </a:ext>
            </a:extLst>
          </p:cNvPr>
          <p:cNvSpPr/>
          <p:nvPr/>
        </p:nvSpPr>
        <p:spPr>
          <a:xfrm rot="5400000" flipV="1">
            <a:off x="3134637" y="-2267754"/>
            <a:ext cx="6857999" cy="11256727"/>
          </a:xfrm>
          <a:prstGeom prst="triangle">
            <a:avLst/>
          </a:prstGeom>
          <a:solidFill>
            <a:schemeClr val="accent2">
              <a:lumMod val="20000"/>
              <a:lumOff val="8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3" name="Isosceles Triangle 12">
            <a:extLst>
              <a:ext uri="{FF2B5EF4-FFF2-40B4-BE49-F238E27FC236}">
                <a16:creationId xmlns:a16="http://schemas.microsoft.com/office/drawing/2014/main" id="{0F92131A-3638-CECE-1CCC-E15CFA548D05}"/>
              </a:ext>
            </a:extLst>
          </p:cNvPr>
          <p:cNvSpPr/>
          <p:nvPr/>
        </p:nvSpPr>
        <p:spPr>
          <a:xfrm rot="5400000">
            <a:off x="-2514379" y="2463571"/>
            <a:ext cx="6908802" cy="1880051"/>
          </a:xfrm>
          <a:prstGeom prst="triangle">
            <a:avLst>
              <a:gd name="adj" fmla="val 49643"/>
            </a:avLst>
          </a:prstGeom>
          <a:solidFill>
            <a:schemeClr val="tx2">
              <a:lumMod val="10000"/>
              <a:lumOff val="9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3" name="Picture 2">
            <a:extLst>
              <a:ext uri="{FF2B5EF4-FFF2-40B4-BE49-F238E27FC236}">
                <a16:creationId xmlns:a16="http://schemas.microsoft.com/office/drawing/2014/main" id="{D8A8A9DD-5C95-FE48-D86A-18FA88A30EB9}"/>
              </a:ext>
            </a:extLst>
          </p:cNvPr>
          <p:cNvPicPr>
            <a:picLocks noChangeAspect="1"/>
          </p:cNvPicPr>
          <p:nvPr/>
        </p:nvPicPr>
        <p:blipFill>
          <a:blip r:embed="rId4"/>
          <a:stretch>
            <a:fillRect/>
          </a:stretch>
        </p:blipFill>
        <p:spPr>
          <a:xfrm>
            <a:off x="18171143" y="2190986"/>
            <a:ext cx="1776332" cy="2655454"/>
          </a:xfrm>
          <a:prstGeom prst="rect">
            <a:avLst/>
          </a:prstGeom>
        </p:spPr>
      </p:pic>
      <p:pic>
        <p:nvPicPr>
          <p:cNvPr id="5" name="Picture 4">
            <a:extLst>
              <a:ext uri="{FF2B5EF4-FFF2-40B4-BE49-F238E27FC236}">
                <a16:creationId xmlns:a16="http://schemas.microsoft.com/office/drawing/2014/main" id="{9AE7A4D0-C0DA-B232-DA4C-0831FE87E8D4}"/>
              </a:ext>
            </a:extLst>
          </p:cNvPr>
          <p:cNvPicPr>
            <a:picLocks noChangeAspect="1"/>
          </p:cNvPicPr>
          <p:nvPr/>
        </p:nvPicPr>
        <p:blipFill>
          <a:blip r:embed="rId5"/>
          <a:stretch>
            <a:fillRect/>
          </a:stretch>
        </p:blipFill>
        <p:spPr>
          <a:xfrm>
            <a:off x="16217140" y="2190987"/>
            <a:ext cx="1776332" cy="2655454"/>
          </a:xfrm>
          <a:prstGeom prst="rect">
            <a:avLst/>
          </a:prstGeom>
        </p:spPr>
      </p:pic>
      <p:sp>
        <p:nvSpPr>
          <p:cNvPr id="20" name="TextBox 19">
            <a:extLst>
              <a:ext uri="{FF2B5EF4-FFF2-40B4-BE49-F238E27FC236}">
                <a16:creationId xmlns:a16="http://schemas.microsoft.com/office/drawing/2014/main" id="{C7A68D1A-67DE-4136-45D1-30A62F42793C}"/>
              </a:ext>
            </a:extLst>
          </p:cNvPr>
          <p:cNvSpPr txBox="1"/>
          <p:nvPr/>
        </p:nvSpPr>
        <p:spPr>
          <a:xfrm>
            <a:off x="16143746" y="4846440"/>
            <a:ext cx="457663" cy="261610"/>
          </a:xfrm>
          <a:prstGeom prst="rect">
            <a:avLst/>
          </a:prstGeom>
          <a:noFill/>
        </p:spPr>
        <p:txBody>
          <a:bodyPr wrap="square" rtlCol="0">
            <a:spAutoFit/>
          </a:bodyPr>
          <a:lstStyle/>
          <a:p>
            <a:r>
              <a:rPr lang="en-GB" sz="1050">
                <a:latin typeface="Times New Roman" panose="02020603050405020304" pitchFamily="18" charset="0"/>
                <a:cs typeface="Times New Roman" panose="02020603050405020304" pitchFamily="18" charset="0"/>
              </a:rPr>
              <a:t>[17]</a:t>
            </a:r>
          </a:p>
        </p:txBody>
      </p:sp>
      <p:sp>
        <p:nvSpPr>
          <p:cNvPr id="21" name="TextBox 20">
            <a:extLst>
              <a:ext uri="{FF2B5EF4-FFF2-40B4-BE49-F238E27FC236}">
                <a16:creationId xmlns:a16="http://schemas.microsoft.com/office/drawing/2014/main" id="{4915F7BA-49AE-0484-5806-8C29FCDDF14A}"/>
              </a:ext>
            </a:extLst>
          </p:cNvPr>
          <p:cNvSpPr txBox="1"/>
          <p:nvPr/>
        </p:nvSpPr>
        <p:spPr>
          <a:xfrm>
            <a:off x="18052535" y="4846440"/>
            <a:ext cx="457663" cy="261610"/>
          </a:xfrm>
          <a:prstGeom prst="rect">
            <a:avLst/>
          </a:prstGeom>
          <a:noFill/>
        </p:spPr>
        <p:txBody>
          <a:bodyPr wrap="square" rtlCol="0">
            <a:spAutoFit/>
          </a:bodyPr>
          <a:lstStyle/>
          <a:p>
            <a:r>
              <a:rPr lang="en-GB" sz="1050">
                <a:latin typeface="Times New Roman" panose="02020603050405020304" pitchFamily="18" charset="0"/>
                <a:cs typeface="Times New Roman" panose="02020603050405020304" pitchFamily="18" charset="0"/>
              </a:rPr>
              <a:t>[18]</a:t>
            </a:r>
          </a:p>
        </p:txBody>
      </p:sp>
      <p:sp>
        <p:nvSpPr>
          <p:cNvPr id="8" name="TextBox 7">
            <a:extLst>
              <a:ext uri="{FF2B5EF4-FFF2-40B4-BE49-F238E27FC236}">
                <a16:creationId xmlns:a16="http://schemas.microsoft.com/office/drawing/2014/main" id="{EE0C3D26-3C2C-3D88-92CC-E2BD00EB50F1}"/>
              </a:ext>
            </a:extLst>
          </p:cNvPr>
          <p:cNvSpPr txBox="1"/>
          <p:nvPr/>
        </p:nvSpPr>
        <p:spPr>
          <a:xfrm>
            <a:off x="3331176" y="177800"/>
            <a:ext cx="5529648" cy="52322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US" sz="2800" b="1">
                <a:latin typeface="Times New Roman" panose="02020603050405020304" pitchFamily="18" charset="0"/>
                <a:cs typeface="Times New Roman" panose="02020603050405020304" pitchFamily="18" charset="0"/>
              </a:rPr>
              <a:t>Concept creation</a:t>
            </a:r>
          </a:p>
        </p:txBody>
      </p:sp>
      <p:pic>
        <p:nvPicPr>
          <p:cNvPr id="2" name="Picture 1">
            <a:extLst>
              <a:ext uri="{FF2B5EF4-FFF2-40B4-BE49-F238E27FC236}">
                <a16:creationId xmlns:a16="http://schemas.microsoft.com/office/drawing/2014/main" id="{FC0574D6-4AEC-8ECB-8918-75D37D3C7A1F}"/>
              </a:ext>
            </a:extLst>
          </p:cNvPr>
          <p:cNvPicPr>
            <a:picLocks noChangeAspect="1"/>
          </p:cNvPicPr>
          <p:nvPr/>
        </p:nvPicPr>
        <p:blipFill>
          <a:blip r:embed="rId6">
            <a:biLevel thresh="50000"/>
          </a:blip>
          <a:srcRect l="15605" t="8041" r="45266" b="3436"/>
          <a:stretch/>
        </p:blipFill>
        <p:spPr>
          <a:xfrm>
            <a:off x="2324864" y="-6308682"/>
            <a:ext cx="2012624" cy="6070862"/>
          </a:xfrm>
          <a:prstGeom prst="rect">
            <a:avLst/>
          </a:prstGeom>
        </p:spPr>
      </p:pic>
      <p:pic>
        <p:nvPicPr>
          <p:cNvPr id="10" name="Picture 9" descr="A drawing of a landscape with trees and a river&#10;&#10;Description automatically generated">
            <a:extLst>
              <a:ext uri="{FF2B5EF4-FFF2-40B4-BE49-F238E27FC236}">
                <a16:creationId xmlns:a16="http://schemas.microsoft.com/office/drawing/2014/main" id="{5630BD1F-5096-53DF-67CA-EFE215B871F9}"/>
              </a:ext>
            </a:extLst>
          </p:cNvPr>
          <p:cNvPicPr>
            <a:picLocks noChangeAspect="1"/>
          </p:cNvPicPr>
          <p:nvPr/>
        </p:nvPicPr>
        <p:blipFill>
          <a:blip r:embed="rId7">
            <a:extLst>
              <a:ext uri="{28A0092B-C50C-407E-A947-70E740481C1C}">
                <a14:useLocalDpi xmlns:a14="http://schemas.microsoft.com/office/drawing/2010/main" val="0"/>
              </a:ext>
            </a:extLst>
          </a:blip>
          <a:stretch>
            <a:fillRect/>
          </a:stretch>
        </p:blipFill>
        <p:spPr>
          <a:xfrm>
            <a:off x="2342386" y="-5929212"/>
            <a:ext cx="7524750" cy="5657850"/>
          </a:xfrm>
          <a:prstGeom prst="rect">
            <a:avLst/>
          </a:prstGeom>
        </p:spPr>
      </p:pic>
      <p:pic>
        <p:nvPicPr>
          <p:cNvPr id="14" name="Online Media 13" title="Close Up Of Hand Closing To Fist Animation">
            <a:hlinkClick r:id="" action="ppaction://media"/>
            <a:extLst>
              <a:ext uri="{FF2B5EF4-FFF2-40B4-BE49-F238E27FC236}">
                <a16:creationId xmlns:a16="http://schemas.microsoft.com/office/drawing/2014/main" id="{83FDD890-7725-2A75-1B5D-1BF922200E32}"/>
              </a:ext>
            </a:extLst>
          </p:cNvPr>
          <p:cNvPicPr>
            <a:picLocks noRot="1" noChangeAspect="1"/>
          </p:cNvPicPr>
          <p:nvPr>
            <a:videoFile r:link="rId1"/>
          </p:nvPr>
        </p:nvPicPr>
        <p:blipFill>
          <a:blip r:embed="rId8"/>
          <a:stretch>
            <a:fillRect/>
          </a:stretch>
        </p:blipFill>
        <p:spPr>
          <a:xfrm>
            <a:off x="-8097926" y="1555455"/>
            <a:ext cx="7563305" cy="4269927"/>
          </a:xfrm>
          <a:prstGeom prst="rect">
            <a:avLst/>
          </a:prstGeom>
        </p:spPr>
      </p:pic>
      <p:pic>
        <p:nvPicPr>
          <p:cNvPr id="1026" name="Picture 2">
            <a:extLst>
              <a:ext uri="{FF2B5EF4-FFF2-40B4-BE49-F238E27FC236}">
                <a16:creationId xmlns:a16="http://schemas.microsoft.com/office/drawing/2014/main" id="{EF0FFFB9-18E9-1156-C8FD-071DBF5BAD41}"/>
              </a:ext>
            </a:extLst>
          </p:cNvPr>
          <p:cNvPicPr>
            <a:picLocks noChangeAspect="1" noChangeArrowheads="1"/>
          </p:cNvPicPr>
          <p:nvPr/>
        </p:nvPicPr>
        <p:blipFill>
          <a:blip r:embed="rId9">
            <a:extLst>
              <a:ext uri="{28A0092B-C50C-407E-A947-70E740481C1C}">
                <a14:useLocalDpi xmlns:a14="http://schemas.microsoft.com/office/drawing/2010/main" val="0"/>
              </a:ext>
            </a:extLst>
          </a:blip>
          <a:srcRect/>
          <a:stretch>
            <a:fillRect/>
          </a:stretch>
        </p:blipFill>
        <p:spPr bwMode="auto">
          <a:xfrm>
            <a:off x="2760604" y="981147"/>
            <a:ext cx="6670791" cy="5418541"/>
          </a:xfrm>
          <a:prstGeom prst="rect">
            <a:avLst/>
          </a:prstGeom>
          <a:noFill/>
          <a:extLst>
            <a:ext uri="{909E8E84-426E-40DD-AFC4-6F175D3DCCD1}">
              <a14:hiddenFill xmlns:a14="http://schemas.microsoft.com/office/drawing/2010/main">
                <a:solidFill>
                  <a:srgbClr val="FFFFFF"/>
                </a:solidFill>
              </a14:hiddenFill>
            </a:ext>
          </a:extLst>
        </p:spPr>
      </p:pic>
      <p:sp>
        <p:nvSpPr>
          <p:cNvPr id="4" name="TextBox 3">
            <a:extLst>
              <a:ext uri="{FF2B5EF4-FFF2-40B4-BE49-F238E27FC236}">
                <a16:creationId xmlns:a16="http://schemas.microsoft.com/office/drawing/2014/main" id="{488680FB-9D7A-1CF0-708A-A4EFC804FAA5}"/>
              </a:ext>
            </a:extLst>
          </p:cNvPr>
          <p:cNvSpPr txBox="1"/>
          <p:nvPr/>
        </p:nvSpPr>
        <p:spPr>
          <a:xfrm>
            <a:off x="7573567" y="6091911"/>
            <a:ext cx="520002" cy="307777"/>
          </a:xfrm>
          <a:prstGeom prst="rect">
            <a:avLst/>
          </a:prstGeom>
          <a:noFill/>
        </p:spPr>
        <p:txBody>
          <a:bodyPr wrap="square">
            <a:spAutoFit/>
          </a:bodyPr>
          <a:lstStyle/>
          <a:p>
            <a:r>
              <a:rPr lang="en-GB" sz="1400">
                <a:latin typeface="Times New Roman" panose="02020603050405020304" pitchFamily="18" charset="0"/>
                <a:cs typeface="Times New Roman" panose="02020603050405020304" pitchFamily="18" charset="0"/>
              </a:rPr>
              <a:t>[24]</a:t>
            </a:r>
            <a:endParaRPr lang="en-GB" sz="1400"/>
          </a:p>
        </p:txBody>
      </p:sp>
    </p:spTree>
    <p:extLst>
      <p:ext uri="{BB962C8B-B14F-4D97-AF65-F5344CB8AC3E}">
        <p14:creationId xmlns:p14="http://schemas.microsoft.com/office/powerpoint/2010/main" val="1506627105"/>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1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14"/>
                </p:tgtEl>
              </p:cMediaNode>
            </p:video>
            <p:seq concurrent="1" nextAc="seek">
              <p:cTn id="8" restart="whenNotActive" fill="hold" evtFilter="cancelBubble" nodeType="interactiveSeq">
                <p:stCondLst>
                  <p:cond evt="onClick" delay="0">
                    <p:tgtEl>
                      <p:spTgt spid="1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14"/>
                                        </p:tgtEl>
                                      </p:cBhvr>
                                    </p:cmd>
                                  </p:childTnLst>
                                </p:cTn>
                              </p:par>
                            </p:childTnLst>
                          </p:cTn>
                        </p:par>
                      </p:childTnLst>
                    </p:cTn>
                  </p:par>
                </p:childTnLst>
              </p:cTn>
              <p:nextCondLst>
                <p:cond evt="onClick" delay="0">
                  <p:tgtEl>
                    <p:spTgt spid="14"/>
                  </p:tgtEl>
                </p:cond>
              </p:nextCondLst>
            </p:seq>
          </p:childTnLst>
        </p:cTn>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91576D9-D1E4-99ED-6F91-8802B4AEFF85}"/>
            </a:ext>
          </a:extLst>
        </p:cNvPr>
        <p:cNvGrpSpPr/>
        <p:nvPr/>
      </p:nvGrpSpPr>
      <p:grpSpPr>
        <a:xfrm>
          <a:off x="0" y="0"/>
          <a:ext cx="0" cy="0"/>
          <a:chOff x="0" y="0"/>
          <a:chExt cx="0" cy="0"/>
        </a:xfrm>
      </p:grpSpPr>
      <p:sp>
        <p:nvSpPr>
          <p:cNvPr id="12" name="Isosceles Triangle 11">
            <a:extLst>
              <a:ext uri="{FF2B5EF4-FFF2-40B4-BE49-F238E27FC236}">
                <a16:creationId xmlns:a16="http://schemas.microsoft.com/office/drawing/2014/main" id="{FEC08090-2421-FDC6-57BD-EC5BC3A93949}"/>
              </a:ext>
            </a:extLst>
          </p:cNvPr>
          <p:cNvSpPr/>
          <p:nvPr/>
        </p:nvSpPr>
        <p:spPr>
          <a:xfrm rot="5400000" flipV="1">
            <a:off x="3671710" y="-1669365"/>
            <a:ext cx="6857999" cy="10196731"/>
          </a:xfrm>
          <a:prstGeom prst="triangle">
            <a:avLst/>
          </a:prstGeom>
          <a:solidFill>
            <a:schemeClr val="accent2">
              <a:lumMod val="20000"/>
              <a:lumOff val="8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3" name="Isosceles Triangle 12">
            <a:extLst>
              <a:ext uri="{FF2B5EF4-FFF2-40B4-BE49-F238E27FC236}">
                <a16:creationId xmlns:a16="http://schemas.microsoft.com/office/drawing/2014/main" id="{0F92131A-3638-CECE-1CCC-E15CFA548D05}"/>
              </a:ext>
            </a:extLst>
          </p:cNvPr>
          <p:cNvSpPr/>
          <p:nvPr/>
        </p:nvSpPr>
        <p:spPr>
          <a:xfrm rot="5400000">
            <a:off x="-2074101" y="2023293"/>
            <a:ext cx="6908802" cy="2760608"/>
          </a:xfrm>
          <a:prstGeom prst="triangle">
            <a:avLst>
              <a:gd name="adj" fmla="val 49643"/>
            </a:avLst>
          </a:prstGeom>
          <a:solidFill>
            <a:schemeClr val="tx2">
              <a:lumMod val="10000"/>
              <a:lumOff val="9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3" name="Picture 2">
            <a:extLst>
              <a:ext uri="{FF2B5EF4-FFF2-40B4-BE49-F238E27FC236}">
                <a16:creationId xmlns:a16="http://schemas.microsoft.com/office/drawing/2014/main" id="{D8A8A9DD-5C95-FE48-D86A-18FA88A30EB9}"/>
              </a:ext>
            </a:extLst>
          </p:cNvPr>
          <p:cNvPicPr>
            <a:picLocks noChangeAspect="1"/>
          </p:cNvPicPr>
          <p:nvPr/>
        </p:nvPicPr>
        <p:blipFill>
          <a:blip r:embed="rId3"/>
          <a:stretch>
            <a:fillRect/>
          </a:stretch>
        </p:blipFill>
        <p:spPr>
          <a:xfrm>
            <a:off x="18171143" y="2190986"/>
            <a:ext cx="1776332" cy="2655454"/>
          </a:xfrm>
          <a:prstGeom prst="rect">
            <a:avLst/>
          </a:prstGeom>
        </p:spPr>
      </p:pic>
      <p:pic>
        <p:nvPicPr>
          <p:cNvPr id="5" name="Picture 4">
            <a:extLst>
              <a:ext uri="{FF2B5EF4-FFF2-40B4-BE49-F238E27FC236}">
                <a16:creationId xmlns:a16="http://schemas.microsoft.com/office/drawing/2014/main" id="{9AE7A4D0-C0DA-B232-DA4C-0831FE87E8D4}"/>
              </a:ext>
            </a:extLst>
          </p:cNvPr>
          <p:cNvPicPr>
            <a:picLocks noChangeAspect="1"/>
          </p:cNvPicPr>
          <p:nvPr/>
        </p:nvPicPr>
        <p:blipFill>
          <a:blip r:embed="rId4"/>
          <a:stretch>
            <a:fillRect/>
          </a:stretch>
        </p:blipFill>
        <p:spPr>
          <a:xfrm>
            <a:off x="16217140" y="2190987"/>
            <a:ext cx="1776332" cy="2655454"/>
          </a:xfrm>
          <a:prstGeom prst="rect">
            <a:avLst/>
          </a:prstGeom>
        </p:spPr>
      </p:pic>
      <p:sp>
        <p:nvSpPr>
          <p:cNvPr id="20" name="TextBox 19">
            <a:extLst>
              <a:ext uri="{FF2B5EF4-FFF2-40B4-BE49-F238E27FC236}">
                <a16:creationId xmlns:a16="http://schemas.microsoft.com/office/drawing/2014/main" id="{C7A68D1A-67DE-4136-45D1-30A62F42793C}"/>
              </a:ext>
            </a:extLst>
          </p:cNvPr>
          <p:cNvSpPr txBox="1"/>
          <p:nvPr/>
        </p:nvSpPr>
        <p:spPr>
          <a:xfrm>
            <a:off x="16143746" y="4846440"/>
            <a:ext cx="457663" cy="261610"/>
          </a:xfrm>
          <a:prstGeom prst="rect">
            <a:avLst/>
          </a:prstGeom>
          <a:noFill/>
        </p:spPr>
        <p:txBody>
          <a:bodyPr wrap="square" rtlCol="0">
            <a:spAutoFit/>
          </a:bodyPr>
          <a:lstStyle/>
          <a:p>
            <a:r>
              <a:rPr lang="en-GB" sz="1050">
                <a:latin typeface="Times New Roman" panose="02020603050405020304" pitchFamily="18" charset="0"/>
                <a:cs typeface="Times New Roman" panose="02020603050405020304" pitchFamily="18" charset="0"/>
              </a:rPr>
              <a:t>[17]</a:t>
            </a:r>
          </a:p>
        </p:txBody>
      </p:sp>
      <p:sp>
        <p:nvSpPr>
          <p:cNvPr id="21" name="TextBox 20">
            <a:extLst>
              <a:ext uri="{FF2B5EF4-FFF2-40B4-BE49-F238E27FC236}">
                <a16:creationId xmlns:a16="http://schemas.microsoft.com/office/drawing/2014/main" id="{4915F7BA-49AE-0484-5806-8C29FCDDF14A}"/>
              </a:ext>
            </a:extLst>
          </p:cNvPr>
          <p:cNvSpPr txBox="1"/>
          <p:nvPr/>
        </p:nvSpPr>
        <p:spPr>
          <a:xfrm>
            <a:off x="18052535" y="4846440"/>
            <a:ext cx="457663" cy="261610"/>
          </a:xfrm>
          <a:prstGeom prst="rect">
            <a:avLst/>
          </a:prstGeom>
          <a:noFill/>
        </p:spPr>
        <p:txBody>
          <a:bodyPr wrap="square" rtlCol="0">
            <a:spAutoFit/>
          </a:bodyPr>
          <a:lstStyle/>
          <a:p>
            <a:r>
              <a:rPr lang="en-GB" sz="1050">
                <a:latin typeface="Times New Roman" panose="02020603050405020304" pitchFamily="18" charset="0"/>
                <a:cs typeface="Times New Roman" panose="02020603050405020304" pitchFamily="18" charset="0"/>
              </a:rPr>
              <a:t>[18]</a:t>
            </a:r>
          </a:p>
        </p:txBody>
      </p:sp>
      <p:sp>
        <p:nvSpPr>
          <p:cNvPr id="8" name="TextBox 7">
            <a:extLst>
              <a:ext uri="{FF2B5EF4-FFF2-40B4-BE49-F238E27FC236}">
                <a16:creationId xmlns:a16="http://schemas.microsoft.com/office/drawing/2014/main" id="{EE0C3D26-3C2C-3D88-92CC-E2BD00EB50F1}"/>
              </a:ext>
            </a:extLst>
          </p:cNvPr>
          <p:cNvSpPr txBox="1"/>
          <p:nvPr/>
        </p:nvSpPr>
        <p:spPr>
          <a:xfrm>
            <a:off x="3331176" y="177800"/>
            <a:ext cx="5529648" cy="52322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US" sz="2800" b="1">
                <a:latin typeface="Times New Roman" panose="02020603050405020304" pitchFamily="18" charset="0"/>
                <a:cs typeface="Times New Roman" panose="02020603050405020304" pitchFamily="18" charset="0"/>
              </a:rPr>
              <a:t>Concept creation</a:t>
            </a:r>
          </a:p>
        </p:txBody>
      </p:sp>
      <p:pic>
        <p:nvPicPr>
          <p:cNvPr id="2" name="Picture 1">
            <a:extLst>
              <a:ext uri="{FF2B5EF4-FFF2-40B4-BE49-F238E27FC236}">
                <a16:creationId xmlns:a16="http://schemas.microsoft.com/office/drawing/2014/main" id="{FC0574D6-4AEC-8ECB-8918-75D37D3C7A1F}"/>
              </a:ext>
            </a:extLst>
          </p:cNvPr>
          <p:cNvPicPr>
            <a:picLocks noChangeAspect="1"/>
          </p:cNvPicPr>
          <p:nvPr/>
        </p:nvPicPr>
        <p:blipFill>
          <a:blip r:embed="rId5">
            <a:biLevel thresh="50000"/>
          </a:blip>
          <a:srcRect l="15605" t="8041" r="45266" b="3436"/>
          <a:stretch/>
        </p:blipFill>
        <p:spPr>
          <a:xfrm>
            <a:off x="2324864" y="-6308682"/>
            <a:ext cx="2012624" cy="6070862"/>
          </a:xfrm>
          <a:prstGeom prst="rect">
            <a:avLst/>
          </a:prstGeom>
        </p:spPr>
      </p:pic>
      <p:pic>
        <p:nvPicPr>
          <p:cNvPr id="10" name="Picture 9" descr="A drawing of a landscape with trees and a river&#10;&#10;Description automatically generated">
            <a:extLst>
              <a:ext uri="{FF2B5EF4-FFF2-40B4-BE49-F238E27FC236}">
                <a16:creationId xmlns:a16="http://schemas.microsoft.com/office/drawing/2014/main" id="{5630BD1F-5096-53DF-67CA-EFE215B871F9}"/>
              </a:ext>
            </a:extLst>
          </p:cNvPr>
          <p:cNvPicPr>
            <a:picLocks noChangeAspect="1"/>
          </p:cNvPicPr>
          <p:nvPr/>
        </p:nvPicPr>
        <p:blipFill>
          <a:blip r:embed="rId6">
            <a:extLst>
              <a:ext uri="{28A0092B-C50C-407E-A947-70E740481C1C}">
                <a14:useLocalDpi xmlns:a14="http://schemas.microsoft.com/office/drawing/2010/main" val="0"/>
              </a:ext>
            </a:extLst>
          </a:blip>
          <a:stretch>
            <a:fillRect/>
          </a:stretch>
        </p:blipFill>
        <p:spPr>
          <a:xfrm>
            <a:off x="2342386" y="-5929212"/>
            <a:ext cx="7524750" cy="5657850"/>
          </a:xfrm>
          <a:prstGeom prst="rect">
            <a:avLst/>
          </a:prstGeom>
        </p:spPr>
      </p:pic>
      <p:pic>
        <p:nvPicPr>
          <p:cNvPr id="1026" name="Picture 2">
            <a:extLst>
              <a:ext uri="{FF2B5EF4-FFF2-40B4-BE49-F238E27FC236}">
                <a16:creationId xmlns:a16="http://schemas.microsoft.com/office/drawing/2014/main" id="{EF0FFFB9-18E9-1156-C8FD-071DBF5BAD41}"/>
              </a:ext>
            </a:extLst>
          </p:cNvPr>
          <p:cNvPicPr>
            <a:picLocks noChangeAspect="1" noChangeArrowheads="1"/>
          </p:cNvPicPr>
          <p:nvPr/>
        </p:nvPicPr>
        <p:blipFill>
          <a:blip r:embed="rId7">
            <a:extLst>
              <a:ext uri="{28A0092B-C50C-407E-A947-70E740481C1C}">
                <a14:useLocalDpi xmlns:a14="http://schemas.microsoft.com/office/drawing/2010/main" val="0"/>
              </a:ext>
            </a:extLst>
          </a:blip>
          <a:srcRect/>
          <a:stretch>
            <a:fillRect/>
          </a:stretch>
        </p:blipFill>
        <p:spPr bwMode="auto">
          <a:xfrm>
            <a:off x="2760604" y="981147"/>
            <a:ext cx="6670791" cy="5418541"/>
          </a:xfrm>
          <a:prstGeom prst="rect">
            <a:avLst/>
          </a:prstGeom>
          <a:noFill/>
          <a:extLst>
            <a:ext uri="{909E8E84-426E-40DD-AFC4-6F175D3DCCD1}">
              <a14:hiddenFill xmlns:a14="http://schemas.microsoft.com/office/drawing/2010/main">
                <a:solidFill>
                  <a:srgbClr val="FFFFFF"/>
                </a:solidFill>
              </a14:hiddenFill>
            </a:ext>
          </a:extLst>
        </p:spPr>
      </p:pic>
      <p:pic>
        <p:nvPicPr>
          <p:cNvPr id="7" name="Picture 6">
            <a:extLst>
              <a:ext uri="{FF2B5EF4-FFF2-40B4-BE49-F238E27FC236}">
                <a16:creationId xmlns:a16="http://schemas.microsoft.com/office/drawing/2014/main" id="{9F21E610-BABD-295E-F578-B7852E6578CB}"/>
              </a:ext>
            </a:extLst>
          </p:cNvPr>
          <p:cNvPicPr>
            <a:picLocks noChangeAspect="1"/>
          </p:cNvPicPr>
          <p:nvPr/>
        </p:nvPicPr>
        <p:blipFill>
          <a:blip r:embed="rId8">
            <a:extLst>
              <a:ext uri="{28A0092B-C50C-407E-A947-70E740481C1C}">
                <a14:useLocalDpi xmlns:a14="http://schemas.microsoft.com/office/drawing/2010/main" val="0"/>
              </a:ext>
            </a:extLst>
          </a:blip>
          <a:stretch>
            <a:fillRect/>
          </a:stretch>
        </p:blipFill>
        <p:spPr>
          <a:xfrm>
            <a:off x="2760603" y="981147"/>
            <a:ext cx="6670791" cy="5418541"/>
          </a:xfrm>
          <a:prstGeom prst="rect">
            <a:avLst/>
          </a:prstGeom>
        </p:spPr>
      </p:pic>
      <p:sp>
        <p:nvSpPr>
          <p:cNvPr id="6" name="TextBox 5">
            <a:extLst>
              <a:ext uri="{FF2B5EF4-FFF2-40B4-BE49-F238E27FC236}">
                <a16:creationId xmlns:a16="http://schemas.microsoft.com/office/drawing/2014/main" id="{628F6339-32AB-FBEC-B2AE-8EB15C3F1898}"/>
              </a:ext>
            </a:extLst>
          </p:cNvPr>
          <p:cNvSpPr txBox="1"/>
          <p:nvPr/>
        </p:nvSpPr>
        <p:spPr>
          <a:xfrm>
            <a:off x="7747279" y="6091911"/>
            <a:ext cx="482824" cy="307777"/>
          </a:xfrm>
          <a:prstGeom prst="rect">
            <a:avLst/>
          </a:prstGeom>
          <a:noFill/>
        </p:spPr>
        <p:txBody>
          <a:bodyPr wrap="none" rtlCol="0">
            <a:spAutoFit/>
          </a:bodyPr>
          <a:lstStyle/>
          <a:p>
            <a:r>
              <a:rPr lang="en-US" sz="1400">
                <a:latin typeface="Times New Roman" panose="02020603050405020304" pitchFamily="18" charset="0"/>
                <a:cs typeface="Times New Roman" panose="02020603050405020304" pitchFamily="18" charset="0"/>
              </a:rPr>
              <a:t>[25]</a:t>
            </a:r>
            <a:endParaRPr lang="en-GB" sz="140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1695227053"/>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91576D9-D1E4-99ED-6F91-8802B4AEFF85}"/>
            </a:ext>
          </a:extLst>
        </p:cNvPr>
        <p:cNvGrpSpPr/>
        <p:nvPr/>
      </p:nvGrpSpPr>
      <p:grpSpPr>
        <a:xfrm>
          <a:off x="0" y="0"/>
          <a:ext cx="0" cy="0"/>
          <a:chOff x="0" y="0"/>
          <a:chExt cx="0" cy="0"/>
        </a:xfrm>
      </p:grpSpPr>
      <p:sp>
        <p:nvSpPr>
          <p:cNvPr id="12" name="Isosceles Triangle 11">
            <a:extLst>
              <a:ext uri="{FF2B5EF4-FFF2-40B4-BE49-F238E27FC236}">
                <a16:creationId xmlns:a16="http://schemas.microsoft.com/office/drawing/2014/main" id="{FEC08090-2421-FDC6-57BD-EC5BC3A93949}"/>
              </a:ext>
            </a:extLst>
          </p:cNvPr>
          <p:cNvSpPr/>
          <p:nvPr/>
        </p:nvSpPr>
        <p:spPr>
          <a:xfrm rot="5400000" flipV="1">
            <a:off x="8502999" y="3168999"/>
            <a:ext cx="6857999" cy="520004"/>
          </a:xfrm>
          <a:prstGeom prst="triangle">
            <a:avLst/>
          </a:prstGeom>
          <a:solidFill>
            <a:schemeClr val="accent2">
              <a:lumMod val="20000"/>
              <a:lumOff val="8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3" name="Isosceles Triangle 12">
            <a:extLst>
              <a:ext uri="{FF2B5EF4-FFF2-40B4-BE49-F238E27FC236}">
                <a16:creationId xmlns:a16="http://schemas.microsoft.com/office/drawing/2014/main" id="{0F92131A-3638-CECE-1CCC-E15CFA548D05}"/>
              </a:ext>
            </a:extLst>
          </p:cNvPr>
          <p:cNvSpPr/>
          <p:nvPr/>
        </p:nvSpPr>
        <p:spPr>
          <a:xfrm rot="5400000">
            <a:off x="-3194403" y="3143595"/>
            <a:ext cx="6908802" cy="520003"/>
          </a:xfrm>
          <a:prstGeom prst="triangle">
            <a:avLst>
              <a:gd name="adj" fmla="val 49643"/>
            </a:avLst>
          </a:prstGeom>
          <a:solidFill>
            <a:schemeClr val="tx2">
              <a:lumMod val="10000"/>
              <a:lumOff val="9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3" name="Picture 2">
            <a:extLst>
              <a:ext uri="{FF2B5EF4-FFF2-40B4-BE49-F238E27FC236}">
                <a16:creationId xmlns:a16="http://schemas.microsoft.com/office/drawing/2014/main" id="{D8A8A9DD-5C95-FE48-D86A-18FA88A30EB9}"/>
              </a:ext>
            </a:extLst>
          </p:cNvPr>
          <p:cNvPicPr>
            <a:picLocks noChangeAspect="1"/>
          </p:cNvPicPr>
          <p:nvPr/>
        </p:nvPicPr>
        <p:blipFill>
          <a:blip r:embed="rId4"/>
          <a:stretch>
            <a:fillRect/>
          </a:stretch>
        </p:blipFill>
        <p:spPr>
          <a:xfrm>
            <a:off x="18171143" y="2190986"/>
            <a:ext cx="1776332" cy="2655454"/>
          </a:xfrm>
          <a:prstGeom prst="rect">
            <a:avLst/>
          </a:prstGeom>
        </p:spPr>
      </p:pic>
      <p:pic>
        <p:nvPicPr>
          <p:cNvPr id="5" name="Picture 4">
            <a:extLst>
              <a:ext uri="{FF2B5EF4-FFF2-40B4-BE49-F238E27FC236}">
                <a16:creationId xmlns:a16="http://schemas.microsoft.com/office/drawing/2014/main" id="{9AE7A4D0-C0DA-B232-DA4C-0831FE87E8D4}"/>
              </a:ext>
            </a:extLst>
          </p:cNvPr>
          <p:cNvPicPr>
            <a:picLocks noChangeAspect="1"/>
          </p:cNvPicPr>
          <p:nvPr/>
        </p:nvPicPr>
        <p:blipFill>
          <a:blip r:embed="rId5"/>
          <a:stretch>
            <a:fillRect/>
          </a:stretch>
        </p:blipFill>
        <p:spPr>
          <a:xfrm>
            <a:off x="16217140" y="2190987"/>
            <a:ext cx="1776332" cy="2655454"/>
          </a:xfrm>
          <a:prstGeom prst="rect">
            <a:avLst/>
          </a:prstGeom>
        </p:spPr>
      </p:pic>
      <p:sp>
        <p:nvSpPr>
          <p:cNvPr id="20" name="TextBox 19">
            <a:extLst>
              <a:ext uri="{FF2B5EF4-FFF2-40B4-BE49-F238E27FC236}">
                <a16:creationId xmlns:a16="http://schemas.microsoft.com/office/drawing/2014/main" id="{C7A68D1A-67DE-4136-45D1-30A62F42793C}"/>
              </a:ext>
            </a:extLst>
          </p:cNvPr>
          <p:cNvSpPr txBox="1"/>
          <p:nvPr/>
        </p:nvSpPr>
        <p:spPr>
          <a:xfrm>
            <a:off x="16143746" y="4846440"/>
            <a:ext cx="457663" cy="261610"/>
          </a:xfrm>
          <a:prstGeom prst="rect">
            <a:avLst/>
          </a:prstGeom>
          <a:noFill/>
        </p:spPr>
        <p:txBody>
          <a:bodyPr wrap="square" rtlCol="0">
            <a:spAutoFit/>
          </a:bodyPr>
          <a:lstStyle/>
          <a:p>
            <a:r>
              <a:rPr lang="en-GB" sz="1050">
                <a:latin typeface="Times New Roman" panose="02020603050405020304" pitchFamily="18" charset="0"/>
                <a:cs typeface="Times New Roman" panose="02020603050405020304" pitchFamily="18" charset="0"/>
              </a:rPr>
              <a:t>[17]</a:t>
            </a:r>
          </a:p>
        </p:txBody>
      </p:sp>
      <p:sp>
        <p:nvSpPr>
          <p:cNvPr id="21" name="TextBox 20">
            <a:extLst>
              <a:ext uri="{FF2B5EF4-FFF2-40B4-BE49-F238E27FC236}">
                <a16:creationId xmlns:a16="http://schemas.microsoft.com/office/drawing/2014/main" id="{4915F7BA-49AE-0484-5806-8C29FCDDF14A}"/>
              </a:ext>
            </a:extLst>
          </p:cNvPr>
          <p:cNvSpPr txBox="1"/>
          <p:nvPr/>
        </p:nvSpPr>
        <p:spPr>
          <a:xfrm>
            <a:off x="18052535" y="4846440"/>
            <a:ext cx="457663" cy="261610"/>
          </a:xfrm>
          <a:prstGeom prst="rect">
            <a:avLst/>
          </a:prstGeom>
          <a:noFill/>
        </p:spPr>
        <p:txBody>
          <a:bodyPr wrap="square" rtlCol="0">
            <a:spAutoFit/>
          </a:bodyPr>
          <a:lstStyle/>
          <a:p>
            <a:r>
              <a:rPr lang="en-GB" sz="1050">
                <a:latin typeface="Times New Roman" panose="02020603050405020304" pitchFamily="18" charset="0"/>
                <a:cs typeface="Times New Roman" panose="02020603050405020304" pitchFamily="18" charset="0"/>
              </a:rPr>
              <a:t>[18]</a:t>
            </a:r>
          </a:p>
        </p:txBody>
      </p:sp>
      <p:sp>
        <p:nvSpPr>
          <p:cNvPr id="8" name="TextBox 7">
            <a:extLst>
              <a:ext uri="{FF2B5EF4-FFF2-40B4-BE49-F238E27FC236}">
                <a16:creationId xmlns:a16="http://schemas.microsoft.com/office/drawing/2014/main" id="{EE0C3D26-3C2C-3D88-92CC-E2BD00EB50F1}"/>
              </a:ext>
            </a:extLst>
          </p:cNvPr>
          <p:cNvSpPr txBox="1"/>
          <p:nvPr/>
        </p:nvSpPr>
        <p:spPr>
          <a:xfrm>
            <a:off x="3331176" y="177800"/>
            <a:ext cx="5529648" cy="52322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US" sz="2800" b="1">
                <a:latin typeface="Times New Roman" panose="02020603050405020304" pitchFamily="18" charset="0"/>
                <a:cs typeface="Times New Roman" panose="02020603050405020304" pitchFamily="18" charset="0"/>
              </a:rPr>
              <a:t>Concept creation</a:t>
            </a:r>
          </a:p>
        </p:txBody>
      </p:sp>
      <p:pic>
        <p:nvPicPr>
          <p:cNvPr id="2" name="Picture 1">
            <a:extLst>
              <a:ext uri="{FF2B5EF4-FFF2-40B4-BE49-F238E27FC236}">
                <a16:creationId xmlns:a16="http://schemas.microsoft.com/office/drawing/2014/main" id="{FC0574D6-4AEC-8ECB-8918-75D37D3C7A1F}"/>
              </a:ext>
            </a:extLst>
          </p:cNvPr>
          <p:cNvPicPr>
            <a:picLocks noChangeAspect="1"/>
          </p:cNvPicPr>
          <p:nvPr/>
        </p:nvPicPr>
        <p:blipFill>
          <a:blip r:embed="rId6">
            <a:biLevel thresh="50000"/>
          </a:blip>
          <a:srcRect l="15605" t="8041" r="45266" b="3436"/>
          <a:stretch/>
        </p:blipFill>
        <p:spPr>
          <a:xfrm>
            <a:off x="2324864" y="-6308682"/>
            <a:ext cx="2012624" cy="6070862"/>
          </a:xfrm>
          <a:prstGeom prst="rect">
            <a:avLst/>
          </a:prstGeom>
        </p:spPr>
      </p:pic>
      <p:pic>
        <p:nvPicPr>
          <p:cNvPr id="10" name="Picture 9" descr="A drawing of a landscape with trees and a river&#10;&#10;Description automatically generated">
            <a:extLst>
              <a:ext uri="{FF2B5EF4-FFF2-40B4-BE49-F238E27FC236}">
                <a16:creationId xmlns:a16="http://schemas.microsoft.com/office/drawing/2014/main" id="{5630BD1F-5096-53DF-67CA-EFE215B871F9}"/>
              </a:ext>
            </a:extLst>
          </p:cNvPr>
          <p:cNvPicPr>
            <a:picLocks noChangeAspect="1"/>
          </p:cNvPicPr>
          <p:nvPr/>
        </p:nvPicPr>
        <p:blipFill>
          <a:blip r:embed="rId7">
            <a:extLst>
              <a:ext uri="{28A0092B-C50C-407E-A947-70E740481C1C}">
                <a14:useLocalDpi xmlns:a14="http://schemas.microsoft.com/office/drawing/2010/main" val="0"/>
              </a:ext>
            </a:extLst>
          </a:blip>
          <a:stretch>
            <a:fillRect/>
          </a:stretch>
        </p:blipFill>
        <p:spPr>
          <a:xfrm>
            <a:off x="2342386" y="-5929212"/>
            <a:ext cx="7524750" cy="5657850"/>
          </a:xfrm>
          <a:prstGeom prst="rect">
            <a:avLst/>
          </a:prstGeom>
        </p:spPr>
      </p:pic>
      <p:pic>
        <p:nvPicPr>
          <p:cNvPr id="14" name="Online Media 13" title="Close Up Of Hand Closing To Fist Animation">
            <a:hlinkClick r:id="" action="ppaction://media"/>
            <a:extLst>
              <a:ext uri="{FF2B5EF4-FFF2-40B4-BE49-F238E27FC236}">
                <a16:creationId xmlns:a16="http://schemas.microsoft.com/office/drawing/2014/main" id="{83FDD890-7725-2A75-1B5D-1BF922200E32}"/>
              </a:ext>
            </a:extLst>
          </p:cNvPr>
          <p:cNvPicPr>
            <a:picLocks noRot="1" noChangeAspect="1"/>
          </p:cNvPicPr>
          <p:nvPr>
            <a:videoFile r:link="rId1"/>
          </p:nvPr>
        </p:nvPicPr>
        <p:blipFill>
          <a:blip r:embed="rId8"/>
          <a:stretch>
            <a:fillRect/>
          </a:stretch>
        </p:blipFill>
        <p:spPr>
          <a:xfrm>
            <a:off x="-8097926" y="1555455"/>
            <a:ext cx="7563305" cy="4269927"/>
          </a:xfrm>
          <a:prstGeom prst="rect">
            <a:avLst/>
          </a:prstGeom>
        </p:spPr>
      </p:pic>
      <p:sp>
        <p:nvSpPr>
          <p:cNvPr id="4" name="TextBox 3">
            <a:extLst>
              <a:ext uri="{FF2B5EF4-FFF2-40B4-BE49-F238E27FC236}">
                <a16:creationId xmlns:a16="http://schemas.microsoft.com/office/drawing/2014/main" id="{488680FB-9D7A-1CF0-708A-A4EFC804FAA5}"/>
              </a:ext>
            </a:extLst>
          </p:cNvPr>
          <p:cNvSpPr txBox="1"/>
          <p:nvPr/>
        </p:nvSpPr>
        <p:spPr>
          <a:xfrm>
            <a:off x="-1449853" y="5517605"/>
            <a:ext cx="520002" cy="307777"/>
          </a:xfrm>
          <a:prstGeom prst="rect">
            <a:avLst/>
          </a:prstGeom>
          <a:noFill/>
        </p:spPr>
        <p:txBody>
          <a:bodyPr wrap="square">
            <a:spAutoFit/>
          </a:bodyPr>
          <a:lstStyle/>
          <a:p>
            <a:r>
              <a:rPr lang="en-GB" sz="1400">
                <a:latin typeface="Times New Roman" panose="02020603050405020304" pitchFamily="18" charset="0"/>
                <a:cs typeface="Times New Roman" panose="02020603050405020304" pitchFamily="18" charset="0"/>
              </a:rPr>
              <a:t>[23]</a:t>
            </a:r>
            <a:endParaRPr lang="en-GB" sz="1400"/>
          </a:p>
        </p:txBody>
      </p:sp>
      <p:pic>
        <p:nvPicPr>
          <p:cNvPr id="6" name="Picture 5">
            <a:extLst>
              <a:ext uri="{FF2B5EF4-FFF2-40B4-BE49-F238E27FC236}">
                <a16:creationId xmlns:a16="http://schemas.microsoft.com/office/drawing/2014/main" id="{A767ED91-2788-962A-33DB-1BFF9AB493F9}"/>
              </a:ext>
            </a:extLst>
          </p:cNvPr>
          <p:cNvPicPr>
            <a:picLocks noChangeAspect="1"/>
          </p:cNvPicPr>
          <p:nvPr/>
        </p:nvPicPr>
        <p:blipFill>
          <a:blip r:embed="rId9">
            <a:extLst>
              <a:ext uri="{BEBA8EAE-BF5A-486C-A8C5-ECC9F3942E4B}">
                <a14:imgProps xmlns:a14="http://schemas.microsoft.com/office/drawing/2010/main">
                  <a14:imgLayer r:embed="rId10">
                    <a14:imgEffect>
                      <a14:brightnessContrast contrast="40000"/>
                    </a14:imgEffect>
                  </a14:imgLayer>
                </a14:imgProps>
              </a:ext>
            </a:extLst>
          </a:blip>
          <a:srcRect l="26164" t="27500" r="21931" b="22083"/>
          <a:stretch/>
        </p:blipFill>
        <p:spPr>
          <a:xfrm>
            <a:off x="1971126" y="1658721"/>
            <a:ext cx="2669722" cy="3457575"/>
          </a:xfrm>
          <a:prstGeom prst="rect">
            <a:avLst/>
          </a:prstGeom>
        </p:spPr>
      </p:pic>
      <p:pic>
        <p:nvPicPr>
          <p:cNvPr id="9" name="Picture 8">
            <a:extLst>
              <a:ext uri="{FF2B5EF4-FFF2-40B4-BE49-F238E27FC236}">
                <a16:creationId xmlns:a16="http://schemas.microsoft.com/office/drawing/2014/main" id="{0AB8704B-CFD4-CC1B-D872-C87071575F31}"/>
              </a:ext>
            </a:extLst>
          </p:cNvPr>
          <p:cNvPicPr>
            <a:picLocks noChangeAspect="1"/>
          </p:cNvPicPr>
          <p:nvPr/>
        </p:nvPicPr>
        <p:blipFill>
          <a:blip r:embed="rId11">
            <a:extLst>
              <a:ext uri="{BEBA8EAE-BF5A-486C-A8C5-ECC9F3942E4B}">
                <a14:imgProps xmlns:a14="http://schemas.microsoft.com/office/drawing/2010/main">
                  <a14:imgLayer r:embed="rId12">
                    <a14:imgEffect>
                      <a14:brightnessContrast contrast="40000"/>
                    </a14:imgEffect>
                  </a14:imgLayer>
                </a14:imgProps>
              </a:ext>
            </a:extLst>
          </a:blip>
          <a:srcRect l="4259" t="24421" r="9709" b="32441"/>
          <a:stretch/>
        </p:blipFill>
        <p:spPr>
          <a:xfrm>
            <a:off x="4957534" y="1674808"/>
            <a:ext cx="5147583" cy="3441488"/>
          </a:xfrm>
          <a:prstGeom prst="rect">
            <a:avLst/>
          </a:prstGeom>
        </p:spPr>
      </p:pic>
      <p:sp>
        <p:nvSpPr>
          <p:cNvPr id="7" name="TextBox 6">
            <a:extLst>
              <a:ext uri="{FF2B5EF4-FFF2-40B4-BE49-F238E27FC236}">
                <a16:creationId xmlns:a16="http://schemas.microsoft.com/office/drawing/2014/main" id="{8D672476-40D9-FF3F-AF25-57C1E1E24EC7}"/>
              </a:ext>
            </a:extLst>
          </p:cNvPr>
          <p:cNvSpPr txBox="1"/>
          <p:nvPr/>
        </p:nvSpPr>
        <p:spPr>
          <a:xfrm>
            <a:off x="10076912" y="4846440"/>
            <a:ext cx="482824" cy="307777"/>
          </a:xfrm>
          <a:prstGeom prst="rect">
            <a:avLst/>
          </a:prstGeom>
          <a:noFill/>
        </p:spPr>
        <p:txBody>
          <a:bodyPr wrap="none" rtlCol="0">
            <a:spAutoFit/>
          </a:bodyPr>
          <a:lstStyle/>
          <a:p>
            <a:r>
              <a:rPr lang="en-US" sz="1400">
                <a:latin typeface="Times New Roman" panose="02020603050405020304" pitchFamily="18" charset="0"/>
                <a:cs typeface="Times New Roman" panose="02020603050405020304" pitchFamily="18" charset="0"/>
              </a:rPr>
              <a:t>[26]</a:t>
            </a:r>
            <a:endParaRPr lang="en-GB" sz="140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2360717327"/>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1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14"/>
                </p:tgtEl>
              </p:cMediaNode>
            </p:video>
            <p:seq concurrent="1" nextAc="seek">
              <p:cTn id="8" restart="whenNotActive" fill="hold" evtFilter="cancelBubble" nodeType="interactiveSeq">
                <p:stCondLst>
                  <p:cond evt="onClick" delay="0">
                    <p:tgtEl>
                      <p:spTgt spid="1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14"/>
                                        </p:tgtEl>
                                      </p:cBhvr>
                                    </p:cmd>
                                  </p:childTnLst>
                                </p:cTn>
                              </p:par>
                            </p:childTnLst>
                          </p:cTn>
                        </p:par>
                      </p:childTnLst>
                    </p:cTn>
                  </p:par>
                </p:childTnLst>
              </p:cTn>
              <p:nextCondLst>
                <p:cond evt="onClick" delay="0">
                  <p:tgtEl>
                    <p:spTgt spid="14"/>
                  </p:tgtEl>
                </p:cond>
              </p:nextCondLst>
            </p:seq>
          </p:childTnLst>
        </p:cTn>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91576D9-D1E4-99ED-6F91-8802B4AEFF85}"/>
            </a:ext>
          </a:extLst>
        </p:cNvPr>
        <p:cNvGrpSpPr/>
        <p:nvPr/>
      </p:nvGrpSpPr>
      <p:grpSpPr>
        <a:xfrm>
          <a:off x="0" y="0"/>
          <a:ext cx="0" cy="0"/>
          <a:chOff x="0" y="0"/>
          <a:chExt cx="0" cy="0"/>
        </a:xfrm>
      </p:grpSpPr>
      <p:sp>
        <p:nvSpPr>
          <p:cNvPr id="12" name="Isosceles Triangle 11">
            <a:extLst>
              <a:ext uri="{FF2B5EF4-FFF2-40B4-BE49-F238E27FC236}">
                <a16:creationId xmlns:a16="http://schemas.microsoft.com/office/drawing/2014/main" id="{FEC08090-2421-FDC6-57BD-EC5BC3A93949}"/>
              </a:ext>
            </a:extLst>
          </p:cNvPr>
          <p:cNvSpPr/>
          <p:nvPr/>
        </p:nvSpPr>
        <p:spPr>
          <a:xfrm rot="5400000" flipV="1">
            <a:off x="7591804" y="2257802"/>
            <a:ext cx="6857999" cy="2342393"/>
          </a:xfrm>
          <a:prstGeom prst="triangle">
            <a:avLst/>
          </a:prstGeom>
          <a:solidFill>
            <a:schemeClr val="accent2">
              <a:lumMod val="20000"/>
              <a:lumOff val="8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3" name="Isosceles Triangle 12">
            <a:extLst>
              <a:ext uri="{FF2B5EF4-FFF2-40B4-BE49-F238E27FC236}">
                <a16:creationId xmlns:a16="http://schemas.microsoft.com/office/drawing/2014/main" id="{0F92131A-3638-CECE-1CCC-E15CFA548D05}"/>
              </a:ext>
            </a:extLst>
          </p:cNvPr>
          <p:cNvSpPr/>
          <p:nvPr/>
        </p:nvSpPr>
        <p:spPr>
          <a:xfrm rot="5400000">
            <a:off x="-2283210" y="2232401"/>
            <a:ext cx="6908802" cy="2342391"/>
          </a:xfrm>
          <a:prstGeom prst="triangle">
            <a:avLst>
              <a:gd name="adj" fmla="val 49643"/>
            </a:avLst>
          </a:prstGeom>
          <a:solidFill>
            <a:schemeClr val="tx2">
              <a:lumMod val="10000"/>
              <a:lumOff val="9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3" name="Picture 2">
            <a:extLst>
              <a:ext uri="{FF2B5EF4-FFF2-40B4-BE49-F238E27FC236}">
                <a16:creationId xmlns:a16="http://schemas.microsoft.com/office/drawing/2014/main" id="{D8A8A9DD-5C95-FE48-D86A-18FA88A30EB9}"/>
              </a:ext>
            </a:extLst>
          </p:cNvPr>
          <p:cNvPicPr>
            <a:picLocks noChangeAspect="1"/>
          </p:cNvPicPr>
          <p:nvPr/>
        </p:nvPicPr>
        <p:blipFill>
          <a:blip r:embed="rId4"/>
          <a:stretch>
            <a:fillRect/>
          </a:stretch>
        </p:blipFill>
        <p:spPr>
          <a:xfrm>
            <a:off x="18171143" y="2190986"/>
            <a:ext cx="1776332" cy="2655454"/>
          </a:xfrm>
          <a:prstGeom prst="rect">
            <a:avLst/>
          </a:prstGeom>
        </p:spPr>
      </p:pic>
      <p:pic>
        <p:nvPicPr>
          <p:cNvPr id="5" name="Picture 4">
            <a:extLst>
              <a:ext uri="{FF2B5EF4-FFF2-40B4-BE49-F238E27FC236}">
                <a16:creationId xmlns:a16="http://schemas.microsoft.com/office/drawing/2014/main" id="{9AE7A4D0-C0DA-B232-DA4C-0831FE87E8D4}"/>
              </a:ext>
            </a:extLst>
          </p:cNvPr>
          <p:cNvPicPr>
            <a:picLocks noChangeAspect="1"/>
          </p:cNvPicPr>
          <p:nvPr/>
        </p:nvPicPr>
        <p:blipFill>
          <a:blip r:embed="rId5"/>
          <a:stretch>
            <a:fillRect/>
          </a:stretch>
        </p:blipFill>
        <p:spPr>
          <a:xfrm>
            <a:off x="16217140" y="2190987"/>
            <a:ext cx="1776332" cy="2655454"/>
          </a:xfrm>
          <a:prstGeom prst="rect">
            <a:avLst/>
          </a:prstGeom>
        </p:spPr>
      </p:pic>
      <p:sp>
        <p:nvSpPr>
          <p:cNvPr id="20" name="TextBox 19">
            <a:extLst>
              <a:ext uri="{FF2B5EF4-FFF2-40B4-BE49-F238E27FC236}">
                <a16:creationId xmlns:a16="http://schemas.microsoft.com/office/drawing/2014/main" id="{C7A68D1A-67DE-4136-45D1-30A62F42793C}"/>
              </a:ext>
            </a:extLst>
          </p:cNvPr>
          <p:cNvSpPr txBox="1"/>
          <p:nvPr/>
        </p:nvSpPr>
        <p:spPr>
          <a:xfrm>
            <a:off x="16143746" y="4846440"/>
            <a:ext cx="457663" cy="261610"/>
          </a:xfrm>
          <a:prstGeom prst="rect">
            <a:avLst/>
          </a:prstGeom>
          <a:noFill/>
        </p:spPr>
        <p:txBody>
          <a:bodyPr wrap="square" rtlCol="0">
            <a:spAutoFit/>
          </a:bodyPr>
          <a:lstStyle/>
          <a:p>
            <a:r>
              <a:rPr lang="en-GB" sz="1050">
                <a:latin typeface="Times New Roman" panose="02020603050405020304" pitchFamily="18" charset="0"/>
                <a:cs typeface="Times New Roman" panose="02020603050405020304" pitchFamily="18" charset="0"/>
              </a:rPr>
              <a:t>[17]</a:t>
            </a:r>
          </a:p>
        </p:txBody>
      </p:sp>
      <p:sp>
        <p:nvSpPr>
          <p:cNvPr id="21" name="TextBox 20">
            <a:extLst>
              <a:ext uri="{FF2B5EF4-FFF2-40B4-BE49-F238E27FC236}">
                <a16:creationId xmlns:a16="http://schemas.microsoft.com/office/drawing/2014/main" id="{4915F7BA-49AE-0484-5806-8C29FCDDF14A}"/>
              </a:ext>
            </a:extLst>
          </p:cNvPr>
          <p:cNvSpPr txBox="1"/>
          <p:nvPr/>
        </p:nvSpPr>
        <p:spPr>
          <a:xfrm>
            <a:off x="18052535" y="4846440"/>
            <a:ext cx="457663" cy="261610"/>
          </a:xfrm>
          <a:prstGeom prst="rect">
            <a:avLst/>
          </a:prstGeom>
          <a:noFill/>
        </p:spPr>
        <p:txBody>
          <a:bodyPr wrap="square" rtlCol="0">
            <a:spAutoFit/>
          </a:bodyPr>
          <a:lstStyle/>
          <a:p>
            <a:r>
              <a:rPr lang="en-GB" sz="1050">
                <a:latin typeface="Times New Roman" panose="02020603050405020304" pitchFamily="18" charset="0"/>
                <a:cs typeface="Times New Roman" panose="02020603050405020304" pitchFamily="18" charset="0"/>
              </a:rPr>
              <a:t>[18]</a:t>
            </a:r>
          </a:p>
        </p:txBody>
      </p:sp>
      <p:sp>
        <p:nvSpPr>
          <p:cNvPr id="8" name="TextBox 7">
            <a:extLst>
              <a:ext uri="{FF2B5EF4-FFF2-40B4-BE49-F238E27FC236}">
                <a16:creationId xmlns:a16="http://schemas.microsoft.com/office/drawing/2014/main" id="{EE0C3D26-3C2C-3D88-92CC-E2BD00EB50F1}"/>
              </a:ext>
            </a:extLst>
          </p:cNvPr>
          <p:cNvSpPr txBox="1"/>
          <p:nvPr/>
        </p:nvSpPr>
        <p:spPr>
          <a:xfrm>
            <a:off x="3331176" y="177800"/>
            <a:ext cx="5529648" cy="52322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US" sz="2800" b="1">
                <a:latin typeface="Times New Roman" panose="02020603050405020304" pitchFamily="18" charset="0"/>
                <a:cs typeface="Times New Roman" panose="02020603050405020304" pitchFamily="18" charset="0"/>
              </a:rPr>
              <a:t>Concept creation</a:t>
            </a:r>
          </a:p>
        </p:txBody>
      </p:sp>
      <p:pic>
        <p:nvPicPr>
          <p:cNvPr id="2" name="Picture 1">
            <a:extLst>
              <a:ext uri="{FF2B5EF4-FFF2-40B4-BE49-F238E27FC236}">
                <a16:creationId xmlns:a16="http://schemas.microsoft.com/office/drawing/2014/main" id="{FC0574D6-4AEC-8ECB-8918-75D37D3C7A1F}"/>
              </a:ext>
            </a:extLst>
          </p:cNvPr>
          <p:cNvPicPr>
            <a:picLocks noChangeAspect="1"/>
          </p:cNvPicPr>
          <p:nvPr/>
        </p:nvPicPr>
        <p:blipFill>
          <a:blip r:embed="rId6">
            <a:biLevel thresh="50000"/>
          </a:blip>
          <a:srcRect l="15605" t="8041" r="45266" b="3436"/>
          <a:stretch/>
        </p:blipFill>
        <p:spPr>
          <a:xfrm>
            <a:off x="2324864" y="-6308682"/>
            <a:ext cx="2012624" cy="6070862"/>
          </a:xfrm>
          <a:prstGeom prst="rect">
            <a:avLst/>
          </a:prstGeom>
        </p:spPr>
      </p:pic>
      <p:pic>
        <p:nvPicPr>
          <p:cNvPr id="10" name="Picture 9" descr="A drawing of a landscape with trees and a river&#10;&#10;Description automatically generated">
            <a:extLst>
              <a:ext uri="{FF2B5EF4-FFF2-40B4-BE49-F238E27FC236}">
                <a16:creationId xmlns:a16="http://schemas.microsoft.com/office/drawing/2014/main" id="{5630BD1F-5096-53DF-67CA-EFE215B871F9}"/>
              </a:ext>
            </a:extLst>
          </p:cNvPr>
          <p:cNvPicPr>
            <a:picLocks noChangeAspect="1"/>
          </p:cNvPicPr>
          <p:nvPr/>
        </p:nvPicPr>
        <p:blipFill>
          <a:blip r:embed="rId7">
            <a:extLst>
              <a:ext uri="{28A0092B-C50C-407E-A947-70E740481C1C}">
                <a14:useLocalDpi xmlns:a14="http://schemas.microsoft.com/office/drawing/2010/main" val="0"/>
              </a:ext>
            </a:extLst>
          </a:blip>
          <a:stretch>
            <a:fillRect/>
          </a:stretch>
        </p:blipFill>
        <p:spPr>
          <a:xfrm>
            <a:off x="2342386" y="-5929212"/>
            <a:ext cx="7524750" cy="5657850"/>
          </a:xfrm>
          <a:prstGeom prst="rect">
            <a:avLst/>
          </a:prstGeom>
        </p:spPr>
      </p:pic>
      <p:pic>
        <p:nvPicPr>
          <p:cNvPr id="14" name="Online Media 13" title="Close Up Of Hand Closing To Fist Animation">
            <a:hlinkClick r:id="" action="ppaction://media"/>
            <a:extLst>
              <a:ext uri="{FF2B5EF4-FFF2-40B4-BE49-F238E27FC236}">
                <a16:creationId xmlns:a16="http://schemas.microsoft.com/office/drawing/2014/main" id="{83FDD890-7725-2A75-1B5D-1BF922200E32}"/>
              </a:ext>
            </a:extLst>
          </p:cNvPr>
          <p:cNvPicPr>
            <a:picLocks noRot="1" noChangeAspect="1"/>
          </p:cNvPicPr>
          <p:nvPr>
            <a:videoFile r:link="rId1"/>
          </p:nvPr>
        </p:nvPicPr>
        <p:blipFill>
          <a:blip r:embed="rId8"/>
          <a:stretch>
            <a:fillRect/>
          </a:stretch>
        </p:blipFill>
        <p:spPr>
          <a:xfrm>
            <a:off x="-8097926" y="1555455"/>
            <a:ext cx="7563305" cy="4269927"/>
          </a:xfrm>
          <a:prstGeom prst="rect">
            <a:avLst/>
          </a:prstGeom>
        </p:spPr>
      </p:pic>
      <p:sp>
        <p:nvSpPr>
          <p:cNvPr id="4" name="TextBox 3">
            <a:extLst>
              <a:ext uri="{FF2B5EF4-FFF2-40B4-BE49-F238E27FC236}">
                <a16:creationId xmlns:a16="http://schemas.microsoft.com/office/drawing/2014/main" id="{488680FB-9D7A-1CF0-708A-A4EFC804FAA5}"/>
              </a:ext>
            </a:extLst>
          </p:cNvPr>
          <p:cNvSpPr txBox="1"/>
          <p:nvPr/>
        </p:nvSpPr>
        <p:spPr>
          <a:xfrm>
            <a:off x="-1449853" y="5517605"/>
            <a:ext cx="520002" cy="307777"/>
          </a:xfrm>
          <a:prstGeom prst="rect">
            <a:avLst/>
          </a:prstGeom>
          <a:noFill/>
        </p:spPr>
        <p:txBody>
          <a:bodyPr wrap="square">
            <a:spAutoFit/>
          </a:bodyPr>
          <a:lstStyle/>
          <a:p>
            <a:r>
              <a:rPr lang="en-GB" sz="1400">
                <a:latin typeface="Times New Roman" panose="02020603050405020304" pitchFamily="18" charset="0"/>
                <a:cs typeface="Times New Roman" panose="02020603050405020304" pitchFamily="18" charset="0"/>
              </a:rPr>
              <a:t>[23]</a:t>
            </a:r>
            <a:endParaRPr lang="en-GB" sz="1400"/>
          </a:p>
        </p:txBody>
      </p:sp>
      <p:pic>
        <p:nvPicPr>
          <p:cNvPr id="6" name="Picture 5">
            <a:extLst>
              <a:ext uri="{FF2B5EF4-FFF2-40B4-BE49-F238E27FC236}">
                <a16:creationId xmlns:a16="http://schemas.microsoft.com/office/drawing/2014/main" id="{A767ED91-2788-962A-33DB-1BFF9AB493F9}"/>
              </a:ext>
            </a:extLst>
          </p:cNvPr>
          <p:cNvPicPr>
            <a:picLocks noChangeAspect="1"/>
          </p:cNvPicPr>
          <p:nvPr/>
        </p:nvPicPr>
        <p:blipFill>
          <a:blip r:embed="rId9">
            <a:extLst>
              <a:ext uri="{BEBA8EAE-BF5A-486C-A8C5-ECC9F3942E4B}">
                <a14:imgProps xmlns:a14="http://schemas.microsoft.com/office/drawing/2010/main">
                  <a14:imgLayer r:embed="rId10">
                    <a14:imgEffect>
                      <a14:brightnessContrast contrast="40000"/>
                    </a14:imgEffect>
                  </a14:imgLayer>
                </a14:imgProps>
              </a:ext>
            </a:extLst>
          </a:blip>
          <a:srcRect l="26164" t="27500" r="21931" b="22083"/>
          <a:stretch/>
        </p:blipFill>
        <p:spPr>
          <a:xfrm>
            <a:off x="1715623" y="-3645716"/>
            <a:ext cx="2669722" cy="3457575"/>
          </a:xfrm>
          <a:prstGeom prst="rect">
            <a:avLst/>
          </a:prstGeom>
        </p:spPr>
      </p:pic>
      <p:pic>
        <p:nvPicPr>
          <p:cNvPr id="9" name="Picture 8">
            <a:extLst>
              <a:ext uri="{FF2B5EF4-FFF2-40B4-BE49-F238E27FC236}">
                <a16:creationId xmlns:a16="http://schemas.microsoft.com/office/drawing/2014/main" id="{0AB8704B-CFD4-CC1B-D872-C87071575F31}"/>
              </a:ext>
            </a:extLst>
          </p:cNvPr>
          <p:cNvPicPr>
            <a:picLocks noChangeAspect="1"/>
          </p:cNvPicPr>
          <p:nvPr/>
        </p:nvPicPr>
        <p:blipFill>
          <a:blip r:embed="rId11">
            <a:extLst>
              <a:ext uri="{BEBA8EAE-BF5A-486C-A8C5-ECC9F3942E4B}">
                <a14:imgProps xmlns:a14="http://schemas.microsoft.com/office/drawing/2010/main">
                  <a14:imgLayer r:embed="rId12">
                    <a14:imgEffect>
                      <a14:brightnessContrast contrast="40000"/>
                    </a14:imgEffect>
                  </a14:imgLayer>
                </a14:imgProps>
              </a:ext>
            </a:extLst>
          </a:blip>
          <a:srcRect l="4259" t="24421" r="9709" b="32441"/>
          <a:stretch/>
        </p:blipFill>
        <p:spPr>
          <a:xfrm>
            <a:off x="4702031" y="-3629629"/>
            <a:ext cx="5147583" cy="3441488"/>
          </a:xfrm>
          <a:prstGeom prst="rect">
            <a:avLst/>
          </a:prstGeom>
        </p:spPr>
      </p:pic>
      <p:pic>
        <p:nvPicPr>
          <p:cNvPr id="1026" name="Picture 2" descr="Human Anatomy Fundamentals: Flexibility and Joint Limitations">
            <a:extLst>
              <a:ext uri="{FF2B5EF4-FFF2-40B4-BE49-F238E27FC236}">
                <a16:creationId xmlns:a16="http://schemas.microsoft.com/office/drawing/2014/main" id="{D9E7C18E-5C2D-7525-0056-B024964EECED}"/>
              </a:ext>
            </a:extLst>
          </p:cNvPr>
          <p:cNvPicPr>
            <a:picLocks noChangeAspect="1" noChangeArrowheads="1"/>
          </p:cNvPicPr>
          <p:nvPr/>
        </p:nvPicPr>
        <p:blipFill rotWithShape="1">
          <a:blip r:embed="rId13">
            <a:extLst>
              <a:ext uri="{28A0092B-C50C-407E-A947-70E740481C1C}">
                <a14:useLocalDpi xmlns:a14="http://schemas.microsoft.com/office/drawing/2010/main" val="0"/>
              </a:ext>
            </a:extLst>
          </a:blip>
          <a:srcRect r="1303"/>
          <a:stretch/>
        </p:blipFill>
        <p:spPr bwMode="auto">
          <a:xfrm>
            <a:off x="4929787" y="1654814"/>
            <a:ext cx="4898251" cy="3862790"/>
          </a:xfrm>
          <a:prstGeom prst="rect">
            <a:avLst/>
          </a:prstGeom>
          <a:noFill/>
          <a:extLst>
            <a:ext uri="{909E8E84-426E-40DD-AFC4-6F175D3DCCD1}">
              <a14:hiddenFill xmlns:a14="http://schemas.microsoft.com/office/drawing/2010/main">
                <a:solidFill>
                  <a:srgbClr val="FFFFFF"/>
                </a:solidFill>
              </a14:hiddenFill>
            </a:ext>
          </a:extLst>
        </p:spPr>
      </p:pic>
      <p:sp>
        <p:nvSpPr>
          <p:cNvPr id="7" name="TextBox 6">
            <a:extLst>
              <a:ext uri="{FF2B5EF4-FFF2-40B4-BE49-F238E27FC236}">
                <a16:creationId xmlns:a16="http://schemas.microsoft.com/office/drawing/2014/main" id="{54F28C30-2ED6-E12D-0006-C7E37F9B2C70}"/>
              </a:ext>
            </a:extLst>
          </p:cNvPr>
          <p:cNvSpPr txBox="1"/>
          <p:nvPr/>
        </p:nvSpPr>
        <p:spPr>
          <a:xfrm>
            <a:off x="9822440" y="5146383"/>
            <a:ext cx="482824" cy="307777"/>
          </a:xfrm>
          <a:prstGeom prst="rect">
            <a:avLst/>
          </a:prstGeom>
          <a:noFill/>
        </p:spPr>
        <p:txBody>
          <a:bodyPr wrap="none" rtlCol="0">
            <a:spAutoFit/>
          </a:bodyPr>
          <a:lstStyle/>
          <a:p>
            <a:r>
              <a:rPr lang="en-US" sz="1400" dirty="0">
                <a:latin typeface="Times New Roman" panose="02020603050405020304" pitchFamily="18" charset="0"/>
                <a:cs typeface="Times New Roman" panose="02020603050405020304" pitchFamily="18" charset="0"/>
              </a:rPr>
              <a:t>[27]</a:t>
            </a:r>
            <a:endParaRPr lang="en-GB" sz="1400" dirty="0">
              <a:latin typeface="Times New Roman" panose="02020603050405020304" pitchFamily="18" charset="0"/>
              <a:cs typeface="Times New Roman" panose="02020603050405020304" pitchFamily="18" charset="0"/>
            </a:endParaRPr>
          </a:p>
        </p:txBody>
      </p:sp>
      <p:sp>
        <p:nvSpPr>
          <p:cNvPr id="11" name="TextBox 10">
            <a:extLst>
              <a:ext uri="{FF2B5EF4-FFF2-40B4-BE49-F238E27FC236}">
                <a16:creationId xmlns:a16="http://schemas.microsoft.com/office/drawing/2014/main" id="{F5998A8B-A971-0726-4BED-7B9F7D394124}"/>
              </a:ext>
            </a:extLst>
          </p:cNvPr>
          <p:cNvSpPr txBox="1"/>
          <p:nvPr/>
        </p:nvSpPr>
        <p:spPr>
          <a:xfrm>
            <a:off x="2644787" y="1654814"/>
            <a:ext cx="2799735" cy="4647426"/>
          </a:xfrm>
          <a:prstGeom prst="rect">
            <a:avLst/>
          </a:prstGeom>
          <a:noFill/>
        </p:spPr>
        <p:txBody>
          <a:bodyPr wrap="square" rtlCol="0">
            <a:spAutoFit/>
          </a:bodyPr>
          <a:lstStyle/>
          <a:p>
            <a:r>
              <a:rPr lang="en-US" sz="1600" b="1" dirty="0">
                <a:latin typeface="Times New Roman" panose="02020603050405020304" pitchFamily="18" charset="0"/>
                <a:cs typeface="Times New Roman" panose="02020603050405020304" pitchFamily="18" charset="0"/>
              </a:rPr>
              <a:t>Shoulder</a:t>
            </a:r>
          </a:p>
          <a:p>
            <a:r>
              <a:rPr lang="en-US" sz="1600" dirty="0">
                <a:latin typeface="Times New Roman" panose="02020603050405020304" pitchFamily="18" charset="0"/>
                <a:cs typeface="Times New Roman" panose="02020603050405020304" pitchFamily="18" charset="0"/>
              </a:rPr>
              <a:t>Acromioclavicular Joint</a:t>
            </a:r>
          </a:p>
          <a:p>
            <a:r>
              <a:rPr lang="en-US" sz="1600" i="1" dirty="0">
                <a:latin typeface="Times New Roman" panose="02020603050405020304" pitchFamily="18" charset="0"/>
                <a:cs typeface="Times New Roman" panose="02020603050405020304" pitchFamily="18" charset="0"/>
              </a:rPr>
              <a:t>(Plane synovial)</a:t>
            </a:r>
          </a:p>
          <a:p>
            <a:r>
              <a:rPr lang="en-US" sz="1600" dirty="0">
                <a:latin typeface="Times New Roman" panose="02020603050405020304" pitchFamily="18" charset="0"/>
                <a:cs typeface="Times New Roman" panose="02020603050405020304" pitchFamily="18" charset="0"/>
              </a:rPr>
              <a:t>Glenohumeral Joint </a:t>
            </a:r>
          </a:p>
          <a:p>
            <a:r>
              <a:rPr lang="en-US" sz="1600" i="1" dirty="0">
                <a:latin typeface="Times New Roman" panose="02020603050405020304" pitchFamily="18" charset="0"/>
                <a:cs typeface="Times New Roman" panose="02020603050405020304" pitchFamily="18" charset="0"/>
              </a:rPr>
              <a:t>(Synovial ball-and-socket)</a:t>
            </a:r>
          </a:p>
          <a:p>
            <a:endParaRPr lang="en-US" sz="1600" dirty="0">
              <a:latin typeface="Times New Roman" panose="02020603050405020304" pitchFamily="18" charset="0"/>
              <a:cs typeface="Times New Roman" panose="02020603050405020304" pitchFamily="18" charset="0"/>
            </a:endParaRPr>
          </a:p>
          <a:p>
            <a:r>
              <a:rPr lang="en-US" sz="1600" b="1" dirty="0">
                <a:latin typeface="Times New Roman" panose="02020603050405020304" pitchFamily="18" charset="0"/>
                <a:ea typeface="Tahoma" panose="020B0604030504040204" pitchFamily="34" charset="0"/>
                <a:cs typeface="Times New Roman" panose="02020603050405020304" pitchFamily="18" charset="0"/>
              </a:rPr>
              <a:t>Elbow </a:t>
            </a:r>
          </a:p>
          <a:p>
            <a:r>
              <a:rPr lang="en-US" sz="1600" dirty="0">
                <a:latin typeface="Times New Roman" panose="02020603050405020304" pitchFamily="18" charset="0"/>
                <a:cs typeface="Times New Roman" panose="02020603050405020304" pitchFamily="18" charset="0"/>
              </a:rPr>
              <a:t>Ginglymus Joint </a:t>
            </a:r>
          </a:p>
          <a:p>
            <a:r>
              <a:rPr lang="en-US" sz="1600" i="1" dirty="0">
                <a:latin typeface="Times New Roman" panose="02020603050405020304" pitchFamily="18" charset="0"/>
                <a:cs typeface="Times New Roman" panose="02020603050405020304" pitchFamily="18" charset="0"/>
              </a:rPr>
              <a:t>(Trochoginglymus)</a:t>
            </a:r>
          </a:p>
          <a:p>
            <a:r>
              <a:rPr lang="en-US" sz="1600" dirty="0">
                <a:latin typeface="Times New Roman" panose="02020603050405020304" pitchFamily="18" charset="0"/>
                <a:cs typeface="Times New Roman" panose="02020603050405020304" pitchFamily="18" charset="0"/>
              </a:rPr>
              <a:t>Hinge Joint</a:t>
            </a:r>
          </a:p>
          <a:p>
            <a:r>
              <a:rPr lang="en-US" sz="1600" i="1" dirty="0">
                <a:latin typeface="Times New Roman" panose="02020603050405020304" pitchFamily="18" charset="0"/>
                <a:cs typeface="Times New Roman" panose="02020603050405020304" pitchFamily="18" charset="0"/>
              </a:rPr>
              <a:t>(Synovial Hinge)</a:t>
            </a:r>
          </a:p>
          <a:p>
            <a:endParaRPr lang="en-US" sz="1600" i="1" dirty="0">
              <a:latin typeface="Times New Roman" panose="02020603050405020304" pitchFamily="18" charset="0"/>
              <a:cs typeface="Times New Roman" panose="02020603050405020304" pitchFamily="18" charset="0"/>
            </a:endParaRPr>
          </a:p>
          <a:p>
            <a:r>
              <a:rPr lang="en-US" sz="1600" b="1" dirty="0">
                <a:latin typeface="Times New Roman" panose="02020603050405020304" pitchFamily="18" charset="0"/>
                <a:cs typeface="Times New Roman" panose="02020603050405020304" pitchFamily="18" charset="0"/>
              </a:rPr>
              <a:t>Wrist</a:t>
            </a:r>
            <a:r>
              <a:rPr lang="en-US" sz="1600" dirty="0">
                <a:latin typeface="Times New Roman" panose="02020603050405020304" pitchFamily="18" charset="0"/>
                <a:cs typeface="Times New Roman" panose="02020603050405020304" pitchFamily="18" charset="0"/>
              </a:rPr>
              <a:t> </a:t>
            </a:r>
          </a:p>
          <a:p>
            <a:r>
              <a:rPr lang="en-US" sz="1600" dirty="0">
                <a:latin typeface="Times New Roman" panose="02020603050405020304" pitchFamily="18" charset="0"/>
                <a:cs typeface="Times New Roman" panose="02020603050405020304" pitchFamily="18" charset="0"/>
              </a:rPr>
              <a:t>Radiocarpal Joint</a:t>
            </a:r>
          </a:p>
          <a:p>
            <a:r>
              <a:rPr lang="en-US" sz="1600" i="1" dirty="0">
                <a:latin typeface="Times New Roman" panose="02020603050405020304" pitchFamily="18" charset="0"/>
                <a:cs typeface="Times New Roman" panose="02020603050405020304" pitchFamily="18" charset="0"/>
              </a:rPr>
              <a:t>(Condyloid-type synovial)</a:t>
            </a:r>
          </a:p>
          <a:p>
            <a:endParaRPr lang="en-US" sz="1600" i="1" dirty="0">
              <a:latin typeface="Times New Roman" panose="02020603050405020304" pitchFamily="18" charset="0"/>
              <a:cs typeface="Times New Roman" panose="02020603050405020304" pitchFamily="18" charset="0"/>
            </a:endParaRPr>
          </a:p>
          <a:p>
            <a:r>
              <a:rPr lang="en-US" sz="1600" dirty="0">
                <a:latin typeface="Times New Roman" panose="02020603050405020304" pitchFamily="18" charset="0"/>
                <a:cs typeface="Times New Roman" panose="02020603050405020304" pitchFamily="18" charset="0"/>
              </a:rPr>
              <a:t>[28]</a:t>
            </a:r>
          </a:p>
          <a:p>
            <a:endParaRPr lang="en-GB" dirty="0"/>
          </a:p>
        </p:txBody>
      </p:sp>
    </p:spTree>
    <p:extLst>
      <p:ext uri="{BB962C8B-B14F-4D97-AF65-F5344CB8AC3E}">
        <p14:creationId xmlns:p14="http://schemas.microsoft.com/office/powerpoint/2010/main" val="1791614427"/>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1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14"/>
                </p:tgtEl>
              </p:cMediaNode>
            </p:video>
            <p:seq concurrent="1" nextAc="seek">
              <p:cTn id="8" restart="whenNotActive" fill="hold" evtFilter="cancelBubble" nodeType="interactiveSeq">
                <p:stCondLst>
                  <p:cond evt="onClick" delay="0">
                    <p:tgtEl>
                      <p:spTgt spid="1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14"/>
                                        </p:tgtEl>
                                      </p:cBhvr>
                                    </p:cmd>
                                  </p:childTnLst>
                                </p:cTn>
                              </p:par>
                            </p:childTnLst>
                          </p:cTn>
                        </p:par>
                      </p:childTnLst>
                    </p:cTn>
                  </p:par>
                </p:childTnLst>
              </p:cTn>
              <p:nextCondLst>
                <p:cond evt="onClick" delay="0">
                  <p:tgtEl>
                    <p:spTgt spid="14"/>
                  </p:tgtEl>
                </p:cond>
              </p:nextCondLst>
            </p:seq>
          </p:childTnLst>
        </p:cTn>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91576D9-D1E4-99ED-6F91-8802B4AEFF85}"/>
            </a:ext>
          </a:extLst>
        </p:cNvPr>
        <p:cNvGrpSpPr/>
        <p:nvPr/>
      </p:nvGrpSpPr>
      <p:grpSpPr>
        <a:xfrm>
          <a:off x="0" y="0"/>
          <a:ext cx="0" cy="0"/>
          <a:chOff x="0" y="0"/>
          <a:chExt cx="0" cy="0"/>
        </a:xfrm>
      </p:grpSpPr>
      <p:sp>
        <p:nvSpPr>
          <p:cNvPr id="12" name="Isosceles Triangle 11">
            <a:extLst>
              <a:ext uri="{FF2B5EF4-FFF2-40B4-BE49-F238E27FC236}">
                <a16:creationId xmlns:a16="http://schemas.microsoft.com/office/drawing/2014/main" id="{FEC08090-2421-FDC6-57BD-EC5BC3A93949}"/>
              </a:ext>
            </a:extLst>
          </p:cNvPr>
          <p:cNvSpPr/>
          <p:nvPr/>
        </p:nvSpPr>
        <p:spPr>
          <a:xfrm rot="5400000" flipV="1">
            <a:off x="5078189" y="-223395"/>
            <a:ext cx="6857999" cy="7369623"/>
          </a:xfrm>
          <a:prstGeom prst="triangle">
            <a:avLst/>
          </a:prstGeom>
          <a:solidFill>
            <a:schemeClr val="accent2">
              <a:lumMod val="20000"/>
              <a:lumOff val="8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3" name="Isosceles Triangle 12">
            <a:extLst>
              <a:ext uri="{FF2B5EF4-FFF2-40B4-BE49-F238E27FC236}">
                <a16:creationId xmlns:a16="http://schemas.microsoft.com/office/drawing/2014/main" id="{0F92131A-3638-CECE-1CCC-E15CFA548D05}"/>
              </a:ext>
            </a:extLst>
          </p:cNvPr>
          <p:cNvSpPr/>
          <p:nvPr/>
        </p:nvSpPr>
        <p:spPr>
          <a:xfrm rot="5400000">
            <a:off x="307969" y="-358778"/>
            <a:ext cx="6908802" cy="7524750"/>
          </a:xfrm>
          <a:prstGeom prst="triangle">
            <a:avLst>
              <a:gd name="adj" fmla="val 49643"/>
            </a:avLst>
          </a:prstGeom>
          <a:solidFill>
            <a:schemeClr val="tx2">
              <a:lumMod val="10000"/>
              <a:lumOff val="9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3" name="Picture 2">
            <a:extLst>
              <a:ext uri="{FF2B5EF4-FFF2-40B4-BE49-F238E27FC236}">
                <a16:creationId xmlns:a16="http://schemas.microsoft.com/office/drawing/2014/main" id="{D8A8A9DD-5C95-FE48-D86A-18FA88A30EB9}"/>
              </a:ext>
            </a:extLst>
          </p:cNvPr>
          <p:cNvPicPr>
            <a:picLocks noChangeAspect="1"/>
          </p:cNvPicPr>
          <p:nvPr/>
        </p:nvPicPr>
        <p:blipFill>
          <a:blip r:embed="rId4"/>
          <a:stretch>
            <a:fillRect/>
          </a:stretch>
        </p:blipFill>
        <p:spPr>
          <a:xfrm>
            <a:off x="18171143" y="2190986"/>
            <a:ext cx="1776332" cy="2655454"/>
          </a:xfrm>
          <a:prstGeom prst="rect">
            <a:avLst/>
          </a:prstGeom>
        </p:spPr>
      </p:pic>
      <p:pic>
        <p:nvPicPr>
          <p:cNvPr id="5" name="Picture 4">
            <a:extLst>
              <a:ext uri="{FF2B5EF4-FFF2-40B4-BE49-F238E27FC236}">
                <a16:creationId xmlns:a16="http://schemas.microsoft.com/office/drawing/2014/main" id="{9AE7A4D0-C0DA-B232-DA4C-0831FE87E8D4}"/>
              </a:ext>
            </a:extLst>
          </p:cNvPr>
          <p:cNvPicPr>
            <a:picLocks noChangeAspect="1"/>
          </p:cNvPicPr>
          <p:nvPr/>
        </p:nvPicPr>
        <p:blipFill>
          <a:blip r:embed="rId5"/>
          <a:stretch>
            <a:fillRect/>
          </a:stretch>
        </p:blipFill>
        <p:spPr>
          <a:xfrm>
            <a:off x="16217140" y="2190987"/>
            <a:ext cx="1776332" cy="2655454"/>
          </a:xfrm>
          <a:prstGeom prst="rect">
            <a:avLst/>
          </a:prstGeom>
        </p:spPr>
      </p:pic>
      <p:sp>
        <p:nvSpPr>
          <p:cNvPr id="20" name="TextBox 19">
            <a:extLst>
              <a:ext uri="{FF2B5EF4-FFF2-40B4-BE49-F238E27FC236}">
                <a16:creationId xmlns:a16="http://schemas.microsoft.com/office/drawing/2014/main" id="{C7A68D1A-67DE-4136-45D1-30A62F42793C}"/>
              </a:ext>
            </a:extLst>
          </p:cNvPr>
          <p:cNvSpPr txBox="1"/>
          <p:nvPr/>
        </p:nvSpPr>
        <p:spPr>
          <a:xfrm>
            <a:off x="16143746" y="4846440"/>
            <a:ext cx="457663" cy="261610"/>
          </a:xfrm>
          <a:prstGeom prst="rect">
            <a:avLst/>
          </a:prstGeom>
          <a:noFill/>
        </p:spPr>
        <p:txBody>
          <a:bodyPr wrap="square" rtlCol="0">
            <a:spAutoFit/>
          </a:bodyPr>
          <a:lstStyle/>
          <a:p>
            <a:r>
              <a:rPr lang="en-GB" sz="1050">
                <a:latin typeface="Times New Roman" panose="02020603050405020304" pitchFamily="18" charset="0"/>
                <a:cs typeface="Times New Roman" panose="02020603050405020304" pitchFamily="18" charset="0"/>
              </a:rPr>
              <a:t>[17]</a:t>
            </a:r>
          </a:p>
        </p:txBody>
      </p:sp>
      <p:sp>
        <p:nvSpPr>
          <p:cNvPr id="21" name="TextBox 20">
            <a:extLst>
              <a:ext uri="{FF2B5EF4-FFF2-40B4-BE49-F238E27FC236}">
                <a16:creationId xmlns:a16="http://schemas.microsoft.com/office/drawing/2014/main" id="{4915F7BA-49AE-0484-5806-8C29FCDDF14A}"/>
              </a:ext>
            </a:extLst>
          </p:cNvPr>
          <p:cNvSpPr txBox="1"/>
          <p:nvPr/>
        </p:nvSpPr>
        <p:spPr>
          <a:xfrm>
            <a:off x="18052535" y="4846440"/>
            <a:ext cx="457663" cy="261610"/>
          </a:xfrm>
          <a:prstGeom prst="rect">
            <a:avLst/>
          </a:prstGeom>
          <a:noFill/>
        </p:spPr>
        <p:txBody>
          <a:bodyPr wrap="square" rtlCol="0">
            <a:spAutoFit/>
          </a:bodyPr>
          <a:lstStyle/>
          <a:p>
            <a:r>
              <a:rPr lang="en-GB" sz="1050">
                <a:latin typeface="Times New Roman" panose="02020603050405020304" pitchFamily="18" charset="0"/>
                <a:cs typeface="Times New Roman" panose="02020603050405020304" pitchFamily="18" charset="0"/>
              </a:rPr>
              <a:t>[18]</a:t>
            </a:r>
          </a:p>
        </p:txBody>
      </p:sp>
      <p:sp>
        <p:nvSpPr>
          <p:cNvPr id="8" name="TextBox 7">
            <a:extLst>
              <a:ext uri="{FF2B5EF4-FFF2-40B4-BE49-F238E27FC236}">
                <a16:creationId xmlns:a16="http://schemas.microsoft.com/office/drawing/2014/main" id="{EE0C3D26-3C2C-3D88-92CC-E2BD00EB50F1}"/>
              </a:ext>
            </a:extLst>
          </p:cNvPr>
          <p:cNvSpPr txBox="1"/>
          <p:nvPr/>
        </p:nvSpPr>
        <p:spPr>
          <a:xfrm>
            <a:off x="3331176" y="177800"/>
            <a:ext cx="5529648" cy="52322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US" sz="2800" b="1">
                <a:latin typeface="Times New Roman" panose="02020603050405020304" pitchFamily="18" charset="0"/>
                <a:cs typeface="Times New Roman" panose="02020603050405020304" pitchFamily="18" charset="0"/>
              </a:rPr>
              <a:t>Concept creation</a:t>
            </a:r>
          </a:p>
        </p:txBody>
      </p:sp>
      <p:pic>
        <p:nvPicPr>
          <p:cNvPr id="2" name="Picture 1">
            <a:extLst>
              <a:ext uri="{FF2B5EF4-FFF2-40B4-BE49-F238E27FC236}">
                <a16:creationId xmlns:a16="http://schemas.microsoft.com/office/drawing/2014/main" id="{FC0574D6-4AEC-8ECB-8918-75D37D3C7A1F}"/>
              </a:ext>
            </a:extLst>
          </p:cNvPr>
          <p:cNvPicPr>
            <a:picLocks noChangeAspect="1"/>
          </p:cNvPicPr>
          <p:nvPr/>
        </p:nvPicPr>
        <p:blipFill>
          <a:blip r:embed="rId6">
            <a:biLevel thresh="50000"/>
          </a:blip>
          <a:srcRect l="15605" t="8041" r="45266" b="3436"/>
          <a:stretch/>
        </p:blipFill>
        <p:spPr>
          <a:xfrm>
            <a:off x="2324864" y="-6308682"/>
            <a:ext cx="2012624" cy="6070862"/>
          </a:xfrm>
          <a:prstGeom prst="rect">
            <a:avLst/>
          </a:prstGeom>
        </p:spPr>
      </p:pic>
      <p:pic>
        <p:nvPicPr>
          <p:cNvPr id="10" name="Picture 9" descr="A drawing of a landscape with trees and a river&#10;&#10;Description automatically generated">
            <a:extLst>
              <a:ext uri="{FF2B5EF4-FFF2-40B4-BE49-F238E27FC236}">
                <a16:creationId xmlns:a16="http://schemas.microsoft.com/office/drawing/2014/main" id="{5630BD1F-5096-53DF-67CA-EFE215B871F9}"/>
              </a:ext>
            </a:extLst>
          </p:cNvPr>
          <p:cNvPicPr>
            <a:picLocks noChangeAspect="1"/>
          </p:cNvPicPr>
          <p:nvPr/>
        </p:nvPicPr>
        <p:blipFill>
          <a:blip r:embed="rId7">
            <a:extLst>
              <a:ext uri="{28A0092B-C50C-407E-A947-70E740481C1C}">
                <a14:useLocalDpi xmlns:a14="http://schemas.microsoft.com/office/drawing/2010/main" val="0"/>
              </a:ext>
            </a:extLst>
          </a:blip>
          <a:stretch>
            <a:fillRect/>
          </a:stretch>
        </p:blipFill>
        <p:spPr>
          <a:xfrm>
            <a:off x="2342386" y="-5929212"/>
            <a:ext cx="7524750" cy="5657850"/>
          </a:xfrm>
          <a:prstGeom prst="rect">
            <a:avLst/>
          </a:prstGeom>
        </p:spPr>
      </p:pic>
      <p:pic>
        <p:nvPicPr>
          <p:cNvPr id="14" name="Online Media 13" title="Close Up Of Hand Closing To Fist Animation">
            <a:hlinkClick r:id="" action="ppaction://media"/>
            <a:extLst>
              <a:ext uri="{FF2B5EF4-FFF2-40B4-BE49-F238E27FC236}">
                <a16:creationId xmlns:a16="http://schemas.microsoft.com/office/drawing/2014/main" id="{83FDD890-7725-2A75-1B5D-1BF922200E32}"/>
              </a:ext>
            </a:extLst>
          </p:cNvPr>
          <p:cNvPicPr>
            <a:picLocks noRot="1" noChangeAspect="1"/>
          </p:cNvPicPr>
          <p:nvPr>
            <a:videoFile r:link="rId1"/>
          </p:nvPr>
        </p:nvPicPr>
        <p:blipFill>
          <a:blip r:embed="rId8"/>
          <a:stretch>
            <a:fillRect/>
          </a:stretch>
        </p:blipFill>
        <p:spPr>
          <a:xfrm>
            <a:off x="-8097926" y="1555455"/>
            <a:ext cx="7563305" cy="4269927"/>
          </a:xfrm>
          <a:prstGeom prst="rect">
            <a:avLst/>
          </a:prstGeom>
        </p:spPr>
      </p:pic>
      <p:sp>
        <p:nvSpPr>
          <p:cNvPr id="4" name="TextBox 3">
            <a:extLst>
              <a:ext uri="{FF2B5EF4-FFF2-40B4-BE49-F238E27FC236}">
                <a16:creationId xmlns:a16="http://schemas.microsoft.com/office/drawing/2014/main" id="{488680FB-9D7A-1CF0-708A-A4EFC804FAA5}"/>
              </a:ext>
            </a:extLst>
          </p:cNvPr>
          <p:cNvSpPr txBox="1"/>
          <p:nvPr/>
        </p:nvSpPr>
        <p:spPr>
          <a:xfrm>
            <a:off x="-1449853" y="5517605"/>
            <a:ext cx="520002" cy="307777"/>
          </a:xfrm>
          <a:prstGeom prst="rect">
            <a:avLst/>
          </a:prstGeom>
          <a:noFill/>
        </p:spPr>
        <p:txBody>
          <a:bodyPr wrap="square">
            <a:spAutoFit/>
          </a:bodyPr>
          <a:lstStyle/>
          <a:p>
            <a:r>
              <a:rPr lang="en-GB" sz="1400">
                <a:latin typeface="Times New Roman" panose="02020603050405020304" pitchFamily="18" charset="0"/>
                <a:cs typeface="Times New Roman" panose="02020603050405020304" pitchFamily="18" charset="0"/>
              </a:rPr>
              <a:t>[23]</a:t>
            </a:r>
            <a:endParaRPr lang="en-GB" sz="1400"/>
          </a:p>
        </p:txBody>
      </p:sp>
      <p:pic>
        <p:nvPicPr>
          <p:cNvPr id="6" name="Picture 5">
            <a:extLst>
              <a:ext uri="{FF2B5EF4-FFF2-40B4-BE49-F238E27FC236}">
                <a16:creationId xmlns:a16="http://schemas.microsoft.com/office/drawing/2014/main" id="{A767ED91-2788-962A-33DB-1BFF9AB493F9}"/>
              </a:ext>
            </a:extLst>
          </p:cNvPr>
          <p:cNvPicPr>
            <a:picLocks noChangeAspect="1"/>
          </p:cNvPicPr>
          <p:nvPr/>
        </p:nvPicPr>
        <p:blipFill>
          <a:blip r:embed="rId9">
            <a:extLst>
              <a:ext uri="{BEBA8EAE-BF5A-486C-A8C5-ECC9F3942E4B}">
                <a14:imgProps xmlns:a14="http://schemas.microsoft.com/office/drawing/2010/main">
                  <a14:imgLayer r:embed="rId10">
                    <a14:imgEffect>
                      <a14:brightnessContrast contrast="40000"/>
                    </a14:imgEffect>
                  </a14:imgLayer>
                </a14:imgProps>
              </a:ext>
            </a:extLst>
          </a:blip>
          <a:srcRect l="26164" t="27500" r="21931" b="22083"/>
          <a:stretch/>
        </p:blipFill>
        <p:spPr>
          <a:xfrm>
            <a:off x="1715623" y="-3645716"/>
            <a:ext cx="2669722" cy="3457575"/>
          </a:xfrm>
          <a:prstGeom prst="rect">
            <a:avLst/>
          </a:prstGeom>
        </p:spPr>
      </p:pic>
      <p:pic>
        <p:nvPicPr>
          <p:cNvPr id="9" name="Picture 8">
            <a:extLst>
              <a:ext uri="{FF2B5EF4-FFF2-40B4-BE49-F238E27FC236}">
                <a16:creationId xmlns:a16="http://schemas.microsoft.com/office/drawing/2014/main" id="{0AB8704B-CFD4-CC1B-D872-C87071575F31}"/>
              </a:ext>
            </a:extLst>
          </p:cNvPr>
          <p:cNvPicPr>
            <a:picLocks noChangeAspect="1"/>
          </p:cNvPicPr>
          <p:nvPr/>
        </p:nvPicPr>
        <p:blipFill>
          <a:blip r:embed="rId11">
            <a:extLst>
              <a:ext uri="{BEBA8EAE-BF5A-486C-A8C5-ECC9F3942E4B}">
                <a14:imgProps xmlns:a14="http://schemas.microsoft.com/office/drawing/2010/main">
                  <a14:imgLayer r:embed="rId12">
                    <a14:imgEffect>
                      <a14:brightnessContrast contrast="40000"/>
                    </a14:imgEffect>
                  </a14:imgLayer>
                </a14:imgProps>
              </a:ext>
            </a:extLst>
          </a:blip>
          <a:srcRect l="4259" t="24421" r="9709" b="32441"/>
          <a:stretch/>
        </p:blipFill>
        <p:spPr>
          <a:xfrm>
            <a:off x="4702031" y="-3629629"/>
            <a:ext cx="5147583" cy="3441488"/>
          </a:xfrm>
          <a:prstGeom prst="rect">
            <a:avLst/>
          </a:prstGeom>
        </p:spPr>
      </p:pic>
      <p:pic>
        <p:nvPicPr>
          <p:cNvPr id="1026" name="Picture 2" descr="Human Anatomy Fundamentals: Flexibility and Joint Limitations">
            <a:extLst>
              <a:ext uri="{FF2B5EF4-FFF2-40B4-BE49-F238E27FC236}">
                <a16:creationId xmlns:a16="http://schemas.microsoft.com/office/drawing/2014/main" id="{D9E7C18E-5C2D-7525-0056-B024964EECED}"/>
              </a:ext>
            </a:extLst>
          </p:cNvPr>
          <p:cNvPicPr>
            <a:picLocks noChangeAspect="1" noChangeArrowheads="1"/>
          </p:cNvPicPr>
          <p:nvPr/>
        </p:nvPicPr>
        <p:blipFill rotWithShape="1">
          <a:blip r:embed="rId13">
            <a:extLst>
              <a:ext uri="{28A0092B-C50C-407E-A947-70E740481C1C}">
                <a14:useLocalDpi xmlns:a14="http://schemas.microsoft.com/office/drawing/2010/main" val="0"/>
              </a:ext>
            </a:extLst>
          </a:blip>
          <a:srcRect r="1303"/>
          <a:stretch/>
        </p:blipFill>
        <p:spPr bwMode="auto">
          <a:xfrm>
            <a:off x="15021305" y="1555455"/>
            <a:ext cx="4898251" cy="3862790"/>
          </a:xfrm>
          <a:prstGeom prst="rect">
            <a:avLst/>
          </a:prstGeom>
          <a:noFill/>
          <a:extLst>
            <a:ext uri="{909E8E84-426E-40DD-AFC4-6F175D3DCCD1}">
              <a14:hiddenFill xmlns:a14="http://schemas.microsoft.com/office/drawing/2010/main">
                <a:solidFill>
                  <a:srgbClr val="FFFFFF"/>
                </a:solidFill>
              </a14:hiddenFill>
            </a:ext>
          </a:extLst>
        </p:spPr>
      </p:pic>
      <p:sp>
        <p:nvSpPr>
          <p:cNvPr id="7" name="TextBox 6">
            <a:extLst>
              <a:ext uri="{FF2B5EF4-FFF2-40B4-BE49-F238E27FC236}">
                <a16:creationId xmlns:a16="http://schemas.microsoft.com/office/drawing/2014/main" id="{54F28C30-2ED6-E12D-0006-C7E37F9B2C70}"/>
              </a:ext>
            </a:extLst>
          </p:cNvPr>
          <p:cNvSpPr txBox="1"/>
          <p:nvPr/>
        </p:nvSpPr>
        <p:spPr>
          <a:xfrm>
            <a:off x="19913958" y="5047024"/>
            <a:ext cx="482824" cy="307777"/>
          </a:xfrm>
          <a:prstGeom prst="rect">
            <a:avLst/>
          </a:prstGeom>
          <a:noFill/>
        </p:spPr>
        <p:txBody>
          <a:bodyPr wrap="none" rtlCol="0">
            <a:spAutoFit/>
          </a:bodyPr>
          <a:lstStyle/>
          <a:p>
            <a:r>
              <a:rPr lang="en-US" sz="1400" dirty="0">
                <a:latin typeface="Times New Roman" panose="02020603050405020304" pitchFamily="18" charset="0"/>
                <a:cs typeface="Times New Roman" panose="02020603050405020304" pitchFamily="18" charset="0"/>
              </a:rPr>
              <a:t>[27]</a:t>
            </a:r>
            <a:endParaRPr lang="en-GB" sz="1400" dirty="0">
              <a:latin typeface="Times New Roman" panose="02020603050405020304" pitchFamily="18" charset="0"/>
              <a:cs typeface="Times New Roman" panose="02020603050405020304" pitchFamily="18" charset="0"/>
            </a:endParaRPr>
          </a:p>
        </p:txBody>
      </p:sp>
      <p:sp>
        <p:nvSpPr>
          <p:cNvPr id="11" name="TextBox 10">
            <a:extLst>
              <a:ext uri="{FF2B5EF4-FFF2-40B4-BE49-F238E27FC236}">
                <a16:creationId xmlns:a16="http://schemas.microsoft.com/office/drawing/2014/main" id="{F5998A8B-A971-0726-4BED-7B9F7D394124}"/>
              </a:ext>
            </a:extLst>
          </p:cNvPr>
          <p:cNvSpPr txBox="1"/>
          <p:nvPr/>
        </p:nvSpPr>
        <p:spPr>
          <a:xfrm>
            <a:off x="12736305" y="1555455"/>
            <a:ext cx="2799735" cy="4647426"/>
          </a:xfrm>
          <a:prstGeom prst="rect">
            <a:avLst/>
          </a:prstGeom>
          <a:noFill/>
        </p:spPr>
        <p:txBody>
          <a:bodyPr wrap="square" rtlCol="0">
            <a:spAutoFit/>
          </a:bodyPr>
          <a:lstStyle/>
          <a:p>
            <a:r>
              <a:rPr lang="en-US" sz="1600" b="1" dirty="0">
                <a:latin typeface="Times New Roman" panose="02020603050405020304" pitchFamily="18" charset="0"/>
                <a:cs typeface="Times New Roman" panose="02020603050405020304" pitchFamily="18" charset="0"/>
              </a:rPr>
              <a:t>Shoulder</a:t>
            </a:r>
          </a:p>
          <a:p>
            <a:r>
              <a:rPr lang="en-US" sz="1600" dirty="0">
                <a:latin typeface="Times New Roman" panose="02020603050405020304" pitchFamily="18" charset="0"/>
                <a:cs typeface="Times New Roman" panose="02020603050405020304" pitchFamily="18" charset="0"/>
              </a:rPr>
              <a:t>Acromioclavicular Joint</a:t>
            </a:r>
          </a:p>
          <a:p>
            <a:r>
              <a:rPr lang="en-US" sz="1600" i="1" dirty="0">
                <a:latin typeface="Times New Roman" panose="02020603050405020304" pitchFamily="18" charset="0"/>
                <a:cs typeface="Times New Roman" panose="02020603050405020304" pitchFamily="18" charset="0"/>
              </a:rPr>
              <a:t>(Plane synovial)</a:t>
            </a:r>
          </a:p>
          <a:p>
            <a:r>
              <a:rPr lang="en-US" sz="1600" dirty="0">
                <a:latin typeface="Times New Roman" panose="02020603050405020304" pitchFamily="18" charset="0"/>
                <a:cs typeface="Times New Roman" panose="02020603050405020304" pitchFamily="18" charset="0"/>
              </a:rPr>
              <a:t>Glenohumeral Joint </a:t>
            </a:r>
          </a:p>
          <a:p>
            <a:r>
              <a:rPr lang="en-US" sz="1600" i="1" dirty="0">
                <a:latin typeface="Times New Roman" panose="02020603050405020304" pitchFamily="18" charset="0"/>
                <a:cs typeface="Times New Roman" panose="02020603050405020304" pitchFamily="18" charset="0"/>
              </a:rPr>
              <a:t>(Synovial ball-and-socket)</a:t>
            </a:r>
          </a:p>
          <a:p>
            <a:endParaRPr lang="en-US" sz="1600" dirty="0">
              <a:latin typeface="Times New Roman" panose="02020603050405020304" pitchFamily="18" charset="0"/>
              <a:cs typeface="Times New Roman" panose="02020603050405020304" pitchFamily="18" charset="0"/>
            </a:endParaRPr>
          </a:p>
          <a:p>
            <a:r>
              <a:rPr lang="en-US" sz="1600" b="1" dirty="0">
                <a:latin typeface="Times New Roman" panose="02020603050405020304" pitchFamily="18" charset="0"/>
                <a:ea typeface="Tahoma" panose="020B0604030504040204" pitchFamily="34" charset="0"/>
                <a:cs typeface="Times New Roman" panose="02020603050405020304" pitchFamily="18" charset="0"/>
              </a:rPr>
              <a:t>Elbow </a:t>
            </a:r>
          </a:p>
          <a:p>
            <a:r>
              <a:rPr lang="en-US" sz="1600" dirty="0">
                <a:latin typeface="Times New Roman" panose="02020603050405020304" pitchFamily="18" charset="0"/>
                <a:cs typeface="Times New Roman" panose="02020603050405020304" pitchFamily="18" charset="0"/>
              </a:rPr>
              <a:t>Ginglymus Joint </a:t>
            </a:r>
          </a:p>
          <a:p>
            <a:r>
              <a:rPr lang="en-US" sz="1600" i="1" dirty="0">
                <a:latin typeface="Times New Roman" panose="02020603050405020304" pitchFamily="18" charset="0"/>
                <a:cs typeface="Times New Roman" panose="02020603050405020304" pitchFamily="18" charset="0"/>
              </a:rPr>
              <a:t>(Trochoginglymus)</a:t>
            </a:r>
          </a:p>
          <a:p>
            <a:r>
              <a:rPr lang="en-US" sz="1600" dirty="0">
                <a:latin typeface="Times New Roman" panose="02020603050405020304" pitchFamily="18" charset="0"/>
                <a:cs typeface="Times New Roman" panose="02020603050405020304" pitchFamily="18" charset="0"/>
              </a:rPr>
              <a:t>Hinge Joint</a:t>
            </a:r>
          </a:p>
          <a:p>
            <a:r>
              <a:rPr lang="en-US" sz="1600" i="1" dirty="0">
                <a:latin typeface="Times New Roman" panose="02020603050405020304" pitchFamily="18" charset="0"/>
                <a:cs typeface="Times New Roman" panose="02020603050405020304" pitchFamily="18" charset="0"/>
              </a:rPr>
              <a:t>(Synovial Hinge)</a:t>
            </a:r>
          </a:p>
          <a:p>
            <a:endParaRPr lang="en-US" sz="1600" i="1" dirty="0">
              <a:latin typeface="Times New Roman" panose="02020603050405020304" pitchFamily="18" charset="0"/>
              <a:cs typeface="Times New Roman" panose="02020603050405020304" pitchFamily="18" charset="0"/>
            </a:endParaRPr>
          </a:p>
          <a:p>
            <a:r>
              <a:rPr lang="en-US" sz="1600" b="1" dirty="0">
                <a:latin typeface="Times New Roman" panose="02020603050405020304" pitchFamily="18" charset="0"/>
                <a:cs typeface="Times New Roman" panose="02020603050405020304" pitchFamily="18" charset="0"/>
              </a:rPr>
              <a:t>Wrist</a:t>
            </a:r>
            <a:r>
              <a:rPr lang="en-US" sz="1600" dirty="0">
                <a:latin typeface="Times New Roman" panose="02020603050405020304" pitchFamily="18" charset="0"/>
                <a:cs typeface="Times New Roman" panose="02020603050405020304" pitchFamily="18" charset="0"/>
              </a:rPr>
              <a:t> </a:t>
            </a:r>
          </a:p>
          <a:p>
            <a:r>
              <a:rPr lang="en-US" sz="1600" dirty="0">
                <a:latin typeface="Times New Roman" panose="02020603050405020304" pitchFamily="18" charset="0"/>
                <a:cs typeface="Times New Roman" panose="02020603050405020304" pitchFamily="18" charset="0"/>
              </a:rPr>
              <a:t>Radiocarpal Joint</a:t>
            </a:r>
          </a:p>
          <a:p>
            <a:r>
              <a:rPr lang="en-US" sz="1600" i="1" dirty="0">
                <a:latin typeface="Times New Roman" panose="02020603050405020304" pitchFamily="18" charset="0"/>
                <a:cs typeface="Times New Roman" panose="02020603050405020304" pitchFamily="18" charset="0"/>
              </a:rPr>
              <a:t>(Condyloid-type synovial)</a:t>
            </a:r>
          </a:p>
          <a:p>
            <a:endParaRPr lang="en-US" sz="1600" i="1" dirty="0">
              <a:latin typeface="Times New Roman" panose="02020603050405020304" pitchFamily="18" charset="0"/>
              <a:cs typeface="Times New Roman" panose="02020603050405020304" pitchFamily="18" charset="0"/>
            </a:endParaRPr>
          </a:p>
          <a:p>
            <a:r>
              <a:rPr lang="en-US" sz="1600" dirty="0">
                <a:latin typeface="Times New Roman" panose="02020603050405020304" pitchFamily="18" charset="0"/>
                <a:cs typeface="Times New Roman" panose="02020603050405020304" pitchFamily="18" charset="0"/>
              </a:rPr>
              <a:t>[28]</a:t>
            </a:r>
          </a:p>
          <a:p>
            <a:endParaRPr lang="en-GB" dirty="0"/>
          </a:p>
        </p:txBody>
      </p:sp>
      <p:pic>
        <p:nvPicPr>
          <p:cNvPr id="17" name="Picture 16" descr="A person standing on a beach&#10;&#10;Description automatically generated">
            <a:extLst>
              <a:ext uri="{FF2B5EF4-FFF2-40B4-BE49-F238E27FC236}">
                <a16:creationId xmlns:a16="http://schemas.microsoft.com/office/drawing/2014/main" id="{37AD78F6-0D81-B109-956D-2228575C88C6}"/>
              </a:ext>
            </a:extLst>
          </p:cNvPr>
          <p:cNvPicPr>
            <a:picLocks noChangeAspect="1"/>
          </p:cNvPicPr>
          <p:nvPr/>
        </p:nvPicPr>
        <p:blipFill>
          <a:blip r:embed="rId14">
            <a:extLst>
              <a:ext uri="{28A0092B-C50C-407E-A947-70E740481C1C}">
                <a14:useLocalDpi xmlns:a14="http://schemas.microsoft.com/office/drawing/2010/main" val="0"/>
              </a:ext>
            </a:extLst>
          </a:blip>
          <a:srcRect l="2353" t="3126" r="1361" b="6105"/>
          <a:stretch/>
        </p:blipFill>
        <p:spPr>
          <a:xfrm>
            <a:off x="1065125" y="2095355"/>
            <a:ext cx="4441372" cy="2416356"/>
          </a:xfrm>
          <a:prstGeom prst="rect">
            <a:avLst/>
          </a:prstGeom>
        </p:spPr>
      </p:pic>
      <p:sp>
        <p:nvSpPr>
          <p:cNvPr id="18" name="TextBox 17">
            <a:extLst>
              <a:ext uri="{FF2B5EF4-FFF2-40B4-BE49-F238E27FC236}">
                <a16:creationId xmlns:a16="http://schemas.microsoft.com/office/drawing/2014/main" id="{1E40BEF6-3D8A-13C0-E5ED-2CEAE7D5CA36}"/>
              </a:ext>
            </a:extLst>
          </p:cNvPr>
          <p:cNvSpPr txBox="1"/>
          <p:nvPr/>
        </p:nvSpPr>
        <p:spPr>
          <a:xfrm>
            <a:off x="5042581" y="4538663"/>
            <a:ext cx="804466" cy="307777"/>
          </a:xfrm>
          <a:prstGeom prst="rect">
            <a:avLst/>
          </a:prstGeom>
          <a:noFill/>
        </p:spPr>
        <p:txBody>
          <a:bodyPr wrap="square" rtlCol="0">
            <a:spAutoFit/>
          </a:bodyPr>
          <a:lstStyle/>
          <a:p>
            <a:r>
              <a:rPr lang="en-US" sz="1400" dirty="0">
                <a:latin typeface="Times New Roman" panose="02020603050405020304" pitchFamily="18" charset="0"/>
                <a:cs typeface="Times New Roman" panose="02020603050405020304" pitchFamily="18" charset="0"/>
              </a:rPr>
              <a:t>[29]</a:t>
            </a:r>
            <a:endParaRPr lang="en-GB" sz="1400" dirty="0">
              <a:latin typeface="Times New Roman" panose="02020603050405020304" pitchFamily="18" charset="0"/>
              <a:cs typeface="Times New Roman" panose="02020603050405020304" pitchFamily="18" charset="0"/>
            </a:endParaRPr>
          </a:p>
        </p:txBody>
      </p:sp>
      <p:pic>
        <p:nvPicPr>
          <p:cNvPr id="22" name="Picture 21" descr="A person walking near water&#10;&#10;Description automatically generated">
            <a:extLst>
              <a:ext uri="{FF2B5EF4-FFF2-40B4-BE49-F238E27FC236}">
                <a16:creationId xmlns:a16="http://schemas.microsoft.com/office/drawing/2014/main" id="{736508A8-9192-B0B9-D80E-67DB12380568}"/>
              </a:ext>
            </a:extLst>
          </p:cNvPr>
          <p:cNvPicPr>
            <a:picLocks noChangeAspect="1"/>
          </p:cNvPicPr>
          <p:nvPr/>
        </p:nvPicPr>
        <p:blipFill>
          <a:blip r:embed="rId15">
            <a:extLst>
              <a:ext uri="{28A0092B-C50C-407E-A947-70E740481C1C}">
                <a14:useLocalDpi xmlns:a14="http://schemas.microsoft.com/office/drawing/2010/main" val="0"/>
              </a:ext>
            </a:extLst>
          </a:blip>
          <a:srcRect l="3894" t="3253" r="1372" b="7064"/>
          <a:stretch/>
        </p:blipFill>
        <p:spPr>
          <a:xfrm>
            <a:off x="5886916" y="2115791"/>
            <a:ext cx="4441372" cy="2395919"/>
          </a:xfrm>
          <a:prstGeom prst="rect">
            <a:avLst/>
          </a:prstGeom>
        </p:spPr>
      </p:pic>
      <p:sp>
        <p:nvSpPr>
          <p:cNvPr id="23" name="TextBox 22">
            <a:extLst>
              <a:ext uri="{FF2B5EF4-FFF2-40B4-BE49-F238E27FC236}">
                <a16:creationId xmlns:a16="http://schemas.microsoft.com/office/drawing/2014/main" id="{23F2C6AE-1A46-A1E6-4B20-1DC432181EEA}"/>
              </a:ext>
            </a:extLst>
          </p:cNvPr>
          <p:cNvSpPr txBox="1"/>
          <p:nvPr/>
        </p:nvSpPr>
        <p:spPr>
          <a:xfrm>
            <a:off x="9817577" y="4578379"/>
            <a:ext cx="804466" cy="307777"/>
          </a:xfrm>
          <a:prstGeom prst="rect">
            <a:avLst/>
          </a:prstGeom>
          <a:noFill/>
        </p:spPr>
        <p:txBody>
          <a:bodyPr wrap="square" rtlCol="0">
            <a:spAutoFit/>
          </a:bodyPr>
          <a:lstStyle/>
          <a:p>
            <a:r>
              <a:rPr lang="en-US" sz="1400" dirty="0">
                <a:latin typeface="Times New Roman" panose="02020603050405020304" pitchFamily="18" charset="0"/>
                <a:cs typeface="Times New Roman" panose="02020603050405020304" pitchFamily="18" charset="0"/>
              </a:rPr>
              <a:t>[30]</a:t>
            </a:r>
            <a:endParaRPr lang="en-GB" sz="1400"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4035693236"/>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1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14"/>
                </p:tgtEl>
              </p:cMediaNode>
            </p:video>
            <p:seq concurrent="1" nextAc="seek">
              <p:cTn id="8" restart="whenNotActive" fill="hold" evtFilter="cancelBubble" nodeType="interactiveSeq">
                <p:stCondLst>
                  <p:cond evt="onClick" delay="0">
                    <p:tgtEl>
                      <p:spTgt spid="1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14"/>
                                        </p:tgtEl>
                                      </p:cBhvr>
                                    </p:cmd>
                                  </p:childTnLst>
                                </p:cTn>
                              </p:par>
                            </p:childTnLst>
                          </p:cTn>
                        </p:par>
                      </p:childTnLst>
                    </p:cTn>
                  </p:par>
                </p:childTnLst>
              </p:cTn>
              <p:nextCondLst>
                <p:cond evt="onClick" delay="0">
                  <p:tgtEl>
                    <p:spTgt spid="14"/>
                  </p:tgtEl>
                </p:cond>
              </p:nextCondLst>
            </p:seq>
          </p:childTnLst>
        </p:cTn>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91576D9-D1E4-99ED-6F91-8802B4AEFF85}"/>
            </a:ext>
          </a:extLst>
        </p:cNvPr>
        <p:cNvGrpSpPr/>
        <p:nvPr/>
      </p:nvGrpSpPr>
      <p:grpSpPr>
        <a:xfrm>
          <a:off x="0" y="0"/>
          <a:ext cx="0" cy="0"/>
          <a:chOff x="0" y="0"/>
          <a:chExt cx="0" cy="0"/>
        </a:xfrm>
      </p:grpSpPr>
      <p:sp>
        <p:nvSpPr>
          <p:cNvPr id="12" name="Isosceles Triangle 11">
            <a:extLst>
              <a:ext uri="{FF2B5EF4-FFF2-40B4-BE49-F238E27FC236}">
                <a16:creationId xmlns:a16="http://schemas.microsoft.com/office/drawing/2014/main" id="{FEC08090-2421-FDC6-57BD-EC5BC3A93949}"/>
              </a:ext>
            </a:extLst>
          </p:cNvPr>
          <p:cNvSpPr/>
          <p:nvPr/>
        </p:nvSpPr>
        <p:spPr>
          <a:xfrm rot="5400000" flipV="1">
            <a:off x="4361069" y="-855935"/>
            <a:ext cx="7110451" cy="8685569"/>
          </a:xfrm>
          <a:prstGeom prst="triangle">
            <a:avLst/>
          </a:prstGeom>
          <a:solidFill>
            <a:schemeClr val="accent2">
              <a:lumMod val="20000"/>
              <a:lumOff val="8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3" name="Isosceles Triangle 12">
            <a:extLst>
              <a:ext uri="{FF2B5EF4-FFF2-40B4-BE49-F238E27FC236}">
                <a16:creationId xmlns:a16="http://schemas.microsoft.com/office/drawing/2014/main" id="{0F92131A-3638-CECE-1CCC-E15CFA548D05}"/>
              </a:ext>
            </a:extLst>
          </p:cNvPr>
          <p:cNvSpPr/>
          <p:nvPr/>
        </p:nvSpPr>
        <p:spPr>
          <a:xfrm rot="5400000">
            <a:off x="-1650722" y="1715034"/>
            <a:ext cx="6908802" cy="3607358"/>
          </a:xfrm>
          <a:prstGeom prst="triangle">
            <a:avLst>
              <a:gd name="adj" fmla="val 49643"/>
            </a:avLst>
          </a:prstGeom>
          <a:solidFill>
            <a:schemeClr val="tx2">
              <a:lumMod val="10000"/>
              <a:lumOff val="9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dirty="0"/>
          </a:p>
        </p:txBody>
      </p:sp>
      <p:pic>
        <p:nvPicPr>
          <p:cNvPr id="3" name="Picture 2">
            <a:extLst>
              <a:ext uri="{FF2B5EF4-FFF2-40B4-BE49-F238E27FC236}">
                <a16:creationId xmlns:a16="http://schemas.microsoft.com/office/drawing/2014/main" id="{D8A8A9DD-5C95-FE48-D86A-18FA88A30EB9}"/>
              </a:ext>
            </a:extLst>
          </p:cNvPr>
          <p:cNvPicPr>
            <a:picLocks noChangeAspect="1"/>
          </p:cNvPicPr>
          <p:nvPr/>
        </p:nvPicPr>
        <p:blipFill>
          <a:blip r:embed="rId4"/>
          <a:stretch>
            <a:fillRect/>
          </a:stretch>
        </p:blipFill>
        <p:spPr>
          <a:xfrm>
            <a:off x="18171143" y="2190986"/>
            <a:ext cx="1776332" cy="2655454"/>
          </a:xfrm>
          <a:prstGeom prst="rect">
            <a:avLst/>
          </a:prstGeom>
        </p:spPr>
      </p:pic>
      <p:pic>
        <p:nvPicPr>
          <p:cNvPr id="5" name="Picture 4">
            <a:extLst>
              <a:ext uri="{FF2B5EF4-FFF2-40B4-BE49-F238E27FC236}">
                <a16:creationId xmlns:a16="http://schemas.microsoft.com/office/drawing/2014/main" id="{9AE7A4D0-C0DA-B232-DA4C-0831FE87E8D4}"/>
              </a:ext>
            </a:extLst>
          </p:cNvPr>
          <p:cNvPicPr>
            <a:picLocks noChangeAspect="1"/>
          </p:cNvPicPr>
          <p:nvPr/>
        </p:nvPicPr>
        <p:blipFill>
          <a:blip r:embed="rId5"/>
          <a:stretch>
            <a:fillRect/>
          </a:stretch>
        </p:blipFill>
        <p:spPr>
          <a:xfrm>
            <a:off x="16217140" y="2190987"/>
            <a:ext cx="1776332" cy="2655454"/>
          </a:xfrm>
          <a:prstGeom prst="rect">
            <a:avLst/>
          </a:prstGeom>
        </p:spPr>
      </p:pic>
      <p:sp>
        <p:nvSpPr>
          <p:cNvPr id="20" name="TextBox 19">
            <a:extLst>
              <a:ext uri="{FF2B5EF4-FFF2-40B4-BE49-F238E27FC236}">
                <a16:creationId xmlns:a16="http://schemas.microsoft.com/office/drawing/2014/main" id="{C7A68D1A-67DE-4136-45D1-30A62F42793C}"/>
              </a:ext>
            </a:extLst>
          </p:cNvPr>
          <p:cNvSpPr txBox="1"/>
          <p:nvPr/>
        </p:nvSpPr>
        <p:spPr>
          <a:xfrm>
            <a:off x="16143746" y="4846440"/>
            <a:ext cx="457663" cy="261610"/>
          </a:xfrm>
          <a:prstGeom prst="rect">
            <a:avLst/>
          </a:prstGeom>
          <a:noFill/>
        </p:spPr>
        <p:txBody>
          <a:bodyPr wrap="square" rtlCol="0">
            <a:spAutoFit/>
          </a:bodyPr>
          <a:lstStyle/>
          <a:p>
            <a:r>
              <a:rPr lang="en-GB" sz="1050">
                <a:latin typeface="Times New Roman" panose="02020603050405020304" pitchFamily="18" charset="0"/>
                <a:cs typeface="Times New Roman" panose="02020603050405020304" pitchFamily="18" charset="0"/>
              </a:rPr>
              <a:t>[17]</a:t>
            </a:r>
          </a:p>
        </p:txBody>
      </p:sp>
      <p:sp>
        <p:nvSpPr>
          <p:cNvPr id="21" name="TextBox 20">
            <a:extLst>
              <a:ext uri="{FF2B5EF4-FFF2-40B4-BE49-F238E27FC236}">
                <a16:creationId xmlns:a16="http://schemas.microsoft.com/office/drawing/2014/main" id="{4915F7BA-49AE-0484-5806-8C29FCDDF14A}"/>
              </a:ext>
            </a:extLst>
          </p:cNvPr>
          <p:cNvSpPr txBox="1"/>
          <p:nvPr/>
        </p:nvSpPr>
        <p:spPr>
          <a:xfrm>
            <a:off x="18052535" y="4846440"/>
            <a:ext cx="457663" cy="261610"/>
          </a:xfrm>
          <a:prstGeom prst="rect">
            <a:avLst/>
          </a:prstGeom>
          <a:noFill/>
        </p:spPr>
        <p:txBody>
          <a:bodyPr wrap="square" rtlCol="0">
            <a:spAutoFit/>
          </a:bodyPr>
          <a:lstStyle/>
          <a:p>
            <a:r>
              <a:rPr lang="en-GB" sz="1050">
                <a:latin typeface="Times New Roman" panose="02020603050405020304" pitchFamily="18" charset="0"/>
                <a:cs typeface="Times New Roman" panose="02020603050405020304" pitchFamily="18" charset="0"/>
              </a:rPr>
              <a:t>[18]</a:t>
            </a:r>
          </a:p>
        </p:txBody>
      </p:sp>
      <p:sp>
        <p:nvSpPr>
          <p:cNvPr id="8" name="TextBox 7">
            <a:extLst>
              <a:ext uri="{FF2B5EF4-FFF2-40B4-BE49-F238E27FC236}">
                <a16:creationId xmlns:a16="http://schemas.microsoft.com/office/drawing/2014/main" id="{EE0C3D26-3C2C-3D88-92CC-E2BD00EB50F1}"/>
              </a:ext>
            </a:extLst>
          </p:cNvPr>
          <p:cNvSpPr txBox="1"/>
          <p:nvPr/>
        </p:nvSpPr>
        <p:spPr>
          <a:xfrm>
            <a:off x="3331176" y="177800"/>
            <a:ext cx="5529648" cy="52322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US" sz="2800" b="1">
                <a:latin typeface="Times New Roman" panose="02020603050405020304" pitchFamily="18" charset="0"/>
                <a:cs typeface="Times New Roman" panose="02020603050405020304" pitchFamily="18" charset="0"/>
              </a:rPr>
              <a:t>Concept creation</a:t>
            </a:r>
          </a:p>
        </p:txBody>
      </p:sp>
      <p:pic>
        <p:nvPicPr>
          <p:cNvPr id="2" name="Picture 1">
            <a:extLst>
              <a:ext uri="{FF2B5EF4-FFF2-40B4-BE49-F238E27FC236}">
                <a16:creationId xmlns:a16="http://schemas.microsoft.com/office/drawing/2014/main" id="{FC0574D6-4AEC-8ECB-8918-75D37D3C7A1F}"/>
              </a:ext>
            </a:extLst>
          </p:cNvPr>
          <p:cNvPicPr>
            <a:picLocks noChangeAspect="1"/>
          </p:cNvPicPr>
          <p:nvPr/>
        </p:nvPicPr>
        <p:blipFill>
          <a:blip r:embed="rId6">
            <a:biLevel thresh="50000"/>
          </a:blip>
          <a:srcRect l="15605" t="8041" r="45266" b="3436"/>
          <a:stretch/>
        </p:blipFill>
        <p:spPr>
          <a:xfrm>
            <a:off x="2324864" y="-6308682"/>
            <a:ext cx="2012624" cy="6070862"/>
          </a:xfrm>
          <a:prstGeom prst="rect">
            <a:avLst/>
          </a:prstGeom>
        </p:spPr>
      </p:pic>
      <p:pic>
        <p:nvPicPr>
          <p:cNvPr id="10" name="Picture 9" descr="A drawing of a landscape with trees and a river&#10;&#10;Description automatically generated">
            <a:extLst>
              <a:ext uri="{FF2B5EF4-FFF2-40B4-BE49-F238E27FC236}">
                <a16:creationId xmlns:a16="http://schemas.microsoft.com/office/drawing/2014/main" id="{5630BD1F-5096-53DF-67CA-EFE215B871F9}"/>
              </a:ext>
            </a:extLst>
          </p:cNvPr>
          <p:cNvPicPr>
            <a:picLocks noChangeAspect="1"/>
          </p:cNvPicPr>
          <p:nvPr/>
        </p:nvPicPr>
        <p:blipFill>
          <a:blip r:embed="rId7">
            <a:extLst>
              <a:ext uri="{28A0092B-C50C-407E-A947-70E740481C1C}">
                <a14:useLocalDpi xmlns:a14="http://schemas.microsoft.com/office/drawing/2010/main" val="0"/>
              </a:ext>
            </a:extLst>
          </a:blip>
          <a:stretch>
            <a:fillRect/>
          </a:stretch>
        </p:blipFill>
        <p:spPr>
          <a:xfrm>
            <a:off x="2342386" y="-5929212"/>
            <a:ext cx="7524750" cy="5657850"/>
          </a:xfrm>
          <a:prstGeom prst="rect">
            <a:avLst/>
          </a:prstGeom>
        </p:spPr>
      </p:pic>
      <p:pic>
        <p:nvPicPr>
          <p:cNvPr id="14" name="Online Media 13" title="Close Up Of Hand Closing To Fist Animation">
            <a:hlinkClick r:id="" action="ppaction://media"/>
            <a:extLst>
              <a:ext uri="{FF2B5EF4-FFF2-40B4-BE49-F238E27FC236}">
                <a16:creationId xmlns:a16="http://schemas.microsoft.com/office/drawing/2014/main" id="{83FDD890-7725-2A75-1B5D-1BF922200E32}"/>
              </a:ext>
            </a:extLst>
          </p:cNvPr>
          <p:cNvPicPr>
            <a:picLocks noRot="1" noChangeAspect="1"/>
          </p:cNvPicPr>
          <p:nvPr>
            <a:videoFile r:link="rId1"/>
          </p:nvPr>
        </p:nvPicPr>
        <p:blipFill>
          <a:blip r:embed="rId8"/>
          <a:stretch>
            <a:fillRect/>
          </a:stretch>
        </p:blipFill>
        <p:spPr>
          <a:xfrm>
            <a:off x="-8097926" y="1555455"/>
            <a:ext cx="7563305" cy="4269927"/>
          </a:xfrm>
          <a:prstGeom prst="rect">
            <a:avLst/>
          </a:prstGeom>
        </p:spPr>
      </p:pic>
      <p:sp>
        <p:nvSpPr>
          <p:cNvPr id="4" name="TextBox 3">
            <a:extLst>
              <a:ext uri="{FF2B5EF4-FFF2-40B4-BE49-F238E27FC236}">
                <a16:creationId xmlns:a16="http://schemas.microsoft.com/office/drawing/2014/main" id="{488680FB-9D7A-1CF0-708A-A4EFC804FAA5}"/>
              </a:ext>
            </a:extLst>
          </p:cNvPr>
          <p:cNvSpPr txBox="1"/>
          <p:nvPr/>
        </p:nvSpPr>
        <p:spPr>
          <a:xfrm>
            <a:off x="-1449853" y="5517605"/>
            <a:ext cx="520002" cy="307777"/>
          </a:xfrm>
          <a:prstGeom prst="rect">
            <a:avLst/>
          </a:prstGeom>
          <a:noFill/>
        </p:spPr>
        <p:txBody>
          <a:bodyPr wrap="square">
            <a:spAutoFit/>
          </a:bodyPr>
          <a:lstStyle/>
          <a:p>
            <a:r>
              <a:rPr lang="en-GB" sz="1400">
                <a:latin typeface="Times New Roman" panose="02020603050405020304" pitchFamily="18" charset="0"/>
                <a:cs typeface="Times New Roman" panose="02020603050405020304" pitchFamily="18" charset="0"/>
              </a:rPr>
              <a:t>[23]</a:t>
            </a:r>
            <a:endParaRPr lang="en-GB" sz="1400"/>
          </a:p>
        </p:txBody>
      </p:sp>
      <p:pic>
        <p:nvPicPr>
          <p:cNvPr id="6" name="Picture 5">
            <a:extLst>
              <a:ext uri="{FF2B5EF4-FFF2-40B4-BE49-F238E27FC236}">
                <a16:creationId xmlns:a16="http://schemas.microsoft.com/office/drawing/2014/main" id="{A767ED91-2788-962A-33DB-1BFF9AB493F9}"/>
              </a:ext>
            </a:extLst>
          </p:cNvPr>
          <p:cNvPicPr>
            <a:picLocks noChangeAspect="1"/>
          </p:cNvPicPr>
          <p:nvPr/>
        </p:nvPicPr>
        <p:blipFill>
          <a:blip r:embed="rId9">
            <a:extLst>
              <a:ext uri="{BEBA8EAE-BF5A-486C-A8C5-ECC9F3942E4B}">
                <a14:imgProps xmlns:a14="http://schemas.microsoft.com/office/drawing/2010/main">
                  <a14:imgLayer r:embed="rId10">
                    <a14:imgEffect>
                      <a14:brightnessContrast contrast="40000"/>
                    </a14:imgEffect>
                  </a14:imgLayer>
                </a14:imgProps>
              </a:ext>
            </a:extLst>
          </a:blip>
          <a:srcRect l="26164" t="27500" r="21931" b="22083"/>
          <a:stretch/>
        </p:blipFill>
        <p:spPr>
          <a:xfrm>
            <a:off x="1715623" y="-3645716"/>
            <a:ext cx="2669722" cy="3457575"/>
          </a:xfrm>
          <a:prstGeom prst="rect">
            <a:avLst/>
          </a:prstGeom>
        </p:spPr>
      </p:pic>
      <p:pic>
        <p:nvPicPr>
          <p:cNvPr id="9" name="Picture 8">
            <a:extLst>
              <a:ext uri="{FF2B5EF4-FFF2-40B4-BE49-F238E27FC236}">
                <a16:creationId xmlns:a16="http://schemas.microsoft.com/office/drawing/2014/main" id="{0AB8704B-CFD4-CC1B-D872-C87071575F31}"/>
              </a:ext>
            </a:extLst>
          </p:cNvPr>
          <p:cNvPicPr>
            <a:picLocks noChangeAspect="1"/>
          </p:cNvPicPr>
          <p:nvPr/>
        </p:nvPicPr>
        <p:blipFill>
          <a:blip r:embed="rId11">
            <a:extLst>
              <a:ext uri="{BEBA8EAE-BF5A-486C-A8C5-ECC9F3942E4B}">
                <a14:imgProps xmlns:a14="http://schemas.microsoft.com/office/drawing/2010/main">
                  <a14:imgLayer r:embed="rId12">
                    <a14:imgEffect>
                      <a14:brightnessContrast contrast="40000"/>
                    </a14:imgEffect>
                  </a14:imgLayer>
                </a14:imgProps>
              </a:ext>
            </a:extLst>
          </a:blip>
          <a:srcRect l="4259" t="24421" r="9709" b="32441"/>
          <a:stretch/>
        </p:blipFill>
        <p:spPr>
          <a:xfrm>
            <a:off x="4702031" y="-3629629"/>
            <a:ext cx="5147583" cy="3441488"/>
          </a:xfrm>
          <a:prstGeom prst="rect">
            <a:avLst/>
          </a:prstGeom>
        </p:spPr>
      </p:pic>
      <p:pic>
        <p:nvPicPr>
          <p:cNvPr id="1026" name="Picture 2" descr="Human Anatomy Fundamentals: Flexibility and Joint Limitations">
            <a:extLst>
              <a:ext uri="{FF2B5EF4-FFF2-40B4-BE49-F238E27FC236}">
                <a16:creationId xmlns:a16="http://schemas.microsoft.com/office/drawing/2014/main" id="{D9E7C18E-5C2D-7525-0056-B024964EECED}"/>
              </a:ext>
            </a:extLst>
          </p:cNvPr>
          <p:cNvPicPr>
            <a:picLocks noChangeAspect="1" noChangeArrowheads="1"/>
          </p:cNvPicPr>
          <p:nvPr/>
        </p:nvPicPr>
        <p:blipFill rotWithShape="1">
          <a:blip r:embed="rId13">
            <a:extLst>
              <a:ext uri="{28A0092B-C50C-407E-A947-70E740481C1C}">
                <a14:useLocalDpi xmlns:a14="http://schemas.microsoft.com/office/drawing/2010/main" val="0"/>
              </a:ext>
            </a:extLst>
          </a:blip>
          <a:srcRect r="1303"/>
          <a:stretch/>
        </p:blipFill>
        <p:spPr bwMode="auto">
          <a:xfrm>
            <a:off x="15021305" y="1555455"/>
            <a:ext cx="4898251" cy="3862790"/>
          </a:xfrm>
          <a:prstGeom prst="rect">
            <a:avLst/>
          </a:prstGeom>
          <a:noFill/>
          <a:extLst>
            <a:ext uri="{909E8E84-426E-40DD-AFC4-6F175D3DCCD1}">
              <a14:hiddenFill xmlns:a14="http://schemas.microsoft.com/office/drawing/2010/main">
                <a:solidFill>
                  <a:srgbClr val="FFFFFF"/>
                </a:solidFill>
              </a14:hiddenFill>
            </a:ext>
          </a:extLst>
        </p:spPr>
      </p:pic>
      <p:sp>
        <p:nvSpPr>
          <p:cNvPr id="7" name="TextBox 6">
            <a:extLst>
              <a:ext uri="{FF2B5EF4-FFF2-40B4-BE49-F238E27FC236}">
                <a16:creationId xmlns:a16="http://schemas.microsoft.com/office/drawing/2014/main" id="{54F28C30-2ED6-E12D-0006-C7E37F9B2C70}"/>
              </a:ext>
            </a:extLst>
          </p:cNvPr>
          <p:cNvSpPr txBox="1"/>
          <p:nvPr/>
        </p:nvSpPr>
        <p:spPr>
          <a:xfrm>
            <a:off x="19913958" y="5047024"/>
            <a:ext cx="482824" cy="307777"/>
          </a:xfrm>
          <a:prstGeom prst="rect">
            <a:avLst/>
          </a:prstGeom>
          <a:noFill/>
        </p:spPr>
        <p:txBody>
          <a:bodyPr wrap="none" rtlCol="0">
            <a:spAutoFit/>
          </a:bodyPr>
          <a:lstStyle/>
          <a:p>
            <a:r>
              <a:rPr lang="en-US" sz="1400" dirty="0">
                <a:latin typeface="Times New Roman" panose="02020603050405020304" pitchFamily="18" charset="0"/>
                <a:cs typeface="Times New Roman" panose="02020603050405020304" pitchFamily="18" charset="0"/>
              </a:rPr>
              <a:t>[27]</a:t>
            </a:r>
            <a:endParaRPr lang="en-GB" sz="1400" dirty="0">
              <a:latin typeface="Times New Roman" panose="02020603050405020304" pitchFamily="18" charset="0"/>
              <a:cs typeface="Times New Roman" panose="02020603050405020304" pitchFamily="18" charset="0"/>
            </a:endParaRPr>
          </a:p>
        </p:txBody>
      </p:sp>
      <p:sp>
        <p:nvSpPr>
          <p:cNvPr id="11" name="TextBox 10">
            <a:extLst>
              <a:ext uri="{FF2B5EF4-FFF2-40B4-BE49-F238E27FC236}">
                <a16:creationId xmlns:a16="http://schemas.microsoft.com/office/drawing/2014/main" id="{F5998A8B-A971-0726-4BED-7B9F7D394124}"/>
              </a:ext>
            </a:extLst>
          </p:cNvPr>
          <p:cNvSpPr txBox="1"/>
          <p:nvPr/>
        </p:nvSpPr>
        <p:spPr>
          <a:xfrm>
            <a:off x="12736305" y="1555455"/>
            <a:ext cx="2799735" cy="4647426"/>
          </a:xfrm>
          <a:prstGeom prst="rect">
            <a:avLst/>
          </a:prstGeom>
          <a:noFill/>
        </p:spPr>
        <p:txBody>
          <a:bodyPr wrap="square" rtlCol="0">
            <a:spAutoFit/>
          </a:bodyPr>
          <a:lstStyle/>
          <a:p>
            <a:r>
              <a:rPr lang="en-US" sz="1600" b="1" dirty="0">
                <a:latin typeface="Times New Roman" panose="02020603050405020304" pitchFamily="18" charset="0"/>
                <a:cs typeface="Times New Roman" panose="02020603050405020304" pitchFamily="18" charset="0"/>
              </a:rPr>
              <a:t>Shoulder</a:t>
            </a:r>
          </a:p>
          <a:p>
            <a:r>
              <a:rPr lang="en-US" sz="1600" dirty="0">
                <a:latin typeface="Times New Roman" panose="02020603050405020304" pitchFamily="18" charset="0"/>
                <a:cs typeface="Times New Roman" panose="02020603050405020304" pitchFamily="18" charset="0"/>
              </a:rPr>
              <a:t>Acromioclavicular Joint</a:t>
            </a:r>
          </a:p>
          <a:p>
            <a:r>
              <a:rPr lang="en-US" sz="1600" i="1" dirty="0">
                <a:latin typeface="Times New Roman" panose="02020603050405020304" pitchFamily="18" charset="0"/>
                <a:cs typeface="Times New Roman" panose="02020603050405020304" pitchFamily="18" charset="0"/>
              </a:rPr>
              <a:t>(Plane synovial)</a:t>
            </a:r>
          </a:p>
          <a:p>
            <a:r>
              <a:rPr lang="en-US" sz="1600" dirty="0">
                <a:latin typeface="Times New Roman" panose="02020603050405020304" pitchFamily="18" charset="0"/>
                <a:cs typeface="Times New Roman" panose="02020603050405020304" pitchFamily="18" charset="0"/>
              </a:rPr>
              <a:t>Glenohumeral Joint </a:t>
            </a:r>
          </a:p>
          <a:p>
            <a:r>
              <a:rPr lang="en-US" sz="1600" i="1" dirty="0">
                <a:latin typeface="Times New Roman" panose="02020603050405020304" pitchFamily="18" charset="0"/>
                <a:cs typeface="Times New Roman" panose="02020603050405020304" pitchFamily="18" charset="0"/>
              </a:rPr>
              <a:t>(Synovial ball-and-socket)</a:t>
            </a:r>
          </a:p>
          <a:p>
            <a:endParaRPr lang="en-US" sz="1600" dirty="0">
              <a:latin typeface="Times New Roman" panose="02020603050405020304" pitchFamily="18" charset="0"/>
              <a:cs typeface="Times New Roman" panose="02020603050405020304" pitchFamily="18" charset="0"/>
            </a:endParaRPr>
          </a:p>
          <a:p>
            <a:r>
              <a:rPr lang="en-US" sz="1600" b="1" dirty="0">
                <a:latin typeface="Times New Roman" panose="02020603050405020304" pitchFamily="18" charset="0"/>
                <a:ea typeface="Tahoma" panose="020B0604030504040204" pitchFamily="34" charset="0"/>
                <a:cs typeface="Times New Roman" panose="02020603050405020304" pitchFamily="18" charset="0"/>
              </a:rPr>
              <a:t>Elbow </a:t>
            </a:r>
          </a:p>
          <a:p>
            <a:r>
              <a:rPr lang="en-US" sz="1600" dirty="0">
                <a:latin typeface="Times New Roman" panose="02020603050405020304" pitchFamily="18" charset="0"/>
                <a:cs typeface="Times New Roman" panose="02020603050405020304" pitchFamily="18" charset="0"/>
              </a:rPr>
              <a:t>Ginglymus Joint </a:t>
            </a:r>
          </a:p>
          <a:p>
            <a:r>
              <a:rPr lang="en-US" sz="1600" i="1" dirty="0">
                <a:latin typeface="Times New Roman" panose="02020603050405020304" pitchFamily="18" charset="0"/>
                <a:cs typeface="Times New Roman" panose="02020603050405020304" pitchFamily="18" charset="0"/>
              </a:rPr>
              <a:t>(Trochoginglymus)</a:t>
            </a:r>
          </a:p>
          <a:p>
            <a:r>
              <a:rPr lang="en-US" sz="1600" dirty="0">
                <a:latin typeface="Times New Roman" panose="02020603050405020304" pitchFamily="18" charset="0"/>
                <a:cs typeface="Times New Roman" panose="02020603050405020304" pitchFamily="18" charset="0"/>
              </a:rPr>
              <a:t>Hinge Joint</a:t>
            </a:r>
          </a:p>
          <a:p>
            <a:r>
              <a:rPr lang="en-US" sz="1600" i="1" dirty="0">
                <a:latin typeface="Times New Roman" panose="02020603050405020304" pitchFamily="18" charset="0"/>
                <a:cs typeface="Times New Roman" panose="02020603050405020304" pitchFamily="18" charset="0"/>
              </a:rPr>
              <a:t>(Synovial Hinge)</a:t>
            </a:r>
          </a:p>
          <a:p>
            <a:endParaRPr lang="en-US" sz="1600" i="1" dirty="0">
              <a:latin typeface="Times New Roman" panose="02020603050405020304" pitchFamily="18" charset="0"/>
              <a:cs typeface="Times New Roman" panose="02020603050405020304" pitchFamily="18" charset="0"/>
            </a:endParaRPr>
          </a:p>
          <a:p>
            <a:r>
              <a:rPr lang="en-US" sz="1600" b="1" dirty="0">
                <a:latin typeface="Times New Roman" panose="02020603050405020304" pitchFamily="18" charset="0"/>
                <a:cs typeface="Times New Roman" panose="02020603050405020304" pitchFamily="18" charset="0"/>
              </a:rPr>
              <a:t>Wrist</a:t>
            </a:r>
            <a:r>
              <a:rPr lang="en-US" sz="1600" dirty="0">
                <a:latin typeface="Times New Roman" panose="02020603050405020304" pitchFamily="18" charset="0"/>
                <a:cs typeface="Times New Roman" panose="02020603050405020304" pitchFamily="18" charset="0"/>
              </a:rPr>
              <a:t> </a:t>
            </a:r>
          </a:p>
          <a:p>
            <a:r>
              <a:rPr lang="en-US" sz="1600" dirty="0">
                <a:latin typeface="Times New Roman" panose="02020603050405020304" pitchFamily="18" charset="0"/>
                <a:cs typeface="Times New Roman" panose="02020603050405020304" pitchFamily="18" charset="0"/>
              </a:rPr>
              <a:t>Radiocarpal Joint</a:t>
            </a:r>
          </a:p>
          <a:p>
            <a:r>
              <a:rPr lang="en-US" sz="1600" i="1" dirty="0">
                <a:latin typeface="Times New Roman" panose="02020603050405020304" pitchFamily="18" charset="0"/>
                <a:cs typeface="Times New Roman" panose="02020603050405020304" pitchFamily="18" charset="0"/>
              </a:rPr>
              <a:t>(Condyloid-type synovial)</a:t>
            </a:r>
          </a:p>
          <a:p>
            <a:endParaRPr lang="en-US" sz="1600" i="1" dirty="0">
              <a:latin typeface="Times New Roman" panose="02020603050405020304" pitchFamily="18" charset="0"/>
              <a:cs typeface="Times New Roman" panose="02020603050405020304" pitchFamily="18" charset="0"/>
            </a:endParaRPr>
          </a:p>
          <a:p>
            <a:r>
              <a:rPr lang="en-US" sz="1600" dirty="0">
                <a:latin typeface="Times New Roman" panose="02020603050405020304" pitchFamily="18" charset="0"/>
                <a:cs typeface="Times New Roman" panose="02020603050405020304" pitchFamily="18" charset="0"/>
              </a:rPr>
              <a:t>[28]</a:t>
            </a:r>
          </a:p>
          <a:p>
            <a:endParaRPr lang="en-GB" dirty="0"/>
          </a:p>
        </p:txBody>
      </p:sp>
      <p:pic>
        <p:nvPicPr>
          <p:cNvPr id="16" name="Picture 15">
            <a:extLst>
              <a:ext uri="{FF2B5EF4-FFF2-40B4-BE49-F238E27FC236}">
                <a16:creationId xmlns:a16="http://schemas.microsoft.com/office/drawing/2014/main" id="{BC05D680-B5CB-63A0-C461-AEA2F9D19F7C}"/>
              </a:ext>
            </a:extLst>
          </p:cNvPr>
          <p:cNvPicPr>
            <a:picLocks noChangeAspect="1"/>
          </p:cNvPicPr>
          <p:nvPr/>
        </p:nvPicPr>
        <p:blipFill>
          <a:blip r:embed="rId14"/>
          <a:stretch>
            <a:fillRect/>
          </a:stretch>
        </p:blipFill>
        <p:spPr>
          <a:xfrm>
            <a:off x="1077795" y="1167738"/>
            <a:ext cx="10036410" cy="4701947"/>
          </a:xfrm>
          <a:prstGeom prst="rect">
            <a:avLst/>
          </a:prstGeom>
        </p:spPr>
      </p:pic>
    </p:spTree>
    <p:extLst>
      <p:ext uri="{BB962C8B-B14F-4D97-AF65-F5344CB8AC3E}">
        <p14:creationId xmlns:p14="http://schemas.microsoft.com/office/powerpoint/2010/main" val="545676814"/>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1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14"/>
                </p:tgtEl>
              </p:cMediaNode>
            </p:video>
            <p:seq concurrent="1" nextAc="seek">
              <p:cTn id="8" restart="whenNotActive" fill="hold" evtFilter="cancelBubble" nodeType="interactiveSeq">
                <p:stCondLst>
                  <p:cond evt="onClick" delay="0">
                    <p:tgtEl>
                      <p:spTgt spid="1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14"/>
                                        </p:tgtEl>
                                      </p:cBhvr>
                                    </p:cmd>
                                  </p:childTnLst>
                                </p:cTn>
                              </p:par>
                            </p:childTnLst>
                          </p:cTn>
                        </p:par>
                      </p:childTnLst>
                    </p:cTn>
                  </p:par>
                </p:childTnLst>
              </p:cTn>
              <p:nextCondLst>
                <p:cond evt="onClick" delay="0">
                  <p:tgtEl>
                    <p:spTgt spid="14"/>
                  </p:tgtEl>
                </p:cond>
              </p:nextCondLst>
            </p:seq>
          </p:childTnLst>
        </p:cTn>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5C27D94C-93B2-5D6B-AB5E-BCDE8476F5EA}"/>
              </a:ext>
            </a:extLst>
          </p:cNvPr>
          <p:cNvSpPr txBox="1"/>
          <p:nvPr/>
        </p:nvSpPr>
        <p:spPr>
          <a:xfrm>
            <a:off x="455386" y="0"/>
            <a:ext cx="492868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dirty="0"/>
              <a:t>Bibliography – reference list</a:t>
            </a:r>
          </a:p>
        </p:txBody>
      </p:sp>
      <p:sp>
        <p:nvSpPr>
          <p:cNvPr id="3" name="TextBox 2">
            <a:extLst>
              <a:ext uri="{FF2B5EF4-FFF2-40B4-BE49-F238E27FC236}">
                <a16:creationId xmlns:a16="http://schemas.microsoft.com/office/drawing/2014/main" id="{648882A8-E17B-036F-0AA3-13395E791871}"/>
              </a:ext>
            </a:extLst>
          </p:cNvPr>
          <p:cNvSpPr txBox="1"/>
          <p:nvPr/>
        </p:nvSpPr>
        <p:spPr>
          <a:xfrm>
            <a:off x="58223" y="297308"/>
            <a:ext cx="12133777" cy="11356955"/>
          </a:xfrm>
          <a:prstGeom prst="rect">
            <a:avLst/>
          </a:prstGeom>
          <a:noFill/>
        </p:spPr>
        <p:txBody>
          <a:bodyPr wrap="square" rtlCol="0">
            <a:spAutoFit/>
          </a:bodyPr>
          <a:lstStyle/>
          <a:p>
            <a:pPr marR="457200" algn="l"/>
            <a:r>
              <a:rPr lang="en-GB" sz="800" b="0" i="0" dirty="0">
                <a:solidFill>
                  <a:srgbClr val="000000"/>
                </a:solidFill>
                <a:effectLst/>
                <a:latin typeface="Calibri" panose="020F0502020204030204" pitchFamily="34" charset="0"/>
              </a:rPr>
              <a:t>[1]</a:t>
            </a:r>
          </a:p>
          <a:p>
            <a:pPr algn="l"/>
            <a:r>
              <a:rPr lang="en-GB" sz="800" b="0" i="0" dirty="0">
                <a:solidFill>
                  <a:srgbClr val="000000"/>
                </a:solidFill>
                <a:effectLst/>
                <a:latin typeface="Calibri" panose="020F0502020204030204" pitchFamily="34" charset="0"/>
              </a:rPr>
              <a:t>A. Talukdar, “Black Ops 6 cover art suggests there will be a ‘mole deep within the CIA,’” </a:t>
            </a:r>
            <a:r>
              <a:rPr lang="en-GB" sz="800" b="0" i="1" dirty="0">
                <a:solidFill>
                  <a:srgbClr val="000000"/>
                </a:solidFill>
                <a:effectLst/>
                <a:latin typeface="Calibri" panose="020F0502020204030204" pitchFamily="34" charset="0"/>
              </a:rPr>
              <a:t>Sportskeeda.com</a:t>
            </a:r>
            <a:r>
              <a:rPr lang="en-GB" sz="800" b="0" i="0" dirty="0">
                <a:solidFill>
                  <a:srgbClr val="000000"/>
                </a:solidFill>
                <a:effectLst/>
                <a:latin typeface="Calibri" panose="020F0502020204030204" pitchFamily="34" charset="0"/>
              </a:rPr>
              <a:t>, May 25, 2024. https://www.sportskeeda.com/call-of-duty-game/black-ops-6-cover-art-suggests-will-mole-deep-within-cia (accessed Nov. 04, 2024).</a:t>
            </a:r>
          </a:p>
          <a:p>
            <a:pPr marR="457200" algn="l"/>
            <a:r>
              <a:rPr lang="en-GB" sz="800" b="0" i="0" dirty="0">
                <a:solidFill>
                  <a:srgbClr val="000000"/>
                </a:solidFill>
                <a:effectLst/>
                <a:latin typeface="Calibri" panose="020F0502020204030204" pitchFamily="34" charset="0"/>
              </a:rPr>
              <a:t>[2]</a:t>
            </a:r>
          </a:p>
          <a:p>
            <a:pPr algn="l"/>
            <a:r>
              <a:rPr lang="en-GB" sz="800" b="0" i="0" dirty="0">
                <a:solidFill>
                  <a:srgbClr val="000000"/>
                </a:solidFill>
                <a:effectLst/>
                <a:latin typeface="Calibri" panose="020F0502020204030204" pitchFamily="34" charset="0"/>
              </a:rPr>
              <a:t>R. Sinha, “Overwatch 2 Announced, Includes </a:t>
            </a:r>
            <a:r>
              <a:rPr lang="en-GB" sz="800" b="0" i="0" dirty="0" err="1">
                <a:solidFill>
                  <a:srgbClr val="000000"/>
                </a:solidFill>
                <a:effectLst/>
                <a:latin typeface="Calibri" panose="020F0502020204030204" pitchFamily="34" charset="0"/>
              </a:rPr>
              <a:t>PvE</a:t>
            </a:r>
            <a:r>
              <a:rPr lang="en-GB" sz="800" b="0" i="0" dirty="0">
                <a:solidFill>
                  <a:srgbClr val="000000"/>
                </a:solidFill>
                <a:effectLst/>
                <a:latin typeface="Calibri" panose="020F0502020204030204" pitchFamily="34" charset="0"/>
              </a:rPr>
              <a:t> Story Missions and New Heroes,” </a:t>
            </a:r>
            <a:r>
              <a:rPr lang="en-GB" sz="800" b="0" i="1" dirty="0" err="1">
                <a:solidFill>
                  <a:srgbClr val="000000"/>
                </a:solidFill>
                <a:effectLst/>
                <a:latin typeface="Calibri" panose="020F0502020204030204" pitchFamily="34" charset="0"/>
              </a:rPr>
              <a:t>GamingBolt</a:t>
            </a:r>
            <a:r>
              <a:rPr lang="en-GB" sz="800" b="0" i="0" dirty="0">
                <a:solidFill>
                  <a:srgbClr val="000000"/>
                </a:solidFill>
                <a:effectLst/>
                <a:latin typeface="Calibri" panose="020F0502020204030204" pitchFamily="34" charset="0"/>
              </a:rPr>
              <a:t>, Nov. 2019. https://gamingbolt.com/overwatch-2-announced-includes-pve-story-missions-and-new-heroes (accessed Nov. 04, 2024).</a:t>
            </a:r>
          </a:p>
          <a:p>
            <a:pPr marR="457200" algn="l"/>
            <a:r>
              <a:rPr lang="en-GB" sz="800" b="0" i="0" dirty="0">
                <a:solidFill>
                  <a:srgbClr val="000000"/>
                </a:solidFill>
                <a:effectLst/>
                <a:latin typeface="Calibri" panose="020F0502020204030204" pitchFamily="34" charset="0"/>
              </a:rPr>
              <a:t>[3]</a:t>
            </a:r>
          </a:p>
          <a:p>
            <a:pPr algn="l"/>
            <a:r>
              <a:rPr lang="en-GB" sz="800" b="0" i="0" dirty="0">
                <a:solidFill>
                  <a:srgbClr val="000000"/>
                </a:solidFill>
                <a:effectLst/>
                <a:latin typeface="Calibri" panose="020F0502020204030204" pitchFamily="34" charset="0"/>
              </a:rPr>
              <a:t>“Cyberpunk 2077 </a:t>
            </a:r>
            <a:r>
              <a:rPr lang="en-GB" sz="800" b="0" i="0" dirty="0" err="1">
                <a:solidFill>
                  <a:srgbClr val="000000"/>
                </a:solidFill>
                <a:effectLst/>
                <a:latin typeface="Calibri" panose="020F0502020204030204" pitchFamily="34" charset="0"/>
              </a:rPr>
              <a:t>Tapety</a:t>
            </a:r>
            <a:r>
              <a:rPr lang="en-GB" sz="800" b="0" i="0" dirty="0">
                <a:solidFill>
                  <a:srgbClr val="000000"/>
                </a:solidFill>
                <a:effectLst/>
                <a:latin typeface="Calibri" panose="020F0502020204030204" pitchFamily="34" charset="0"/>
              </a:rPr>
              <a:t> 4K Cyber cyberpunk </a:t>
            </a:r>
            <a:r>
              <a:rPr lang="en-GB" sz="800" b="0" i="0" dirty="0" err="1">
                <a:solidFill>
                  <a:srgbClr val="000000"/>
                </a:solidFill>
                <a:effectLst/>
                <a:latin typeface="Calibri" panose="020F0502020204030204" pitchFamily="34" charset="0"/>
              </a:rPr>
              <a:t>cyberpunk</a:t>
            </a:r>
            <a:r>
              <a:rPr lang="en-GB" sz="800" b="0" i="0" dirty="0">
                <a:solidFill>
                  <a:srgbClr val="000000"/>
                </a:solidFill>
                <a:effectLst/>
                <a:latin typeface="Calibri" panose="020F0502020204030204" pitchFamily="34" charset="0"/>
              </a:rPr>
              <a:t> 2077 car futuristic jacket </a:t>
            </a:r>
            <a:r>
              <a:rPr lang="en-GB" sz="800" b="0" i="0" dirty="0" err="1">
                <a:solidFill>
                  <a:srgbClr val="000000"/>
                </a:solidFill>
                <a:effectLst/>
                <a:latin typeface="Calibri" panose="020F0502020204030204" pitchFamily="34" charset="0"/>
              </a:rPr>
              <a:t>octokuro</a:t>
            </a:r>
            <a:r>
              <a:rPr lang="en-GB" sz="800" b="0" i="0" dirty="0">
                <a:solidFill>
                  <a:srgbClr val="000000"/>
                </a:solidFill>
                <a:effectLst/>
                <a:latin typeface="Calibri" panose="020F0502020204030204" pitchFamily="34" charset="0"/>
              </a:rPr>
              <a:t>,” </a:t>
            </a:r>
            <a:r>
              <a:rPr lang="en-GB" sz="800" b="0" i="1" dirty="0">
                <a:solidFill>
                  <a:srgbClr val="000000"/>
                </a:solidFill>
                <a:effectLst/>
                <a:latin typeface="Calibri" panose="020F0502020204030204" pitchFamily="34" charset="0"/>
              </a:rPr>
              <a:t>prendre</a:t>
            </a:r>
            <a:r>
              <a:rPr lang="en-GB" sz="800" b="0" i="0" dirty="0">
                <a:solidFill>
                  <a:srgbClr val="000000"/>
                </a:solidFill>
                <a:effectLst/>
                <a:latin typeface="Calibri" panose="020F0502020204030204" pitchFamily="34" charset="0"/>
              </a:rPr>
              <a:t>, 2020. https://prendre.vercel.app/posts/cyberpunk-2077-tapety-4k/ (accessed Nov. 04, 2024).</a:t>
            </a:r>
          </a:p>
          <a:p>
            <a:pPr algn="l"/>
            <a:r>
              <a:rPr lang="en-GB" sz="800" b="0" i="0" dirty="0">
                <a:effectLst/>
                <a:latin typeface="Calibri" panose="020F0502020204030204" pitchFamily="34" charset="0"/>
              </a:rPr>
              <a:t>‌[4]</a:t>
            </a:r>
          </a:p>
          <a:p>
            <a:pPr algn="l"/>
            <a:r>
              <a:rPr lang="en-GB" sz="800" b="0" i="0" dirty="0">
                <a:effectLst/>
                <a:latin typeface="Calibri" panose="020F0502020204030204" pitchFamily="34" charset="0"/>
              </a:rPr>
              <a:t>“</a:t>
            </a:r>
            <a:r>
              <a:rPr lang="en-GB" sz="800" b="0" i="0" dirty="0" err="1">
                <a:effectLst/>
                <a:latin typeface="Calibri" panose="020F0502020204030204" pitchFamily="34" charset="0"/>
              </a:rPr>
              <a:t>mungfali</a:t>
            </a:r>
            <a:r>
              <a:rPr lang="en-GB" sz="800" b="0" i="0" dirty="0">
                <a:effectLst/>
                <a:latin typeface="Calibri" panose="020F0502020204030204" pitchFamily="34" charset="0"/>
              </a:rPr>
              <a:t> cod gifs,” </a:t>
            </a:r>
            <a:r>
              <a:rPr lang="en-GB" sz="800" b="0" i="1" dirty="0" err="1">
                <a:effectLst/>
                <a:latin typeface="Calibri" panose="020F0502020204030204" pitchFamily="34" charset="0"/>
              </a:rPr>
              <a:t>mungfali</a:t>
            </a:r>
            <a:r>
              <a:rPr lang="en-GB" sz="800" b="0" i="0" dirty="0">
                <a:effectLst/>
                <a:latin typeface="Calibri" panose="020F0502020204030204" pitchFamily="34" charset="0"/>
              </a:rPr>
              <a:t>, 2024. https://adblocker.co.in/click.php?key=byoiiwxgstpikshni9kt&amp;click_id=455179ce497b54b7fb49e6dc5dedb2f4&amp;price=0&amp;sub1=17186756&amp;sub2=di_gb_chrome&amp;sub3=1117604&amp;sub4=GB&amp;mcount=0&amp;sub5=Unknown&amp;type=direct&amp;userid=0&amp;days=unknown&amp;reserve=455179ce497b54b7fb49e6dc5dedb2f4 (accessed Nov. 08, 2024).</a:t>
            </a:r>
          </a:p>
          <a:p>
            <a:pPr marR="457200" algn="l"/>
            <a:r>
              <a:rPr lang="en-GB" sz="800" b="0" i="0" dirty="0">
                <a:effectLst/>
                <a:latin typeface="Calibri" panose="020F0502020204030204" pitchFamily="34" charset="0"/>
              </a:rPr>
              <a:t>‌[5]</a:t>
            </a:r>
          </a:p>
          <a:p>
            <a:pPr algn="l"/>
            <a:r>
              <a:rPr lang="en-GB" sz="800" b="0" i="0" dirty="0">
                <a:effectLst/>
                <a:latin typeface="Calibri" panose="020F0502020204030204" pitchFamily="34" charset="0"/>
              </a:rPr>
              <a:t>“Cyberpunk 2077 Wallpaper GIF,” </a:t>
            </a:r>
            <a:r>
              <a:rPr lang="en-GB" sz="800" b="0" i="1" dirty="0" err="1">
                <a:effectLst/>
                <a:latin typeface="Calibri" panose="020F0502020204030204" pitchFamily="34" charset="0"/>
              </a:rPr>
              <a:t>Mungfali</a:t>
            </a:r>
            <a:r>
              <a:rPr lang="en-GB" sz="800" b="0" i="0" dirty="0">
                <a:effectLst/>
                <a:latin typeface="Calibri" panose="020F0502020204030204" pitchFamily="34" charset="0"/>
              </a:rPr>
              <a:t>, 2024. https://mungfali.com/explore.php?q=Cyberpunk%202077%20Wallpaper%20GIF (accessed Nov. 08, 2024).</a:t>
            </a:r>
          </a:p>
          <a:p>
            <a:pPr marR="457200" algn="l"/>
            <a:r>
              <a:rPr lang="en-GB" sz="800" b="0" i="0" dirty="0">
                <a:effectLst/>
                <a:latin typeface="Calibri" panose="020F0502020204030204" pitchFamily="34" charset="0"/>
              </a:rPr>
              <a:t>[6]</a:t>
            </a:r>
          </a:p>
          <a:p>
            <a:pPr algn="l"/>
            <a:r>
              <a:rPr lang="en-GB" sz="800" b="0" i="0" dirty="0">
                <a:effectLst/>
                <a:latin typeface="Calibri" panose="020F0502020204030204" pitchFamily="34" charset="0"/>
              </a:rPr>
              <a:t>L, “Overwatch GIF – Overwatch – discover and share GIFs,” </a:t>
            </a:r>
            <a:r>
              <a:rPr lang="en-GB" sz="800" b="0" i="1" dirty="0">
                <a:effectLst/>
                <a:latin typeface="Calibri" panose="020F0502020204030204" pitchFamily="34" charset="0"/>
              </a:rPr>
              <a:t>Tenor</a:t>
            </a:r>
            <a:r>
              <a:rPr lang="en-GB" sz="800" b="0" i="0" dirty="0">
                <a:effectLst/>
                <a:latin typeface="Calibri" panose="020F0502020204030204" pitchFamily="34" charset="0"/>
              </a:rPr>
              <a:t>, Sep. 12, 2020. https://tenor.com/en-GB/view/overwatch-gif-18428960 (accessed Nov. 08, 2024).</a:t>
            </a:r>
          </a:p>
          <a:p>
            <a:pPr marR="457200" algn="l"/>
            <a:r>
              <a:rPr lang="en-GB" sz="800" dirty="0">
                <a:solidFill>
                  <a:srgbClr val="000000"/>
                </a:solidFill>
                <a:latin typeface="Calibri" panose="020F0502020204030204" pitchFamily="34" charset="0"/>
              </a:rPr>
              <a:t>[7]</a:t>
            </a:r>
            <a:endParaRPr lang="en-GB" sz="800" b="0" i="0" dirty="0">
              <a:solidFill>
                <a:srgbClr val="000000"/>
              </a:solidFill>
              <a:effectLst/>
              <a:latin typeface="Calibri" panose="020F0502020204030204" pitchFamily="34" charset="0"/>
            </a:endParaRPr>
          </a:p>
          <a:p>
            <a:pPr algn="l"/>
            <a:r>
              <a:rPr lang="en-GB" sz="800" b="0" i="0" dirty="0">
                <a:solidFill>
                  <a:srgbClr val="000000"/>
                </a:solidFill>
                <a:effectLst/>
                <a:latin typeface="Calibri" panose="020F0502020204030204" pitchFamily="34" charset="0"/>
              </a:rPr>
              <a:t>“How Overwatch Conveys Character in First Person,” </a:t>
            </a:r>
            <a:r>
              <a:rPr lang="en-GB" sz="800" b="0" i="1" dirty="0">
                <a:solidFill>
                  <a:srgbClr val="000000"/>
                </a:solidFill>
                <a:effectLst/>
                <a:latin typeface="Calibri" panose="020F0502020204030204" pitchFamily="34" charset="0"/>
              </a:rPr>
              <a:t>www.youtube.com</a:t>
            </a:r>
            <a:r>
              <a:rPr lang="en-GB" sz="800" b="0" i="0" dirty="0">
                <a:solidFill>
                  <a:srgbClr val="000000"/>
                </a:solidFill>
                <a:effectLst/>
                <a:latin typeface="Calibri" panose="020F0502020204030204" pitchFamily="34" charset="0"/>
              </a:rPr>
              <a:t>. </a:t>
            </a:r>
            <a:r>
              <a:rPr lang="en-GB" sz="800" b="0" i="0" dirty="0">
                <a:solidFill>
                  <a:srgbClr val="000000"/>
                </a:solidFill>
                <a:effectLst/>
                <a:latin typeface="Calibri" panose="020F0502020204030204" pitchFamily="34" charset="0"/>
                <a:hlinkClick r:id="rId2"/>
              </a:rPr>
              <a:t>https://www.youtube.com/watch?v=7Dga-UqdBR8</a:t>
            </a:r>
            <a:endParaRPr lang="en-GB" sz="800" b="0" i="0" dirty="0">
              <a:solidFill>
                <a:srgbClr val="000000"/>
              </a:solidFill>
              <a:effectLst/>
              <a:latin typeface="Calibri" panose="020F0502020204030204" pitchFamily="34" charset="0"/>
            </a:endParaRPr>
          </a:p>
          <a:p>
            <a:pPr marR="457200" algn="l"/>
            <a:r>
              <a:rPr lang="en-GB" sz="800" dirty="0">
                <a:solidFill>
                  <a:srgbClr val="000000"/>
                </a:solidFill>
                <a:latin typeface="Calibri" panose="020F0502020204030204" pitchFamily="34" charset="0"/>
              </a:rPr>
              <a:t>[8]</a:t>
            </a:r>
            <a:endParaRPr lang="en-GB" sz="800" b="0" i="0" dirty="0">
              <a:solidFill>
                <a:srgbClr val="000000"/>
              </a:solidFill>
              <a:effectLst/>
              <a:latin typeface="Calibri" panose="020F0502020204030204" pitchFamily="34" charset="0"/>
            </a:endParaRPr>
          </a:p>
          <a:p>
            <a:pPr algn="l"/>
            <a:r>
              <a:rPr lang="en-GB" sz="800" b="0" i="0" dirty="0">
                <a:solidFill>
                  <a:srgbClr val="000000"/>
                </a:solidFill>
                <a:effectLst/>
                <a:latin typeface="Calibri" panose="020F0502020204030204" pitchFamily="34" charset="0"/>
              </a:rPr>
              <a:t>“Ollie Johnston - D23,” </a:t>
            </a:r>
            <a:r>
              <a:rPr lang="en-GB" sz="800" b="0" i="1" dirty="0">
                <a:solidFill>
                  <a:srgbClr val="000000"/>
                </a:solidFill>
                <a:effectLst/>
                <a:latin typeface="Calibri" panose="020F0502020204030204" pitchFamily="34" charset="0"/>
              </a:rPr>
              <a:t>D23</a:t>
            </a:r>
            <a:r>
              <a:rPr lang="en-GB" sz="800" b="0" i="0" dirty="0">
                <a:solidFill>
                  <a:srgbClr val="000000"/>
                </a:solidFill>
                <a:effectLst/>
                <a:latin typeface="Calibri" panose="020F0502020204030204" pitchFamily="34" charset="0"/>
              </a:rPr>
              <a:t>, Aug. 03, 2015. https://d23.com/this-day/disney-channel-airs-the-disney-family-album-ollie-johnston/ollie-johnston-1180w-600h/ (accessed Nov. 04, 2024).</a:t>
            </a:r>
          </a:p>
          <a:p>
            <a:pPr marR="457200" algn="l"/>
            <a:r>
              <a:rPr lang="en-GB" sz="800" b="0" i="0" dirty="0">
                <a:solidFill>
                  <a:srgbClr val="000000"/>
                </a:solidFill>
                <a:effectLst/>
                <a:latin typeface="Calibri" panose="020F0502020204030204" pitchFamily="34" charset="0"/>
              </a:rPr>
              <a:t>[9]</a:t>
            </a:r>
          </a:p>
          <a:p>
            <a:pPr algn="l"/>
            <a:r>
              <a:rPr lang="en-GB" sz="800" b="0" i="0" dirty="0">
                <a:solidFill>
                  <a:srgbClr val="000000"/>
                </a:solidFill>
                <a:effectLst/>
                <a:latin typeface="Calibri" panose="020F0502020204030204" pitchFamily="34" charset="0"/>
              </a:rPr>
              <a:t>Wikipedia Contributors, “Ollie Johnston,” </a:t>
            </a:r>
            <a:r>
              <a:rPr lang="en-GB" sz="800" b="0" i="1" dirty="0">
                <a:solidFill>
                  <a:srgbClr val="000000"/>
                </a:solidFill>
                <a:effectLst/>
                <a:latin typeface="Calibri" panose="020F0502020204030204" pitchFamily="34" charset="0"/>
              </a:rPr>
              <a:t>Wikipedia</a:t>
            </a:r>
            <a:r>
              <a:rPr lang="en-GB" sz="800" b="0" i="0" dirty="0">
                <a:solidFill>
                  <a:srgbClr val="000000"/>
                </a:solidFill>
                <a:effectLst/>
                <a:latin typeface="Calibri" panose="020F0502020204030204" pitchFamily="34" charset="0"/>
              </a:rPr>
              <a:t>, Oct. 11, 2019. </a:t>
            </a:r>
            <a:r>
              <a:rPr lang="en-GB" sz="800" b="0" i="0" dirty="0">
                <a:solidFill>
                  <a:srgbClr val="000000"/>
                </a:solidFill>
                <a:effectLst/>
                <a:latin typeface="Calibri" panose="020F0502020204030204" pitchFamily="34" charset="0"/>
                <a:hlinkClick r:id="rId3"/>
              </a:rPr>
              <a:t>https://en.wikipedia.org/wiki/Ollie_Johnston</a:t>
            </a:r>
            <a:endParaRPr lang="en-GB" sz="800" b="0" i="0" dirty="0">
              <a:solidFill>
                <a:srgbClr val="000000"/>
              </a:solidFill>
              <a:effectLst/>
              <a:latin typeface="Calibri" panose="020F0502020204030204" pitchFamily="34" charset="0"/>
            </a:endParaRPr>
          </a:p>
          <a:p>
            <a:pPr marR="457200" algn="l"/>
            <a:r>
              <a:rPr lang="en-GB" sz="800" dirty="0">
                <a:solidFill>
                  <a:srgbClr val="000000"/>
                </a:solidFill>
                <a:latin typeface="Calibri" panose="020F0502020204030204" pitchFamily="34" charset="0"/>
              </a:rPr>
              <a:t>[10] </a:t>
            </a:r>
            <a:endParaRPr lang="en-GB" sz="800" b="0" i="0" dirty="0">
              <a:solidFill>
                <a:srgbClr val="000000"/>
              </a:solidFill>
              <a:effectLst/>
              <a:latin typeface="Calibri" panose="020F0502020204030204" pitchFamily="34" charset="0"/>
            </a:endParaRPr>
          </a:p>
          <a:p>
            <a:pPr algn="l"/>
            <a:r>
              <a:rPr lang="en-GB" sz="800" b="0" i="0" dirty="0">
                <a:solidFill>
                  <a:srgbClr val="000000"/>
                </a:solidFill>
                <a:effectLst/>
                <a:latin typeface="Calibri" panose="020F0502020204030204" pitchFamily="34" charset="0"/>
              </a:rPr>
              <a:t>“Words of Wisdom From Ollie Johnston,” </a:t>
            </a:r>
            <a:r>
              <a:rPr lang="en-GB" sz="800" b="0" i="1" dirty="0">
                <a:solidFill>
                  <a:srgbClr val="000000"/>
                </a:solidFill>
                <a:effectLst/>
                <a:latin typeface="Calibri" panose="020F0502020204030204" pitchFamily="34" charset="0"/>
              </a:rPr>
              <a:t>Business of Animation</a:t>
            </a:r>
            <a:r>
              <a:rPr lang="en-GB" sz="800" b="0" i="0" dirty="0">
                <a:solidFill>
                  <a:srgbClr val="000000"/>
                </a:solidFill>
                <a:effectLst/>
                <a:latin typeface="Calibri" panose="020F0502020204030204" pitchFamily="34" charset="0"/>
              </a:rPr>
              <a:t>. https://businessofanimation.com/words-of-wisdom-from-ollie-johnston/</a:t>
            </a:r>
          </a:p>
          <a:p>
            <a:pPr marR="457200" algn="l"/>
            <a:r>
              <a:rPr lang="en-GB" sz="800" b="0" i="0" dirty="0">
                <a:effectLst/>
                <a:latin typeface="Calibri" panose="020F0502020204030204" pitchFamily="34" charset="0"/>
              </a:rPr>
              <a:t>[11]</a:t>
            </a:r>
          </a:p>
          <a:p>
            <a:pPr algn="l"/>
            <a:r>
              <a:rPr lang="en-GB" sz="800" b="0" i="0" dirty="0">
                <a:effectLst/>
                <a:latin typeface="Calibri" panose="020F0502020204030204" pitchFamily="34" charset="0"/>
              </a:rPr>
              <a:t>“Bambi Happy Render by </a:t>
            </a:r>
            <a:r>
              <a:rPr lang="en-GB" sz="800" b="0" i="0" dirty="0" err="1">
                <a:effectLst/>
                <a:latin typeface="Calibri" panose="020F0502020204030204" pitchFamily="34" charset="0"/>
              </a:rPr>
              <a:t>Lovelesslyy</a:t>
            </a:r>
            <a:r>
              <a:rPr lang="en-GB" sz="800" b="0" i="0" dirty="0">
                <a:effectLst/>
                <a:latin typeface="Calibri" panose="020F0502020204030204" pitchFamily="34" charset="0"/>
              </a:rPr>
              <a:t> on DeviantArt,” </a:t>
            </a:r>
            <a:r>
              <a:rPr lang="en-GB" sz="800" b="0" i="1" dirty="0">
                <a:effectLst/>
                <a:latin typeface="Calibri" panose="020F0502020204030204" pitchFamily="34" charset="0"/>
              </a:rPr>
              <a:t>Deviantart.com</a:t>
            </a:r>
            <a:r>
              <a:rPr lang="en-GB" sz="800" b="0" i="0" dirty="0">
                <a:effectLst/>
                <a:latin typeface="Calibri" panose="020F0502020204030204" pitchFamily="34" charset="0"/>
              </a:rPr>
              <a:t>, Oct. 10, 2017. https://www.deviantart.com/lovelesslyy/art/Bambi-Happy-Render-708964731 (accessed Nov. 08, 2024).</a:t>
            </a:r>
          </a:p>
          <a:p>
            <a:pPr marR="457200" algn="l"/>
            <a:r>
              <a:rPr lang="en-GB" sz="800" b="0" i="0" dirty="0">
                <a:effectLst/>
                <a:latin typeface="Calibri" panose="020F0502020204030204" pitchFamily="34" charset="0"/>
              </a:rPr>
              <a:t>[12]</a:t>
            </a:r>
          </a:p>
          <a:p>
            <a:pPr algn="l"/>
            <a:r>
              <a:rPr lang="en-GB" sz="800" b="0" i="0" dirty="0">
                <a:effectLst/>
                <a:latin typeface="Calibri" panose="020F0502020204030204" pitchFamily="34" charset="0"/>
              </a:rPr>
              <a:t>“</a:t>
            </a:r>
            <a:r>
              <a:rPr lang="en-GB" sz="800" b="0" i="0" dirty="0" err="1">
                <a:effectLst/>
                <a:latin typeface="Calibri" panose="020F0502020204030204" pitchFamily="34" charset="0"/>
              </a:rPr>
              <a:t>TopPNG</a:t>
            </a:r>
            <a:r>
              <a:rPr lang="en-GB" sz="800" b="0" i="0" dirty="0">
                <a:effectLst/>
                <a:latin typeface="Calibri" panose="020F0502020204030204" pitchFamily="34" charset="0"/>
              </a:rPr>
              <a:t>,” </a:t>
            </a:r>
            <a:r>
              <a:rPr lang="en-GB" sz="800" b="0" i="1" dirty="0" err="1">
                <a:effectLst/>
                <a:latin typeface="Calibri" panose="020F0502020204030204" pitchFamily="34" charset="0"/>
              </a:rPr>
              <a:t>TopPNG</a:t>
            </a:r>
            <a:r>
              <a:rPr lang="en-GB" sz="800" b="0" i="0" dirty="0">
                <a:effectLst/>
                <a:latin typeface="Calibri" panose="020F0502020204030204" pitchFamily="34" charset="0"/>
              </a:rPr>
              <a:t>, Sep. 04, 2019. https://toppng.com/free-image/dwarf-png-7-dwarfs-clip-art-PNG-free-PNG-Images_191778 (accessed Nov. 08, 2024).</a:t>
            </a:r>
          </a:p>
          <a:p>
            <a:pPr marR="457200" algn="l"/>
            <a:r>
              <a:rPr lang="en-GB" sz="800" b="0" i="0" dirty="0">
                <a:solidFill>
                  <a:srgbClr val="000000"/>
                </a:solidFill>
                <a:effectLst/>
                <a:latin typeface="Calibri" panose="020F0502020204030204" pitchFamily="34" charset="0"/>
              </a:rPr>
              <a:t>[13]</a:t>
            </a:r>
          </a:p>
          <a:p>
            <a:pPr algn="l"/>
            <a:r>
              <a:rPr lang="en-GB" sz="800" b="0" i="0" dirty="0" err="1">
                <a:solidFill>
                  <a:srgbClr val="000000"/>
                </a:solidFill>
                <a:effectLst/>
                <a:latin typeface="Calibri" panose="020F0502020204030204" pitchFamily="34" charset="0"/>
              </a:rPr>
              <a:t>PNGsMaster</a:t>
            </a:r>
            <a:r>
              <a:rPr lang="en-GB" sz="800" b="0" i="0" dirty="0">
                <a:solidFill>
                  <a:srgbClr val="000000"/>
                </a:solidFill>
                <a:effectLst/>
                <a:latin typeface="Calibri" panose="020F0502020204030204" pitchFamily="34" charset="0"/>
              </a:rPr>
              <a:t>, “Inside out png free png images,” </a:t>
            </a:r>
            <a:r>
              <a:rPr lang="en-GB" sz="800" b="0" i="1" dirty="0">
                <a:solidFill>
                  <a:srgbClr val="000000"/>
                </a:solidFill>
                <a:effectLst/>
                <a:latin typeface="Calibri" panose="020F0502020204030204" pitchFamily="34" charset="0"/>
              </a:rPr>
              <a:t>Download High Quality PNG </a:t>
            </a:r>
            <a:r>
              <a:rPr lang="en-GB" sz="800" b="0" i="1" dirty="0" err="1">
                <a:solidFill>
                  <a:srgbClr val="000000"/>
                </a:solidFill>
                <a:effectLst/>
                <a:latin typeface="Calibri" panose="020F0502020204030204" pitchFamily="34" charset="0"/>
              </a:rPr>
              <a:t>imags</a:t>
            </a:r>
            <a:r>
              <a:rPr lang="en-GB" sz="800" b="0" i="0" dirty="0">
                <a:solidFill>
                  <a:srgbClr val="000000"/>
                </a:solidFill>
                <a:effectLst/>
                <a:latin typeface="Calibri" panose="020F0502020204030204" pitchFamily="34" charset="0"/>
              </a:rPr>
              <a:t>, May 24, 2023. https://pnghq.com/inside-out-png-free-png-images-84893/ (accessed Nov. 08, 2024).</a:t>
            </a:r>
          </a:p>
          <a:p>
            <a:pPr marR="457200" algn="l"/>
            <a:r>
              <a:rPr lang="en-GB" sz="800" b="0" i="0" dirty="0">
                <a:solidFill>
                  <a:srgbClr val="000000"/>
                </a:solidFill>
                <a:effectLst/>
                <a:latin typeface="Calibri" panose="020F0502020204030204" pitchFamily="34" charset="0"/>
              </a:rPr>
              <a:t>‌[14]</a:t>
            </a:r>
          </a:p>
          <a:p>
            <a:pPr algn="l"/>
            <a:r>
              <a:rPr lang="en-GB" sz="800" b="0" i="0" dirty="0">
                <a:solidFill>
                  <a:srgbClr val="000000"/>
                </a:solidFill>
                <a:effectLst/>
                <a:latin typeface="Calibri" panose="020F0502020204030204" pitchFamily="34" charset="0"/>
              </a:rPr>
              <a:t>“Inside Out gifs - Find &amp; Share on GIPHY,” </a:t>
            </a:r>
            <a:r>
              <a:rPr lang="en-GB" sz="800" b="0" i="1" dirty="0">
                <a:solidFill>
                  <a:srgbClr val="000000"/>
                </a:solidFill>
                <a:effectLst/>
                <a:latin typeface="Calibri" panose="020F0502020204030204" pitchFamily="34" charset="0"/>
              </a:rPr>
              <a:t>GIPHY</a:t>
            </a:r>
            <a:r>
              <a:rPr lang="en-GB" sz="800" b="0" i="0" dirty="0">
                <a:solidFill>
                  <a:srgbClr val="000000"/>
                </a:solidFill>
                <a:effectLst/>
                <a:latin typeface="Calibri" panose="020F0502020204030204" pitchFamily="34" charset="0"/>
              </a:rPr>
              <a:t>, 2021. https://giphy.com/search/inside-out (accessed Nov. 08, 2024).</a:t>
            </a:r>
          </a:p>
          <a:p>
            <a:pPr marR="457200" algn="l"/>
            <a:r>
              <a:rPr lang="en-GB" sz="800" dirty="0">
                <a:solidFill>
                  <a:srgbClr val="000000"/>
                </a:solidFill>
                <a:latin typeface="Calibri" panose="020F0502020204030204" pitchFamily="34" charset="0"/>
              </a:rPr>
              <a:t>[15]</a:t>
            </a:r>
            <a:endParaRPr lang="en-GB" sz="800" b="0" i="0" dirty="0">
              <a:solidFill>
                <a:srgbClr val="000000"/>
              </a:solidFill>
              <a:effectLst/>
              <a:latin typeface="Calibri" panose="020F0502020204030204" pitchFamily="34" charset="0"/>
            </a:endParaRPr>
          </a:p>
          <a:p>
            <a:pPr algn="l"/>
            <a:r>
              <a:rPr lang="en-GB" sz="800" b="0" i="0" dirty="0">
                <a:solidFill>
                  <a:srgbClr val="000000"/>
                </a:solidFill>
                <a:effectLst/>
                <a:latin typeface="Calibri" panose="020F0502020204030204" pitchFamily="34" charset="0"/>
              </a:rPr>
              <a:t>“TERMINATOR, Original Arnold Schwarzenegger Vintage Movie Poster - Original Vintage Movie Posters,” </a:t>
            </a:r>
            <a:r>
              <a:rPr lang="en-GB" sz="800" b="0" i="1" dirty="0">
                <a:solidFill>
                  <a:srgbClr val="000000"/>
                </a:solidFill>
                <a:effectLst/>
                <a:latin typeface="Calibri" panose="020F0502020204030204" pitchFamily="34" charset="0"/>
              </a:rPr>
              <a:t>Original Vintage Movie Posters</a:t>
            </a:r>
            <a:r>
              <a:rPr lang="en-GB" sz="800" b="0" i="0" dirty="0">
                <a:solidFill>
                  <a:srgbClr val="000000"/>
                </a:solidFill>
                <a:effectLst/>
                <a:latin typeface="Calibri" panose="020F0502020204030204" pitchFamily="34" charset="0"/>
              </a:rPr>
              <a:t>, Jun. 22, 2021. https://originalvintagemovieposters.com/terminator-original-arnold-schwarzenegger-vintage-movie-poster/ (accessed Nov. 08, 2024).</a:t>
            </a:r>
          </a:p>
          <a:p>
            <a:pPr marR="457200" algn="l"/>
            <a:r>
              <a:rPr lang="en-GB" sz="800" b="0" i="0" dirty="0">
                <a:solidFill>
                  <a:srgbClr val="000000"/>
                </a:solidFill>
                <a:effectLst/>
                <a:latin typeface="Calibri" panose="020F0502020204030204" pitchFamily="34" charset="0"/>
              </a:rPr>
              <a:t>[16]</a:t>
            </a:r>
          </a:p>
          <a:p>
            <a:pPr algn="l"/>
            <a:r>
              <a:rPr lang="en-GB" sz="800" b="0" i="0" dirty="0">
                <a:solidFill>
                  <a:srgbClr val="000000"/>
                </a:solidFill>
                <a:effectLst/>
                <a:latin typeface="Calibri" panose="020F0502020204030204" pitchFamily="34" charset="0"/>
              </a:rPr>
              <a:t>H. Haupt, “Gravity [Official Trailers],” </a:t>
            </a:r>
            <a:r>
              <a:rPr lang="en-GB" sz="800" b="0" i="1" dirty="0" err="1">
                <a:solidFill>
                  <a:srgbClr val="000000"/>
                </a:solidFill>
                <a:effectLst/>
                <a:latin typeface="Calibri" panose="020F0502020204030204" pitchFamily="34" charset="0"/>
              </a:rPr>
              <a:t>Vamers</a:t>
            </a:r>
            <a:r>
              <a:rPr lang="en-GB" sz="800" b="0" i="0" dirty="0">
                <a:solidFill>
                  <a:srgbClr val="000000"/>
                </a:solidFill>
                <a:effectLst/>
                <a:latin typeface="Calibri" panose="020F0502020204030204" pitchFamily="34" charset="0"/>
              </a:rPr>
              <a:t>, May 10, 2013. https://vamers.com/2013/05/10/gravity-teaser-trailer/ (accessed Nov. 08, 2024).</a:t>
            </a:r>
          </a:p>
          <a:p>
            <a:pPr marR="457200" algn="l"/>
            <a:r>
              <a:rPr lang="en-GB" sz="800" b="0" i="0" dirty="0">
                <a:solidFill>
                  <a:srgbClr val="000000"/>
                </a:solidFill>
                <a:effectLst/>
                <a:latin typeface="Calibri" panose="020F0502020204030204" pitchFamily="34" charset="0"/>
              </a:rPr>
              <a:t>[17]</a:t>
            </a:r>
          </a:p>
          <a:p>
            <a:pPr algn="l"/>
            <a:r>
              <a:rPr lang="en-GB" sz="800" b="0" i="0" dirty="0">
                <a:solidFill>
                  <a:srgbClr val="000000"/>
                </a:solidFill>
                <a:effectLst/>
                <a:latin typeface="Calibri" panose="020F0502020204030204" pitchFamily="34" charset="0"/>
              </a:rPr>
              <a:t>Jayce Wheeled, “Predator movie poster,” </a:t>
            </a:r>
            <a:r>
              <a:rPr lang="en-GB" sz="800" b="0" i="1" dirty="0">
                <a:solidFill>
                  <a:srgbClr val="000000"/>
                </a:solidFill>
                <a:effectLst/>
                <a:latin typeface="Calibri" panose="020F0502020204030204" pitchFamily="34" charset="0"/>
              </a:rPr>
              <a:t>Fonts in Use</a:t>
            </a:r>
            <a:r>
              <a:rPr lang="en-GB" sz="800" b="0" i="0" dirty="0">
                <a:solidFill>
                  <a:srgbClr val="000000"/>
                </a:solidFill>
                <a:effectLst/>
                <a:latin typeface="Calibri" panose="020F0502020204030204" pitchFamily="34" charset="0"/>
              </a:rPr>
              <a:t>, Dec. 21, 2020. https://fontsinuse.com/uses/37484/predator-movie-poster (accessed Nov. 08, 2024).</a:t>
            </a:r>
          </a:p>
          <a:p>
            <a:pPr marR="457200" algn="l"/>
            <a:r>
              <a:rPr lang="en-GB" sz="800" b="0" i="0" dirty="0">
                <a:solidFill>
                  <a:srgbClr val="000000"/>
                </a:solidFill>
                <a:effectLst/>
                <a:latin typeface="Calibri" panose="020F0502020204030204" pitchFamily="34" charset="0"/>
              </a:rPr>
              <a:t>[18]</a:t>
            </a:r>
          </a:p>
          <a:p>
            <a:pPr algn="l"/>
            <a:r>
              <a:rPr lang="en-GB" sz="800" b="0" i="0" dirty="0">
                <a:solidFill>
                  <a:srgbClr val="000000"/>
                </a:solidFill>
                <a:effectLst/>
                <a:latin typeface="Calibri" panose="020F0502020204030204" pitchFamily="34" charset="0"/>
              </a:rPr>
              <a:t>“Doom,” </a:t>
            </a:r>
            <a:r>
              <a:rPr lang="en-GB" sz="800" b="0" i="1" dirty="0" err="1">
                <a:solidFill>
                  <a:srgbClr val="000000"/>
                </a:solidFill>
                <a:effectLst/>
                <a:latin typeface="Calibri" panose="020F0502020204030204" pitchFamily="34" charset="0"/>
              </a:rPr>
              <a:t>AllMovie</a:t>
            </a:r>
            <a:r>
              <a:rPr lang="en-GB" sz="800" b="0" i="0" dirty="0">
                <a:solidFill>
                  <a:srgbClr val="000000"/>
                </a:solidFill>
                <a:effectLst/>
                <a:latin typeface="Calibri" panose="020F0502020204030204" pitchFamily="34" charset="0"/>
              </a:rPr>
              <a:t>, Nov. 08, 2024. https://www.allmovie.com/movie/doom-am13228 (accessed Nov. 08, 2024).</a:t>
            </a:r>
          </a:p>
          <a:p>
            <a:pPr marR="457200" algn="l"/>
            <a:r>
              <a:rPr lang="en-GB" sz="800" dirty="0">
                <a:solidFill>
                  <a:srgbClr val="000000"/>
                </a:solidFill>
                <a:latin typeface="Calibri" panose="020F0502020204030204" pitchFamily="34" charset="0"/>
              </a:rPr>
              <a:t>[19] </a:t>
            </a:r>
            <a:r>
              <a:rPr lang="en-GB" sz="800" b="0" i="0" dirty="0">
                <a:solidFill>
                  <a:srgbClr val="000000"/>
                </a:solidFill>
                <a:effectLst/>
                <a:latin typeface="Calibri" panose="020F0502020204030204" pitchFamily="34" charset="0"/>
              </a:rPr>
              <a:t>pooja, “Paul Driessen (animator) Net Worth, Age, Family, Wife, Biography &amp; More,” </a:t>
            </a:r>
            <a:r>
              <a:rPr lang="en-GB" sz="800" b="0" i="1" dirty="0" err="1">
                <a:solidFill>
                  <a:srgbClr val="000000"/>
                </a:solidFill>
                <a:effectLst/>
                <a:latin typeface="Calibri" panose="020F0502020204030204" pitchFamily="34" charset="0"/>
              </a:rPr>
              <a:t>Marathibio</a:t>
            </a:r>
            <a:r>
              <a:rPr lang="en-GB" sz="800" b="0" i="0" dirty="0">
                <a:solidFill>
                  <a:srgbClr val="000000"/>
                </a:solidFill>
                <a:effectLst/>
                <a:latin typeface="Calibri" panose="020F0502020204030204" pitchFamily="34" charset="0"/>
              </a:rPr>
              <a:t>, Aug. 16, 2024. https://marathibio.com/paul-driessen/ (accessed Nov. 08, 2024).</a:t>
            </a:r>
          </a:p>
          <a:p>
            <a:pPr marR="457200" algn="l"/>
            <a:r>
              <a:rPr lang="en-GB" sz="800" dirty="0">
                <a:solidFill>
                  <a:srgbClr val="000000"/>
                </a:solidFill>
                <a:latin typeface="Calibri" panose="020F0502020204030204" pitchFamily="34" charset="0"/>
              </a:rPr>
              <a:t>[20]  Wikipedia Contributors, ‘Paul </a:t>
            </a:r>
            <a:r>
              <a:rPr lang="en-GB" sz="800" dirty="0" err="1">
                <a:solidFill>
                  <a:srgbClr val="000000"/>
                </a:solidFill>
                <a:latin typeface="Calibri" panose="020F0502020204030204" pitchFamily="34" charset="0"/>
              </a:rPr>
              <a:t>Dreissen</a:t>
            </a:r>
            <a:r>
              <a:rPr lang="en-GB" sz="800" dirty="0">
                <a:solidFill>
                  <a:srgbClr val="000000"/>
                </a:solidFill>
                <a:latin typeface="Calibri" panose="020F0502020204030204" pitchFamily="34" charset="0"/>
              </a:rPr>
              <a:t>’ Wikipedia Jul. 03, 2024 (accessed Nov. 08, 2024)</a:t>
            </a:r>
          </a:p>
          <a:p>
            <a:pPr marR="457200" algn="l"/>
            <a:r>
              <a:rPr lang="en-GB" sz="800" b="0" i="0" dirty="0">
                <a:solidFill>
                  <a:srgbClr val="000000"/>
                </a:solidFill>
                <a:effectLst/>
                <a:latin typeface="Calibri" panose="020F0502020204030204" pitchFamily="34" charset="0"/>
              </a:rPr>
              <a:t>[21] </a:t>
            </a:r>
            <a:r>
              <a:rPr lang="en-US" sz="800" b="0" i="0" dirty="0">
                <a:solidFill>
                  <a:srgbClr val="000000"/>
                </a:solidFill>
                <a:effectLst/>
                <a:latin typeface="Calibri" panose="020F0502020204030204" pitchFamily="34" charset="0"/>
              </a:rPr>
              <a:t>P. Wells and S. Moore, </a:t>
            </a:r>
            <a:r>
              <a:rPr lang="en-US" sz="800" b="0" i="1" dirty="0">
                <a:solidFill>
                  <a:srgbClr val="000000"/>
                </a:solidFill>
                <a:effectLst/>
                <a:latin typeface="Calibri" panose="020F0502020204030204" pitchFamily="34" charset="0"/>
              </a:rPr>
              <a:t>The fundamentals of animation</a:t>
            </a:r>
            <a:r>
              <a:rPr lang="en-US" sz="800" b="0" i="0" dirty="0">
                <a:solidFill>
                  <a:srgbClr val="000000"/>
                </a:solidFill>
                <a:effectLst/>
                <a:latin typeface="Calibri" panose="020F0502020204030204" pitchFamily="34" charset="0"/>
              </a:rPr>
              <a:t>. London: Bloomsbury Visual Arts, 2017.</a:t>
            </a:r>
          </a:p>
          <a:p>
            <a:pPr marR="457200" algn="l"/>
            <a:r>
              <a:rPr lang="en-US" sz="800" dirty="0">
                <a:solidFill>
                  <a:srgbClr val="000000"/>
                </a:solidFill>
                <a:latin typeface="Calibri" panose="020F0502020204030204" pitchFamily="34" charset="0"/>
              </a:rPr>
              <a:t>[22] My Sketchbook Image</a:t>
            </a:r>
          </a:p>
          <a:p>
            <a:pPr marR="457200" algn="l"/>
            <a:r>
              <a:rPr lang="en-US" sz="800" b="0" i="0" dirty="0">
                <a:solidFill>
                  <a:srgbClr val="000000"/>
                </a:solidFill>
                <a:effectLst/>
                <a:latin typeface="Calibri" panose="020F0502020204030204" pitchFamily="34" charset="0"/>
              </a:rPr>
              <a:t>[23] Google’s </a:t>
            </a:r>
            <a:r>
              <a:rPr lang="en-US" sz="800" b="0" i="0" dirty="0" err="1">
                <a:solidFill>
                  <a:srgbClr val="000000"/>
                </a:solidFill>
                <a:effectLst/>
                <a:latin typeface="Calibri" panose="020F0502020204030204" pitchFamily="34" charset="0"/>
              </a:rPr>
              <a:t>GeminiAI</a:t>
            </a:r>
            <a:endParaRPr lang="en-US" sz="800" b="0" i="0" dirty="0">
              <a:solidFill>
                <a:srgbClr val="000000"/>
              </a:solidFill>
              <a:effectLst/>
              <a:latin typeface="Calibri" panose="020F0502020204030204" pitchFamily="34" charset="0"/>
            </a:endParaRPr>
          </a:p>
          <a:p>
            <a:pPr marR="457200" algn="l"/>
            <a:r>
              <a:rPr lang="en-US" sz="800" dirty="0">
                <a:solidFill>
                  <a:srgbClr val="000000"/>
                </a:solidFill>
                <a:latin typeface="Calibri" panose="020F0502020204030204" pitchFamily="34" charset="0"/>
              </a:rPr>
              <a:t>[24] </a:t>
            </a:r>
            <a:r>
              <a:rPr lang="en-US" sz="800" b="0" i="0" dirty="0" err="1">
                <a:solidFill>
                  <a:srgbClr val="000000"/>
                </a:solidFill>
                <a:effectLst/>
                <a:latin typeface="Calibri" panose="020F0502020204030204" pitchFamily="34" charset="0"/>
              </a:rPr>
              <a:t>Emony</a:t>
            </a:r>
            <a:r>
              <a:rPr lang="en-US" sz="800" b="0" i="0" dirty="0">
                <a:solidFill>
                  <a:srgbClr val="000000"/>
                </a:solidFill>
                <a:effectLst/>
                <a:latin typeface="Calibri" panose="020F0502020204030204" pitchFamily="34" charset="0"/>
              </a:rPr>
              <a:t> Wood, “Close Up Of Hand Closing To Fist Animation,” </a:t>
            </a:r>
            <a:r>
              <a:rPr lang="en-US" sz="800" b="0" i="1" dirty="0">
                <a:solidFill>
                  <a:srgbClr val="000000"/>
                </a:solidFill>
                <a:effectLst/>
                <a:latin typeface="Calibri" panose="020F0502020204030204" pitchFamily="34" charset="0"/>
              </a:rPr>
              <a:t>YouTube</a:t>
            </a:r>
            <a:r>
              <a:rPr lang="en-US" sz="800" b="0" i="0" dirty="0">
                <a:solidFill>
                  <a:srgbClr val="000000"/>
                </a:solidFill>
                <a:effectLst/>
                <a:latin typeface="Calibri" panose="020F0502020204030204" pitchFamily="34" charset="0"/>
              </a:rPr>
              <a:t>, Apr. 26, 2018. https://www.youtube.com/watch?v=WOZ6w4Lp0io (accessed Nov. 09, 2024).</a:t>
            </a:r>
            <a:endParaRPr lang="en-US" sz="800" dirty="0">
              <a:solidFill>
                <a:srgbClr val="000000"/>
              </a:solidFill>
              <a:latin typeface="Calibri" panose="020F0502020204030204" pitchFamily="34" charset="0"/>
            </a:endParaRPr>
          </a:p>
          <a:p>
            <a:pPr marR="457200" algn="l"/>
            <a:r>
              <a:rPr lang="en-US" sz="800" b="0" i="0" dirty="0">
                <a:solidFill>
                  <a:srgbClr val="000000"/>
                </a:solidFill>
                <a:effectLst/>
                <a:latin typeface="Calibri" panose="020F0502020204030204" pitchFamily="34" charset="0"/>
              </a:rPr>
              <a:t>[25] Primary research conducted from referencing [24]</a:t>
            </a:r>
          </a:p>
          <a:p>
            <a:pPr marR="457200" algn="l"/>
            <a:r>
              <a:rPr lang="en-US" sz="800" dirty="0">
                <a:solidFill>
                  <a:srgbClr val="000000"/>
                </a:solidFill>
                <a:latin typeface="Calibri" panose="020F0502020204030204" pitchFamily="34" charset="0"/>
              </a:rPr>
              <a:t>[26] My Sketchbook Image</a:t>
            </a:r>
          </a:p>
          <a:p>
            <a:pPr marR="457200" algn="l"/>
            <a:r>
              <a:rPr lang="en-US" sz="800" b="0" i="0" dirty="0">
                <a:solidFill>
                  <a:srgbClr val="000000"/>
                </a:solidFill>
                <a:effectLst/>
                <a:latin typeface="Calibri" panose="020F0502020204030204" pitchFamily="34" charset="0"/>
              </a:rPr>
              <a:t>[27]</a:t>
            </a:r>
            <a:r>
              <a:rPr lang="en-GB" sz="800" dirty="0">
                <a:solidFill>
                  <a:srgbClr val="000000"/>
                </a:solidFill>
                <a:latin typeface="Calibri" panose="020F0502020204030204" pitchFamily="34" charset="0"/>
              </a:rPr>
              <a:t> </a:t>
            </a:r>
            <a:r>
              <a:rPr lang="en-GB" sz="800" b="0" i="0" dirty="0" err="1">
                <a:solidFill>
                  <a:srgbClr val="000000"/>
                </a:solidFill>
                <a:effectLst/>
                <a:latin typeface="Calibri" panose="020F0502020204030204" pitchFamily="34" charset="0"/>
              </a:rPr>
              <a:t>Joumana</a:t>
            </a:r>
            <a:r>
              <a:rPr lang="en-GB" sz="800" b="0" i="0" dirty="0">
                <a:solidFill>
                  <a:srgbClr val="000000"/>
                </a:solidFill>
                <a:effectLst/>
                <a:latin typeface="Calibri" panose="020F0502020204030204" pitchFamily="34" charset="0"/>
              </a:rPr>
              <a:t> </a:t>
            </a:r>
            <a:r>
              <a:rPr lang="en-GB" sz="800" b="0" i="0" dirty="0" err="1">
                <a:solidFill>
                  <a:srgbClr val="000000"/>
                </a:solidFill>
                <a:effectLst/>
                <a:latin typeface="Calibri" panose="020F0502020204030204" pitchFamily="34" charset="0"/>
              </a:rPr>
              <a:t>Medlej</a:t>
            </a:r>
            <a:r>
              <a:rPr lang="en-GB" sz="800" b="0" i="0" dirty="0">
                <a:solidFill>
                  <a:srgbClr val="000000"/>
                </a:solidFill>
                <a:effectLst/>
                <a:latin typeface="Calibri" panose="020F0502020204030204" pitchFamily="34" charset="0"/>
              </a:rPr>
              <a:t>, “Human Anatomy Fundamentals: Flexibility and Joint Limitations,” </a:t>
            </a:r>
            <a:r>
              <a:rPr lang="en-GB" sz="800" b="0" i="1" dirty="0">
                <a:solidFill>
                  <a:srgbClr val="000000"/>
                </a:solidFill>
                <a:effectLst/>
                <a:latin typeface="Calibri" panose="020F0502020204030204" pitchFamily="34" charset="0"/>
              </a:rPr>
              <a:t>Design &amp; Illustration </a:t>
            </a:r>
            <a:r>
              <a:rPr lang="en-GB" sz="800" b="0" i="1" dirty="0" err="1">
                <a:solidFill>
                  <a:srgbClr val="000000"/>
                </a:solidFill>
                <a:effectLst/>
                <a:latin typeface="Calibri" panose="020F0502020204030204" pitchFamily="34" charset="0"/>
              </a:rPr>
              <a:t>Envato</a:t>
            </a:r>
            <a:r>
              <a:rPr lang="en-GB" sz="800" b="0" i="1" dirty="0">
                <a:solidFill>
                  <a:srgbClr val="000000"/>
                </a:solidFill>
                <a:effectLst/>
                <a:latin typeface="Calibri" panose="020F0502020204030204" pitchFamily="34" charset="0"/>
              </a:rPr>
              <a:t> Tuts+</a:t>
            </a:r>
            <a:r>
              <a:rPr lang="en-GB" sz="800" b="0" i="0" dirty="0">
                <a:solidFill>
                  <a:srgbClr val="000000"/>
                </a:solidFill>
                <a:effectLst/>
                <a:latin typeface="Calibri" panose="020F0502020204030204" pitchFamily="34" charset="0"/>
              </a:rPr>
              <a:t>, Mar. 06, 2014. </a:t>
            </a:r>
            <a:r>
              <a:rPr lang="en-GB" sz="800" b="0" i="0" dirty="0">
                <a:solidFill>
                  <a:srgbClr val="000000"/>
                </a:solidFill>
                <a:effectLst/>
                <a:latin typeface="Calibri" panose="020F0502020204030204" pitchFamily="34" charset="0"/>
                <a:hlinkClick r:id="rId4"/>
              </a:rPr>
              <a:t>https://design.tutsplus.com/articles/human-anatomy-fundamentals-flexibility-and-joint-limitations--vector-25401</a:t>
            </a:r>
            <a:endParaRPr lang="en-GB" sz="800" b="0" i="0" dirty="0">
              <a:solidFill>
                <a:srgbClr val="000000"/>
              </a:solidFill>
              <a:effectLst/>
              <a:latin typeface="Calibri" panose="020F0502020204030204" pitchFamily="34" charset="0"/>
            </a:endParaRPr>
          </a:p>
          <a:p>
            <a:pPr marR="457200" algn="l"/>
            <a:r>
              <a:rPr lang="en-GB" sz="800" dirty="0">
                <a:solidFill>
                  <a:srgbClr val="000000"/>
                </a:solidFill>
                <a:latin typeface="Calibri" panose="020F0502020204030204" pitchFamily="34" charset="0"/>
              </a:rPr>
              <a:t>[28] </a:t>
            </a:r>
            <a:r>
              <a:rPr lang="en-GB" sz="800" b="0" i="0" dirty="0">
                <a:solidFill>
                  <a:srgbClr val="000000"/>
                </a:solidFill>
                <a:effectLst/>
                <a:latin typeface="Calibri" panose="020F0502020204030204" pitchFamily="34" charset="0"/>
              </a:rPr>
              <a:t>J. </a:t>
            </a:r>
            <a:r>
              <a:rPr lang="en-GB" sz="800" b="0" i="0" dirty="0" err="1">
                <a:solidFill>
                  <a:srgbClr val="000000"/>
                </a:solidFill>
                <a:effectLst/>
                <a:latin typeface="Calibri" panose="020F0502020204030204" pitchFamily="34" charset="0"/>
              </a:rPr>
              <a:t>Seladi</a:t>
            </a:r>
            <a:r>
              <a:rPr lang="en-GB" sz="800" b="0" i="0" dirty="0">
                <a:solidFill>
                  <a:srgbClr val="000000"/>
                </a:solidFill>
                <a:effectLst/>
                <a:latin typeface="Calibri" panose="020F0502020204030204" pitchFamily="34" charset="0"/>
              </a:rPr>
              <a:t>-Schulman, “Arm,” </a:t>
            </a:r>
            <a:r>
              <a:rPr lang="en-GB" sz="800" b="0" i="1" dirty="0">
                <a:solidFill>
                  <a:srgbClr val="000000"/>
                </a:solidFill>
                <a:effectLst/>
                <a:latin typeface="Calibri" panose="020F0502020204030204" pitchFamily="34" charset="0"/>
              </a:rPr>
              <a:t>Healthline</a:t>
            </a:r>
            <a:r>
              <a:rPr lang="en-GB" sz="800" b="0" i="0" dirty="0">
                <a:solidFill>
                  <a:srgbClr val="000000"/>
                </a:solidFill>
                <a:effectLst/>
                <a:latin typeface="Calibri" panose="020F0502020204030204" pitchFamily="34" charset="0"/>
              </a:rPr>
              <a:t>, Aug. 27, 2018. </a:t>
            </a:r>
            <a:r>
              <a:rPr lang="en-GB" sz="800" b="0" i="0" dirty="0">
                <a:solidFill>
                  <a:srgbClr val="000000"/>
                </a:solidFill>
                <a:effectLst/>
                <a:latin typeface="Calibri" panose="020F0502020204030204" pitchFamily="34" charset="0"/>
                <a:hlinkClick r:id="rId5"/>
              </a:rPr>
              <a:t>https://www.healthline.com/human-body-maps/arm</a:t>
            </a:r>
            <a:endParaRPr lang="en-GB" sz="800" b="0" i="0" dirty="0">
              <a:solidFill>
                <a:srgbClr val="000000"/>
              </a:solidFill>
              <a:effectLst/>
              <a:latin typeface="Calibri" panose="020F0502020204030204" pitchFamily="34" charset="0"/>
            </a:endParaRPr>
          </a:p>
          <a:p>
            <a:pPr marR="457200" algn="l"/>
            <a:r>
              <a:rPr lang="en-GB" sz="800" dirty="0">
                <a:solidFill>
                  <a:srgbClr val="000000"/>
                </a:solidFill>
                <a:latin typeface="Calibri" panose="020F0502020204030204" pitchFamily="34" charset="0"/>
              </a:rPr>
              <a:t>[29]</a:t>
            </a:r>
            <a:r>
              <a:rPr lang="en-US" sz="800" dirty="0">
                <a:solidFill>
                  <a:srgbClr val="000000"/>
                </a:solidFill>
                <a:latin typeface="Calibri" panose="020F0502020204030204" pitchFamily="34" charset="0"/>
              </a:rPr>
              <a:t> </a:t>
            </a:r>
            <a:r>
              <a:rPr lang="en-US" sz="800" b="0" i="1" dirty="0">
                <a:solidFill>
                  <a:srgbClr val="000000"/>
                </a:solidFill>
                <a:effectLst/>
                <a:latin typeface="Calibri" panose="020F0502020204030204" pitchFamily="34" charset="0"/>
              </a:rPr>
              <a:t>Makeagif.com</a:t>
            </a:r>
            <a:r>
              <a:rPr lang="en-US" sz="800" b="0" i="0" dirty="0">
                <a:solidFill>
                  <a:srgbClr val="000000"/>
                </a:solidFill>
                <a:effectLst/>
                <a:latin typeface="Calibri" panose="020F0502020204030204" pitchFamily="34" charset="0"/>
              </a:rPr>
              <a:t>, 2024. https://i.makeagif.com/media/5-17-2017/5PcNvF.gif (accessed Nov. 10, 2024).</a:t>
            </a:r>
          </a:p>
          <a:p>
            <a:pPr marR="457200" algn="l"/>
            <a:r>
              <a:rPr lang="en-US" sz="800" dirty="0">
                <a:solidFill>
                  <a:srgbClr val="000000"/>
                </a:solidFill>
                <a:latin typeface="Calibri" panose="020F0502020204030204" pitchFamily="34" charset="0"/>
              </a:rPr>
              <a:t>[30] </a:t>
            </a:r>
            <a:r>
              <a:rPr lang="en-US" sz="800" b="0" i="1" dirty="0">
                <a:solidFill>
                  <a:srgbClr val="000000"/>
                </a:solidFill>
                <a:effectLst/>
                <a:latin typeface="Calibri" panose="020F0502020204030204" pitchFamily="34" charset="0"/>
              </a:rPr>
              <a:t>Giphy.com</a:t>
            </a:r>
            <a:r>
              <a:rPr lang="en-US" sz="800" b="0" i="0" dirty="0">
                <a:solidFill>
                  <a:srgbClr val="000000"/>
                </a:solidFill>
                <a:effectLst/>
                <a:latin typeface="Calibri" panose="020F0502020204030204" pitchFamily="34" charset="0"/>
              </a:rPr>
              <a:t>, 2024. https://media.giphy.com/media/5xZmDWLCcnuLu/giphy.gif (accessed Nov. 10, 2024).</a:t>
            </a:r>
          </a:p>
          <a:p>
            <a:pPr algn="l"/>
            <a:r>
              <a:rPr lang="en-US" sz="800" b="0" i="0" dirty="0">
                <a:solidFill>
                  <a:srgbClr val="000000"/>
                </a:solidFill>
                <a:effectLst/>
                <a:latin typeface="Calibri" panose="020F0502020204030204" pitchFamily="34" charset="0"/>
              </a:rPr>
              <a:t>‌</a:t>
            </a:r>
          </a:p>
          <a:p>
            <a:pPr marR="457200" algn="l"/>
            <a:endParaRPr lang="en-US" sz="800" b="0" i="0" dirty="0">
              <a:solidFill>
                <a:srgbClr val="000000"/>
              </a:solidFill>
              <a:effectLst/>
              <a:latin typeface="Calibri" panose="020F0502020204030204" pitchFamily="34" charset="0"/>
            </a:endParaRPr>
          </a:p>
          <a:p>
            <a:pPr algn="l"/>
            <a:r>
              <a:rPr lang="en-US" sz="800" b="0" i="0" dirty="0">
                <a:solidFill>
                  <a:srgbClr val="000000"/>
                </a:solidFill>
                <a:effectLst/>
                <a:latin typeface="Calibri" panose="020F0502020204030204" pitchFamily="34" charset="0"/>
              </a:rPr>
              <a:t>‌</a:t>
            </a:r>
          </a:p>
          <a:p>
            <a:pPr marR="457200" algn="l"/>
            <a:endParaRPr lang="en-GB" sz="800" b="0" i="0" dirty="0">
              <a:solidFill>
                <a:srgbClr val="000000"/>
              </a:solidFill>
              <a:effectLst/>
              <a:latin typeface="Calibri" panose="020F0502020204030204" pitchFamily="34" charset="0"/>
            </a:endParaRPr>
          </a:p>
          <a:p>
            <a:pPr algn="l"/>
            <a:r>
              <a:rPr lang="en-GB" sz="800" b="0" i="0" dirty="0">
                <a:solidFill>
                  <a:srgbClr val="000000"/>
                </a:solidFill>
                <a:effectLst/>
                <a:latin typeface="Calibri" panose="020F0502020204030204" pitchFamily="34" charset="0"/>
              </a:rPr>
              <a:t>‌</a:t>
            </a:r>
          </a:p>
          <a:p>
            <a:pPr marR="457200" algn="l"/>
            <a:endParaRPr lang="en-GB" sz="800" b="0" i="0" dirty="0">
              <a:solidFill>
                <a:srgbClr val="000000"/>
              </a:solidFill>
              <a:effectLst/>
              <a:latin typeface="Calibri" panose="020F0502020204030204" pitchFamily="34" charset="0"/>
            </a:endParaRPr>
          </a:p>
          <a:p>
            <a:pPr algn="l"/>
            <a:r>
              <a:rPr lang="en-GB" sz="800" b="0" i="0" dirty="0">
                <a:solidFill>
                  <a:srgbClr val="000000"/>
                </a:solidFill>
                <a:effectLst/>
                <a:latin typeface="Calibri" panose="020F0502020204030204" pitchFamily="34" charset="0"/>
              </a:rPr>
              <a:t>‌</a:t>
            </a:r>
          </a:p>
          <a:p>
            <a:pPr marR="457200" algn="l"/>
            <a:endParaRPr lang="en-US" sz="800" b="0" i="0" dirty="0">
              <a:solidFill>
                <a:srgbClr val="000000"/>
              </a:solidFill>
              <a:effectLst/>
              <a:latin typeface="Calibri" panose="020F0502020204030204" pitchFamily="34" charset="0"/>
            </a:endParaRPr>
          </a:p>
          <a:p>
            <a:pPr marR="457200" algn="l"/>
            <a:endParaRPr lang="en-US" sz="800" b="0" i="0" dirty="0">
              <a:solidFill>
                <a:srgbClr val="000000"/>
              </a:solidFill>
              <a:effectLst/>
              <a:latin typeface="Calibri" panose="020F0502020204030204" pitchFamily="34" charset="0"/>
            </a:endParaRPr>
          </a:p>
          <a:p>
            <a:pPr algn="l"/>
            <a:r>
              <a:rPr lang="en-US" sz="800" b="0" i="0" dirty="0">
                <a:solidFill>
                  <a:srgbClr val="000000"/>
                </a:solidFill>
                <a:effectLst/>
                <a:latin typeface="Calibri" panose="020F0502020204030204" pitchFamily="34" charset="0"/>
              </a:rPr>
              <a:t>‌</a:t>
            </a:r>
          </a:p>
          <a:p>
            <a:pPr marR="457200" algn="l"/>
            <a:endParaRPr lang="en-GB" sz="800" b="0" i="0" dirty="0">
              <a:solidFill>
                <a:srgbClr val="000000"/>
              </a:solidFill>
              <a:effectLst/>
              <a:latin typeface="Calibri" panose="020F0502020204030204" pitchFamily="34" charset="0"/>
            </a:endParaRPr>
          </a:p>
          <a:p>
            <a:pPr algn="l"/>
            <a:r>
              <a:rPr lang="en-GB" sz="1000" b="0" i="0" dirty="0">
                <a:solidFill>
                  <a:srgbClr val="000000"/>
                </a:solidFill>
                <a:effectLst/>
                <a:latin typeface="Calibri" panose="020F0502020204030204" pitchFamily="34" charset="0"/>
              </a:rPr>
              <a:t>‌</a:t>
            </a:r>
          </a:p>
          <a:p>
            <a:pPr algn="l"/>
            <a:endParaRPr lang="en-GB" sz="1000" b="0" i="0" dirty="0">
              <a:solidFill>
                <a:srgbClr val="000000"/>
              </a:solidFill>
              <a:effectLst/>
              <a:latin typeface="Calibri" panose="020F0502020204030204" pitchFamily="34" charset="0"/>
            </a:endParaRPr>
          </a:p>
          <a:p>
            <a:pPr algn="l"/>
            <a:r>
              <a:rPr lang="en-GB" sz="1000" b="0" i="0" dirty="0">
                <a:solidFill>
                  <a:srgbClr val="000000"/>
                </a:solidFill>
                <a:effectLst/>
                <a:latin typeface="Calibri" panose="020F0502020204030204" pitchFamily="34" charset="0"/>
              </a:rPr>
              <a:t>‌</a:t>
            </a:r>
          </a:p>
          <a:p>
            <a:pPr algn="l"/>
            <a:endParaRPr lang="en-GB" sz="1000" b="0" i="0" dirty="0">
              <a:solidFill>
                <a:srgbClr val="000000"/>
              </a:solidFill>
              <a:effectLst/>
              <a:latin typeface="Calibri" panose="020F0502020204030204" pitchFamily="34" charset="0"/>
            </a:endParaRPr>
          </a:p>
          <a:p>
            <a:pPr algn="l"/>
            <a:r>
              <a:rPr lang="en-GB" sz="1000" b="0" i="0" dirty="0">
                <a:solidFill>
                  <a:srgbClr val="000000"/>
                </a:solidFill>
                <a:effectLst/>
                <a:latin typeface="Calibri" panose="020F0502020204030204" pitchFamily="34" charset="0"/>
              </a:rPr>
              <a:t>‌</a:t>
            </a:r>
          </a:p>
          <a:p>
            <a:pPr algn="l"/>
            <a:endParaRPr lang="en-GB" sz="1000" b="0" i="0" dirty="0">
              <a:solidFill>
                <a:srgbClr val="000000"/>
              </a:solidFill>
              <a:effectLst/>
              <a:latin typeface="Calibri" panose="020F0502020204030204" pitchFamily="34" charset="0"/>
            </a:endParaRPr>
          </a:p>
          <a:p>
            <a:pPr algn="l"/>
            <a:r>
              <a:rPr lang="en-GB" sz="1000" b="0" i="0" dirty="0">
                <a:solidFill>
                  <a:srgbClr val="000000"/>
                </a:solidFill>
                <a:effectLst/>
                <a:latin typeface="Calibri" panose="020F0502020204030204" pitchFamily="34" charset="0"/>
              </a:rPr>
              <a:t>‌</a:t>
            </a:r>
          </a:p>
          <a:p>
            <a:pPr algn="l"/>
            <a:endParaRPr lang="en-GB" sz="1000" b="0" i="0" dirty="0">
              <a:solidFill>
                <a:srgbClr val="000000"/>
              </a:solidFill>
              <a:effectLst/>
              <a:latin typeface="Calibri" panose="020F0502020204030204" pitchFamily="34" charset="0"/>
            </a:endParaRPr>
          </a:p>
          <a:p>
            <a:pPr algn="l"/>
            <a:r>
              <a:rPr lang="en-GB" sz="1000" b="0" i="0" dirty="0">
                <a:solidFill>
                  <a:srgbClr val="000000"/>
                </a:solidFill>
                <a:effectLst/>
                <a:latin typeface="Calibri" panose="020F0502020204030204" pitchFamily="34" charset="0"/>
              </a:rPr>
              <a:t>‌</a:t>
            </a:r>
          </a:p>
          <a:p>
            <a:pPr algn="l"/>
            <a:endParaRPr lang="en-GB" sz="1000" b="0" i="0" dirty="0">
              <a:solidFill>
                <a:srgbClr val="000000"/>
              </a:solidFill>
              <a:effectLst/>
              <a:latin typeface="Calibri" panose="020F0502020204030204" pitchFamily="34" charset="0"/>
            </a:endParaRPr>
          </a:p>
          <a:p>
            <a:pPr algn="l"/>
            <a:r>
              <a:rPr lang="en-GB" sz="1000" b="0" i="0" dirty="0">
                <a:solidFill>
                  <a:srgbClr val="000000"/>
                </a:solidFill>
                <a:effectLst/>
                <a:latin typeface="Calibri" panose="020F0502020204030204" pitchFamily="34" charset="0"/>
              </a:rPr>
              <a:t>‌</a:t>
            </a:r>
          </a:p>
          <a:p>
            <a:pPr algn="l"/>
            <a:endParaRPr lang="en-GB" sz="1000" b="0" i="0" dirty="0">
              <a:solidFill>
                <a:srgbClr val="000000"/>
              </a:solidFill>
              <a:effectLst/>
              <a:latin typeface="Calibri" panose="020F0502020204030204" pitchFamily="34" charset="0"/>
            </a:endParaRPr>
          </a:p>
          <a:p>
            <a:pPr algn="l"/>
            <a:endParaRPr lang="en-GB" sz="1000" b="0" i="0" dirty="0">
              <a:effectLst/>
              <a:latin typeface="Calibri" panose="020F0502020204030204" pitchFamily="34" charset="0"/>
            </a:endParaRPr>
          </a:p>
          <a:p>
            <a:pPr algn="l"/>
            <a:r>
              <a:rPr lang="en-GB" sz="1000" b="0" i="0" dirty="0">
                <a:effectLst/>
                <a:latin typeface="Calibri" panose="020F0502020204030204" pitchFamily="34" charset="0"/>
              </a:rPr>
              <a:t>‌</a:t>
            </a:r>
          </a:p>
          <a:p>
            <a:pPr algn="l"/>
            <a:endParaRPr lang="en-GB" sz="1000" b="0" i="0" dirty="0">
              <a:solidFill>
                <a:srgbClr val="000000"/>
              </a:solidFill>
              <a:effectLst/>
              <a:latin typeface="Calibri" panose="020F0502020204030204" pitchFamily="34" charset="0"/>
            </a:endParaRPr>
          </a:p>
          <a:p>
            <a:pPr algn="l"/>
            <a:endParaRPr lang="en-GB" sz="1000" b="0" i="0" dirty="0">
              <a:solidFill>
                <a:srgbClr val="000000"/>
              </a:solidFill>
              <a:effectLst/>
              <a:latin typeface="Calibri" panose="020F0502020204030204" pitchFamily="34" charset="0"/>
            </a:endParaRPr>
          </a:p>
          <a:p>
            <a:pPr algn="l"/>
            <a:r>
              <a:rPr lang="en-GB" sz="1000" b="0" i="0" dirty="0">
                <a:solidFill>
                  <a:srgbClr val="000000"/>
                </a:solidFill>
                <a:effectLst/>
                <a:latin typeface="Calibri" panose="020F0502020204030204" pitchFamily="34" charset="0"/>
              </a:rPr>
              <a:t>‌</a:t>
            </a:r>
          </a:p>
          <a:p>
            <a:pPr algn="l"/>
            <a:endParaRPr lang="en-GB" sz="1000" b="0" i="0" dirty="0">
              <a:solidFill>
                <a:srgbClr val="000000"/>
              </a:solidFill>
              <a:effectLst/>
              <a:latin typeface="Calibri" panose="020F0502020204030204" pitchFamily="34" charset="0"/>
            </a:endParaRPr>
          </a:p>
          <a:p>
            <a:pPr algn="l"/>
            <a:r>
              <a:rPr lang="en-GB" sz="1000" b="0" i="0" dirty="0">
                <a:solidFill>
                  <a:srgbClr val="000000"/>
                </a:solidFill>
                <a:effectLst/>
                <a:latin typeface="Calibri" panose="020F0502020204030204" pitchFamily="34" charset="0"/>
              </a:rPr>
              <a:t>‌</a:t>
            </a:r>
          </a:p>
          <a:p>
            <a:pPr marL="228600" indent="-228600" algn="l">
              <a:buAutoNum type="alphaUcPeriod"/>
            </a:pPr>
            <a:endParaRPr lang="en-GB" sz="1000" b="0" i="0" dirty="0">
              <a:solidFill>
                <a:srgbClr val="000000"/>
              </a:solidFill>
              <a:effectLst/>
              <a:latin typeface="Calibri" panose="020F0502020204030204" pitchFamily="34" charset="0"/>
            </a:endParaRPr>
          </a:p>
          <a:p>
            <a:pPr algn="l"/>
            <a:r>
              <a:rPr lang="en-GB" b="0" i="0" dirty="0">
                <a:solidFill>
                  <a:srgbClr val="000000"/>
                </a:solidFill>
                <a:effectLst/>
                <a:latin typeface="Calibri" panose="020F0502020204030204" pitchFamily="34" charset="0"/>
              </a:rPr>
              <a:t>‌</a:t>
            </a:r>
          </a:p>
          <a:p>
            <a:endParaRPr lang="en-GB" dirty="0"/>
          </a:p>
        </p:txBody>
      </p:sp>
    </p:spTree>
    <p:extLst>
      <p:ext uri="{BB962C8B-B14F-4D97-AF65-F5344CB8AC3E}">
        <p14:creationId xmlns:p14="http://schemas.microsoft.com/office/powerpoint/2010/main" val="994465533"/>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6A47744-489C-87AC-A31F-67DFD2A83000}"/>
            </a:ext>
          </a:extLst>
        </p:cNvPr>
        <p:cNvGrpSpPr/>
        <p:nvPr/>
      </p:nvGrpSpPr>
      <p:grpSpPr>
        <a:xfrm>
          <a:off x="0" y="0"/>
          <a:ext cx="0" cy="0"/>
          <a:chOff x="0" y="0"/>
          <a:chExt cx="0" cy="0"/>
        </a:xfrm>
      </p:grpSpPr>
      <p:sp>
        <p:nvSpPr>
          <p:cNvPr id="2" name="TextBox 1">
            <a:extLst>
              <a:ext uri="{FF2B5EF4-FFF2-40B4-BE49-F238E27FC236}">
                <a16:creationId xmlns:a16="http://schemas.microsoft.com/office/drawing/2014/main" id="{1D62B834-0DE4-9254-2D72-D0924C309786}"/>
              </a:ext>
            </a:extLst>
          </p:cNvPr>
          <p:cNvSpPr txBox="1"/>
          <p:nvPr/>
        </p:nvSpPr>
        <p:spPr>
          <a:xfrm>
            <a:off x="361702" y="51352"/>
            <a:ext cx="492868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dirty="0"/>
              <a:t>bibliography</a:t>
            </a:r>
          </a:p>
        </p:txBody>
      </p:sp>
      <p:sp>
        <p:nvSpPr>
          <p:cNvPr id="3" name="TextBox 2">
            <a:extLst>
              <a:ext uri="{FF2B5EF4-FFF2-40B4-BE49-F238E27FC236}">
                <a16:creationId xmlns:a16="http://schemas.microsoft.com/office/drawing/2014/main" id="{8792DECA-2B78-0794-5DEE-550E8FD2B6B0}"/>
              </a:ext>
            </a:extLst>
          </p:cNvPr>
          <p:cNvSpPr txBox="1"/>
          <p:nvPr/>
        </p:nvSpPr>
        <p:spPr>
          <a:xfrm>
            <a:off x="361702" y="562630"/>
            <a:ext cx="8621485" cy="4493538"/>
          </a:xfrm>
          <a:prstGeom prst="rect">
            <a:avLst/>
          </a:prstGeom>
          <a:noFill/>
        </p:spPr>
        <p:txBody>
          <a:bodyPr wrap="square" rtlCol="0">
            <a:spAutoFit/>
          </a:bodyPr>
          <a:lstStyle/>
          <a:p>
            <a:pPr algn="l"/>
            <a:r>
              <a:rPr lang="en-GB" sz="1000" b="0" i="0" dirty="0">
                <a:solidFill>
                  <a:srgbClr val="000000"/>
                </a:solidFill>
                <a:effectLst/>
                <a:latin typeface="Calibri" panose="020F0502020204030204" pitchFamily="34" charset="0"/>
              </a:rPr>
              <a:t>“Most played First-Person Games Steam Charts,” </a:t>
            </a:r>
            <a:r>
              <a:rPr lang="en-GB" sz="1000" b="0" i="1" dirty="0" err="1">
                <a:solidFill>
                  <a:srgbClr val="000000"/>
                </a:solidFill>
                <a:effectLst/>
                <a:latin typeface="Calibri" panose="020F0502020204030204" pitchFamily="34" charset="0"/>
              </a:rPr>
              <a:t>SteamDB</a:t>
            </a:r>
            <a:r>
              <a:rPr lang="en-GB" sz="1000" b="0" i="0" dirty="0">
                <a:solidFill>
                  <a:srgbClr val="000000"/>
                </a:solidFill>
                <a:effectLst/>
                <a:latin typeface="Calibri" panose="020F0502020204030204" pitchFamily="34" charset="0"/>
              </a:rPr>
              <a:t>, 2016. https://steamdb.info/charts/?tagid=3839 (accessed Nov. 04, 2024).</a:t>
            </a:r>
          </a:p>
          <a:p>
            <a:pPr marR="457200" algn="l"/>
            <a:endParaRPr lang="en-GB" sz="1000" b="0" i="0" dirty="0">
              <a:solidFill>
                <a:srgbClr val="000000"/>
              </a:solidFill>
              <a:effectLst/>
              <a:latin typeface="Calibri" panose="020F0502020204030204" pitchFamily="34" charset="0"/>
            </a:endParaRPr>
          </a:p>
          <a:p>
            <a:pPr algn="l"/>
            <a:r>
              <a:rPr lang="en-GB" sz="1000" b="0" i="0" dirty="0">
                <a:solidFill>
                  <a:srgbClr val="000000"/>
                </a:solidFill>
                <a:effectLst/>
                <a:latin typeface="Calibri" panose="020F0502020204030204" pitchFamily="34" charset="0"/>
              </a:rPr>
              <a:t>Vertex42, “Simple Gantt Chart,” </a:t>
            </a:r>
            <a:r>
              <a:rPr lang="en-GB" sz="1000" b="0" i="1" dirty="0">
                <a:solidFill>
                  <a:srgbClr val="000000"/>
                </a:solidFill>
                <a:effectLst/>
                <a:latin typeface="Calibri" panose="020F0502020204030204" pitchFamily="34" charset="0"/>
              </a:rPr>
              <a:t>Vertex42.com</a:t>
            </a:r>
            <a:r>
              <a:rPr lang="en-GB" sz="1000" b="0" i="0" dirty="0">
                <a:solidFill>
                  <a:srgbClr val="000000"/>
                </a:solidFill>
                <a:effectLst/>
                <a:latin typeface="Calibri" panose="020F0502020204030204" pitchFamily="34" charset="0"/>
              </a:rPr>
              <a:t>, Mar. 12, 2021. </a:t>
            </a:r>
            <a:r>
              <a:rPr lang="en-GB" sz="1000" b="0" i="0" dirty="0">
                <a:solidFill>
                  <a:srgbClr val="000000"/>
                </a:solidFill>
                <a:effectLst/>
                <a:latin typeface="Calibri" panose="020F0502020204030204" pitchFamily="34" charset="0"/>
                <a:hlinkClick r:id="rId2"/>
              </a:rPr>
              <a:t>https://www.vertex42.com/ExcelTemplates/simple-gantt-chart.html?utm_source=ms&amp;utm_medium=file&amp;utm_campaign=office&amp;utm_content=url</a:t>
            </a:r>
            <a:endParaRPr lang="en-GB" sz="1000" b="0" i="0" dirty="0">
              <a:solidFill>
                <a:srgbClr val="000000"/>
              </a:solidFill>
              <a:effectLst/>
              <a:latin typeface="Calibri" panose="020F0502020204030204" pitchFamily="34" charset="0"/>
            </a:endParaRPr>
          </a:p>
          <a:p>
            <a:pPr marR="457200" algn="l"/>
            <a:endParaRPr lang="en-GB" sz="1000" b="0" i="0" dirty="0">
              <a:solidFill>
                <a:srgbClr val="000000"/>
              </a:solidFill>
              <a:effectLst/>
              <a:latin typeface="Calibri" panose="020F0502020204030204" pitchFamily="34" charset="0"/>
            </a:endParaRPr>
          </a:p>
          <a:p>
            <a:pPr algn="l"/>
            <a:r>
              <a:rPr lang="en-GB" sz="1000" b="0" i="0" dirty="0">
                <a:solidFill>
                  <a:srgbClr val="000000"/>
                </a:solidFill>
                <a:effectLst/>
                <a:latin typeface="Calibri" panose="020F0502020204030204" pitchFamily="34" charset="0"/>
              </a:rPr>
              <a:t>“Animation Post-Production: Definition, Process &amp; Challenges,” </a:t>
            </a:r>
            <a:r>
              <a:rPr lang="en-GB" sz="1000" b="0" i="1" dirty="0" err="1">
                <a:solidFill>
                  <a:srgbClr val="000000"/>
                </a:solidFill>
                <a:effectLst/>
                <a:latin typeface="Calibri" panose="020F0502020204030204" pitchFamily="34" charset="0"/>
              </a:rPr>
              <a:t>CGWire</a:t>
            </a:r>
            <a:r>
              <a:rPr lang="en-GB" sz="1000" b="0" i="1" dirty="0">
                <a:solidFill>
                  <a:srgbClr val="000000"/>
                </a:solidFill>
                <a:effectLst/>
                <a:latin typeface="Calibri" panose="020F0502020204030204" pitchFamily="34" charset="0"/>
              </a:rPr>
              <a:t> Blog</a:t>
            </a:r>
            <a:r>
              <a:rPr lang="en-GB" sz="1000" b="0" i="0" dirty="0">
                <a:solidFill>
                  <a:srgbClr val="000000"/>
                </a:solidFill>
                <a:effectLst/>
                <a:latin typeface="Calibri" panose="020F0502020204030204" pitchFamily="34" charset="0"/>
              </a:rPr>
              <a:t>, Mar. 24, 2023. https://blog.cg-wire.com/animation-post-production-definition-process-overview/</a:t>
            </a:r>
          </a:p>
          <a:p>
            <a:pPr algn="l"/>
            <a:r>
              <a:rPr lang="en-GB" sz="1000" b="0" i="0" dirty="0">
                <a:solidFill>
                  <a:srgbClr val="000000"/>
                </a:solidFill>
                <a:effectLst/>
                <a:latin typeface="Calibri" panose="020F0502020204030204" pitchFamily="34" charset="0"/>
              </a:rPr>
              <a:t>‌</a:t>
            </a:r>
            <a:endParaRPr lang="en-US" sz="1000" b="0" i="0" dirty="0">
              <a:solidFill>
                <a:srgbClr val="000000"/>
              </a:solidFill>
              <a:effectLst/>
              <a:latin typeface="Calibri" panose="020F0502020204030204" pitchFamily="34" charset="0"/>
            </a:endParaRPr>
          </a:p>
          <a:p>
            <a:pPr algn="l"/>
            <a:r>
              <a:rPr lang="en-US" sz="1000" b="0" i="0" dirty="0">
                <a:solidFill>
                  <a:srgbClr val="000000"/>
                </a:solidFill>
                <a:effectLst/>
                <a:latin typeface="Calibri" panose="020F0502020204030204" pitchFamily="34" charset="0"/>
              </a:rPr>
              <a:t>L. and Forge, “A Step-by-Step Guide to the Animation Process,” </a:t>
            </a:r>
            <a:r>
              <a:rPr lang="en-US" sz="1000" b="0" i="1" dirty="0">
                <a:solidFill>
                  <a:srgbClr val="000000"/>
                </a:solidFill>
                <a:effectLst/>
                <a:latin typeface="Calibri" panose="020F0502020204030204" pitchFamily="34" charset="0"/>
              </a:rPr>
              <a:t>Lumen and Forge</a:t>
            </a:r>
            <a:r>
              <a:rPr lang="en-US" sz="1000" b="0" i="0" dirty="0">
                <a:solidFill>
                  <a:srgbClr val="000000"/>
                </a:solidFill>
                <a:effectLst/>
                <a:latin typeface="Calibri" panose="020F0502020204030204" pitchFamily="34" charset="0"/>
              </a:rPr>
              <a:t>, Jul. 08, 2024. https://lumenandforge.com/a-step-by-step-guide-to-the-animation-process/ (accessed Nov. 10, 2024).</a:t>
            </a:r>
          </a:p>
          <a:p>
            <a:pPr marR="457200" algn="l"/>
            <a:endParaRPr lang="en-US" sz="1000" b="0" i="0" dirty="0">
              <a:solidFill>
                <a:srgbClr val="000000"/>
              </a:solidFill>
              <a:effectLst/>
              <a:latin typeface="Calibri" panose="020F0502020204030204" pitchFamily="34" charset="0"/>
            </a:endParaRPr>
          </a:p>
          <a:p>
            <a:pPr algn="l"/>
            <a:r>
              <a:rPr lang="en-US" sz="1000" b="0" i="0" dirty="0">
                <a:solidFill>
                  <a:srgbClr val="000000"/>
                </a:solidFill>
                <a:effectLst/>
                <a:latin typeface="Calibri" panose="020F0502020204030204" pitchFamily="34" charset="0"/>
              </a:rPr>
              <a:t>P. Digital, “The Animation Process Step-by-Step - Simple Guide for Beginners,” </a:t>
            </a:r>
            <a:r>
              <a:rPr lang="en-US" sz="1000" b="0" i="1" dirty="0" err="1">
                <a:solidFill>
                  <a:srgbClr val="000000"/>
                </a:solidFill>
                <a:effectLst/>
                <a:latin typeface="Calibri" panose="020F0502020204030204" pitchFamily="34" charset="0"/>
              </a:rPr>
              <a:t>Pixle</a:t>
            </a:r>
            <a:r>
              <a:rPr lang="en-US" sz="1000" b="0" i="1" dirty="0">
                <a:solidFill>
                  <a:srgbClr val="000000"/>
                </a:solidFill>
                <a:effectLst/>
                <a:latin typeface="Calibri" panose="020F0502020204030204" pitchFamily="34" charset="0"/>
              </a:rPr>
              <a:t> Digital</a:t>
            </a:r>
            <a:r>
              <a:rPr lang="en-US" sz="1000" b="0" i="0" dirty="0">
                <a:solidFill>
                  <a:srgbClr val="000000"/>
                </a:solidFill>
                <a:effectLst/>
                <a:latin typeface="Calibri" panose="020F0502020204030204" pitchFamily="34" charset="0"/>
              </a:rPr>
              <a:t>, Jun. 02, 2022. </a:t>
            </a:r>
            <a:r>
              <a:rPr lang="en-US" sz="1000" b="0" i="0" dirty="0">
                <a:solidFill>
                  <a:srgbClr val="000000"/>
                </a:solidFill>
                <a:effectLst/>
                <a:latin typeface="Calibri" panose="020F0502020204030204" pitchFamily="34" charset="0"/>
                <a:hlinkClick r:id="rId3"/>
              </a:rPr>
              <a:t>https://pixledigital.com/blog/step-by-step-animation-process/</a:t>
            </a:r>
            <a:endParaRPr lang="en-US" sz="1000" b="0" i="0" dirty="0">
              <a:solidFill>
                <a:srgbClr val="000000"/>
              </a:solidFill>
              <a:effectLst/>
              <a:latin typeface="Calibri" panose="020F0502020204030204" pitchFamily="34" charset="0"/>
            </a:endParaRPr>
          </a:p>
          <a:p>
            <a:pPr marR="457200" algn="l"/>
            <a:endParaRPr lang="en-US" sz="1000" b="0" i="0" dirty="0">
              <a:solidFill>
                <a:srgbClr val="000000"/>
              </a:solidFill>
              <a:effectLst/>
              <a:latin typeface="Calibri" panose="020F0502020204030204" pitchFamily="34" charset="0"/>
            </a:endParaRPr>
          </a:p>
          <a:p>
            <a:pPr algn="l"/>
            <a:r>
              <a:rPr lang="en-US" sz="1000" b="0" i="0" dirty="0">
                <a:solidFill>
                  <a:srgbClr val="000000"/>
                </a:solidFill>
                <a:effectLst/>
                <a:latin typeface="Calibri" panose="020F0502020204030204" pitchFamily="34" charset="0"/>
              </a:rPr>
              <a:t>“Joints of the Upper Limb - </a:t>
            </a:r>
            <a:r>
              <a:rPr lang="en-US" sz="1000" b="0" i="0" dirty="0" err="1">
                <a:solidFill>
                  <a:srgbClr val="000000"/>
                </a:solidFill>
                <a:effectLst/>
                <a:latin typeface="Calibri" panose="020F0502020204030204" pitchFamily="34" charset="0"/>
              </a:rPr>
              <a:t>TeachMeAnatomy</a:t>
            </a:r>
            <a:r>
              <a:rPr lang="en-US" sz="1000" b="0" i="0" dirty="0">
                <a:solidFill>
                  <a:srgbClr val="000000"/>
                </a:solidFill>
                <a:effectLst/>
                <a:latin typeface="Calibri" panose="020F0502020204030204" pitchFamily="34" charset="0"/>
              </a:rPr>
              <a:t>.” https://teachmeanatomy.info/upper-limb/joints/</a:t>
            </a:r>
          </a:p>
          <a:p>
            <a:pPr algn="l"/>
            <a:r>
              <a:rPr lang="en-US" sz="1000" b="0" i="0" dirty="0">
                <a:solidFill>
                  <a:srgbClr val="000000"/>
                </a:solidFill>
                <a:effectLst/>
                <a:latin typeface="Calibri" panose="020F0502020204030204" pitchFamily="34" charset="0"/>
              </a:rPr>
              <a:t>‌</a:t>
            </a:r>
          </a:p>
          <a:p>
            <a:pPr algn="l"/>
            <a:endParaRPr lang="en-US" sz="1000" b="0" i="0" dirty="0">
              <a:solidFill>
                <a:srgbClr val="000000"/>
              </a:solidFill>
              <a:effectLst/>
              <a:latin typeface="Calibri" panose="020F0502020204030204" pitchFamily="34" charset="0"/>
            </a:endParaRPr>
          </a:p>
          <a:p>
            <a:pPr algn="l"/>
            <a:r>
              <a:rPr lang="en-US" sz="1000" b="0" i="0" dirty="0">
                <a:solidFill>
                  <a:srgbClr val="000000"/>
                </a:solidFill>
                <a:effectLst/>
                <a:latin typeface="Calibri" panose="020F0502020204030204" pitchFamily="34" charset="0"/>
              </a:rPr>
              <a:t>‌</a:t>
            </a:r>
          </a:p>
          <a:p>
            <a:pPr algn="l"/>
            <a:endParaRPr lang="en-US" sz="1000" b="0" i="0" dirty="0">
              <a:solidFill>
                <a:srgbClr val="000000"/>
              </a:solidFill>
              <a:effectLst/>
              <a:latin typeface="Calibri" panose="020F0502020204030204" pitchFamily="34" charset="0"/>
            </a:endParaRPr>
          </a:p>
          <a:p>
            <a:pPr algn="l"/>
            <a:r>
              <a:rPr lang="en-US" sz="1000" b="0" i="0" dirty="0">
                <a:solidFill>
                  <a:srgbClr val="000000"/>
                </a:solidFill>
                <a:effectLst/>
                <a:latin typeface="Calibri" panose="020F0502020204030204" pitchFamily="34" charset="0"/>
              </a:rPr>
              <a:t>‌</a:t>
            </a:r>
          </a:p>
          <a:p>
            <a:pPr algn="l"/>
            <a:endParaRPr lang="en-GB" sz="1000" b="0" i="0" dirty="0">
              <a:solidFill>
                <a:srgbClr val="000000"/>
              </a:solidFill>
              <a:effectLst/>
              <a:latin typeface="Calibri" panose="020F0502020204030204" pitchFamily="34" charset="0"/>
            </a:endParaRPr>
          </a:p>
          <a:p>
            <a:pPr algn="l"/>
            <a:endParaRPr lang="en-GB" sz="1000" b="0" i="0" dirty="0">
              <a:solidFill>
                <a:srgbClr val="000000"/>
              </a:solidFill>
              <a:effectLst/>
              <a:latin typeface="Calibri" panose="020F0502020204030204" pitchFamily="34" charset="0"/>
            </a:endParaRPr>
          </a:p>
          <a:p>
            <a:pPr algn="l"/>
            <a:r>
              <a:rPr lang="en-GB" sz="1000" b="0" i="0" dirty="0">
                <a:solidFill>
                  <a:srgbClr val="000000"/>
                </a:solidFill>
                <a:effectLst/>
                <a:latin typeface="Calibri" panose="020F0502020204030204" pitchFamily="34" charset="0"/>
              </a:rPr>
              <a:t>‌</a:t>
            </a:r>
          </a:p>
          <a:p>
            <a:pPr algn="l"/>
            <a:endParaRPr lang="en-GB" sz="1000" b="0" i="0" dirty="0">
              <a:solidFill>
                <a:srgbClr val="000000"/>
              </a:solidFill>
              <a:effectLst/>
              <a:latin typeface="Calibri" panose="020F0502020204030204" pitchFamily="34" charset="0"/>
            </a:endParaRPr>
          </a:p>
          <a:p>
            <a:pPr algn="l"/>
            <a:r>
              <a:rPr lang="en-GB" sz="1000" b="0" i="0" dirty="0">
                <a:solidFill>
                  <a:srgbClr val="000000"/>
                </a:solidFill>
                <a:effectLst/>
                <a:latin typeface="Calibri" panose="020F0502020204030204" pitchFamily="34" charset="0"/>
              </a:rPr>
              <a:t>‌</a:t>
            </a:r>
          </a:p>
          <a:p>
            <a:pPr algn="l"/>
            <a:r>
              <a:rPr lang="en-GB" b="0" i="0" dirty="0">
                <a:solidFill>
                  <a:srgbClr val="000000"/>
                </a:solidFill>
                <a:effectLst/>
                <a:latin typeface="Calibri" panose="020F0502020204030204" pitchFamily="34" charset="0"/>
              </a:rPr>
              <a:t>‌</a:t>
            </a:r>
          </a:p>
          <a:p>
            <a:endParaRPr lang="en-GB" dirty="0"/>
          </a:p>
        </p:txBody>
      </p:sp>
    </p:spTree>
    <p:extLst>
      <p:ext uri="{BB962C8B-B14F-4D97-AF65-F5344CB8AC3E}">
        <p14:creationId xmlns:p14="http://schemas.microsoft.com/office/powerpoint/2010/main" val="1703824206"/>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Theme">
      <a:majorFont>
        <a:latin typeface="Aptos Display"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ptos" panose="020B000402020202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p:properties xmlns:p="http://schemas.microsoft.com/office/2006/metadata/properties" xmlns:xsi="http://www.w3.org/2001/XMLSchema-instance" xmlns:pc="http://schemas.microsoft.com/office/infopath/2007/PartnerControls">
  <documentManagement>
    <lcf76f155ced4ddcb4097134ff3c332f xmlns="a07acfd4-2c96-4ef5-a0a4-65bc3feddee9">
      <Terms xmlns="http://schemas.microsoft.com/office/infopath/2007/PartnerControls"/>
    </lcf76f155ced4ddcb4097134ff3c332f>
    <TaxCatchAll xmlns="6a54b9e6-26fb-472a-b3d3-d3bd8549e36a" xsi:nil="true"/>
  </documentManagement>
</p:properties>
</file>

<file path=customXml/item3.xml><?xml version="1.0" encoding="utf-8"?>
<ct:contentTypeSchema xmlns:ct="http://schemas.microsoft.com/office/2006/metadata/contentType" xmlns:ma="http://schemas.microsoft.com/office/2006/metadata/properties/metaAttributes" ct:_="" ma:_="" ma:contentTypeName="Document" ma:contentTypeID="0x01010055588AD14A218C44AEE417A7E5BCBD64" ma:contentTypeVersion="13" ma:contentTypeDescription="Create a new document." ma:contentTypeScope="" ma:versionID="da52334af13bc966fc9e2cd3d714e3cf">
  <xsd:schema xmlns:xsd="http://www.w3.org/2001/XMLSchema" xmlns:xs="http://www.w3.org/2001/XMLSchema" xmlns:p="http://schemas.microsoft.com/office/2006/metadata/properties" xmlns:ns2="a07acfd4-2c96-4ef5-a0a4-65bc3feddee9" xmlns:ns3="6a54b9e6-26fb-472a-b3d3-d3bd8549e36a" targetNamespace="http://schemas.microsoft.com/office/2006/metadata/properties" ma:root="true" ma:fieldsID="3cad0182acded4cd12112019d246e984" ns2:_="" ns3:_="">
    <xsd:import namespace="a07acfd4-2c96-4ef5-a0a4-65bc3feddee9"/>
    <xsd:import namespace="6a54b9e6-26fb-472a-b3d3-d3bd8549e36a"/>
    <xsd:element name="properties">
      <xsd:complexType>
        <xsd:sequence>
          <xsd:element name="documentManagement">
            <xsd:complexType>
              <xsd:all>
                <xsd:element ref="ns2:lcf76f155ced4ddcb4097134ff3c332f" minOccurs="0"/>
                <xsd:element ref="ns3:TaxCatchAll" minOccurs="0"/>
                <xsd:element ref="ns2:MediaServiceMetadata" minOccurs="0"/>
                <xsd:element ref="ns2:MediaServiceFastMetadata" minOccurs="0"/>
                <xsd:element ref="ns2:MediaServiceSearchProperties" minOccurs="0"/>
                <xsd:element ref="ns2:MediaServiceDateTaken" minOccurs="0"/>
                <xsd:element ref="ns2:MediaServiceObjectDetectorVersions" minOccurs="0"/>
                <xsd:element ref="ns2:MediaServiceGenerationTime" minOccurs="0"/>
                <xsd:element ref="ns2:MediaServiceEventHashCode" minOccurs="0"/>
                <xsd:element ref="ns2:MediaServiceOCR" minOccurs="0"/>
                <xsd:element ref="ns2:MediaLengthInSeconds" minOccurs="0"/>
                <xsd:element ref="ns2:MediaServiceLocation"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a07acfd4-2c96-4ef5-a0a4-65bc3feddee9" elementFormDefault="qualified">
    <xsd:import namespace="http://schemas.microsoft.com/office/2006/documentManagement/types"/>
    <xsd:import namespace="http://schemas.microsoft.com/office/infopath/2007/PartnerControls"/>
    <xsd:element name="lcf76f155ced4ddcb4097134ff3c332f" ma:index="9" nillable="true" ma:taxonomy="true" ma:internalName="lcf76f155ced4ddcb4097134ff3c332f" ma:taxonomyFieldName="MediaServiceImageTags" ma:displayName="Image Tags" ma:readOnly="false" ma:fieldId="{5cf76f15-5ced-4ddc-b409-7134ff3c332f}" ma:taxonomyMulti="true" ma:sspId="e570377e-a101-46e2-9596-058a9a36ea24" ma:termSetId="09814cd3-568e-fe90-9814-8d621ff8fb84" ma:anchorId="fba54fb3-c3e1-fe81-a776-ca4b69148c4d" ma:open="true" ma:isKeyword="false">
      <xsd:complexType>
        <xsd:sequence>
          <xsd:element ref="pc:Terms" minOccurs="0" maxOccurs="1"/>
        </xsd:sequence>
      </xsd:complexType>
    </xsd:element>
    <xsd:element name="MediaServiceMetadata" ma:index="11" nillable="true" ma:displayName="MediaServiceMetadata" ma:hidden="true" ma:internalName="MediaServiceMetadata" ma:readOnly="true">
      <xsd:simpleType>
        <xsd:restriction base="dms:Note"/>
      </xsd:simpleType>
    </xsd:element>
    <xsd:element name="MediaServiceFastMetadata" ma:index="12" nillable="true" ma:displayName="MediaServiceFastMetadata" ma:hidden="true" ma:internalName="MediaServiceFastMetadata" ma:readOnly="true">
      <xsd:simpleType>
        <xsd:restriction base="dms:Note"/>
      </xsd:simpleType>
    </xsd:element>
    <xsd:element name="MediaServiceSearchProperties" ma:index="13" nillable="true" ma:displayName="MediaServiceSearchProperties" ma:hidden="true" ma:internalName="MediaServiceSearchProperties" ma:readOnly="true">
      <xsd:simpleType>
        <xsd:restriction base="dms:Note"/>
      </xsd:simpleType>
    </xsd:element>
    <xsd:element name="MediaServiceDateTaken" ma:index="14" nillable="true" ma:displayName="MediaServiceDateTaken" ma:hidden="true" ma:indexed="true" ma:internalName="MediaServiceDateTaken" ma:readOnly="true">
      <xsd:simpleType>
        <xsd:restriction base="dms:Text"/>
      </xsd:simpleType>
    </xsd:element>
    <xsd:element name="MediaServiceObjectDetectorVersions" ma:index="15" nillable="true" ma:displayName="MediaServiceObjectDetectorVersions" ma:hidden="true" ma:indexed="true" ma:internalName="MediaServiceObjectDetectorVersions" ma:readOnly="true">
      <xsd:simpleType>
        <xsd:restriction base="dms:Text"/>
      </xsd:simpleType>
    </xsd:element>
    <xsd:element name="MediaServiceGenerationTime" ma:index="16" nillable="true" ma:displayName="MediaServiceGenerationTime" ma:hidden="true" ma:internalName="MediaServiceGenerationTime" ma:readOnly="true">
      <xsd:simpleType>
        <xsd:restriction base="dms:Text"/>
      </xsd:simpleType>
    </xsd:element>
    <xsd:element name="MediaServiceEventHashCode" ma:index="17" nillable="true" ma:displayName="MediaServiceEventHashCode" ma:hidden="true" ma:internalName="MediaServiceEventHashCode" ma:readOnly="true">
      <xsd:simpleType>
        <xsd:restriction base="dms:Text"/>
      </xsd:simpleType>
    </xsd:element>
    <xsd:element name="MediaServiceOCR" ma:index="18" nillable="true" ma:displayName="Extracted Text" ma:internalName="MediaServiceOCR" ma:readOnly="true">
      <xsd:simpleType>
        <xsd:restriction base="dms:Note">
          <xsd:maxLength value="255"/>
        </xsd:restriction>
      </xsd:simpleType>
    </xsd:element>
    <xsd:element name="MediaLengthInSeconds" ma:index="19" nillable="true" ma:displayName="MediaLengthInSeconds" ma:hidden="true" ma:internalName="MediaLengthInSeconds" ma:readOnly="true">
      <xsd:simpleType>
        <xsd:restriction base="dms:Unknown"/>
      </xsd:simpleType>
    </xsd:element>
    <xsd:element name="MediaServiceLocation" ma:index="20" nillable="true" ma:displayName="Location" ma:indexed="true" ma:internalName="MediaServiceLocation"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6a54b9e6-26fb-472a-b3d3-d3bd8549e36a" elementFormDefault="qualified">
    <xsd:import namespace="http://schemas.microsoft.com/office/2006/documentManagement/types"/>
    <xsd:import namespace="http://schemas.microsoft.com/office/infopath/2007/PartnerControls"/>
    <xsd:element name="TaxCatchAll" ma:index="10" nillable="true" ma:displayName="Taxonomy Catch All Column" ma:hidden="true" ma:list="{0ca1a098-63f0-408b-ad4a-89ad8f6a1826}" ma:internalName="TaxCatchAll" ma:showField="CatchAllData" ma:web="6a54b9e6-26fb-472a-b3d3-d3bd8549e36a">
      <xsd:complexType>
        <xsd:complexContent>
          <xsd:extension base="dms:MultiChoiceLookup">
            <xsd:sequence>
              <xsd:element name="Value" type="dms:Lookup" maxOccurs="unbounded" minOccurs="0" nillable="true"/>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83F818B1-FE0F-4430-ACB7-A1C572816BF7}">
  <ds:schemaRefs>
    <ds:schemaRef ds:uri="http://schemas.microsoft.com/sharepoint/v3/contenttype/forms"/>
  </ds:schemaRefs>
</ds:datastoreItem>
</file>

<file path=customXml/itemProps2.xml><?xml version="1.0" encoding="utf-8"?>
<ds:datastoreItem xmlns:ds="http://schemas.openxmlformats.org/officeDocument/2006/customXml" ds:itemID="{2D890460-C807-47AF-8AE5-8D4B14D8E80E}">
  <ds:schemaRefs>
    <ds:schemaRef ds:uri="http://schemas.microsoft.com/office/2006/metadata/properties"/>
    <ds:schemaRef ds:uri="http://schemas.microsoft.com/office/infopath/2007/PartnerControls"/>
    <ds:schemaRef ds:uri="a07acfd4-2c96-4ef5-a0a4-65bc3feddee9"/>
    <ds:schemaRef ds:uri="6a54b9e6-26fb-472a-b3d3-d3bd8549e36a"/>
  </ds:schemaRefs>
</ds:datastoreItem>
</file>

<file path=customXml/itemProps3.xml><?xml version="1.0" encoding="utf-8"?>
<ds:datastoreItem xmlns:ds="http://schemas.openxmlformats.org/officeDocument/2006/customXml" ds:itemID="{82C6CAD4-B8DA-4621-8527-A4CE31AF1354}">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a07acfd4-2c96-4ef5-a0a4-65bc3feddee9"/>
    <ds:schemaRef ds:uri="6a54b9e6-26fb-472a-b3d3-d3bd8549e36a"/>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Props/app.xml><?xml version="1.0" encoding="utf-8"?>
<Properties xmlns="http://schemas.openxmlformats.org/officeDocument/2006/extended-properties" xmlns:vt="http://schemas.openxmlformats.org/officeDocument/2006/docPropsVTypes">
  <Template>office theme</Template>
  <TotalTime>0</TotalTime>
  <Words>2859</Words>
  <Application>Microsoft Office PowerPoint</Application>
  <PresentationFormat>Widescreen</PresentationFormat>
  <Paragraphs>383</Paragraphs>
  <Slides>20</Slides>
  <Notes>18</Notes>
  <HiddenSlides>0</HiddenSlides>
  <MMClips>7</MMClips>
  <ScaleCrop>false</ScaleCrop>
  <HeadingPairs>
    <vt:vector size="4" baseType="variant">
      <vt:variant>
        <vt:lpstr>Theme</vt:lpstr>
      </vt:variant>
      <vt:variant>
        <vt:i4>1</vt:i4>
      </vt:variant>
      <vt:variant>
        <vt:lpstr>Slide Titles</vt:lpstr>
      </vt:variant>
      <vt:variant>
        <vt:i4>20</vt:i4>
      </vt:variant>
    </vt:vector>
  </HeadingPairs>
  <TitlesOfParts>
    <vt:vector size="21" baseType="lpstr">
      <vt:lpstr>office theme</vt:lpstr>
      <vt:lpstr>Animation Research</vt:lpstr>
      <vt:lpstr>Animation Research</vt:lpstr>
      <vt:lpstr>Animation Research</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lastModifiedBy>Beccy Burrows (2200741)</cp:lastModifiedBy>
  <cp:revision>156</cp:revision>
  <dcterms:created xsi:type="dcterms:W3CDTF">2024-10-28T09:21:50Z</dcterms:created>
  <dcterms:modified xsi:type="dcterms:W3CDTF">2024-11-11T09:51:45Z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0x01010055588AD14A218C44AEE417A7E5BCBD64</vt:lpwstr>
  </property>
  <property fmtid="{D5CDD505-2E9C-101B-9397-08002B2CF9AE}" pid="3" name="MediaServiceImageTags">
    <vt:lpwstr/>
  </property>
</Properties>
</file>