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97" r:id="rId18"/>
    <p:sldId id="298" r:id="rId19"/>
    <p:sldId id="269" r:id="rId20"/>
    <p:sldId id="270" r:id="rId21"/>
    <p:sldId id="271" r:id="rId22"/>
    <p:sldId id="272" r:id="rId23"/>
    <p:sldId id="273" r:id="rId24"/>
    <p:sldId id="274" r:id="rId25"/>
    <p:sldId id="275" r:id="rId26"/>
    <p:sldId id="276" r:id="rId27"/>
    <p:sldId id="277" r:id="rId28"/>
    <p:sldId id="279" r:id="rId29"/>
    <p:sldId id="280" r:id="rId30"/>
    <p:sldId id="281" r:id="rId31"/>
    <p:sldId id="282" r:id="rId32"/>
    <p:sldId id="283" r:id="rId33"/>
    <p:sldId id="284" r:id="rId34"/>
    <p:sldId id="285" r:id="rId35"/>
    <p:sldId id="286" r:id="rId36"/>
    <p:sldId id="287" r:id="rId37"/>
    <p:sldId id="293" r:id="rId38"/>
    <p:sldId id="288" r:id="rId39"/>
    <p:sldId id="289" r:id="rId40"/>
    <p:sldId id="290" r:id="rId41"/>
    <p:sldId id="291" r:id="rId42"/>
    <p:sldId id="292" r:id="rId43"/>
    <p:sldId id="29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B6F492-51AC-4336-87B5-93AA765235C5}" v="517" dt="2023-10-25T20:13:18.0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52" d="100"/>
          <a:sy n="52" d="100"/>
        </p:scale>
        <p:origin x="1329" y="9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4afbe15e-aae4-463c-8e77-84202db36ed2" providerId="ADAL" clId="{CFB6F492-51AC-4336-87B5-93AA765235C5}"/>
    <pc:docChg chg="undo custSel addSld delSld modSld sldOrd">
      <pc:chgData name="Menna Davies" userId="4afbe15e-aae4-463c-8e77-84202db36ed2" providerId="ADAL" clId="{CFB6F492-51AC-4336-87B5-93AA765235C5}" dt="2023-10-25T20:13:18.075" v="1249"/>
      <pc:docMkLst>
        <pc:docMk/>
      </pc:docMkLst>
      <pc:sldChg chg="modAnim">
        <pc:chgData name="Menna Davies" userId="4afbe15e-aae4-463c-8e77-84202db36ed2" providerId="ADAL" clId="{CFB6F492-51AC-4336-87B5-93AA765235C5}" dt="2023-10-25T20:03:38.488" v="1073"/>
        <pc:sldMkLst>
          <pc:docMk/>
          <pc:sldMk cId="2674690228" sldId="260"/>
        </pc:sldMkLst>
      </pc:sldChg>
      <pc:sldChg chg="modSp mod modAnim">
        <pc:chgData name="Menna Davies" userId="4afbe15e-aae4-463c-8e77-84202db36ed2" providerId="ADAL" clId="{CFB6F492-51AC-4336-87B5-93AA765235C5}" dt="2023-10-25T20:04:20.180" v="1084"/>
        <pc:sldMkLst>
          <pc:docMk/>
          <pc:sldMk cId="1329057681" sldId="261"/>
        </pc:sldMkLst>
        <pc:spChg chg="mod">
          <ac:chgData name="Menna Davies" userId="4afbe15e-aae4-463c-8e77-84202db36ed2" providerId="ADAL" clId="{CFB6F492-51AC-4336-87B5-93AA765235C5}" dt="2023-10-25T20:04:18.428" v="1083" actId="1076"/>
          <ac:spMkLst>
            <pc:docMk/>
            <pc:sldMk cId="1329057681" sldId="261"/>
            <ac:spMk id="5" creationId="{14ACAEFC-72F8-F355-9A30-DCDDB87D732E}"/>
          </ac:spMkLst>
        </pc:spChg>
        <pc:spChg chg="mod">
          <ac:chgData name="Menna Davies" userId="4afbe15e-aae4-463c-8e77-84202db36ed2" providerId="ADAL" clId="{CFB6F492-51AC-4336-87B5-93AA765235C5}" dt="2023-10-25T20:04:08.451" v="1079" actId="1076"/>
          <ac:spMkLst>
            <pc:docMk/>
            <pc:sldMk cId="1329057681" sldId="261"/>
            <ac:spMk id="6" creationId="{4A9CBE67-D250-6405-07B6-07D15DAB6C18}"/>
          </ac:spMkLst>
        </pc:spChg>
        <pc:spChg chg="mod">
          <ac:chgData name="Menna Davies" userId="4afbe15e-aae4-463c-8e77-84202db36ed2" providerId="ADAL" clId="{CFB6F492-51AC-4336-87B5-93AA765235C5}" dt="2023-10-25T20:04:14.551" v="1081" actId="1076"/>
          <ac:spMkLst>
            <pc:docMk/>
            <pc:sldMk cId="1329057681" sldId="261"/>
            <ac:spMk id="7" creationId="{4A9CBE67-D250-6405-07B6-07D15DAB6C18}"/>
          </ac:spMkLst>
        </pc:spChg>
        <pc:picChg chg="mod">
          <ac:chgData name="Menna Davies" userId="4afbe15e-aae4-463c-8e77-84202db36ed2" providerId="ADAL" clId="{CFB6F492-51AC-4336-87B5-93AA765235C5}" dt="2023-10-25T20:04:06.954" v="1078" actId="1076"/>
          <ac:picMkLst>
            <pc:docMk/>
            <pc:sldMk cId="1329057681" sldId="261"/>
            <ac:picMk id="47106" creationId="{A4A0B079-2BCA-897A-EAD3-12A9F10496B4}"/>
          </ac:picMkLst>
        </pc:picChg>
      </pc:sldChg>
      <pc:sldChg chg="modAnim">
        <pc:chgData name="Menna Davies" userId="4afbe15e-aae4-463c-8e77-84202db36ed2" providerId="ADAL" clId="{CFB6F492-51AC-4336-87B5-93AA765235C5}" dt="2023-10-25T20:04:41.564" v="1087"/>
        <pc:sldMkLst>
          <pc:docMk/>
          <pc:sldMk cId="3417263497" sldId="263"/>
        </pc:sldMkLst>
      </pc:sldChg>
      <pc:sldChg chg="modSp mod modAnim">
        <pc:chgData name="Menna Davies" userId="4afbe15e-aae4-463c-8e77-84202db36ed2" providerId="ADAL" clId="{CFB6F492-51AC-4336-87B5-93AA765235C5}" dt="2023-10-25T20:05:12.033" v="1089"/>
        <pc:sldMkLst>
          <pc:docMk/>
          <pc:sldMk cId="3926262425" sldId="273"/>
        </pc:sldMkLst>
        <pc:spChg chg="mod">
          <ac:chgData name="Menna Davies" userId="4afbe15e-aae4-463c-8e77-84202db36ed2" providerId="ADAL" clId="{CFB6F492-51AC-4336-87B5-93AA765235C5}" dt="2023-10-25T19:05:53.068" v="24" actId="5793"/>
          <ac:spMkLst>
            <pc:docMk/>
            <pc:sldMk cId="3926262425" sldId="273"/>
            <ac:spMk id="5" creationId="{AE32E2B3-C19F-0542-EA4A-4A582B710E20}"/>
          </ac:spMkLst>
        </pc:spChg>
      </pc:sldChg>
      <pc:sldChg chg="addSp delSp modSp mod modAnim">
        <pc:chgData name="Menna Davies" userId="4afbe15e-aae4-463c-8e77-84202db36ed2" providerId="ADAL" clId="{CFB6F492-51AC-4336-87B5-93AA765235C5}" dt="2023-10-25T20:05:24.733" v="1091"/>
        <pc:sldMkLst>
          <pc:docMk/>
          <pc:sldMk cId="292696884" sldId="274"/>
        </pc:sldMkLst>
        <pc:spChg chg="add mod">
          <ac:chgData name="Menna Davies" userId="4afbe15e-aae4-463c-8e77-84202db36ed2" providerId="ADAL" clId="{CFB6F492-51AC-4336-87B5-93AA765235C5}" dt="2023-10-25T19:04:13.871" v="6" actId="2711"/>
          <ac:spMkLst>
            <pc:docMk/>
            <pc:sldMk cId="292696884" sldId="274"/>
            <ac:spMk id="5" creationId="{C3CC821B-16FE-6F35-415D-C289D6777258}"/>
          </ac:spMkLst>
        </pc:spChg>
        <pc:spChg chg="add mod">
          <ac:chgData name="Menna Davies" userId="4afbe15e-aae4-463c-8e77-84202db36ed2" providerId="ADAL" clId="{CFB6F492-51AC-4336-87B5-93AA765235C5}" dt="2023-10-25T19:05:23.920" v="17" actId="1076"/>
          <ac:spMkLst>
            <pc:docMk/>
            <pc:sldMk cId="292696884" sldId="274"/>
            <ac:spMk id="6" creationId="{E0413069-FDAF-F18D-D774-FB635C068743}"/>
          </ac:spMkLst>
        </pc:spChg>
        <pc:spChg chg="add mod">
          <ac:chgData name="Menna Davies" userId="4afbe15e-aae4-463c-8e77-84202db36ed2" providerId="ADAL" clId="{CFB6F492-51AC-4336-87B5-93AA765235C5}" dt="2023-10-25T19:05:46.780" v="19" actId="1076"/>
          <ac:spMkLst>
            <pc:docMk/>
            <pc:sldMk cId="292696884" sldId="274"/>
            <ac:spMk id="7" creationId="{E077E268-5002-10C2-0761-B1426CA65036}"/>
          </ac:spMkLst>
        </pc:spChg>
        <pc:picChg chg="mod">
          <ac:chgData name="Menna Davies" userId="4afbe15e-aae4-463c-8e77-84202db36ed2" providerId="ADAL" clId="{CFB6F492-51AC-4336-87B5-93AA765235C5}" dt="2023-10-25T19:04:49.729" v="10" actId="14100"/>
          <ac:picMkLst>
            <pc:docMk/>
            <pc:sldMk cId="292696884" sldId="274"/>
            <ac:picMk id="33794" creationId="{52CF79D6-AB2F-12C5-098D-FDA26842845C}"/>
          </ac:picMkLst>
        </pc:picChg>
        <pc:picChg chg="del">
          <ac:chgData name="Menna Davies" userId="4afbe15e-aae4-463c-8e77-84202db36ed2" providerId="ADAL" clId="{CFB6F492-51AC-4336-87B5-93AA765235C5}" dt="2023-10-25T19:04:39.270" v="8" actId="478"/>
          <ac:picMkLst>
            <pc:docMk/>
            <pc:sldMk cId="292696884" sldId="274"/>
            <ac:picMk id="33795" creationId="{9D5FD2FF-55A1-CDB1-091C-E30638D6342B}"/>
          </ac:picMkLst>
        </pc:picChg>
        <pc:picChg chg="add del">
          <ac:chgData name="Menna Davies" userId="4afbe15e-aae4-463c-8e77-84202db36ed2" providerId="ADAL" clId="{CFB6F492-51AC-4336-87B5-93AA765235C5}" dt="2023-10-25T19:03:40.716" v="3" actId="478"/>
          <ac:picMkLst>
            <pc:docMk/>
            <pc:sldMk cId="292696884" sldId="274"/>
            <ac:picMk id="33800" creationId="{D0A63F97-EDD1-921A-CA75-BD391B2C47A7}"/>
          </ac:picMkLst>
        </pc:picChg>
      </pc:sldChg>
      <pc:sldChg chg="addSp modSp mod">
        <pc:chgData name="Menna Davies" userId="4afbe15e-aae4-463c-8e77-84202db36ed2" providerId="ADAL" clId="{CFB6F492-51AC-4336-87B5-93AA765235C5}" dt="2023-10-25T19:19:06.101" v="64" actId="14100"/>
        <pc:sldMkLst>
          <pc:docMk/>
          <pc:sldMk cId="887907910" sldId="275"/>
        </pc:sldMkLst>
        <pc:spChg chg="mod">
          <ac:chgData name="Menna Davies" userId="4afbe15e-aae4-463c-8e77-84202db36ed2" providerId="ADAL" clId="{CFB6F492-51AC-4336-87B5-93AA765235C5}" dt="2023-10-25T19:07:59.441" v="29" actId="20577"/>
          <ac:spMkLst>
            <pc:docMk/>
            <pc:sldMk cId="887907910" sldId="275"/>
            <ac:spMk id="2" creationId="{9D500093-3579-EEC9-FD4E-6063E5E85BC1}"/>
          </ac:spMkLst>
        </pc:spChg>
        <pc:spChg chg="add mod">
          <ac:chgData name="Menna Davies" userId="4afbe15e-aae4-463c-8e77-84202db36ed2" providerId="ADAL" clId="{CFB6F492-51AC-4336-87B5-93AA765235C5}" dt="2023-10-25T19:06:55.231" v="26"/>
          <ac:spMkLst>
            <pc:docMk/>
            <pc:sldMk cId="887907910" sldId="275"/>
            <ac:spMk id="5" creationId="{E077E268-5002-10C2-0761-B1426CA65036}"/>
          </ac:spMkLst>
        </pc:spChg>
        <pc:spChg chg="add mod">
          <ac:chgData name="Menna Davies" userId="4afbe15e-aae4-463c-8e77-84202db36ed2" providerId="ADAL" clId="{CFB6F492-51AC-4336-87B5-93AA765235C5}" dt="2023-10-25T19:07:14.800" v="28"/>
          <ac:spMkLst>
            <pc:docMk/>
            <pc:sldMk cId="887907910" sldId="275"/>
            <ac:spMk id="6" creationId="{E077E268-5002-10C2-0761-B1426CA65036}"/>
          </ac:spMkLst>
        </pc:spChg>
        <pc:spChg chg="add mod">
          <ac:chgData name="Menna Davies" userId="4afbe15e-aae4-463c-8e77-84202db36ed2" providerId="ADAL" clId="{CFB6F492-51AC-4336-87B5-93AA765235C5}" dt="2023-10-25T19:18:11.222" v="34" actId="14100"/>
          <ac:spMkLst>
            <pc:docMk/>
            <pc:sldMk cId="887907910" sldId="275"/>
            <ac:spMk id="7" creationId="{570BC6F7-7FA4-DF59-6DC9-AD5FF61A6A28}"/>
          </ac:spMkLst>
        </pc:spChg>
        <pc:spChg chg="add mod">
          <ac:chgData name="Menna Davies" userId="4afbe15e-aae4-463c-8e77-84202db36ed2" providerId="ADAL" clId="{CFB6F492-51AC-4336-87B5-93AA765235C5}" dt="2023-10-25T19:18:43.912" v="60" actId="255"/>
          <ac:spMkLst>
            <pc:docMk/>
            <pc:sldMk cId="887907910" sldId="275"/>
            <ac:spMk id="8" creationId="{B55C9A4B-0FE1-E4A3-2C06-900E02B8E673}"/>
          </ac:spMkLst>
        </pc:spChg>
        <pc:picChg chg="add mod">
          <ac:chgData name="Menna Davies" userId="4afbe15e-aae4-463c-8e77-84202db36ed2" providerId="ADAL" clId="{CFB6F492-51AC-4336-87B5-93AA765235C5}" dt="2023-10-25T19:19:06.101" v="64" actId="14100"/>
          <ac:picMkLst>
            <pc:docMk/>
            <pc:sldMk cId="887907910" sldId="275"/>
            <ac:picMk id="32770" creationId="{EE9737A5-03FD-9167-81AA-6D0CA162BFC6}"/>
          </ac:picMkLst>
        </pc:picChg>
      </pc:sldChg>
      <pc:sldChg chg="addSp delSp modSp mod">
        <pc:chgData name="Menna Davies" userId="4afbe15e-aae4-463c-8e77-84202db36ed2" providerId="ADAL" clId="{CFB6F492-51AC-4336-87B5-93AA765235C5}" dt="2023-10-25T19:20:26.780" v="97" actId="1037"/>
        <pc:sldMkLst>
          <pc:docMk/>
          <pc:sldMk cId="1804092241" sldId="276"/>
        </pc:sldMkLst>
        <pc:spChg chg="add mod">
          <ac:chgData name="Menna Davies" userId="4afbe15e-aae4-463c-8e77-84202db36ed2" providerId="ADAL" clId="{CFB6F492-51AC-4336-87B5-93AA765235C5}" dt="2023-10-25T19:20:26.780" v="97" actId="1037"/>
          <ac:spMkLst>
            <pc:docMk/>
            <pc:sldMk cId="1804092241" sldId="276"/>
            <ac:spMk id="5" creationId="{876C6F8D-0B3C-5557-0A9C-1F040D8AB2FC}"/>
          </ac:spMkLst>
        </pc:spChg>
        <pc:picChg chg="add mod">
          <ac:chgData name="Menna Davies" userId="4afbe15e-aae4-463c-8e77-84202db36ed2" providerId="ADAL" clId="{CFB6F492-51AC-4336-87B5-93AA765235C5}" dt="2023-10-25T19:19:30.419" v="66" actId="14100"/>
          <ac:picMkLst>
            <pc:docMk/>
            <pc:sldMk cId="1804092241" sldId="276"/>
            <ac:picMk id="31746" creationId="{FAAD9B48-8194-6158-5E0D-09CF80F84D02}"/>
          </ac:picMkLst>
        </pc:picChg>
        <pc:picChg chg="add del">
          <ac:chgData name="Menna Davies" userId="4afbe15e-aae4-463c-8e77-84202db36ed2" providerId="ADAL" clId="{CFB6F492-51AC-4336-87B5-93AA765235C5}" dt="2023-10-25T19:19:54.623" v="68"/>
          <ac:picMkLst>
            <pc:docMk/>
            <pc:sldMk cId="1804092241" sldId="276"/>
            <ac:picMk id="31748" creationId="{C37656B3-4C8E-7378-356E-C34034CF7E69}"/>
          </ac:picMkLst>
        </pc:picChg>
      </pc:sldChg>
      <pc:sldChg chg="addSp delSp modSp mod">
        <pc:chgData name="Menna Davies" userId="4afbe15e-aae4-463c-8e77-84202db36ed2" providerId="ADAL" clId="{CFB6F492-51AC-4336-87B5-93AA765235C5}" dt="2023-10-25T19:25:06.686" v="212" actId="122"/>
        <pc:sldMkLst>
          <pc:docMk/>
          <pc:sldMk cId="2931515090" sldId="277"/>
        </pc:sldMkLst>
        <pc:spChg chg="add mod">
          <ac:chgData name="Menna Davies" userId="4afbe15e-aae4-463c-8e77-84202db36ed2" providerId="ADAL" clId="{CFB6F492-51AC-4336-87B5-93AA765235C5}" dt="2023-10-25T19:23:39.145" v="119" actId="20577"/>
          <ac:spMkLst>
            <pc:docMk/>
            <pc:sldMk cId="2931515090" sldId="277"/>
            <ac:spMk id="5" creationId="{5D7D8636-02A8-D9B2-3EC2-8484E8919AD6}"/>
          </ac:spMkLst>
        </pc:spChg>
        <pc:spChg chg="add mod">
          <ac:chgData name="Menna Davies" userId="4afbe15e-aae4-463c-8e77-84202db36ed2" providerId="ADAL" clId="{CFB6F492-51AC-4336-87B5-93AA765235C5}" dt="2023-10-25T19:24:01.296" v="121"/>
          <ac:spMkLst>
            <pc:docMk/>
            <pc:sldMk cId="2931515090" sldId="277"/>
            <ac:spMk id="6" creationId="{5D7D8636-02A8-D9B2-3EC2-8484E8919AD6}"/>
          </ac:spMkLst>
        </pc:spChg>
        <pc:spChg chg="mod">
          <ac:chgData name="Menna Davies" userId="4afbe15e-aae4-463c-8e77-84202db36ed2" providerId="ADAL" clId="{CFB6F492-51AC-4336-87B5-93AA765235C5}" dt="2023-10-25T19:24:13.400" v="122"/>
          <ac:spMkLst>
            <pc:docMk/>
            <pc:sldMk cId="2931515090" sldId="277"/>
            <ac:spMk id="7" creationId="{5D7D8636-02A8-D9B2-3EC2-8484E8919AD6}"/>
          </ac:spMkLst>
        </pc:spChg>
        <pc:spChg chg="add mod">
          <ac:chgData name="Menna Davies" userId="4afbe15e-aae4-463c-8e77-84202db36ed2" providerId="ADAL" clId="{CFB6F492-51AC-4336-87B5-93AA765235C5}" dt="2023-10-25T19:24:29.587" v="123"/>
          <ac:spMkLst>
            <pc:docMk/>
            <pc:sldMk cId="2931515090" sldId="277"/>
            <ac:spMk id="8" creationId="{AA53928E-B6AC-AD23-10DD-E24664EC7605}"/>
          </ac:spMkLst>
        </pc:spChg>
        <pc:spChg chg="add mod">
          <ac:chgData name="Menna Davies" userId="4afbe15e-aae4-463c-8e77-84202db36ed2" providerId="ADAL" clId="{CFB6F492-51AC-4336-87B5-93AA765235C5}" dt="2023-10-25T19:25:06.686" v="212" actId="122"/>
          <ac:spMkLst>
            <pc:docMk/>
            <pc:sldMk cId="2931515090" sldId="277"/>
            <ac:spMk id="9" creationId="{5ADCECF5-76D0-25A1-56B7-A32C301F0EAC}"/>
          </ac:spMkLst>
        </pc:spChg>
        <pc:picChg chg="add del mod">
          <ac:chgData name="Menna Davies" userId="4afbe15e-aae4-463c-8e77-84202db36ed2" providerId="ADAL" clId="{CFB6F492-51AC-4336-87B5-93AA765235C5}" dt="2023-10-25T19:21:20.038" v="103" actId="478"/>
          <ac:picMkLst>
            <pc:docMk/>
            <pc:sldMk cId="2931515090" sldId="277"/>
            <ac:picMk id="30722" creationId="{C6DBB529-533F-2D95-67E2-77AC13C42417}"/>
          </ac:picMkLst>
        </pc:picChg>
        <pc:picChg chg="add del">
          <ac:chgData name="Menna Davies" userId="4afbe15e-aae4-463c-8e77-84202db36ed2" providerId="ADAL" clId="{CFB6F492-51AC-4336-87B5-93AA765235C5}" dt="2023-10-25T19:21:23.414" v="104" actId="478"/>
          <ac:picMkLst>
            <pc:docMk/>
            <pc:sldMk cId="2931515090" sldId="277"/>
            <ac:picMk id="30724" creationId="{5C783B43-6060-B41E-F97E-4F0E1D6374C7}"/>
          </ac:picMkLst>
        </pc:picChg>
        <pc:picChg chg="add del">
          <ac:chgData name="Menna Davies" userId="4afbe15e-aae4-463c-8e77-84202db36ed2" providerId="ADAL" clId="{CFB6F492-51AC-4336-87B5-93AA765235C5}" dt="2023-10-25T19:21:36.485" v="106"/>
          <ac:picMkLst>
            <pc:docMk/>
            <pc:sldMk cId="2931515090" sldId="277"/>
            <ac:picMk id="30726" creationId="{93312354-EB22-8C17-773D-0B0E05818B4B}"/>
          </ac:picMkLst>
        </pc:picChg>
        <pc:picChg chg="add del">
          <ac:chgData name="Menna Davies" userId="4afbe15e-aae4-463c-8e77-84202db36ed2" providerId="ADAL" clId="{CFB6F492-51AC-4336-87B5-93AA765235C5}" dt="2023-10-25T19:22:19.034" v="108" actId="478"/>
          <ac:picMkLst>
            <pc:docMk/>
            <pc:sldMk cId="2931515090" sldId="277"/>
            <ac:picMk id="30728" creationId="{E5CD6AB5-E438-F05A-52A6-C881BBA8A65B}"/>
          </ac:picMkLst>
        </pc:picChg>
        <pc:picChg chg="del">
          <ac:chgData name="Menna Davies" userId="4afbe15e-aae4-463c-8e77-84202db36ed2" providerId="ADAL" clId="{CFB6F492-51AC-4336-87B5-93AA765235C5}" dt="2023-10-25T19:22:29.134" v="109" actId="478"/>
          <ac:picMkLst>
            <pc:docMk/>
            <pc:sldMk cId="2931515090" sldId="277"/>
            <ac:picMk id="30730" creationId="{2C8B030E-24C5-0340-8E3E-B351A5DB2A09}"/>
          </ac:picMkLst>
        </pc:picChg>
      </pc:sldChg>
      <pc:sldChg chg="del">
        <pc:chgData name="Menna Davies" userId="4afbe15e-aae4-463c-8e77-84202db36ed2" providerId="ADAL" clId="{CFB6F492-51AC-4336-87B5-93AA765235C5}" dt="2023-10-25T20:01:33.725" v="1058" actId="47"/>
        <pc:sldMkLst>
          <pc:docMk/>
          <pc:sldMk cId="3448358920" sldId="278"/>
        </pc:sldMkLst>
      </pc:sldChg>
      <pc:sldChg chg="addSp delSp modSp mod">
        <pc:chgData name="Menna Davies" userId="4afbe15e-aae4-463c-8e77-84202db36ed2" providerId="ADAL" clId="{CFB6F492-51AC-4336-87B5-93AA765235C5}" dt="2023-10-25T19:27:21.543" v="260" actId="1076"/>
        <pc:sldMkLst>
          <pc:docMk/>
          <pc:sldMk cId="3917573281" sldId="279"/>
        </pc:sldMkLst>
        <pc:spChg chg="add del">
          <ac:chgData name="Menna Davies" userId="4afbe15e-aae4-463c-8e77-84202db36ed2" providerId="ADAL" clId="{CFB6F492-51AC-4336-87B5-93AA765235C5}" dt="2023-10-25T19:26:23.850" v="220" actId="22"/>
          <ac:spMkLst>
            <pc:docMk/>
            <pc:sldMk cId="3917573281" sldId="279"/>
            <ac:spMk id="6" creationId="{207DE79A-BC40-8A35-4BCC-940337C33A24}"/>
          </ac:spMkLst>
        </pc:spChg>
        <pc:spChg chg="add mod">
          <ac:chgData name="Menna Davies" userId="4afbe15e-aae4-463c-8e77-84202db36ed2" providerId="ADAL" clId="{CFB6F492-51AC-4336-87B5-93AA765235C5}" dt="2023-10-25T19:27:12.475" v="258" actId="1076"/>
          <ac:spMkLst>
            <pc:docMk/>
            <pc:sldMk cId="3917573281" sldId="279"/>
            <ac:spMk id="7" creationId="{6D242570-BC6D-FDE5-29B0-32528D38D82B}"/>
          </ac:spMkLst>
        </pc:spChg>
        <pc:picChg chg="add mod">
          <ac:chgData name="Menna Davies" userId="4afbe15e-aae4-463c-8e77-84202db36ed2" providerId="ADAL" clId="{CFB6F492-51AC-4336-87B5-93AA765235C5}" dt="2023-10-25T19:27:21.543" v="260" actId="1076"/>
          <ac:picMkLst>
            <pc:docMk/>
            <pc:sldMk cId="3917573281" sldId="279"/>
            <ac:picMk id="2050" creationId="{ACF3D578-0774-6AF0-FA03-0E8F4F0A72D0}"/>
          </ac:picMkLst>
        </pc:picChg>
        <pc:picChg chg="add mod">
          <ac:chgData name="Menna Davies" userId="4afbe15e-aae4-463c-8e77-84202db36ed2" providerId="ADAL" clId="{CFB6F492-51AC-4336-87B5-93AA765235C5}" dt="2023-10-25T19:25:47.933" v="214" actId="1076"/>
          <ac:picMkLst>
            <pc:docMk/>
            <pc:sldMk cId="3917573281" sldId="279"/>
            <ac:picMk id="2051" creationId="{495DEBE9-6065-25C0-5659-51CEF7F3A256}"/>
          </ac:picMkLst>
        </pc:picChg>
        <pc:picChg chg="add mod">
          <ac:chgData name="Menna Davies" userId="4afbe15e-aae4-463c-8e77-84202db36ed2" providerId="ADAL" clId="{CFB6F492-51AC-4336-87B5-93AA765235C5}" dt="2023-10-25T19:27:14.654" v="259" actId="1076"/>
          <ac:picMkLst>
            <pc:docMk/>
            <pc:sldMk cId="3917573281" sldId="279"/>
            <ac:picMk id="2052" creationId="{E934DC35-74CA-4583-2527-CA7D4119C477}"/>
          </ac:picMkLst>
        </pc:picChg>
      </pc:sldChg>
      <pc:sldChg chg="addSp modSp mod">
        <pc:chgData name="Menna Davies" userId="4afbe15e-aae4-463c-8e77-84202db36ed2" providerId="ADAL" clId="{CFB6F492-51AC-4336-87B5-93AA765235C5}" dt="2023-10-25T19:28:59.941" v="290" actId="14100"/>
        <pc:sldMkLst>
          <pc:docMk/>
          <pc:sldMk cId="4129549018" sldId="280"/>
        </pc:sldMkLst>
        <pc:spChg chg="add mod">
          <ac:chgData name="Menna Davies" userId="4afbe15e-aae4-463c-8e77-84202db36ed2" providerId="ADAL" clId="{CFB6F492-51AC-4336-87B5-93AA765235C5}" dt="2023-10-25T19:28:59.941" v="290" actId="14100"/>
          <ac:spMkLst>
            <pc:docMk/>
            <pc:sldMk cId="4129549018" sldId="280"/>
            <ac:spMk id="7" creationId="{F3F4EFCB-8D2D-B1AD-7857-90B136A08E89}"/>
          </ac:spMkLst>
        </pc:spChg>
        <pc:picChg chg="add mod">
          <ac:chgData name="Menna Davies" userId="4afbe15e-aae4-463c-8e77-84202db36ed2" providerId="ADAL" clId="{CFB6F492-51AC-4336-87B5-93AA765235C5}" dt="2023-10-25T19:28:30.316" v="264" actId="14100"/>
          <ac:picMkLst>
            <pc:docMk/>
            <pc:sldMk cId="4129549018" sldId="280"/>
            <ac:picMk id="6" creationId="{658D85A2-946C-4A56-EB7B-D910501A464A}"/>
          </ac:picMkLst>
        </pc:picChg>
      </pc:sldChg>
      <pc:sldChg chg="addSp modSp">
        <pc:chgData name="Menna Davies" userId="4afbe15e-aae4-463c-8e77-84202db36ed2" providerId="ADAL" clId="{CFB6F492-51AC-4336-87B5-93AA765235C5}" dt="2023-10-25T19:29:51.879" v="299" actId="1038"/>
        <pc:sldMkLst>
          <pc:docMk/>
          <pc:sldMk cId="1037242909" sldId="281"/>
        </pc:sldMkLst>
        <pc:picChg chg="add mod">
          <ac:chgData name="Menna Davies" userId="4afbe15e-aae4-463c-8e77-84202db36ed2" providerId="ADAL" clId="{CFB6F492-51AC-4336-87B5-93AA765235C5}" dt="2023-10-25T19:29:33.411" v="293" actId="1076"/>
          <ac:picMkLst>
            <pc:docMk/>
            <pc:sldMk cId="1037242909" sldId="281"/>
            <ac:picMk id="4098" creationId="{D6140292-EBD2-54DE-A971-8D9DA7EC9E21}"/>
          </ac:picMkLst>
        </pc:picChg>
        <pc:picChg chg="add mod">
          <ac:chgData name="Menna Davies" userId="4afbe15e-aae4-463c-8e77-84202db36ed2" providerId="ADAL" clId="{CFB6F492-51AC-4336-87B5-93AA765235C5}" dt="2023-10-25T19:29:51.879" v="299" actId="1038"/>
          <ac:picMkLst>
            <pc:docMk/>
            <pc:sldMk cId="1037242909" sldId="281"/>
            <ac:picMk id="4100" creationId="{139B2FD8-7C3F-0CCA-2F4E-66C0F07DFA43}"/>
          </ac:picMkLst>
        </pc:picChg>
      </pc:sldChg>
      <pc:sldChg chg="addSp delSp modSp mod">
        <pc:chgData name="Menna Davies" userId="4afbe15e-aae4-463c-8e77-84202db36ed2" providerId="ADAL" clId="{CFB6F492-51AC-4336-87B5-93AA765235C5}" dt="2023-10-25T19:31:08.841" v="303" actId="2711"/>
        <pc:sldMkLst>
          <pc:docMk/>
          <pc:sldMk cId="4204261921" sldId="282"/>
        </pc:sldMkLst>
        <pc:spChg chg="add mod">
          <ac:chgData name="Menna Davies" userId="4afbe15e-aae4-463c-8e77-84202db36ed2" providerId="ADAL" clId="{CFB6F492-51AC-4336-87B5-93AA765235C5}" dt="2023-10-25T19:31:08.841" v="303" actId="2711"/>
          <ac:spMkLst>
            <pc:docMk/>
            <pc:sldMk cId="4204261921" sldId="282"/>
            <ac:spMk id="5" creationId="{A665EC25-A7D7-0486-8CF6-811BCA9FFD48}"/>
          </ac:spMkLst>
        </pc:spChg>
        <pc:spChg chg="add mod">
          <ac:chgData name="Menna Davies" userId="4afbe15e-aae4-463c-8e77-84202db36ed2" providerId="ADAL" clId="{CFB6F492-51AC-4336-87B5-93AA765235C5}" dt="2023-10-25T19:31:08.841" v="303" actId="2711"/>
          <ac:spMkLst>
            <pc:docMk/>
            <pc:sldMk cId="4204261921" sldId="282"/>
            <ac:spMk id="6" creationId="{42C63092-0BC9-0513-DD7F-5E3DA85C7B0D}"/>
          </ac:spMkLst>
        </pc:spChg>
        <pc:spChg chg="add mod">
          <ac:chgData name="Menna Davies" userId="4afbe15e-aae4-463c-8e77-84202db36ed2" providerId="ADAL" clId="{CFB6F492-51AC-4336-87B5-93AA765235C5}" dt="2023-10-25T19:31:08.841" v="303" actId="2711"/>
          <ac:spMkLst>
            <pc:docMk/>
            <pc:sldMk cId="4204261921" sldId="282"/>
            <ac:spMk id="7" creationId="{F5029888-74E6-795F-A2D2-DE26E16D4CD5}"/>
          </ac:spMkLst>
        </pc:spChg>
        <pc:spChg chg="add mod">
          <ac:chgData name="Menna Davies" userId="4afbe15e-aae4-463c-8e77-84202db36ed2" providerId="ADAL" clId="{CFB6F492-51AC-4336-87B5-93AA765235C5}" dt="2023-10-25T19:31:08.841" v="303" actId="2711"/>
          <ac:spMkLst>
            <pc:docMk/>
            <pc:sldMk cId="4204261921" sldId="282"/>
            <ac:spMk id="8" creationId="{6CA56153-D64A-E7ED-FB77-9E28BAD2120F}"/>
          </ac:spMkLst>
        </pc:spChg>
        <pc:picChg chg="add del">
          <ac:chgData name="Menna Davies" userId="4afbe15e-aae4-463c-8e77-84202db36ed2" providerId="ADAL" clId="{CFB6F492-51AC-4336-87B5-93AA765235C5}" dt="2023-10-25T19:30:35.849" v="301" actId="478"/>
          <ac:picMkLst>
            <pc:docMk/>
            <pc:sldMk cId="4204261921" sldId="282"/>
            <ac:picMk id="5122" creationId="{0DC171CE-BAC8-1BCD-BFCC-4D3EF5E15663}"/>
          </ac:picMkLst>
        </pc:picChg>
      </pc:sldChg>
      <pc:sldChg chg="addSp modSp mod">
        <pc:chgData name="Menna Davies" userId="4afbe15e-aae4-463c-8e77-84202db36ed2" providerId="ADAL" clId="{CFB6F492-51AC-4336-87B5-93AA765235C5}" dt="2023-10-25T19:31:46.895" v="305" actId="2711"/>
        <pc:sldMkLst>
          <pc:docMk/>
          <pc:sldMk cId="1954951422" sldId="283"/>
        </pc:sldMkLst>
        <pc:spChg chg="add mod">
          <ac:chgData name="Menna Davies" userId="4afbe15e-aae4-463c-8e77-84202db36ed2" providerId="ADAL" clId="{CFB6F492-51AC-4336-87B5-93AA765235C5}" dt="2023-10-25T19:31:46.895" v="305" actId="2711"/>
          <ac:spMkLst>
            <pc:docMk/>
            <pc:sldMk cId="1954951422" sldId="283"/>
            <ac:spMk id="5" creationId="{23558BF7-56B1-EDFF-46FD-D146A8EE45CE}"/>
          </ac:spMkLst>
        </pc:spChg>
        <pc:spChg chg="add mod">
          <ac:chgData name="Menna Davies" userId="4afbe15e-aae4-463c-8e77-84202db36ed2" providerId="ADAL" clId="{CFB6F492-51AC-4336-87B5-93AA765235C5}" dt="2023-10-25T19:31:46.895" v="305" actId="2711"/>
          <ac:spMkLst>
            <pc:docMk/>
            <pc:sldMk cId="1954951422" sldId="283"/>
            <ac:spMk id="6" creationId="{50D0D831-8C2C-7B3D-8A3F-20247CE7C0FB}"/>
          </ac:spMkLst>
        </pc:spChg>
        <pc:spChg chg="add mod">
          <ac:chgData name="Menna Davies" userId="4afbe15e-aae4-463c-8e77-84202db36ed2" providerId="ADAL" clId="{CFB6F492-51AC-4336-87B5-93AA765235C5}" dt="2023-10-25T19:31:46.895" v="305" actId="2711"/>
          <ac:spMkLst>
            <pc:docMk/>
            <pc:sldMk cId="1954951422" sldId="283"/>
            <ac:spMk id="7" creationId="{DEF0D8BF-5F3E-DF7C-C19F-75FC6D167F3A}"/>
          </ac:spMkLst>
        </pc:spChg>
        <pc:spChg chg="add mod">
          <ac:chgData name="Menna Davies" userId="4afbe15e-aae4-463c-8e77-84202db36ed2" providerId="ADAL" clId="{CFB6F492-51AC-4336-87B5-93AA765235C5}" dt="2023-10-25T19:31:46.895" v="305" actId="2711"/>
          <ac:spMkLst>
            <pc:docMk/>
            <pc:sldMk cId="1954951422" sldId="283"/>
            <ac:spMk id="8" creationId="{F1B3D6E7-1DBE-FC03-301C-13A232A555EA}"/>
          </ac:spMkLst>
        </pc:spChg>
      </pc:sldChg>
      <pc:sldChg chg="addSp delSp modSp mod">
        <pc:chgData name="Menna Davies" userId="4afbe15e-aae4-463c-8e77-84202db36ed2" providerId="ADAL" clId="{CFB6F492-51AC-4336-87B5-93AA765235C5}" dt="2023-10-25T19:36:40.020" v="494" actId="20577"/>
        <pc:sldMkLst>
          <pc:docMk/>
          <pc:sldMk cId="1944123824" sldId="284"/>
        </pc:sldMkLst>
        <pc:spChg chg="add del">
          <ac:chgData name="Menna Davies" userId="4afbe15e-aae4-463c-8e77-84202db36ed2" providerId="ADAL" clId="{CFB6F492-51AC-4336-87B5-93AA765235C5}" dt="2023-10-25T19:34:24.929" v="418" actId="22"/>
          <ac:spMkLst>
            <pc:docMk/>
            <pc:sldMk cId="1944123824" sldId="284"/>
            <ac:spMk id="6" creationId="{EC13C25F-6311-F619-9CFC-3076ACBEBBCA}"/>
          </ac:spMkLst>
        </pc:spChg>
        <pc:spChg chg="add mod">
          <ac:chgData name="Menna Davies" userId="4afbe15e-aae4-463c-8e77-84202db36ed2" providerId="ADAL" clId="{CFB6F492-51AC-4336-87B5-93AA765235C5}" dt="2023-10-25T19:36:40.020" v="494" actId="20577"/>
          <ac:spMkLst>
            <pc:docMk/>
            <pc:sldMk cId="1944123824" sldId="284"/>
            <ac:spMk id="7" creationId="{7F5E8B24-4D0D-7BC9-CDDD-49EAD0FC5020}"/>
          </ac:spMkLst>
        </pc:spChg>
        <pc:spChg chg="add mod">
          <ac:chgData name="Menna Davies" userId="4afbe15e-aae4-463c-8e77-84202db36ed2" providerId="ADAL" clId="{CFB6F492-51AC-4336-87B5-93AA765235C5}" dt="2023-10-25T19:36:17.922" v="461" actId="20577"/>
          <ac:spMkLst>
            <pc:docMk/>
            <pc:sldMk cId="1944123824" sldId="284"/>
            <ac:spMk id="8" creationId="{821BAFD9-16BF-198D-9086-FC9F4BA2D6C8}"/>
          </ac:spMkLst>
        </pc:spChg>
        <pc:picChg chg="add del mod">
          <ac:chgData name="Menna Davies" userId="4afbe15e-aae4-463c-8e77-84202db36ed2" providerId="ADAL" clId="{CFB6F492-51AC-4336-87B5-93AA765235C5}" dt="2023-10-25T19:32:51.360" v="410" actId="478"/>
          <ac:picMkLst>
            <pc:docMk/>
            <pc:sldMk cId="1944123824" sldId="284"/>
            <ac:picMk id="7170" creationId="{BE5BD3DC-47E5-01EA-615D-5A7363B2914E}"/>
          </ac:picMkLst>
        </pc:picChg>
        <pc:picChg chg="add del mod">
          <ac:chgData name="Menna Davies" userId="4afbe15e-aae4-463c-8e77-84202db36ed2" providerId="ADAL" clId="{CFB6F492-51AC-4336-87B5-93AA765235C5}" dt="2023-10-25T19:33:14.590" v="411" actId="478"/>
          <ac:picMkLst>
            <pc:docMk/>
            <pc:sldMk cId="1944123824" sldId="284"/>
            <ac:picMk id="7171" creationId="{5F58D728-E489-FA12-70CC-58332A402C46}"/>
          </ac:picMkLst>
        </pc:picChg>
        <pc:picChg chg="add del">
          <ac:chgData name="Menna Davies" userId="4afbe15e-aae4-463c-8e77-84202db36ed2" providerId="ADAL" clId="{CFB6F492-51AC-4336-87B5-93AA765235C5}" dt="2023-10-25T19:33:55.704" v="413"/>
          <ac:picMkLst>
            <pc:docMk/>
            <pc:sldMk cId="1944123824" sldId="284"/>
            <ac:picMk id="7173" creationId="{09101276-4275-4FAE-D873-E90A935A48F1}"/>
          </ac:picMkLst>
        </pc:picChg>
        <pc:picChg chg="add del">
          <ac:chgData name="Menna Davies" userId="4afbe15e-aae4-463c-8e77-84202db36ed2" providerId="ADAL" clId="{CFB6F492-51AC-4336-87B5-93AA765235C5}" dt="2023-10-25T19:33:55.704" v="413"/>
          <ac:picMkLst>
            <pc:docMk/>
            <pc:sldMk cId="1944123824" sldId="284"/>
            <ac:picMk id="7174" creationId="{45ACCF92-2C28-8F4F-D678-8E66E5846D0C}"/>
          </ac:picMkLst>
        </pc:picChg>
        <pc:picChg chg="add del">
          <ac:chgData name="Menna Davies" userId="4afbe15e-aae4-463c-8e77-84202db36ed2" providerId="ADAL" clId="{CFB6F492-51AC-4336-87B5-93AA765235C5}" dt="2023-10-25T19:34:18.446" v="415"/>
          <ac:picMkLst>
            <pc:docMk/>
            <pc:sldMk cId="1944123824" sldId="284"/>
            <ac:picMk id="7176" creationId="{A7A7075C-2C9C-7BA1-CFA8-F4EC176D6DF4}"/>
          </ac:picMkLst>
        </pc:picChg>
        <pc:picChg chg="add del">
          <ac:chgData name="Menna Davies" userId="4afbe15e-aae4-463c-8e77-84202db36ed2" providerId="ADAL" clId="{CFB6F492-51AC-4336-87B5-93AA765235C5}" dt="2023-10-25T19:34:18.446" v="415"/>
          <ac:picMkLst>
            <pc:docMk/>
            <pc:sldMk cId="1944123824" sldId="284"/>
            <ac:picMk id="7177" creationId="{B4C426DE-8AF9-93B2-FCF9-57AA79CCDA0C}"/>
          </ac:picMkLst>
        </pc:picChg>
        <pc:picChg chg="add del">
          <ac:chgData name="Menna Davies" userId="4afbe15e-aae4-463c-8e77-84202db36ed2" providerId="ADAL" clId="{CFB6F492-51AC-4336-87B5-93AA765235C5}" dt="2023-10-25T19:34:30.074" v="420"/>
          <ac:picMkLst>
            <pc:docMk/>
            <pc:sldMk cId="1944123824" sldId="284"/>
            <ac:picMk id="7179" creationId="{B69F31B2-8521-6E72-0350-0BF37913D932}"/>
          </ac:picMkLst>
        </pc:picChg>
        <pc:picChg chg="add del">
          <ac:chgData name="Menna Davies" userId="4afbe15e-aae4-463c-8e77-84202db36ed2" providerId="ADAL" clId="{CFB6F492-51AC-4336-87B5-93AA765235C5}" dt="2023-10-25T19:34:30.074" v="420"/>
          <ac:picMkLst>
            <pc:docMk/>
            <pc:sldMk cId="1944123824" sldId="284"/>
            <ac:picMk id="7180" creationId="{B5C037A5-E241-0765-0F4E-DAB807171298}"/>
          </ac:picMkLst>
        </pc:picChg>
        <pc:picChg chg="add mod">
          <ac:chgData name="Menna Davies" userId="4afbe15e-aae4-463c-8e77-84202db36ed2" providerId="ADAL" clId="{CFB6F492-51AC-4336-87B5-93AA765235C5}" dt="2023-10-25T19:35:41.478" v="426" actId="1076"/>
          <ac:picMkLst>
            <pc:docMk/>
            <pc:sldMk cId="1944123824" sldId="284"/>
            <ac:picMk id="7182" creationId="{9998A87D-E15A-9FFE-9737-FFF2ED44B4E3}"/>
          </ac:picMkLst>
        </pc:picChg>
        <pc:picChg chg="add mod">
          <ac:chgData name="Menna Davies" userId="4afbe15e-aae4-463c-8e77-84202db36ed2" providerId="ADAL" clId="{CFB6F492-51AC-4336-87B5-93AA765235C5}" dt="2023-10-25T19:35:35.276" v="424" actId="1076"/>
          <ac:picMkLst>
            <pc:docMk/>
            <pc:sldMk cId="1944123824" sldId="284"/>
            <ac:picMk id="7183" creationId="{0247004C-4B8B-9962-717D-2A9F826A3CD3}"/>
          </ac:picMkLst>
        </pc:picChg>
        <pc:picChg chg="add mod">
          <ac:chgData name="Menna Davies" userId="4afbe15e-aae4-463c-8e77-84202db36ed2" providerId="ADAL" clId="{CFB6F492-51AC-4336-87B5-93AA765235C5}" dt="2023-10-25T19:35:38.531" v="425" actId="1076"/>
          <ac:picMkLst>
            <pc:docMk/>
            <pc:sldMk cId="1944123824" sldId="284"/>
            <ac:picMk id="7184" creationId="{FC1CAE2D-C666-2946-E88C-23911D7F5833}"/>
          </ac:picMkLst>
        </pc:picChg>
      </pc:sldChg>
      <pc:sldChg chg="addSp modSp mod">
        <pc:chgData name="Menna Davies" userId="4afbe15e-aae4-463c-8e77-84202db36ed2" providerId="ADAL" clId="{CFB6F492-51AC-4336-87B5-93AA765235C5}" dt="2023-10-25T19:38:04.650" v="525" actId="255"/>
        <pc:sldMkLst>
          <pc:docMk/>
          <pc:sldMk cId="3826913625" sldId="285"/>
        </pc:sldMkLst>
        <pc:spChg chg="add mod">
          <ac:chgData name="Menna Davies" userId="4afbe15e-aae4-463c-8e77-84202db36ed2" providerId="ADAL" clId="{CFB6F492-51AC-4336-87B5-93AA765235C5}" dt="2023-10-25T19:38:04.650" v="525" actId="255"/>
          <ac:spMkLst>
            <pc:docMk/>
            <pc:sldMk cId="3826913625" sldId="285"/>
            <ac:spMk id="5" creationId="{B696A404-35C0-984C-A962-333541C069AF}"/>
          </ac:spMkLst>
        </pc:spChg>
        <pc:picChg chg="add mod">
          <ac:chgData name="Menna Davies" userId="4afbe15e-aae4-463c-8e77-84202db36ed2" providerId="ADAL" clId="{CFB6F492-51AC-4336-87B5-93AA765235C5}" dt="2023-10-25T19:37:11.053" v="497" actId="1076"/>
          <ac:picMkLst>
            <pc:docMk/>
            <pc:sldMk cId="3826913625" sldId="285"/>
            <ac:picMk id="8194" creationId="{23489E09-5111-341C-72AD-2A71265C1831}"/>
          </ac:picMkLst>
        </pc:picChg>
        <pc:picChg chg="add mod">
          <ac:chgData name="Menna Davies" userId="4afbe15e-aae4-463c-8e77-84202db36ed2" providerId="ADAL" clId="{CFB6F492-51AC-4336-87B5-93AA765235C5}" dt="2023-10-25T19:37:32.230" v="500" actId="1076"/>
          <ac:picMkLst>
            <pc:docMk/>
            <pc:sldMk cId="3826913625" sldId="285"/>
            <ac:picMk id="8196" creationId="{AD7A5773-280E-7760-D637-8E2E5E412B3E}"/>
          </ac:picMkLst>
        </pc:picChg>
      </pc:sldChg>
      <pc:sldChg chg="addSp modSp mod">
        <pc:chgData name="Menna Davies" userId="4afbe15e-aae4-463c-8e77-84202db36ed2" providerId="ADAL" clId="{CFB6F492-51AC-4336-87B5-93AA765235C5}" dt="2023-10-25T19:39:35.477" v="558" actId="2711"/>
        <pc:sldMkLst>
          <pc:docMk/>
          <pc:sldMk cId="2321036707" sldId="286"/>
        </pc:sldMkLst>
        <pc:spChg chg="add mod">
          <ac:chgData name="Menna Davies" userId="4afbe15e-aae4-463c-8e77-84202db36ed2" providerId="ADAL" clId="{CFB6F492-51AC-4336-87B5-93AA765235C5}" dt="2023-10-25T19:39:35.477" v="558" actId="2711"/>
          <ac:spMkLst>
            <pc:docMk/>
            <pc:sldMk cId="2321036707" sldId="286"/>
            <ac:spMk id="5" creationId="{A5AC4FF3-124A-375B-74BB-496EA4B8CA98}"/>
          </ac:spMkLst>
        </pc:spChg>
        <pc:picChg chg="add mod">
          <ac:chgData name="Menna Davies" userId="4afbe15e-aae4-463c-8e77-84202db36ed2" providerId="ADAL" clId="{CFB6F492-51AC-4336-87B5-93AA765235C5}" dt="2023-10-25T19:39:10.338" v="533" actId="1076"/>
          <ac:picMkLst>
            <pc:docMk/>
            <pc:sldMk cId="2321036707" sldId="286"/>
            <ac:picMk id="9218" creationId="{FDBD3B60-770B-1B94-CFE2-1667B526340D}"/>
          </ac:picMkLst>
        </pc:picChg>
        <pc:picChg chg="add mod">
          <ac:chgData name="Menna Davies" userId="4afbe15e-aae4-463c-8e77-84202db36ed2" providerId="ADAL" clId="{CFB6F492-51AC-4336-87B5-93AA765235C5}" dt="2023-10-25T19:38:54.141" v="529" actId="1076"/>
          <ac:picMkLst>
            <pc:docMk/>
            <pc:sldMk cId="2321036707" sldId="286"/>
            <ac:picMk id="9219" creationId="{678E7EAF-40AC-8D6C-8D8B-C8B45270FCE7}"/>
          </ac:picMkLst>
        </pc:picChg>
        <pc:picChg chg="add mod">
          <ac:chgData name="Menna Davies" userId="4afbe15e-aae4-463c-8e77-84202db36ed2" providerId="ADAL" clId="{CFB6F492-51AC-4336-87B5-93AA765235C5}" dt="2023-10-25T19:39:00.901" v="531" actId="14100"/>
          <ac:picMkLst>
            <pc:docMk/>
            <pc:sldMk cId="2321036707" sldId="286"/>
            <ac:picMk id="9220" creationId="{C428E443-7C91-936B-5333-25095EB8C042}"/>
          </ac:picMkLst>
        </pc:picChg>
      </pc:sldChg>
      <pc:sldChg chg="addSp delSp modSp mod">
        <pc:chgData name="Menna Davies" userId="4afbe15e-aae4-463c-8e77-84202db36ed2" providerId="ADAL" clId="{CFB6F492-51AC-4336-87B5-93AA765235C5}" dt="2023-10-25T19:41:25.554" v="586" actId="1076"/>
        <pc:sldMkLst>
          <pc:docMk/>
          <pc:sldMk cId="2667809579" sldId="287"/>
        </pc:sldMkLst>
        <pc:spChg chg="add mod">
          <ac:chgData name="Menna Davies" userId="4afbe15e-aae4-463c-8e77-84202db36ed2" providerId="ADAL" clId="{CFB6F492-51AC-4336-87B5-93AA765235C5}" dt="2023-10-25T19:40:49.494" v="582" actId="2711"/>
          <ac:spMkLst>
            <pc:docMk/>
            <pc:sldMk cId="2667809579" sldId="287"/>
            <ac:spMk id="5" creationId="{1B6FFAF8-BF08-FAFC-3077-4335D4CC708B}"/>
          </ac:spMkLst>
        </pc:spChg>
        <pc:picChg chg="add mod">
          <ac:chgData name="Menna Davies" userId="4afbe15e-aae4-463c-8e77-84202db36ed2" providerId="ADAL" clId="{CFB6F492-51AC-4336-87B5-93AA765235C5}" dt="2023-10-25T19:40:14.579" v="560" actId="1076"/>
          <ac:picMkLst>
            <pc:docMk/>
            <pc:sldMk cId="2667809579" sldId="287"/>
            <ac:picMk id="10242" creationId="{1F780CAA-D80D-D4FB-7E62-A313CBFC138D}"/>
          </ac:picMkLst>
        </pc:picChg>
        <pc:picChg chg="add mod">
          <ac:chgData name="Menna Davies" userId="4afbe15e-aae4-463c-8e77-84202db36ed2" providerId="ADAL" clId="{CFB6F492-51AC-4336-87B5-93AA765235C5}" dt="2023-10-25T19:40:14.579" v="560" actId="1076"/>
          <ac:picMkLst>
            <pc:docMk/>
            <pc:sldMk cId="2667809579" sldId="287"/>
            <ac:picMk id="10243" creationId="{1652C67A-94FE-0A75-8DE9-7A4D122380F0}"/>
          </ac:picMkLst>
        </pc:picChg>
        <pc:picChg chg="add del mod">
          <ac:chgData name="Menna Davies" userId="4afbe15e-aae4-463c-8e77-84202db36ed2" providerId="ADAL" clId="{CFB6F492-51AC-4336-87B5-93AA765235C5}" dt="2023-10-25T19:40:18.734" v="561" actId="478"/>
          <ac:picMkLst>
            <pc:docMk/>
            <pc:sldMk cId="2667809579" sldId="287"/>
            <ac:picMk id="10244" creationId="{3B1A371E-5924-9BEE-D745-8F43035D9FD8}"/>
          </ac:picMkLst>
        </pc:picChg>
        <pc:picChg chg="add mod">
          <ac:chgData name="Menna Davies" userId="4afbe15e-aae4-463c-8e77-84202db36ed2" providerId="ADAL" clId="{CFB6F492-51AC-4336-87B5-93AA765235C5}" dt="2023-10-25T19:41:25.554" v="586" actId="1076"/>
          <ac:picMkLst>
            <pc:docMk/>
            <pc:sldMk cId="2667809579" sldId="287"/>
            <ac:picMk id="10246" creationId="{BD262F06-7504-10A1-DBAE-78F1C38A2D6E}"/>
          </ac:picMkLst>
        </pc:picChg>
      </pc:sldChg>
      <pc:sldChg chg="addSp delSp modSp mod">
        <pc:chgData name="Menna Davies" userId="4afbe15e-aae4-463c-8e77-84202db36ed2" providerId="ADAL" clId="{CFB6F492-51AC-4336-87B5-93AA765235C5}" dt="2023-10-25T19:44:07.939" v="637" actId="255"/>
        <pc:sldMkLst>
          <pc:docMk/>
          <pc:sldMk cId="271852656" sldId="288"/>
        </pc:sldMkLst>
        <pc:spChg chg="add mod">
          <ac:chgData name="Menna Davies" userId="4afbe15e-aae4-463c-8e77-84202db36ed2" providerId="ADAL" clId="{CFB6F492-51AC-4336-87B5-93AA765235C5}" dt="2023-10-25T19:43:07.455" v="600" actId="20577"/>
          <ac:spMkLst>
            <pc:docMk/>
            <pc:sldMk cId="271852656" sldId="288"/>
            <ac:spMk id="5" creationId="{FECECF8D-0C9F-48AD-A063-6AA50666802A}"/>
          </ac:spMkLst>
        </pc:spChg>
        <pc:spChg chg="add mod">
          <ac:chgData name="Menna Davies" userId="4afbe15e-aae4-463c-8e77-84202db36ed2" providerId="ADAL" clId="{CFB6F492-51AC-4336-87B5-93AA765235C5}" dt="2023-10-25T19:44:07.939" v="637" actId="255"/>
          <ac:spMkLst>
            <pc:docMk/>
            <pc:sldMk cId="271852656" sldId="288"/>
            <ac:spMk id="6" creationId="{06D33A4A-4B71-75A5-78D1-B60A6AF17AD3}"/>
          </ac:spMkLst>
        </pc:spChg>
        <pc:picChg chg="add del mod">
          <ac:chgData name="Menna Davies" userId="4afbe15e-aae4-463c-8e77-84202db36ed2" providerId="ADAL" clId="{CFB6F492-51AC-4336-87B5-93AA765235C5}" dt="2023-10-25T19:42:11.897" v="591" actId="478"/>
          <ac:picMkLst>
            <pc:docMk/>
            <pc:sldMk cId="271852656" sldId="288"/>
            <ac:picMk id="11266" creationId="{10CE94FE-173D-1F74-E01E-851F5800A7CD}"/>
          </ac:picMkLst>
        </pc:picChg>
        <pc:picChg chg="add del">
          <ac:chgData name="Menna Davies" userId="4afbe15e-aae4-463c-8e77-84202db36ed2" providerId="ADAL" clId="{CFB6F492-51AC-4336-87B5-93AA765235C5}" dt="2023-10-25T19:42:11.897" v="591" actId="478"/>
          <ac:picMkLst>
            <pc:docMk/>
            <pc:sldMk cId="271852656" sldId="288"/>
            <ac:picMk id="11268" creationId="{468CC52D-FF8E-1ADA-C2FC-B6A6B38A8ED5}"/>
          </ac:picMkLst>
        </pc:picChg>
        <pc:picChg chg="add mod">
          <ac:chgData name="Menna Davies" userId="4afbe15e-aae4-463c-8e77-84202db36ed2" providerId="ADAL" clId="{CFB6F492-51AC-4336-87B5-93AA765235C5}" dt="2023-10-25T19:43:36.717" v="605" actId="1076"/>
          <ac:picMkLst>
            <pc:docMk/>
            <pc:sldMk cId="271852656" sldId="288"/>
            <ac:picMk id="11270" creationId="{121D05FD-72AA-A234-7606-E93CD88666A0}"/>
          </ac:picMkLst>
        </pc:picChg>
      </pc:sldChg>
      <pc:sldChg chg="addSp modSp mod">
        <pc:chgData name="Menna Davies" userId="4afbe15e-aae4-463c-8e77-84202db36ed2" providerId="ADAL" clId="{CFB6F492-51AC-4336-87B5-93AA765235C5}" dt="2023-10-25T19:46:54.539" v="754" actId="14100"/>
        <pc:sldMkLst>
          <pc:docMk/>
          <pc:sldMk cId="3051320910" sldId="289"/>
        </pc:sldMkLst>
        <pc:spChg chg="add mod">
          <ac:chgData name="Menna Davies" userId="4afbe15e-aae4-463c-8e77-84202db36ed2" providerId="ADAL" clId="{CFB6F492-51AC-4336-87B5-93AA765235C5}" dt="2023-10-25T19:46:54.539" v="754" actId="14100"/>
          <ac:spMkLst>
            <pc:docMk/>
            <pc:sldMk cId="3051320910" sldId="289"/>
            <ac:spMk id="5" creationId="{D25AC617-0868-9E7E-605C-C9004DCE796D}"/>
          </ac:spMkLst>
        </pc:spChg>
        <pc:picChg chg="mod">
          <ac:chgData name="Menna Davies" userId="4afbe15e-aae4-463c-8e77-84202db36ed2" providerId="ADAL" clId="{CFB6F492-51AC-4336-87B5-93AA765235C5}" dt="2023-10-25T19:45:10.038" v="680" actId="1035"/>
          <ac:picMkLst>
            <pc:docMk/>
            <pc:sldMk cId="3051320910" sldId="289"/>
            <ac:picMk id="4" creationId="{B05596E1-8863-54BA-B2FA-24845849198B}"/>
          </ac:picMkLst>
        </pc:picChg>
        <pc:picChg chg="add mod">
          <ac:chgData name="Menna Davies" userId="4afbe15e-aae4-463c-8e77-84202db36ed2" providerId="ADAL" clId="{CFB6F492-51AC-4336-87B5-93AA765235C5}" dt="2023-10-25T19:45:16.227" v="720" actId="1035"/>
          <ac:picMkLst>
            <pc:docMk/>
            <pc:sldMk cId="3051320910" sldId="289"/>
            <ac:picMk id="12290" creationId="{09E738A5-B8CE-EF97-AD6B-694B5D82A9D8}"/>
          </ac:picMkLst>
        </pc:picChg>
        <pc:picChg chg="add mod">
          <ac:chgData name="Menna Davies" userId="4afbe15e-aae4-463c-8e77-84202db36ed2" providerId="ADAL" clId="{CFB6F492-51AC-4336-87B5-93AA765235C5}" dt="2023-10-25T19:45:25.623" v="724" actId="14100"/>
          <ac:picMkLst>
            <pc:docMk/>
            <pc:sldMk cId="3051320910" sldId="289"/>
            <ac:picMk id="12291" creationId="{ED50BE78-206B-332D-CF29-E6DD2C4FB517}"/>
          </ac:picMkLst>
        </pc:picChg>
        <pc:picChg chg="add mod">
          <ac:chgData name="Menna Davies" userId="4afbe15e-aae4-463c-8e77-84202db36ed2" providerId="ADAL" clId="{CFB6F492-51AC-4336-87B5-93AA765235C5}" dt="2023-10-25T19:46:07.818" v="733" actId="14100"/>
          <ac:picMkLst>
            <pc:docMk/>
            <pc:sldMk cId="3051320910" sldId="289"/>
            <ac:picMk id="12293" creationId="{C5F18194-8AFC-2052-03EB-C41527AA9CA9}"/>
          </ac:picMkLst>
        </pc:picChg>
        <pc:picChg chg="add mod">
          <ac:chgData name="Menna Davies" userId="4afbe15e-aae4-463c-8e77-84202db36ed2" providerId="ADAL" clId="{CFB6F492-51AC-4336-87B5-93AA765235C5}" dt="2023-10-25T19:46:03.211" v="731" actId="1076"/>
          <ac:picMkLst>
            <pc:docMk/>
            <pc:sldMk cId="3051320910" sldId="289"/>
            <ac:picMk id="12295" creationId="{93DDB1A6-70EA-0C2F-09C0-61D8B139CD07}"/>
          </ac:picMkLst>
        </pc:picChg>
      </pc:sldChg>
      <pc:sldChg chg="addSp modSp mod">
        <pc:chgData name="Menna Davies" userId="4afbe15e-aae4-463c-8e77-84202db36ed2" providerId="ADAL" clId="{CFB6F492-51AC-4336-87B5-93AA765235C5}" dt="2023-10-25T19:49:18.709" v="850" actId="20577"/>
        <pc:sldMkLst>
          <pc:docMk/>
          <pc:sldMk cId="4293601251" sldId="290"/>
        </pc:sldMkLst>
        <pc:spChg chg="add mod">
          <ac:chgData name="Menna Davies" userId="4afbe15e-aae4-463c-8e77-84202db36ed2" providerId="ADAL" clId="{CFB6F492-51AC-4336-87B5-93AA765235C5}" dt="2023-10-25T19:49:18.709" v="850" actId="20577"/>
          <ac:spMkLst>
            <pc:docMk/>
            <pc:sldMk cId="4293601251" sldId="290"/>
            <ac:spMk id="5" creationId="{949DDDD6-8FD3-8EE5-A45F-7E133C0C46D9}"/>
          </ac:spMkLst>
        </pc:spChg>
      </pc:sldChg>
      <pc:sldChg chg="addSp modSp mod modAnim">
        <pc:chgData name="Menna Davies" userId="4afbe15e-aae4-463c-8e77-84202db36ed2" providerId="ADAL" clId="{CFB6F492-51AC-4336-87B5-93AA765235C5}" dt="2023-10-25T19:52:13.581" v="918"/>
        <pc:sldMkLst>
          <pc:docMk/>
          <pc:sldMk cId="1835174315" sldId="291"/>
        </pc:sldMkLst>
        <pc:spChg chg="add mod">
          <ac:chgData name="Menna Davies" userId="4afbe15e-aae4-463c-8e77-84202db36ed2" providerId="ADAL" clId="{CFB6F492-51AC-4336-87B5-93AA765235C5}" dt="2023-10-25T19:49:50.791" v="852"/>
          <ac:spMkLst>
            <pc:docMk/>
            <pc:sldMk cId="1835174315" sldId="291"/>
            <ac:spMk id="5" creationId="{949DDDD6-8FD3-8EE5-A45F-7E133C0C46D9}"/>
          </ac:spMkLst>
        </pc:spChg>
        <pc:spChg chg="add mod">
          <ac:chgData name="Menna Davies" userId="4afbe15e-aae4-463c-8e77-84202db36ed2" providerId="ADAL" clId="{CFB6F492-51AC-4336-87B5-93AA765235C5}" dt="2023-10-25T19:51:59.639" v="916" actId="1076"/>
          <ac:spMkLst>
            <pc:docMk/>
            <pc:sldMk cId="1835174315" sldId="291"/>
            <ac:spMk id="6" creationId="{F01255FE-C7DC-313C-68EB-629B72FC64BA}"/>
          </ac:spMkLst>
        </pc:spChg>
        <pc:spChg chg="add mod">
          <ac:chgData name="Menna Davies" userId="4afbe15e-aae4-463c-8e77-84202db36ed2" providerId="ADAL" clId="{CFB6F492-51AC-4336-87B5-93AA765235C5}" dt="2023-10-25T19:51:56.641" v="915" actId="1076"/>
          <ac:spMkLst>
            <pc:docMk/>
            <pc:sldMk cId="1835174315" sldId="291"/>
            <ac:spMk id="7" creationId="{C43C643A-4CBA-F834-FDAB-8FA530B1D0BD}"/>
          </ac:spMkLst>
        </pc:spChg>
        <pc:picChg chg="mod">
          <ac:chgData name="Menna Davies" userId="4afbe15e-aae4-463c-8e77-84202db36ed2" providerId="ADAL" clId="{CFB6F492-51AC-4336-87B5-93AA765235C5}" dt="2023-10-25T19:50:15.250" v="854" actId="1076"/>
          <ac:picMkLst>
            <pc:docMk/>
            <pc:sldMk cId="1835174315" sldId="291"/>
            <ac:picMk id="4" creationId="{82CBB9F6-897F-F65C-1C39-1EAFCBAB3288}"/>
          </ac:picMkLst>
        </pc:picChg>
      </pc:sldChg>
      <pc:sldChg chg="addSp modSp mod">
        <pc:chgData name="Menna Davies" userId="4afbe15e-aae4-463c-8e77-84202db36ed2" providerId="ADAL" clId="{CFB6F492-51AC-4336-87B5-93AA765235C5}" dt="2023-10-25T19:55:31.460" v="994" actId="14100"/>
        <pc:sldMkLst>
          <pc:docMk/>
          <pc:sldMk cId="3973059786" sldId="292"/>
        </pc:sldMkLst>
        <pc:spChg chg="add mod">
          <ac:chgData name="Menna Davies" userId="4afbe15e-aae4-463c-8e77-84202db36ed2" providerId="ADAL" clId="{CFB6F492-51AC-4336-87B5-93AA765235C5}" dt="2023-10-25T19:55:31.460" v="994" actId="14100"/>
          <ac:spMkLst>
            <pc:docMk/>
            <pc:sldMk cId="3973059786" sldId="292"/>
            <ac:spMk id="5" creationId="{50A5BF85-3DAC-2E8A-DEB9-D3D9335763E7}"/>
          </ac:spMkLst>
        </pc:spChg>
        <pc:picChg chg="add mod">
          <ac:chgData name="Menna Davies" userId="4afbe15e-aae4-463c-8e77-84202db36ed2" providerId="ADAL" clId="{CFB6F492-51AC-4336-87B5-93AA765235C5}" dt="2023-10-25T19:53:28.645" v="921" actId="1076"/>
          <ac:picMkLst>
            <pc:docMk/>
            <pc:sldMk cId="3973059786" sldId="292"/>
            <ac:picMk id="15362" creationId="{14E55464-8C51-9134-3036-9C1010613BB2}"/>
          </ac:picMkLst>
        </pc:picChg>
        <pc:picChg chg="add mod">
          <ac:chgData name="Menna Davies" userId="4afbe15e-aae4-463c-8e77-84202db36ed2" providerId="ADAL" clId="{CFB6F492-51AC-4336-87B5-93AA765235C5}" dt="2023-10-25T19:53:38.801" v="924" actId="14100"/>
          <ac:picMkLst>
            <pc:docMk/>
            <pc:sldMk cId="3973059786" sldId="292"/>
            <ac:picMk id="15363" creationId="{D9DC94D0-DF39-F70E-EB18-B637ED21985D}"/>
          </ac:picMkLst>
        </pc:picChg>
        <pc:picChg chg="add mod">
          <ac:chgData name="Menna Davies" userId="4afbe15e-aae4-463c-8e77-84202db36ed2" providerId="ADAL" clId="{CFB6F492-51AC-4336-87B5-93AA765235C5}" dt="2023-10-25T19:53:47.689" v="927" actId="1076"/>
          <ac:picMkLst>
            <pc:docMk/>
            <pc:sldMk cId="3973059786" sldId="292"/>
            <ac:picMk id="15364" creationId="{F00B35C9-7760-1D9F-C9F5-2024A95F92E8}"/>
          </ac:picMkLst>
        </pc:picChg>
        <pc:picChg chg="add mod">
          <ac:chgData name="Menna Davies" userId="4afbe15e-aae4-463c-8e77-84202db36ed2" providerId="ADAL" clId="{CFB6F492-51AC-4336-87B5-93AA765235C5}" dt="2023-10-25T19:53:53.850" v="929" actId="1076"/>
          <ac:picMkLst>
            <pc:docMk/>
            <pc:sldMk cId="3973059786" sldId="292"/>
            <ac:picMk id="15365" creationId="{A206AFDB-1468-9DA6-7D91-2F53AE5F3C48}"/>
          </ac:picMkLst>
        </pc:picChg>
        <pc:picChg chg="add mod">
          <ac:chgData name="Menna Davies" userId="4afbe15e-aae4-463c-8e77-84202db36ed2" providerId="ADAL" clId="{CFB6F492-51AC-4336-87B5-93AA765235C5}" dt="2023-10-25T19:54:03.046" v="932" actId="1076"/>
          <ac:picMkLst>
            <pc:docMk/>
            <pc:sldMk cId="3973059786" sldId="292"/>
            <ac:picMk id="15366" creationId="{1A73AC12-143D-BA1A-A33F-7F68A6E3A48D}"/>
          </ac:picMkLst>
        </pc:picChg>
        <pc:picChg chg="add mod">
          <ac:chgData name="Menna Davies" userId="4afbe15e-aae4-463c-8e77-84202db36ed2" providerId="ADAL" clId="{CFB6F492-51AC-4336-87B5-93AA765235C5}" dt="2023-10-25T19:54:11.590" v="935" actId="1076"/>
          <ac:picMkLst>
            <pc:docMk/>
            <pc:sldMk cId="3973059786" sldId="292"/>
            <ac:picMk id="15367" creationId="{5A51BDE7-17F1-4C29-7514-395633EB56D9}"/>
          </ac:picMkLst>
        </pc:picChg>
        <pc:picChg chg="add mod">
          <ac:chgData name="Menna Davies" userId="4afbe15e-aae4-463c-8e77-84202db36ed2" providerId="ADAL" clId="{CFB6F492-51AC-4336-87B5-93AA765235C5}" dt="2023-10-25T19:54:37.669" v="940" actId="1076"/>
          <ac:picMkLst>
            <pc:docMk/>
            <pc:sldMk cId="3973059786" sldId="292"/>
            <ac:picMk id="15368" creationId="{844A91EE-C43B-9BEE-17FD-66CC8B4591AF}"/>
          </ac:picMkLst>
        </pc:picChg>
        <pc:picChg chg="add mod">
          <ac:chgData name="Menna Davies" userId="4afbe15e-aae4-463c-8e77-84202db36ed2" providerId="ADAL" clId="{CFB6F492-51AC-4336-87B5-93AA765235C5}" dt="2023-10-25T19:54:46.001" v="943" actId="1076"/>
          <ac:picMkLst>
            <pc:docMk/>
            <pc:sldMk cId="3973059786" sldId="292"/>
            <ac:picMk id="15369" creationId="{2FFF4365-7800-CF53-9D5E-01EECF66EC74}"/>
          </ac:picMkLst>
        </pc:picChg>
      </pc:sldChg>
      <pc:sldChg chg="addSp modSp mod ord">
        <pc:chgData name="Menna Davies" userId="4afbe15e-aae4-463c-8e77-84202db36ed2" providerId="ADAL" clId="{CFB6F492-51AC-4336-87B5-93AA765235C5}" dt="2023-10-25T20:01:09.426" v="1057" actId="20577"/>
        <pc:sldMkLst>
          <pc:docMk/>
          <pc:sldMk cId="3386433835" sldId="293"/>
        </pc:sldMkLst>
        <pc:spChg chg="add mod">
          <ac:chgData name="Menna Davies" userId="4afbe15e-aae4-463c-8e77-84202db36ed2" providerId="ADAL" clId="{CFB6F492-51AC-4336-87B5-93AA765235C5}" dt="2023-10-25T20:01:09.426" v="1057" actId="20577"/>
          <ac:spMkLst>
            <pc:docMk/>
            <pc:sldMk cId="3386433835" sldId="293"/>
            <ac:spMk id="7" creationId="{12399D80-A65D-1DAC-6106-1E3AA1C49935}"/>
          </ac:spMkLst>
        </pc:spChg>
        <pc:picChg chg="add mod">
          <ac:chgData name="Menna Davies" userId="4afbe15e-aae4-463c-8e77-84202db36ed2" providerId="ADAL" clId="{CFB6F492-51AC-4336-87B5-93AA765235C5}" dt="2023-10-25T19:59:01.921" v="1005" actId="1076"/>
          <ac:picMkLst>
            <pc:docMk/>
            <pc:sldMk cId="3386433835" sldId="293"/>
            <ac:picMk id="6" creationId="{A20BE960-23B8-8112-7D79-E1589EF5DB26}"/>
          </ac:picMkLst>
        </pc:picChg>
      </pc:sldChg>
      <pc:sldChg chg="del">
        <pc:chgData name="Menna Davies" userId="4afbe15e-aae4-463c-8e77-84202db36ed2" providerId="ADAL" clId="{CFB6F492-51AC-4336-87B5-93AA765235C5}" dt="2023-10-25T20:01:51.066" v="1070" actId="47"/>
        <pc:sldMkLst>
          <pc:docMk/>
          <pc:sldMk cId="2887403231" sldId="294"/>
        </pc:sldMkLst>
      </pc:sldChg>
      <pc:sldChg chg="addSp delSp del">
        <pc:chgData name="Menna Davies" userId="4afbe15e-aae4-463c-8e77-84202db36ed2" providerId="ADAL" clId="{CFB6F492-51AC-4336-87B5-93AA765235C5}" dt="2023-10-25T20:01:45.103" v="1069" actId="47"/>
        <pc:sldMkLst>
          <pc:docMk/>
          <pc:sldMk cId="1910268895" sldId="295"/>
        </pc:sldMkLst>
        <pc:picChg chg="add del">
          <ac:chgData name="Menna Davies" userId="4afbe15e-aae4-463c-8e77-84202db36ed2" providerId="ADAL" clId="{CFB6F492-51AC-4336-87B5-93AA765235C5}" dt="2023-10-25T15:50:41.831" v="1"/>
          <ac:picMkLst>
            <pc:docMk/>
            <pc:sldMk cId="1910268895" sldId="295"/>
            <ac:picMk id="18434" creationId="{77E07C2C-4E5C-86FD-29D2-9C02DF59E8B7}"/>
          </ac:picMkLst>
        </pc:picChg>
      </pc:sldChg>
      <pc:sldChg chg="del">
        <pc:chgData name="Menna Davies" userId="4afbe15e-aae4-463c-8e77-84202db36ed2" providerId="ADAL" clId="{CFB6F492-51AC-4336-87B5-93AA765235C5}" dt="2023-10-25T20:01:41.436" v="1068" actId="47"/>
        <pc:sldMkLst>
          <pc:docMk/>
          <pc:sldMk cId="288520602" sldId="297"/>
        </pc:sldMkLst>
      </pc:sldChg>
      <pc:sldChg chg="addSp delSp modSp new mod">
        <pc:chgData name="Menna Davies" userId="4afbe15e-aae4-463c-8e77-84202db36ed2" providerId="ADAL" clId="{CFB6F492-51AC-4336-87B5-93AA765235C5}" dt="2023-10-25T20:13:09.930" v="1248" actId="122"/>
        <pc:sldMkLst>
          <pc:docMk/>
          <pc:sldMk cId="423275725" sldId="297"/>
        </pc:sldMkLst>
        <pc:spChg chg="del">
          <ac:chgData name="Menna Davies" userId="4afbe15e-aae4-463c-8e77-84202db36ed2" providerId="ADAL" clId="{CFB6F492-51AC-4336-87B5-93AA765235C5}" dt="2023-10-25T20:07:55.339" v="1093" actId="478"/>
          <ac:spMkLst>
            <pc:docMk/>
            <pc:sldMk cId="423275725" sldId="297"/>
            <ac:spMk id="2" creationId="{9C0921C7-F0DC-F334-0606-CAD2DD773FF0}"/>
          </ac:spMkLst>
        </pc:spChg>
        <pc:spChg chg="del">
          <ac:chgData name="Menna Davies" userId="4afbe15e-aae4-463c-8e77-84202db36ed2" providerId="ADAL" clId="{CFB6F492-51AC-4336-87B5-93AA765235C5}" dt="2023-10-25T20:07:57.832" v="1094" actId="478"/>
          <ac:spMkLst>
            <pc:docMk/>
            <pc:sldMk cId="423275725" sldId="297"/>
            <ac:spMk id="3" creationId="{2CFB7551-14F8-9598-11CF-502FA5D9EAD8}"/>
          </ac:spMkLst>
        </pc:spChg>
        <pc:spChg chg="add mod">
          <ac:chgData name="Menna Davies" userId="4afbe15e-aae4-463c-8e77-84202db36ed2" providerId="ADAL" clId="{CFB6F492-51AC-4336-87B5-93AA765235C5}" dt="2023-10-25T20:13:09.930" v="1248" actId="122"/>
          <ac:spMkLst>
            <pc:docMk/>
            <pc:sldMk cId="423275725" sldId="297"/>
            <ac:spMk id="4" creationId="{DD65D50E-4FD5-E955-A594-835A01119925}"/>
          </ac:spMkLst>
        </pc:spChg>
        <pc:picChg chg="add mod">
          <ac:chgData name="Menna Davies" userId="4afbe15e-aae4-463c-8e77-84202db36ed2" providerId="ADAL" clId="{CFB6F492-51AC-4336-87B5-93AA765235C5}" dt="2023-10-25T20:12:34.334" v="1241" actId="1076"/>
          <ac:picMkLst>
            <pc:docMk/>
            <pc:sldMk cId="423275725" sldId="297"/>
            <ac:picMk id="51202" creationId="{2535B07A-D603-EDE9-C45B-68A3C96D9428}"/>
          </ac:picMkLst>
        </pc:picChg>
        <pc:picChg chg="add mod">
          <ac:chgData name="Menna Davies" userId="4afbe15e-aae4-463c-8e77-84202db36ed2" providerId="ADAL" clId="{CFB6F492-51AC-4336-87B5-93AA765235C5}" dt="2023-10-25T20:12:59.491" v="1245" actId="14100"/>
          <ac:picMkLst>
            <pc:docMk/>
            <pc:sldMk cId="423275725" sldId="297"/>
            <ac:picMk id="51203" creationId="{7051F7EF-F690-38AD-6F0D-A5AC95E7E1F6}"/>
          </ac:picMkLst>
        </pc:picChg>
      </pc:sldChg>
      <pc:sldChg chg="new del">
        <pc:chgData name="Menna Davies" userId="4afbe15e-aae4-463c-8e77-84202db36ed2" providerId="ADAL" clId="{CFB6F492-51AC-4336-87B5-93AA765235C5}" dt="2023-10-25T20:02:30.752" v="1072" actId="680"/>
        <pc:sldMkLst>
          <pc:docMk/>
          <pc:sldMk cId="2297497371" sldId="297"/>
        </pc:sldMkLst>
      </pc:sldChg>
      <pc:sldChg chg="del">
        <pc:chgData name="Menna Davies" userId="4afbe15e-aae4-463c-8e77-84202db36ed2" providerId="ADAL" clId="{CFB6F492-51AC-4336-87B5-93AA765235C5}" dt="2023-10-25T20:01:40.454" v="1067" actId="47"/>
        <pc:sldMkLst>
          <pc:docMk/>
          <pc:sldMk cId="1392163271" sldId="298"/>
        </pc:sldMkLst>
      </pc:sldChg>
      <pc:sldChg chg="addSp delSp modSp new mod">
        <pc:chgData name="Menna Davies" userId="4afbe15e-aae4-463c-8e77-84202db36ed2" providerId="ADAL" clId="{CFB6F492-51AC-4336-87B5-93AA765235C5}" dt="2023-10-25T20:13:18.075" v="1249"/>
        <pc:sldMkLst>
          <pc:docMk/>
          <pc:sldMk cId="3759810356" sldId="298"/>
        </pc:sldMkLst>
        <pc:spChg chg="del">
          <ac:chgData name="Menna Davies" userId="4afbe15e-aae4-463c-8e77-84202db36ed2" providerId="ADAL" clId="{CFB6F492-51AC-4336-87B5-93AA765235C5}" dt="2023-10-25T20:10:17.723" v="1128" actId="478"/>
          <ac:spMkLst>
            <pc:docMk/>
            <pc:sldMk cId="3759810356" sldId="298"/>
            <ac:spMk id="2" creationId="{C37D9501-E8B4-EE32-0200-5EDCDEA7A06F}"/>
          </ac:spMkLst>
        </pc:spChg>
        <pc:spChg chg="del">
          <ac:chgData name="Menna Davies" userId="4afbe15e-aae4-463c-8e77-84202db36ed2" providerId="ADAL" clId="{CFB6F492-51AC-4336-87B5-93AA765235C5}" dt="2023-10-25T20:10:23.108" v="1129" actId="478"/>
          <ac:spMkLst>
            <pc:docMk/>
            <pc:sldMk cId="3759810356" sldId="298"/>
            <ac:spMk id="3" creationId="{23D549BB-C16D-D3BD-FA12-AF682C3E527D}"/>
          </ac:spMkLst>
        </pc:spChg>
        <pc:spChg chg="add mod">
          <ac:chgData name="Menna Davies" userId="4afbe15e-aae4-463c-8e77-84202db36ed2" providerId="ADAL" clId="{CFB6F492-51AC-4336-87B5-93AA765235C5}" dt="2023-10-25T20:13:18.075" v="1249"/>
          <ac:spMkLst>
            <pc:docMk/>
            <pc:sldMk cId="3759810356" sldId="298"/>
            <ac:spMk id="5" creationId="{DCB91013-EA26-60D1-BAC7-7303040DC1FD}"/>
          </ac:spMkLst>
        </pc:spChg>
        <pc:picChg chg="add mod">
          <ac:chgData name="Menna Davies" userId="4afbe15e-aae4-463c-8e77-84202db36ed2" providerId="ADAL" clId="{CFB6F492-51AC-4336-87B5-93AA765235C5}" dt="2023-10-25T20:11:44.823" v="1234" actId="14100"/>
          <ac:picMkLst>
            <pc:docMk/>
            <pc:sldMk cId="3759810356" sldId="298"/>
            <ac:picMk id="4" creationId="{186D0243-22E6-BF7A-1874-58F5192EE042}"/>
          </ac:picMkLst>
        </pc:picChg>
        <pc:picChg chg="add mod">
          <ac:chgData name="Menna Davies" userId="4afbe15e-aae4-463c-8e77-84202db36ed2" providerId="ADAL" clId="{CFB6F492-51AC-4336-87B5-93AA765235C5}" dt="2023-10-25T20:12:07.919" v="1237" actId="1076"/>
          <ac:picMkLst>
            <pc:docMk/>
            <pc:sldMk cId="3759810356" sldId="298"/>
            <ac:picMk id="52226" creationId="{BBC89C89-4D3D-4D89-C63D-0C05392EDD4F}"/>
          </ac:picMkLst>
        </pc:picChg>
      </pc:sldChg>
      <pc:sldChg chg="del">
        <pc:chgData name="Menna Davies" userId="4afbe15e-aae4-463c-8e77-84202db36ed2" providerId="ADAL" clId="{CFB6F492-51AC-4336-87B5-93AA765235C5}" dt="2023-10-25T20:01:39.824" v="1066" actId="47"/>
        <pc:sldMkLst>
          <pc:docMk/>
          <pc:sldMk cId="2579532429" sldId="299"/>
        </pc:sldMkLst>
      </pc:sldChg>
      <pc:sldChg chg="del">
        <pc:chgData name="Menna Davies" userId="4afbe15e-aae4-463c-8e77-84202db36ed2" providerId="ADAL" clId="{CFB6F492-51AC-4336-87B5-93AA765235C5}" dt="2023-10-25T20:01:39.354" v="1065" actId="47"/>
        <pc:sldMkLst>
          <pc:docMk/>
          <pc:sldMk cId="2182991904" sldId="300"/>
        </pc:sldMkLst>
      </pc:sldChg>
      <pc:sldChg chg="del">
        <pc:chgData name="Menna Davies" userId="4afbe15e-aae4-463c-8e77-84202db36ed2" providerId="ADAL" clId="{CFB6F492-51AC-4336-87B5-93AA765235C5}" dt="2023-10-25T20:01:38.613" v="1064" actId="47"/>
        <pc:sldMkLst>
          <pc:docMk/>
          <pc:sldMk cId="1755689855" sldId="301"/>
        </pc:sldMkLst>
      </pc:sldChg>
      <pc:sldChg chg="del">
        <pc:chgData name="Menna Davies" userId="4afbe15e-aae4-463c-8e77-84202db36ed2" providerId="ADAL" clId="{CFB6F492-51AC-4336-87B5-93AA765235C5}" dt="2023-10-25T20:01:38.175" v="1063" actId="47"/>
        <pc:sldMkLst>
          <pc:docMk/>
          <pc:sldMk cId="14487307" sldId="302"/>
        </pc:sldMkLst>
      </pc:sldChg>
      <pc:sldChg chg="del">
        <pc:chgData name="Menna Davies" userId="4afbe15e-aae4-463c-8e77-84202db36ed2" providerId="ADAL" clId="{CFB6F492-51AC-4336-87B5-93AA765235C5}" dt="2023-10-25T20:01:37.646" v="1062" actId="47"/>
        <pc:sldMkLst>
          <pc:docMk/>
          <pc:sldMk cId="2172252251" sldId="303"/>
        </pc:sldMkLst>
      </pc:sldChg>
      <pc:sldChg chg="del">
        <pc:chgData name="Menna Davies" userId="4afbe15e-aae4-463c-8e77-84202db36ed2" providerId="ADAL" clId="{CFB6F492-51AC-4336-87B5-93AA765235C5}" dt="2023-10-25T20:01:36.783" v="1061" actId="47"/>
        <pc:sldMkLst>
          <pc:docMk/>
          <pc:sldMk cId="1416555193" sldId="304"/>
        </pc:sldMkLst>
      </pc:sldChg>
      <pc:sldChg chg="del">
        <pc:chgData name="Menna Davies" userId="4afbe15e-aae4-463c-8e77-84202db36ed2" providerId="ADAL" clId="{CFB6F492-51AC-4336-87B5-93AA765235C5}" dt="2023-10-25T20:01:36.330" v="1060" actId="47"/>
        <pc:sldMkLst>
          <pc:docMk/>
          <pc:sldMk cId="1158224701" sldId="305"/>
        </pc:sldMkLst>
      </pc:sldChg>
      <pc:sldChg chg="del">
        <pc:chgData name="Menna Davies" userId="4afbe15e-aae4-463c-8e77-84202db36ed2" providerId="ADAL" clId="{CFB6F492-51AC-4336-87B5-93AA765235C5}" dt="2023-10-25T20:01:35.576" v="1059" actId="47"/>
        <pc:sldMkLst>
          <pc:docMk/>
          <pc:sldMk cId="3359369224" sldId="306"/>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4.jpg"/></Relationships>
</file>

<file path=ppt/diagrams/_rels/drawing1.xml.rels><?xml version="1.0" encoding="UTF-8" standalone="yes"?>
<Relationships xmlns="http://schemas.openxmlformats.org/package/2006/relationships"><Relationship Id="rId1" Type="http://schemas.openxmlformats.org/officeDocument/2006/relationships/image" Target="../media/image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525223-B4F9-4529-AA77-1C6ADB72A407}"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US"/>
        </a:p>
      </dgm:t>
    </dgm:pt>
    <dgm:pt modelId="{82B5371E-8829-4C74-8268-FD6B0AC7647D}">
      <dgm:prSet phldrT="[Text]" phldr="0"/>
      <dgm:spPr/>
      <dgm:t>
        <a:bodyPr/>
        <a:lstStyle/>
        <a:p>
          <a:pPr rtl="0"/>
          <a:r>
            <a:rPr lang="en-US">
              <a:latin typeface="Calibri Light" panose="020F0302020204030204"/>
            </a:rPr>
            <a:t>Rhan 1</a:t>
          </a:r>
          <a:endParaRPr lang="en-US"/>
        </a:p>
      </dgm:t>
    </dgm:pt>
    <dgm:pt modelId="{AAECE58C-9BE0-4497-A98D-7A528B8759E7}" type="parTrans" cxnId="{CF3A771B-3483-4856-AFE3-EE65791434DD}">
      <dgm:prSet/>
      <dgm:spPr/>
      <dgm:t>
        <a:bodyPr/>
        <a:lstStyle/>
        <a:p>
          <a:endParaRPr lang="en-US"/>
        </a:p>
      </dgm:t>
    </dgm:pt>
    <dgm:pt modelId="{20EE45DF-5A0E-4B7D-A795-3851AE8118C3}" type="sibTrans" cxnId="{CF3A771B-3483-4856-AFE3-EE65791434DD}">
      <dgm:prSet/>
      <dgm:spPr/>
      <dgm:t>
        <a:bodyPr/>
        <a:lstStyle/>
        <a:p>
          <a:endParaRPr lang="en-US"/>
        </a:p>
      </dgm:t>
    </dgm:pt>
    <dgm:pt modelId="{7D1FB737-AB96-48E0-B815-D2686DC71374}">
      <dgm:prSet phldrT="[Text]" phldr="0"/>
      <dgm:spPr/>
      <dgm:t>
        <a:bodyPr/>
        <a:lstStyle/>
        <a:p>
          <a:r>
            <a:rPr lang="en-US" dirty="0" err="1">
              <a:latin typeface="Comic Sans MS" panose="030F0702030302020204" pitchFamily="66" charset="0"/>
            </a:rPr>
            <a:t>Llafar</a:t>
          </a:r>
          <a:r>
            <a:rPr lang="en-US" dirty="0">
              <a:latin typeface="Comic Sans MS" panose="030F0702030302020204" pitchFamily="66" charset="0"/>
            </a:rPr>
            <a:t> a </a:t>
          </a:r>
          <a:r>
            <a:rPr lang="en-US" dirty="0" err="1">
              <a:latin typeface="Comic Sans MS" panose="030F0702030302020204" pitchFamily="66" charset="0"/>
            </a:rPr>
            <a:t>Gwrando</a:t>
          </a:r>
          <a:endParaRPr lang="en-US" dirty="0">
            <a:latin typeface="Comic Sans MS" panose="030F0702030302020204" pitchFamily="66" charset="0"/>
          </a:endParaRPr>
        </a:p>
      </dgm:t>
    </dgm:pt>
    <dgm:pt modelId="{A0AE5AC5-663B-472E-993A-F7ADFAF72198}" type="parTrans" cxnId="{79232B3F-6098-4014-8FB8-F8220F2E4494}">
      <dgm:prSet/>
      <dgm:spPr/>
      <dgm:t>
        <a:bodyPr/>
        <a:lstStyle/>
        <a:p>
          <a:endParaRPr lang="en-US"/>
        </a:p>
      </dgm:t>
    </dgm:pt>
    <dgm:pt modelId="{43D8899D-6E6C-4C05-B9FF-0A0DCF6ABDB8}" type="sibTrans" cxnId="{79232B3F-6098-4014-8FB8-F8220F2E4494}">
      <dgm:prSet/>
      <dgm:spPr/>
      <dgm:t>
        <a:bodyPr/>
        <a:lstStyle/>
        <a:p>
          <a:endParaRPr lang="en-US"/>
        </a:p>
      </dgm:t>
    </dgm:pt>
    <dgm:pt modelId="{8CB5B8BB-04C7-4BF9-9C0D-F84711ACE8B0}">
      <dgm:prSet phldrT="[Text]" phldr="0"/>
      <dgm:spPr/>
      <dgm:t>
        <a:bodyPr/>
        <a:lstStyle/>
        <a:p>
          <a:pPr rtl="0"/>
          <a:r>
            <a:rPr lang="en-US" dirty="0" err="1">
              <a:latin typeface="Comic Sans MS" panose="030F0702030302020204" pitchFamily="66" charset="0"/>
            </a:rPr>
            <a:t>Syniadau</a:t>
          </a:r>
          <a:r>
            <a:rPr lang="en-US" dirty="0">
              <a:latin typeface="Comic Sans MS" panose="030F0702030302020204" pitchFamily="66" charset="0"/>
            </a:rPr>
            <a:t> </a:t>
          </a:r>
        </a:p>
      </dgm:t>
    </dgm:pt>
    <dgm:pt modelId="{A2962E40-023B-4DE2-928D-17AC924F2931}" type="parTrans" cxnId="{C9EA9013-DD59-434D-B50C-41E6ADB770D6}">
      <dgm:prSet/>
      <dgm:spPr/>
      <dgm:t>
        <a:bodyPr/>
        <a:lstStyle/>
        <a:p>
          <a:endParaRPr lang="en-US"/>
        </a:p>
      </dgm:t>
    </dgm:pt>
    <dgm:pt modelId="{B4023C4D-01D1-433B-AD39-C77ADB6755B7}" type="sibTrans" cxnId="{C9EA9013-DD59-434D-B50C-41E6ADB770D6}">
      <dgm:prSet/>
      <dgm:spPr/>
      <dgm:t>
        <a:bodyPr/>
        <a:lstStyle/>
        <a:p>
          <a:endParaRPr lang="en-US"/>
        </a:p>
      </dgm:t>
    </dgm:pt>
    <dgm:pt modelId="{E6365E99-66C3-481D-B498-FFA2CF46E543}">
      <dgm:prSet phldrT="[Text]" phldr="0"/>
      <dgm:spPr/>
      <dgm:t>
        <a:bodyPr/>
        <a:lstStyle/>
        <a:p>
          <a:pPr rtl="0"/>
          <a:r>
            <a:rPr lang="en-US">
              <a:latin typeface="Calibri Light" panose="020F0302020204030204"/>
            </a:rPr>
            <a:t>Rhan 2</a:t>
          </a:r>
          <a:endParaRPr lang="en-US"/>
        </a:p>
      </dgm:t>
    </dgm:pt>
    <dgm:pt modelId="{2B4C0C5D-9A0B-42A0-B1DC-386C9BE5D40B}" type="parTrans" cxnId="{6B8886B5-B1C3-45B0-B2A9-E912731DC1ED}">
      <dgm:prSet/>
      <dgm:spPr/>
      <dgm:t>
        <a:bodyPr/>
        <a:lstStyle/>
        <a:p>
          <a:endParaRPr lang="en-US"/>
        </a:p>
      </dgm:t>
    </dgm:pt>
    <dgm:pt modelId="{80980690-C39B-4F36-9DD3-569A0490454C}" type="sibTrans" cxnId="{6B8886B5-B1C3-45B0-B2A9-E912731DC1ED}">
      <dgm:prSet/>
      <dgm:spPr/>
      <dgm:t>
        <a:bodyPr/>
        <a:lstStyle/>
        <a:p>
          <a:endParaRPr lang="en-US"/>
        </a:p>
      </dgm:t>
    </dgm:pt>
    <dgm:pt modelId="{152BD612-7B7B-4D23-9DD3-729B4F5F4E90}">
      <dgm:prSet phldrT="[Text]" phldr="0"/>
      <dgm:spPr/>
      <dgm:t>
        <a:bodyPr/>
        <a:lstStyle/>
        <a:p>
          <a:r>
            <a:rPr lang="en-US" dirty="0" err="1">
              <a:latin typeface="Comic Sans MS" panose="030F0702030302020204" pitchFamily="66" charset="0"/>
            </a:rPr>
            <a:t>Darllen</a:t>
          </a:r>
          <a:endParaRPr lang="en-US" dirty="0">
            <a:latin typeface="Comic Sans MS" panose="030F0702030302020204" pitchFamily="66" charset="0"/>
          </a:endParaRPr>
        </a:p>
      </dgm:t>
    </dgm:pt>
    <dgm:pt modelId="{E3B35053-684C-4099-A203-992794DEC8CE}" type="parTrans" cxnId="{55021C29-02D7-48A6-8B6D-9323C4E07247}">
      <dgm:prSet/>
      <dgm:spPr/>
      <dgm:t>
        <a:bodyPr/>
        <a:lstStyle/>
        <a:p>
          <a:endParaRPr lang="en-US"/>
        </a:p>
      </dgm:t>
    </dgm:pt>
    <dgm:pt modelId="{A80DE095-83EA-4597-9A75-6941AE4CE44F}" type="sibTrans" cxnId="{55021C29-02D7-48A6-8B6D-9323C4E07247}">
      <dgm:prSet/>
      <dgm:spPr/>
      <dgm:t>
        <a:bodyPr/>
        <a:lstStyle/>
        <a:p>
          <a:endParaRPr lang="en-US"/>
        </a:p>
      </dgm:t>
    </dgm:pt>
    <dgm:pt modelId="{D207755B-718D-4D45-A6CE-7943ECC773E2}">
      <dgm:prSet phldrT="[Text]" phldr="0"/>
      <dgm:spPr/>
      <dgm:t>
        <a:bodyPr/>
        <a:lstStyle/>
        <a:p>
          <a:r>
            <a:rPr lang="en-US" dirty="0" err="1">
              <a:latin typeface="Comic Sans MS" panose="030F0702030302020204" pitchFamily="66" charset="0"/>
            </a:rPr>
            <a:t>Syniadau</a:t>
          </a:r>
          <a:endParaRPr lang="en-US" dirty="0">
            <a:latin typeface="Comic Sans MS" panose="030F0702030302020204" pitchFamily="66" charset="0"/>
          </a:endParaRPr>
        </a:p>
      </dgm:t>
    </dgm:pt>
    <dgm:pt modelId="{28BE5D01-5EE2-49C9-ABFF-16D3076D7451}" type="parTrans" cxnId="{2D6D4BF4-4A0E-4E6C-974E-7951CED6B6CC}">
      <dgm:prSet/>
      <dgm:spPr/>
      <dgm:t>
        <a:bodyPr/>
        <a:lstStyle/>
        <a:p>
          <a:endParaRPr lang="en-US"/>
        </a:p>
      </dgm:t>
    </dgm:pt>
    <dgm:pt modelId="{4823945A-260F-4999-B808-A5A4B7514AA9}" type="sibTrans" cxnId="{2D6D4BF4-4A0E-4E6C-974E-7951CED6B6CC}">
      <dgm:prSet/>
      <dgm:spPr/>
      <dgm:t>
        <a:bodyPr/>
        <a:lstStyle/>
        <a:p>
          <a:endParaRPr lang="en-US"/>
        </a:p>
      </dgm:t>
    </dgm:pt>
    <dgm:pt modelId="{84BA2C57-FBB7-45CC-A8E1-E89A13293A4F}">
      <dgm:prSet phldrT="[Text]" phldr="0"/>
      <dgm:spPr/>
      <dgm:t>
        <a:bodyPr/>
        <a:lstStyle/>
        <a:p>
          <a:pPr rtl="0"/>
          <a:r>
            <a:rPr lang="en-US" dirty="0" err="1">
              <a:latin typeface="Calibri Light" panose="020F0302020204030204"/>
            </a:rPr>
            <a:t>Rhan</a:t>
          </a:r>
          <a:r>
            <a:rPr lang="en-US" dirty="0">
              <a:latin typeface="Calibri Light" panose="020F0302020204030204"/>
            </a:rPr>
            <a:t> 3</a:t>
          </a:r>
          <a:endParaRPr lang="en-US" dirty="0"/>
        </a:p>
      </dgm:t>
    </dgm:pt>
    <dgm:pt modelId="{1E544110-0A85-4C06-BB1E-7239BC7F2E34}" type="parTrans" cxnId="{5D7B8B9F-3288-4746-9D43-72ED95D62AEB}">
      <dgm:prSet/>
      <dgm:spPr/>
      <dgm:t>
        <a:bodyPr/>
        <a:lstStyle/>
        <a:p>
          <a:endParaRPr lang="en-US"/>
        </a:p>
      </dgm:t>
    </dgm:pt>
    <dgm:pt modelId="{CB9A6CE5-C64A-4CB5-944B-70431A215D5D}" type="sibTrans" cxnId="{5D7B8B9F-3288-4746-9D43-72ED95D62AEB}">
      <dgm:prSet/>
      <dgm:spPr/>
      <dgm:t>
        <a:bodyPr/>
        <a:lstStyle/>
        <a:p>
          <a:endParaRPr lang="en-US"/>
        </a:p>
      </dgm:t>
    </dgm:pt>
    <dgm:pt modelId="{8B905FCB-4790-4D35-A3F3-0329EDBA8C03}">
      <dgm:prSet phldrT="[Text]" phldr="0"/>
      <dgm:spPr/>
      <dgm:t>
        <a:bodyPr/>
        <a:lstStyle/>
        <a:p>
          <a:r>
            <a:rPr lang="en-US" dirty="0" err="1">
              <a:latin typeface="Comic Sans MS" panose="030F0702030302020204" pitchFamily="66" charset="0"/>
            </a:rPr>
            <a:t>Ysgrifennu</a:t>
          </a:r>
          <a:endParaRPr lang="en-US" dirty="0">
            <a:latin typeface="Comic Sans MS" panose="030F0702030302020204" pitchFamily="66" charset="0"/>
          </a:endParaRPr>
        </a:p>
      </dgm:t>
    </dgm:pt>
    <dgm:pt modelId="{02486092-64BC-453B-B9B9-1B84BBE12B77}" type="parTrans" cxnId="{4D0921A7-638B-4182-87E0-AB3C08EF5C8F}">
      <dgm:prSet/>
      <dgm:spPr/>
      <dgm:t>
        <a:bodyPr/>
        <a:lstStyle/>
        <a:p>
          <a:endParaRPr lang="en-US"/>
        </a:p>
      </dgm:t>
    </dgm:pt>
    <dgm:pt modelId="{D7582DAC-43FE-4255-881B-77A3D375C885}" type="sibTrans" cxnId="{4D0921A7-638B-4182-87E0-AB3C08EF5C8F}">
      <dgm:prSet/>
      <dgm:spPr/>
      <dgm:t>
        <a:bodyPr/>
        <a:lstStyle/>
        <a:p>
          <a:endParaRPr lang="en-US"/>
        </a:p>
      </dgm:t>
    </dgm:pt>
    <dgm:pt modelId="{DC9F8E95-69CF-471B-8471-4A4D9740A32A}">
      <dgm:prSet phldrT="[Text]" phldr="0"/>
      <dgm:spPr/>
      <dgm:t>
        <a:bodyPr/>
        <a:lstStyle/>
        <a:p>
          <a:r>
            <a:rPr lang="en-US" dirty="0" err="1">
              <a:latin typeface="Comic Sans MS" panose="030F0702030302020204" pitchFamily="66" charset="0"/>
            </a:rPr>
            <a:t>Syniadau</a:t>
          </a:r>
          <a:endParaRPr lang="en-US" dirty="0">
            <a:latin typeface="Comic Sans MS" panose="030F0702030302020204" pitchFamily="66" charset="0"/>
          </a:endParaRPr>
        </a:p>
      </dgm:t>
    </dgm:pt>
    <dgm:pt modelId="{4786C5C0-BC11-49FF-9F81-FAAAA7C08A67}" type="parTrans" cxnId="{38FAD8C4-45EB-4598-9287-B02209831D7B}">
      <dgm:prSet/>
      <dgm:spPr/>
      <dgm:t>
        <a:bodyPr/>
        <a:lstStyle/>
        <a:p>
          <a:endParaRPr lang="en-US"/>
        </a:p>
      </dgm:t>
    </dgm:pt>
    <dgm:pt modelId="{F0E2678C-819E-41AE-8BA1-D1205A8A5D8B}" type="sibTrans" cxnId="{38FAD8C4-45EB-4598-9287-B02209831D7B}">
      <dgm:prSet/>
      <dgm:spPr/>
      <dgm:t>
        <a:bodyPr/>
        <a:lstStyle/>
        <a:p>
          <a:endParaRPr lang="en-US"/>
        </a:p>
      </dgm:t>
    </dgm:pt>
    <dgm:pt modelId="{214A9169-0C6D-4FC8-A978-63DE87E2A7C6}">
      <dgm:prSet phldrT="[Text]" phldr="0"/>
      <dgm:spPr/>
      <dgm:t>
        <a:bodyPr/>
        <a:lstStyle/>
        <a:p>
          <a:r>
            <a:rPr lang="en-US" dirty="0" err="1"/>
            <a:t>Rhan</a:t>
          </a:r>
          <a:r>
            <a:rPr lang="en-US" dirty="0"/>
            <a:t> 4 </a:t>
          </a:r>
        </a:p>
      </dgm:t>
    </dgm:pt>
    <dgm:pt modelId="{0BD88212-7B68-49A6-9B7F-2603CEBD32CC}" type="parTrans" cxnId="{2633594A-B9D0-433F-9253-FA4D8C1355E3}">
      <dgm:prSet/>
      <dgm:spPr/>
      <dgm:t>
        <a:bodyPr/>
        <a:lstStyle/>
        <a:p>
          <a:endParaRPr lang="en-GB"/>
        </a:p>
      </dgm:t>
    </dgm:pt>
    <dgm:pt modelId="{A7D0AF53-66EC-40F0-AB2E-548346405407}" type="sibTrans" cxnId="{2633594A-B9D0-433F-9253-FA4D8C1355E3}">
      <dgm:prSet/>
      <dgm:spPr/>
      <dgm:t>
        <a:bodyPr/>
        <a:lstStyle/>
        <a:p>
          <a:endParaRPr lang="en-GB"/>
        </a:p>
      </dgm:t>
    </dgm:pt>
    <dgm:pt modelId="{204D5282-2BA6-4F11-9048-15210AB871BB}" type="pres">
      <dgm:prSet presAssocID="{87525223-B4F9-4529-AA77-1C6ADB72A407}" presName="composite" presStyleCnt="0">
        <dgm:presLayoutVars>
          <dgm:chMax val="5"/>
          <dgm:dir/>
          <dgm:animLvl val="ctr"/>
          <dgm:resizeHandles val="exact"/>
        </dgm:presLayoutVars>
      </dgm:prSet>
      <dgm:spPr/>
    </dgm:pt>
    <dgm:pt modelId="{AFB02844-B733-46FE-A649-9F3C5E137BF2}" type="pres">
      <dgm:prSet presAssocID="{87525223-B4F9-4529-AA77-1C6ADB72A407}" presName="cycle" presStyleCnt="0"/>
      <dgm:spPr/>
    </dgm:pt>
    <dgm:pt modelId="{3AA38856-0432-4B20-94F4-2A0BCCAAC398}" type="pres">
      <dgm:prSet presAssocID="{87525223-B4F9-4529-AA77-1C6ADB72A407}" presName="centerShape" presStyleCnt="0"/>
      <dgm:spPr/>
    </dgm:pt>
    <dgm:pt modelId="{067CE834-5562-4B66-BBD8-4F6BEDAB4882}" type="pres">
      <dgm:prSet presAssocID="{87525223-B4F9-4529-AA77-1C6ADB72A407}" presName="connSite" presStyleLbl="node1" presStyleIdx="0" presStyleCnt="5"/>
      <dgm:spPr/>
    </dgm:pt>
    <dgm:pt modelId="{4030BC4F-FDFD-4CED-B696-BF0D312F4A63}" type="pres">
      <dgm:prSet presAssocID="{87525223-B4F9-4529-AA77-1C6ADB72A407}" presName="visible"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8000" r="-18000"/>
          </a:stretch>
        </a:blipFill>
      </dgm:spPr>
    </dgm:pt>
    <dgm:pt modelId="{D3419500-BC82-48BD-B4AE-67A3DD9C44FF}" type="pres">
      <dgm:prSet presAssocID="{AAECE58C-9BE0-4497-A98D-7A528B8759E7}" presName="Name25" presStyleLbl="parChTrans1D1" presStyleIdx="0" presStyleCnt="4"/>
      <dgm:spPr/>
    </dgm:pt>
    <dgm:pt modelId="{3AA49C8C-56AB-4474-BF05-7246335E2278}" type="pres">
      <dgm:prSet presAssocID="{82B5371E-8829-4C74-8268-FD6B0AC7647D}" presName="node" presStyleCnt="0"/>
      <dgm:spPr/>
    </dgm:pt>
    <dgm:pt modelId="{C14308E3-B0C0-4F32-B568-A8D14BC8D686}" type="pres">
      <dgm:prSet presAssocID="{82B5371E-8829-4C74-8268-FD6B0AC7647D}" presName="parentNode" presStyleLbl="node1" presStyleIdx="1" presStyleCnt="5">
        <dgm:presLayoutVars>
          <dgm:chMax val="1"/>
          <dgm:bulletEnabled val="1"/>
        </dgm:presLayoutVars>
      </dgm:prSet>
      <dgm:spPr/>
    </dgm:pt>
    <dgm:pt modelId="{1F354926-8085-4C02-82FE-B114BB982774}" type="pres">
      <dgm:prSet presAssocID="{82B5371E-8829-4C74-8268-FD6B0AC7647D}" presName="childNode" presStyleLbl="revTx" presStyleIdx="0" presStyleCnt="3">
        <dgm:presLayoutVars>
          <dgm:bulletEnabled val="1"/>
        </dgm:presLayoutVars>
      </dgm:prSet>
      <dgm:spPr/>
    </dgm:pt>
    <dgm:pt modelId="{172A08BE-2927-4F7C-86B1-3D638CA3C83D}" type="pres">
      <dgm:prSet presAssocID="{2B4C0C5D-9A0B-42A0-B1DC-386C9BE5D40B}" presName="Name25" presStyleLbl="parChTrans1D1" presStyleIdx="1" presStyleCnt="4"/>
      <dgm:spPr/>
    </dgm:pt>
    <dgm:pt modelId="{C4FA53C2-4AFC-4962-BE71-2A5DF3ED4D2B}" type="pres">
      <dgm:prSet presAssocID="{E6365E99-66C3-481D-B498-FFA2CF46E543}" presName="node" presStyleCnt="0"/>
      <dgm:spPr/>
    </dgm:pt>
    <dgm:pt modelId="{9E9624D7-4C7B-4C5E-82F8-A9C77A2E5B70}" type="pres">
      <dgm:prSet presAssocID="{E6365E99-66C3-481D-B498-FFA2CF46E543}" presName="parentNode" presStyleLbl="node1" presStyleIdx="2" presStyleCnt="5">
        <dgm:presLayoutVars>
          <dgm:chMax val="1"/>
          <dgm:bulletEnabled val="1"/>
        </dgm:presLayoutVars>
      </dgm:prSet>
      <dgm:spPr/>
    </dgm:pt>
    <dgm:pt modelId="{37CB1540-D94C-4AFB-8E3B-166AAA2DCA14}" type="pres">
      <dgm:prSet presAssocID="{E6365E99-66C3-481D-B498-FFA2CF46E543}" presName="childNode" presStyleLbl="revTx" presStyleIdx="1" presStyleCnt="3">
        <dgm:presLayoutVars>
          <dgm:bulletEnabled val="1"/>
        </dgm:presLayoutVars>
      </dgm:prSet>
      <dgm:spPr/>
    </dgm:pt>
    <dgm:pt modelId="{4395FD51-EC6F-4904-9263-F6D38B1D3CD1}" type="pres">
      <dgm:prSet presAssocID="{1E544110-0A85-4C06-BB1E-7239BC7F2E34}" presName="Name25" presStyleLbl="parChTrans1D1" presStyleIdx="2" presStyleCnt="4"/>
      <dgm:spPr/>
    </dgm:pt>
    <dgm:pt modelId="{B717EABC-4B17-4D48-AFDF-DC4E00924EEC}" type="pres">
      <dgm:prSet presAssocID="{84BA2C57-FBB7-45CC-A8E1-E89A13293A4F}" presName="node" presStyleCnt="0"/>
      <dgm:spPr/>
    </dgm:pt>
    <dgm:pt modelId="{2BEE6AE3-294E-4A87-9287-D847150E0421}" type="pres">
      <dgm:prSet presAssocID="{84BA2C57-FBB7-45CC-A8E1-E89A13293A4F}" presName="parentNode" presStyleLbl="node1" presStyleIdx="3" presStyleCnt="5" custLinFactNeighborX="-484">
        <dgm:presLayoutVars>
          <dgm:chMax val="1"/>
          <dgm:bulletEnabled val="1"/>
        </dgm:presLayoutVars>
      </dgm:prSet>
      <dgm:spPr/>
    </dgm:pt>
    <dgm:pt modelId="{5E57295F-1E7F-4EBD-AC49-895395B0FF4C}" type="pres">
      <dgm:prSet presAssocID="{84BA2C57-FBB7-45CC-A8E1-E89A13293A4F}" presName="childNode" presStyleLbl="revTx" presStyleIdx="2" presStyleCnt="3">
        <dgm:presLayoutVars>
          <dgm:bulletEnabled val="1"/>
        </dgm:presLayoutVars>
      </dgm:prSet>
      <dgm:spPr/>
    </dgm:pt>
    <dgm:pt modelId="{3D3973D7-B0F9-4904-BF3C-7DE03D9B5719}" type="pres">
      <dgm:prSet presAssocID="{0BD88212-7B68-49A6-9B7F-2603CEBD32CC}" presName="Name25" presStyleLbl="parChTrans1D1" presStyleIdx="3" presStyleCnt="4"/>
      <dgm:spPr/>
    </dgm:pt>
    <dgm:pt modelId="{7FB07802-1C35-430D-BBDF-CE35F18B42F4}" type="pres">
      <dgm:prSet presAssocID="{214A9169-0C6D-4FC8-A978-63DE87E2A7C6}" presName="node" presStyleCnt="0"/>
      <dgm:spPr/>
    </dgm:pt>
    <dgm:pt modelId="{04595F20-0417-4D48-85A6-C045A7EC5B84}" type="pres">
      <dgm:prSet presAssocID="{214A9169-0C6D-4FC8-A978-63DE87E2A7C6}" presName="parentNode" presStyleLbl="node1" presStyleIdx="4" presStyleCnt="5">
        <dgm:presLayoutVars>
          <dgm:chMax val="1"/>
          <dgm:bulletEnabled val="1"/>
        </dgm:presLayoutVars>
      </dgm:prSet>
      <dgm:spPr/>
    </dgm:pt>
    <dgm:pt modelId="{8AB36EEB-A2EA-4255-85F4-7DECAC35E2E2}" type="pres">
      <dgm:prSet presAssocID="{214A9169-0C6D-4FC8-A978-63DE87E2A7C6}" presName="childNode" presStyleLbl="revTx" presStyleIdx="2" presStyleCnt="3">
        <dgm:presLayoutVars>
          <dgm:bulletEnabled val="1"/>
        </dgm:presLayoutVars>
      </dgm:prSet>
      <dgm:spPr/>
    </dgm:pt>
  </dgm:ptLst>
  <dgm:cxnLst>
    <dgm:cxn modelId="{0133160F-B0E4-454A-9107-2682A44BF279}" type="presOf" srcId="{152BD612-7B7B-4D23-9DD3-729B4F5F4E90}" destId="{37CB1540-D94C-4AFB-8E3B-166AAA2DCA14}" srcOrd="0" destOrd="0" presId="urn:microsoft.com/office/officeart/2005/8/layout/radial2"/>
    <dgm:cxn modelId="{C9EA9013-DD59-434D-B50C-41E6ADB770D6}" srcId="{82B5371E-8829-4C74-8268-FD6B0AC7647D}" destId="{8CB5B8BB-04C7-4BF9-9C0D-F84711ACE8B0}" srcOrd="1" destOrd="0" parTransId="{A2962E40-023B-4DE2-928D-17AC924F2931}" sibTransId="{B4023C4D-01D1-433B-AD39-C77ADB6755B7}"/>
    <dgm:cxn modelId="{CF3A771B-3483-4856-AFE3-EE65791434DD}" srcId="{87525223-B4F9-4529-AA77-1C6ADB72A407}" destId="{82B5371E-8829-4C74-8268-FD6B0AC7647D}" srcOrd="0" destOrd="0" parTransId="{AAECE58C-9BE0-4497-A98D-7A528B8759E7}" sibTransId="{20EE45DF-5A0E-4B7D-A795-3851AE8118C3}"/>
    <dgm:cxn modelId="{8C1AAD1C-808A-4B6C-9673-10BEA1873BB2}" type="presOf" srcId="{0BD88212-7B68-49A6-9B7F-2603CEBD32CC}" destId="{3D3973D7-B0F9-4904-BF3C-7DE03D9B5719}" srcOrd="0" destOrd="0" presId="urn:microsoft.com/office/officeart/2005/8/layout/radial2"/>
    <dgm:cxn modelId="{7ACC7826-287C-4DEA-8A47-B47748783DE1}" type="presOf" srcId="{8B905FCB-4790-4D35-A3F3-0329EDBA8C03}" destId="{5E57295F-1E7F-4EBD-AC49-895395B0FF4C}" srcOrd="0" destOrd="0" presId="urn:microsoft.com/office/officeart/2005/8/layout/radial2"/>
    <dgm:cxn modelId="{55021C29-02D7-48A6-8B6D-9323C4E07247}" srcId="{E6365E99-66C3-481D-B498-FFA2CF46E543}" destId="{152BD612-7B7B-4D23-9DD3-729B4F5F4E90}" srcOrd="0" destOrd="0" parTransId="{E3B35053-684C-4099-A203-992794DEC8CE}" sibTransId="{A80DE095-83EA-4597-9A75-6941AE4CE44F}"/>
    <dgm:cxn modelId="{D466D232-1F3F-4EE4-8C92-A04C45B92F05}" type="presOf" srcId="{7D1FB737-AB96-48E0-B815-D2686DC71374}" destId="{1F354926-8085-4C02-82FE-B114BB982774}" srcOrd="0" destOrd="0" presId="urn:microsoft.com/office/officeart/2005/8/layout/radial2"/>
    <dgm:cxn modelId="{79232B3F-6098-4014-8FB8-F8220F2E4494}" srcId="{82B5371E-8829-4C74-8268-FD6B0AC7647D}" destId="{7D1FB737-AB96-48E0-B815-D2686DC71374}" srcOrd="0" destOrd="0" parTransId="{A0AE5AC5-663B-472E-993A-F7ADFAF72198}" sibTransId="{43D8899D-6E6C-4C05-B9FF-0A0DCF6ABDB8}"/>
    <dgm:cxn modelId="{2633594A-B9D0-433F-9253-FA4D8C1355E3}" srcId="{87525223-B4F9-4529-AA77-1C6ADB72A407}" destId="{214A9169-0C6D-4FC8-A978-63DE87E2A7C6}" srcOrd="3" destOrd="0" parTransId="{0BD88212-7B68-49A6-9B7F-2603CEBD32CC}" sibTransId="{A7D0AF53-66EC-40F0-AB2E-548346405407}"/>
    <dgm:cxn modelId="{B787EC75-BB99-4B9D-9F26-8AF8607B5C3C}" type="presOf" srcId="{1E544110-0A85-4C06-BB1E-7239BC7F2E34}" destId="{4395FD51-EC6F-4904-9263-F6D38B1D3CD1}" srcOrd="0" destOrd="0" presId="urn:microsoft.com/office/officeart/2005/8/layout/radial2"/>
    <dgm:cxn modelId="{2FC4EA7A-2C58-4CE8-84B8-C24F6FD72B98}" type="presOf" srcId="{DC9F8E95-69CF-471B-8471-4A4D9740A32A}" destId="{5E57295F-1E7F-4EBD-AC49-895395B0FF4C}" srcOrd="0" destOrd="1" presId="urn:microsoft.com/office/officeart/2005/8/layout/radial2"/>
    <dgm:cxn modelId="{46F73688-509C-4FC7-B141-F7995F93047A}" type="presOf" srcId="{84BA2C57-FBB7-45CC-A8E1-E89A13293A4F}" destId="{2BEE6AE3-294E-4A87-9287-D847150E0421}" srcOrd="0" destOrd="0" presId="urn:microsoft.com/office/officeart/2005/8/layout/radial2"/>
    <dgm:cxn modelId="{82200198-8E56-4432-B28B-7BC4AF0E437F}" type="presOf" srcId="{82B5371E-8829-4C74-8268-FD6B0AC7647D}" destId="{C14308E3-B0C0-4F32-B568-A8D14BC8D686}" srcOrd="0" destOrd="0" presId="urn:microsoft.com/office/officeart/2005/8/layout/radial2"/>
    <dgm:cxn modelId="{8701AF98-34FB-4A3F-A677-1050D00B0D53}" type="presOf" srcId="{D207755B-718D-4D45-A6CE-7943ECC773E2}" destId="{37CB1540-D94C-4AFB-8E3B-166AAA2DCA14}" srcOrd="0" destOrd="1" presId="urn:microsoft.com/office/officeart/2005/8/layout/radial2"/>
    <dgm:cxn modelId="{AF6C819F-99E5-4865-8485-70FE9ACB22BC}" type="presOf" srcId="{2B4C0C5D-9A0B-42A0-B1DC-386C9BE5D40B}" destId="{172A08BE-2927-4F7C-86B1-3D638CA3C83D}" srcOrd="0" destOrd="0" presId="urn:microsoft.com/office/officeart/2005/8/layout/radial2"/>
    <dgm:cxn modelId="{5D7B8B9F-3288-4746-9D43-72ED95D62AEB}" srcId="{87525223-B4F9-4529-AA77-1C6ADB72A407}" destId="{84BA2C57-FBB7-45CC-A8E1-E89A13293A4F}" srcOrd="2" destOrd="0" parTransId="{1E544110-0A85-4C06-BB1E-7239BC7F2E34}" sibTransId="{CB9A6CE5-C64A-4CB5-944B-70431A215D5D}"/>
    <dgm:cxn modelId="{974778A3-EAEC-4DA9-AC57-B8C766EBB2CE}" type="presOf" srcId="{E6365E99-66C3-481D-B498-FFA2CF46E543}" destId="{9E9624D7-4C7B-4C5E-82F8-A9C77A2E5B70}" srcOrd="0" destOrd="0" presId="urn:microsoft.com/office/officeart/2005/8/layout/radial2"/>
    <dgm:cxn modelId="{4D0921A7-638B-4182-87E0-AB3C08EF5C8F}" srcId="{84BA2C57-FBB7-45CC-A8E1-E89A13293A4F}" destId="{8B905FCB-4790-4D35-A3F3-0329EDBA8C03}" srcOrd="0" destOrd="0" parTransId="{02486092-64BC-453B-B9B9-1B84BBE12B77}" sibTransId="{D7582DAC-43FE-4255-881B-77A3D375C885}"/>
    <dgm:cxn modelId="{6B8886B5-B1C3-45B0-B2A9-E912731DC1ED}" srcId="{87525223-B4F9-4529-AA77-1C6ADB72A407}" destId="{E6365E99-66C3-481D-B498-FFA2CF46E543}" srcOrd="1" destOrd="0" parTransId="{2B4C0C5D-9A0B-42A0-B1DC-386C9BE5D40B}" sibTransId="{80980690-C39B-4F36-9DD3-569A0490454C}"/>
    <dgm:cxn modelId="{38FAD8C4-45EB-4598-9287-B02209831D7B}" srcId="{84BA2C57-FBB7-45CC-A8E1-E89A13293A4F}" destId="{DC9F8E95-69CF-471B-8471-4A4D9740A32A}" srcOrd="1" destOrd="0" parTransId="{4786C5C0-BC11-49FF-9F81-FAAAA7C08A67}" sibTransId="{F0E2678C-819E-41AE-8BA1-D1205A8A5D8B}"/>
    <dgm:cxn modelId="{09DBD3CA-6782-4465-86F2-B81CCB37E7A4}" type="presOf" srcId="{87525223-B4F9-4529-AA77-1C6ADB72A407}" destId="{204D5282-2BA6-4F11-9048-15210AB871BB}" srcOrd="0" destOrd="0" presId="urn:microsoft.com/office/officeart/2005/8/layout/radial2"/>
    <dgm:cxn modelId="{9F5AF8CB-1791-4749-8698-F95E4E306005}" type="presOf" srcId="{AAECE58C-9BE0-4497-A98D-7A528B8759E7}" destId="{D3419500-BC82-48BD-B4AE-67A3DD9C44FF}" srcOrd="0" destOrd="0" presId="urn:microsoft.com/office/officeart/2005/8/layout/radial2"/>
    <dgm:cxn modelId="{130D47E5-6F25-4991-A661-89CA8336C3B7}" type="presOf" srcId="{214A9169-0C6D-4FC8-A978-63DE87E2A7C6}" destId="{04595F20-0417-4D48-85A6-C045A7EC5B84}" srcOrd="0" destOrd="0" presId="urn:microsoft.com/office/officeart/2005/8/layout/radial2"/>
    <dgm:cxn modelId="{2D6D4BF4-4A0E-4E6C-974E-7951CED6B6CC}" srcId="{E6365E99-66C3-481D-B498-FFA2CF46E543}" destId="{D207755B-718D-4D45-A6CE-7943ECC773E2}" srcOrd="1" destOrd="0" parTransId="{28BE5D01-5EE2-49C9-ABFF-16D3076D7451}" sibTransId="{4823945A-260F-4999-B808-A5A4B7514AA9}"/>
    <dgm:cxn modelId="{33C7AAF4-3589-48A2-920D-9AC22A0786EC}" type="presOf" srcId="{8CB5B8BB-04C7-4BF9-9C0D-F84711ACE8B0}" destId="{1F354926-8085-4C02-82FE-B114BB982774}" srcOrd="0" destOrd="1" presId="urn:microsoft.com/office/officeart/2005/8/layout/radial2"/>
    <dgm:cxn modelId="{B1E5C06A-C964-401E-8667-D06006962F3D}" type="presParOf" srcId="{204D5282-2BA6-4F11-9048-15210AB871BB}" destId="{AFB02844-B733-46FE-A649-9F3C5E137BF2}" srcOrd="0" destOrd="0" presId="urn:microsoft.com/office/officeart/2005/8/layout/radial2"/>
    <dgm:cxn modelId="{4B327884-B882-4590-BC45-B71B54060063}" type="presParOf" srcId="{AFB02844-B733-46FE-A649-9F3C5E137BF2}" destId="{3AA38856-0432-4B20-94F4-2A0BCCAAC398}" srcOrd="0" destOrd="0" presId="urn:microsoft.com/office/officeart/2005/8/layout/radial2"/>
    <dgm:cxn modelId="{05C5EBC4-B0F4-444A-8DC4-A2D57D4BD045}" type="presParOf" srcId="{3AA38856-0432-4B20-94F4-2A0BCCAAC398}" destId="{067CE834-5562-4B66-BBD8-4F6BEDAB4882}" srcOrd="0" destOrd="0" presId="urn:microsoft.com/office/officeart/2005/8/layout/radial2"/>
    <dgm:cxn modelId="{1F38F675-63CD-4FA4-B3ED-430570882F94}" type="presParOf" srcId="{3AA38856-0432-4B20-94F4-2A0BCCAAC398}" destId="{4030BC4F-FDFD-4CED-B696-BF0D312F4A63}" srcOrd="1" destOrd="0" presId="urn:microsoft.com/office/officeart/2005/8/layout/radial2"/>
    <dgm:cxn modelId="{57752016-F30D-4E5A-973C-F3C421CA9340}" type="presParOf" srcId="{AFB02844-B733-46FE-A649-9F3C5E137BF2}" destId="{D3419500-BC82-48BD-B4AE-67A3DD9C44FF}" srcOrd="1" destOrd="0" presId="urn:microsoft.com/office/officeart/2005/8/layout/radial2"/>
    <dgm:cxn modelId="{DD77D5FC-01C7-45A7-99D7-F10ED37FDF1C}" type="presParOf" srcId="{AFB02844-B733-46FE-A649-9F3C5E137BF2}" destId="{3AA49C8C-56AB-4474-BF05-7246335E2278}" srcOrd="2" destOrd="0" presId="urn:microsoft.com/office/officeart/2005/8/layout/radial2"/>
    <dgm:cxn modelId="{6D937E82-5029-4F2C-9C7A-5B01741AF9EA}" type="presParOf" srcId="{3AA49C8C-56AB-4474-BF05-7246335E2278}" destId="{C14308E3-B0C0-4F32-B568-A8D14BC8D686}" srcOrd="0" destOrd="0" presId="urn:microsoft.com/office/officeart/2005/8/layout/radial2"/>
    <dgm:cxn modelId="{C9DF6327-ACCA-4961-B0ED-936C18C00A9B}" type="presParOf" srcId="{3AA49C8C-56AB-4474-BF05-7246335E2278}" destId="{1F354926-8085-4C02-82FE-B114BB982774}" srcOrd="1" destOrd="0" presId="urn:microsoft.com/office/officeart/2005/8/layout/radial2"/>
    <dgm:cxn modelId="{B5558EEC-4B18-47BB-945B-57B16C86B141}" type="presParOf" srcId="{AFB02844-B733-46FE-A649-9F3C5E137BF2}" destId="{172A08BE-2927-4F7C-86B1-3D638CA3C83D}" srcOrd="3" destOrd="0" presId="urn:microsoft.com/office/officeart/2005/8/layout/radial2"/>
    <dgm:cxn modelId="{6E90A551-6ABC-4F14-9AA7-A3730411E29A}" type="presParOf" srcId="{AFB02844-B733-46FE-A649-9F3C5E137BF2}" destId="{C4FA53C2-4AFC-4962-BE71-2A5DF3ED4D2B}" srcOrd="4" destOrd="0" presId="urn:microsoft.com/office/officeart/2005/8/layout/radial2"/>
    <dgm:cxn modelId="{2E783FDD-23AE-426E-9F5A-52691D5D6175}" type="presParOf" srcId="{C4FA53C2-4AFC-4962-BE71-2A5DF3ED4D2B}" destId="{9E9624D7-4C7B-4C5E-82F8-A9C77A2E5B70}" srcOrd="0" destOrd="0" presId="urn:microsoft.com/office/officeart/2005/8/layout/radial2"/>
    <dgm:cxn modelId="{B6CC3A13-8FCE-421B-9D24-5A322E9538EC}" type="presParOf" srcId="{C4FA53C2-4AFC-4962-BE71-2A5DF3ED4D2B}" destId="{37CB1540-D94C-4AFB-8E3B-166AAA2DCA14}" srcOrd="1" destOrd="0" presId="urn:microsoft.com/office/officeart/2005/8/layout/radial2"/>
    <dgm:cxn modelId="{2E17FFCF-7562-4F2E-9BA7-DA6E0F5635BD}" type="presParOf" srcId="{AFB02844-B733-46FE-A649-9F3C5E137BF2}" destId="{4395FD51-EC6F-4904-9263-F6D38B1D3CD1}" srcOrd="5" destOrd="0" presId="urn:microsoft.com/office/officeart/2005/8/layout/radial2"/>
    <dgm:cxn modelId="{DFDF3CC8-55F1-4FF9-B4CD-6A6FD52267A7}" type="presParOf" srcId="{AFB02844-B733-46FE-A649-9F3C5E137BF2}" destId="{B717EABC-4B17-4D48-AFDF-DC4E00924EEC}" srcOrd="6" destOrd="0" presId="urn:microsoft.com/office/officeart/2005/8/layout/radial2"/>
    <dgm:cxn modelId="{946AB7D1-1652-4666-A98A-54B9FDF8A3B2}" type="presParOf" srcId="{B717EABC-4B17-4D48-AFDF-DC4E00924EEC}" destId="{2BEE6AE3-294E-4A87-9287-D847150E0421}" srcOrd="0" destOrd="0" presId="urn:microsoft.com/office/officeart/2005/8/layout/radial2"/>
    <dgm:cxn modelId="{FBFDC5ED-8CB6-4817-9A63-A09B07B61914}" type="presParOf" srcId="{B717EABC-4B17-4D48-AFDF-DC4E00924EEC}" destId="{5E57295F-1E7F-4EBD-AC49-895395B0FF4C}" srcOrd="1" destOrd="0" presId="urn:microsoft.com/office/officeart/2005/8/layout/radial2"/>
    <dgm:cxn modelId="{0D0C2D87-033F-4757-AD57-D9DCE0632D81}" type="presParOf" srcId="{AFB02844-B733-46FE-A649-9F3C5E137BF2}" destId="{3D3973D7-B0F9-4904-BF3C-7DE03D9B5719}" srcOrd="7" destOrd="0" presId="urn:microsoft.com/office/officeart/2005/8/layout/radial2"/>
    <dgm:cxn modelId="{AD38A6A5-22FA-4440-A444-31E3B1CE9F30}" type="presParOf" srcId="{AFB02844-B733-46FE-A649-9F3C5E137BF2}" destId="{7FB07802-1C35-430D-BBDF-CE35F18B42F4}" srcOrd="8" destOrd="0" presId="urn:microsoft.com/office/officeart/2005/8/layout/radial2"/>
    <dgm:cxn modelId="{3D1CB5A3-1D0C-4316-A6B3-59595F7E1D2A}" type="presParOf" srcId="{7FB07802-1C35-430D-BBDF-CE35F18B42F4}" destId="{04595F20-0417-4D48-85A6-C045A7EC5B84}" srcOrd="0" destOrd="0" presId="urn:microsoft.com/office/officeart/2005/8/layout/radial2"/>
    <dgm:cxn modelId="{86693880-B51F-4E44-B784-B405A6362EB1}" type="presParOf" srcId="{7FB07802-1C35-430D-BBDF-CE35F18B42F4}" destId="{8AB36EEB-A2EA-4255-85F4-7DECAC35E2E2}"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6F79C7-69B9-BC47-9820-487A893AB046}" type="doc">
      <dgm:prSet loTypeId="urn:microsoft.com/office/officeart/2008/layout/VerticalCurvedList" loCatId="" qsTypeId="urn:microsoft.com/office/officeart/2005/8/quickstyle/simple1" qsCatId="simple" csTypeId="urn:microsoft.com/office/officeart/2005/8/colors/colorful5" csCatId="colorful" phldr="1"/>
      <dgm:spPr/>
      <dgm:t>
        <a:bodyPr/>
        <a:lstStyle/>
        <a:p>
          <a:endParaRPr lang="en-GB"/>
        </a:p>
      </dgm:t>
    </dgm:pt>
    <dgm:pt modelId="{230C04FD-2DAA-E74C-A0BF-7D9459D18ADF}">
      <dgm:prSet/>
      <dgm:spPr/>
      <dgm:t>
        <a:bodyPr/>
        <a:lstStyle/>
        <a:p>
          <a:r>
            <a:rPr lang="en-US" dirty="0" err="1">
              <a:latin typeface="Comic Sans MS" panose="030F0702030302020204" pitchFamily="66" charset="0"/>
            </a:rPr>
            <a:t>Eich</a:t>
          </a:r>
          <a:r>
            <a:rPr lang="en-US" dirty="0">
              <a:latin typeface="Comic Sans MS" panose="030F0702030302020204" pitchFamily="66" charset="0"/>
            </a:rPr>
            <a:t> </a:t>
          </a:r>
          <a:r>
            <a:rPr lang="en-US" dirty="0" err="1">
              <a:latin typeface="Comic Sans MS" panose="030F0702030302020204" pitchFamily="66" charset="0"/>
            </a:rPr>
            <a:t>cyflwyno</a:t>
          </a:r>
          <a:r>
            <a:rPr lang="en-US" dirty="0">
              <a:latin typeface="Comic Sans MS" panose="030F0702030302020204" pitchFamily="66" charset="0"/>
            </a:rPr>
            <a:t> </a:t>
          </a:r>
          <a:r>
            <a:rPr lang="en-US" dirty="0" err="1">
              <a:latin typeface="Comic Sans MS" panose="030F0702030302020204" pitchFamily="66" charset="0"/>
            </a:rPr>
            <a:t>i'r</a:t>
          </a:r>
          <a:r>
            <a:rPr lang="en-US" dirty="0">
              <a:latin typeface="Comic Sans MS" panose="030F0702030302020204" pitchFamily="66" charset="0"/>
            </a:rPr>
            <a:t> </a:t>
          </a:r>
          <a:r>
            <a:rPr lang="en-US" dirty="0" err="1">
              <a:latin typeface="Comic Sans MS" panose="030F0702030302020204" pitchFamily="66" charset="0"/>
            </a:rPr>
            <a:t>Datganiadau</a:t>
          </a:r>
          <a:r>
            <a:rPr lang="en-US" dirty="0">
              <a:latin typeface="Comic Sans MS" panose="030F0702030302020204" pitchFamily="66" charset="0"/>
            </a:rPr>
            <a:t> </a:t>
          </a:r>
          <a:r>
            <a:rPr lang="en-US" dirty="0" err="1">
              <a:latin typeface="Comic Sans MS" panose="030F0702030302020204" pitchFamily="66" charset="0"/>
            </a:rPr>
            <a:t>o'r</a:t>
          </a:r>
          <a:r>
            <a:rPr lang="en-US" dirty="0">
              <a:latin typeface="Comic Sans MS" panose="030F0702030302020204" pitchFamily="66" charset="0"/>
            </a:rPr>
            <a:t> </a:t>
          </a:r>
          <a:r>
            <a:rPr lang="en-US" dirty="0" err="1">
              <a:latin typeface="Comic Sans MS" panose="030F0702030302020204" pitchFamily="66" charset="0"/>
            </a:rPr>
            <a:t>hyn</a:t>
          </a:r>
          <a:r>
            <a:rPr lang="en-US" dirty="0">
              <a:latin typeface="Comic Sans MS" panose="030F0702030302020204" pitchFamily="66" charset="0"/>
            </a:rPr>
            <a:t> </a:t>
          </a:r>
          <a:r>
            <a:rPr lang="en-US" dirty="0" err="1">
              <a:latin typeface="Comic Sans MS" panose="030F0702030302020204" pitchFamily="66" charset="0"/>
            </a:rPr>
            <a:t>sy'n</a:t>
          </a:r>
          <a:r>
            <a:rPr lang="en-US" dirty="0">
              <a:latin typeface="Comic Sans MS" panose="030F0702030302020204" pitchFamily="66" charset="0"/>
            </a:rPr>
            <a:t> </a:t>
          </a:r>
          <a:r>
            <a:rPr lang="en-US" dirty="0" err="1">
              <a:latin typeface="Comic Sans MS" panose="030F0702030302020204" pitchFamily="66" charset="0"/>
            </a:rPr>
            <a:t>bwysig</a:t>
          </a:r>
          <a:r>
            <a:rPr lang="en-US" dirty="0">
              <a:latin typeface="Comic Sans MS" panose="030F0702030302020204" pitchFamily="66" charset="0"/>
            </a:rPr>
            <a:t>.</a:t>
          </a:r>
          <a:endParaRPr lang="en-GB" dirty="0">
            <a:latin typeface="Comic Sans MS" panose="030F0702030302020204" pitchFamily="66" charset="0"/>
          </a:endParaRPr>
        </a:p>
      </dgm:t>
    </dgm:pt>
    <dgm:pt modelId="{39051EAE-8B13-E54E-B2FF-5BC3938E741B}" type="parTrans" cxnId="{CDE132E6-C38C-5D4F-AA43-5B5E35BDC5A2}">
      <dgm:prSet/>
      <dgm:spPr/>
      <dgm:t>
        <a:bodyPr/>
        <a:lstStyle/>
        <a:p>
          <a:endParaRPr lang="en-GB"/>
        </a:p>
      </dgm:t>
    </dgm:pt>
    <dgm:pt modelId="{C77ABE62-9225-114E-B980-5F2D9EF816D8}" type="sibTrans" cxnId="{CDE132E6-C38C-5D4F-AA43-5B5E35BDC5A2}">
      <dgm:prSet/>
      <dgm:spPr/>
      <dgm:t>
        <a:bodyPr/>
        <a:lstStyle/>
        <a:p>
          <a:endParaRPr lang="en-GB"/>
        </a:p>
      </dgm:t>
    </dgm:pt>
    <dgm:pt modelId="{12BBAC38-339C-9146-BB81-95942CDA1128}">
      <dgm:prSet/>
      <dgm:spPr/>
      <dgm:t>
        <a:bodyPr/>
        <a:lstStyle/>
        <a:p>
          <a:r>
            <a:rPr lang="en-US" dirty="0" err="1">
              <a:latin typeface="Comic Sans MS" panose="030F0702030302020204" pitchFamily="66" charset="0"/>
            </a:rPr>
            <a:t>Dyfnhau</a:t>
          </a:r>
          <a:r>
            <a:rPr lang="en-US" dirty="0">
              <a:latin typeface="Comic Sans MS" panose="030F0702030302020204" pitchFamily="66" charset="0"/>
            </a:rPr>
            <a:t> </a:t>
          </a:r>
          <a:r>
            <a:rPr lang="en-US" dirty="0" err="1">
              <a:latin typeface="Comic Sans MS" panose="030F0702030302020204" pitchFamily="66" charset="0"/>
            </a:rPr>
            <a:t>eich</a:t>
          </a:r>
          <a:r>
            <a:rPr lang="en-US" dirty="0">
              <a:latin typeface="Comic Sans MS" panose="030F0702030302020204" pitchFamily="66" charset="0"/>
            </a:rPr>
            <a:t> </a:t>
          </a:r>
          <a:r>
            <a:rPr lang="en-US" dirty="0" err="1">
              <a:latin typeface="Comic Sans MS" panose="030F0702030302020204" pitchFamily="66" charset="0"/>
            </a:rPr>
            <a:t>dealltwriaeth</a:t>
          </a:r>
          <a:r>
            <a:rPr lang="en-US" dirty="0">
              <a:latin typeface="Comic Sans MS" panose="030F0702030302020204" pitchFamily="66" charset="0"/>
            </a:rPr>
            <a:t> o </a:t>
          </a:r>
          <a:r>
            <a:rPr lang="en-US" dirty="0" err="1">
              <a:latin typeface="Comic Sans MS" panose="030F0702030302020204" pitchFamily="66" charset="0"/>
            </a:rPr>
            <a:t>lafaredd</a:t>
          </a:r>
          <a:endParaRPr lang="en-GB" dirty="0">
            <a:latin typeface="Comic Sans MS" panose="030F0702030302020204" pitchFamily="66" charset="0"/>
          </a:endParaRPr>
        </a:p>
      </dgm:t>
    </dgm:pt>
    <dgm:pt modelId="{2B64928F-2153-4A4F-A88B-32799D41C7EA}" type="parTrans" cxnId="{BDC18FE5-D6E2-F74C-AC2A-403C80BEA3D3}">
      <dgm:prSet/>
      <dgm:spPr/>
      <dgm:t>
        <a:bodyPr/>
        <a:lstStyle/>
        <a:p>
          <a:endParaRPr lang="en-GB"/>
        </a:p>
      </dgm:t>
    </dgm:pt>
    <dgm:pt modelId="{5B997473-8414-D84D-9AD4-D9AF34AE3CB4}" type="sibTrans" cxnId="{BDC18FE5-D6E2-F74C-AC2A-403C80BEA3D3}">
      <dgm:prSet/>
      <dgm:spPr/>
      <dgm:t>
        <a:bodyPr/>
        <a:lstStyle/>
        <a:p>
          <a:endParaRPr lang="en-GB"/>
        </a:p>
      </dgm:t>
    </dgm:pt>
    <dgm:pt modelId="{CF35F0AF-214F-724C-9654-72381A889270}">
      <dgm:prSet/>
      <dgm:spPr/>
      <dgm:t>
        <a:bodyPr/>
        <a:lstStyle/>
        <a:p>
          <a:r>
            <a:rPr lang="en-US" dirty="0" err="1">
              <a:latin typeface="Comic Sans MS" panose="030F0702030302020204" pitchFamily="66" charset="0"/>
            </a:rPr>
            <a:t>Meddwl</a:t>
          </a:r>
          <a:r>
            <a:rPr lang="en-US" dirty="0">
              <a:latin typeface="Comic Sans MS" panose="030F0702030302020204" pitchFamily="66" charset="0"/>
            </a:rPr>
            <a:t> am </a:t>
          </a:r>
          <a:r>
            <a:rPr lang="en-US" dirty="0" err="1">
              <a:latin typeface="Comic Sans MS" panose="030F0702030302020204" pitchFamily="66" charset="0"/>
            </a:rPr>
            <a:t>eich</a:t>
          </a:r>
          <a:r>
            <a:rPr lang="en-US" dirty="0">
              <a:latin typeface="Comic Sans MS" panose="030F0702030302020204" pitchFamily="66" charset="0"/>
            </a:rPr>
            <a:t> </a:t>
          </a:r>
          <a:r>
            <a:rPr lang="en-US" dirty="0" err="1">
              <a:latin typeface="Comic Sans MS" panose="030F0702030302020204" pitchFamily="66" charset="0"/>
            </a:rPr>
            <a:t>sgiliau</a:t>
          </a:r>
          <a:r>
            <a:rPr lang="en-US" dirty="0">
              <a:latin typeface="Comic Sans MS" panose="030F0702030302020204" pitchFamily="66" charset="0"/>
            </a:rPr>
            <a:t> </a:t>
          </a:r>
          <a:r>
            <a:rPr lang="en-US" dirty="0" err="1">
              <a:latin typeface="Comic Sans MS" panose="030F0702030302020204" pitchFamily="66" charset="0"/>
            </a:rPr>
            <a:t>llafaraedd</a:t>
          </a:r>
          <a:r>
            <a:rPr lang="en-US" dirty="0">
              <a:latin typeface="Comic Sans MS" panose="030F0702030302020204" pitchFamily="66" charset="0"/>
            </a:rPr>
            <a:t> </a:t>
          </a:r>
          <a:r>
            <a:rPr lang="en-US" dirty="0" err="1">
              <a:latin typeface="Comic Sans MS" panose="030F0702030302020204" pitchFamily="66" charset="0"/>
            </a:rPr>
            <a:t>eich</a:t>
          </a:r>
          <a:r>
            <a:rPr lang="en-US" dirty="0">
              <a:latin typeface="Comic Sans MS" panose="030F0702030302020204" pitchFamily="66" charset="0"/>
            </a:rPr>
            <a:t> </a:t>
          </a:r>
          <a:r>
            <a:rPr lang="en-US" dirty="0" err="1">
              <a:latin typeface="Comic Sans MS" panose="030F0702030302020204" pitchFamily="66" charset="0"/>
            </a:rPr>
            <a:t>hun</a:t>
          </a:r>
          <a:r>
            <a:rPr lang="en-US" dirty="0">
              <a:latin typeface="Comic Sans MS" panose="030F0702030302020204" pitchFamily="66" charset="0"/>
            </a:rPr>
            <a:t> ac </a:t>
          </a:r>
          <a:r>
            <a:rPr lang="en-US" dirty="0" err="1">
              <a:latin typeface="Comic Sans MS" panose="030F0702030302020204" pitchFamily="66" charset="0"/>
            </a:rPr>
            <a:t>ystyried</a:t>
          </a:r>
          <a:r>
            <a:rPr lang="en-US" dirty="0">
              <a:latin typeface="Comic Sans MS" panose="030F0702030302020204" pitchFamily="66" charset="0"/>
            </a:rPr>
            <a:t> </a:t>
          </a:r>
          <a:r>
            <a:rPr lang="en-US" dirty="0" err="1">
              <a:latin typeface="Comic Sans MS" panose="030F0702030302020204" pitchFamily="66" charset="0"/>
            </a:rPr>
            <a:t>sut</a:t>
          </a:r>
          <a:r>
            <a:rPr lang="en-US" dirty="0">
              <a:latin typeface="Comic Sans MS" panose="030F0702030302020204" pitchFamily="66" charset="0"/>
            </a:rPr>
            <a:t> gallant </a:t>
          </a:r>
          <a:r>
            <a:rPr lang="en-US" dirty="0" err="1">
              <a:latin typeface="Comic Sans MS" panose="030F0702030302020204" pitchFamily="66" charset="0"/>
            </a:rPr>
            <a:t>effeithio</a:t>
          </a:r>
          <a:r>
            <a:rPr lang="en-US" dirty="0">
              <a:latin typeface="Comic Sans MS" panose="030F0702030302020204" pitchFamily="66" charset="0"/>
            </a:rPr>
            <a:t> </a:t>
          </a:r>
          <a:r>
            <a:rPr lang="en-US" dirty="0" err="1">
              <a:latin typeface="Comic Sans MS" panose="030F0702030302020204" pitchFamily="66" charset="0"/>
            </a:rPr>
            <a:t>ar</a:t>
          </a:r>
          <a:r>
            <a:rPr lang="en-US" dirty="0">
              <a:latin typeface="Comic Sans MS" panose="030F0702030302020204" pitchFamily="66" charset="0"/>
            </a:rPr>
            <a:t> </a:t>
          </a:r>
          <a:r>
            <a:rPr lang="en-US" dirty="0" err="1">
              <a:latin typeface="Comic Sans MS" panose="030F0702030302020204" pitchFamily="66" charset="0"/>
            </a:rPr>
            <a:t>blant</a:t>
          </a:r>
          <a:r>
            <a:rPr lang="en-US" dirty="0">
              <a:latin typeface="Comic Sans MS" panose="030F0702030302020204" pitchFamily="66" charset="0"/>
            </a:rPr>
            <a:t>.</a:t>
          </a:r>
          <a:endParaRPr lang="en-GB" dirty="0">
            <a:latin typeface="Comic Sans MS" panose="030F0702030302020204" pitchFamily="66" charset="0"/>
          </a:endParaRPr>
        </a:p>
      </dgm:t>
    </dgm:pt>
    <dgm:pt modelId="{368161CB-0BC4-954A-8824-01A6726B3850}" type="parTrans" cxnId="{7FA67082-BB1D-6D4C-AAFB-B105DEF8F0D7}">
      <dgm:prSet/>
      <dgm:spPr/>
      <dgm:t>
        <a:bodyPr/>
        <a:lstStyle/>
        <a:p>
          <a:endParaRPr lang="en-GB"/>
        </a:p>
      </dgm:t>
    </dgm:pt>
    <dgm:pt modelId="{FE97DC42-887A-0E46-A604-7CF3B4710A62}" type="sibTrans" cxnId="{7FA67082-BB1D-6D4C-AAFB-B105DEF8F0D7}">
      <dgm:prSet/>
      <dgm:spPr/>
      <dgm:t>
        <a:bodyPr/>
        <a:lstStyle/>
        <a:p>
          <a:endParaRPr lang="en-GB"/>
        </a:p>
      </dgm:t>
    </dgm:pt>
    <dgm:pt modelId="{3963EA78-52C4-C24E-955B-B53595BCF5D2}">
      <dgm:prSet/>
      <dgm:spPr/>
      <dgm:t>
        <a:bodyPr/>
        <a:lstStyle/>
        <a:p>
          <a:r>
            <a:rPr lang="en-US" dirty="0" err="1">
              <a:latin typeface="Comic Sans MS" panose="030F0702030302020204" pitchFamily="66" charset="0"/>
            </a:rPr>
            <a:t>Casglu</a:t>
          </a:r>
          <a:r>
            <a:rPr lang="en-US" dirty="0">
              <a:latin typeface="Comic Sans MS" panose="030F0702030302020204" pitchFamily="66" charset="0"/>
            </a:rPr>
            <a:t> </a:t>
          </a:r>
          <a:r>
            <a:rPr lang="en-US" dirty="0" err="1">
              <a:latin typeface="Comic Sans MS" panose="030F0702030302020204" pitchFamily="66" charset="0"/>
            </a:rPr>
            <a:t>syniadau</a:t>
          </a:r>
          <a:r>
            <a:rPr lang="en-US" dirty="0">
              <a:latin typeface="Comic Sans MS" panose="030F0702030302020204" pitchFamily="66" charset="0"/>
            </a:rPr>
            <a:t> </a:t>
          </a:r>
          <a:r>
            <a:rPr lang="en-US" dirty="0" err="1">
              <a:latin typeface="Comic Sans MS" panose="030F0702030302020204" pitchFamily="66" charset="0"/>
            </a:rPr>
            <a:t>ar</a:t>
          </a:r>
          <a:r>
            <a:rPr lang="en-US" dirty="0">
              <a:latin typeface="Comic Sans MS" panose="030F0702030302020204" pitchFamily="66" charset="0"/>
            </a:rPr>
            <a:t> </a:t>
          </a:r>
          <a:r>
            <a:rPr lang="en-US" dirty="0" err="1">
              <a:latin typeface="Comic Sans MS" panose="030F0702030302020204" pitchFamily="66" charset="0"/>
            </a:rPr>
            <a:t>sut</a:t>
          </a:r>
          <a:r>
            <a:rPr lang="en-US" dirty="0">
              <a:latin typeface="Comic Sans MS" panose="030F0702030302020204" pitchFamily="66" charset="0"/>
            </a:rPr>
            <a:t> </a:t>
          </a:r>
          <a:r>
            <a:rPr lang="en-US" dirty="0" err="1">
              <a:latin typeface="Comic Sans MS" panose="030F0702030302020204" pitchFamily="66" charset="0"/>
            </a:rPr>
            <a:t>i</a:t>
          </a:r>
          <a:r>
            <a:rPr lang="en-US" dirty="0">
              <a:latin typeface="Comic Sans MS" panose="030F0702030302020204" pitchFamily="66" charset="0"/>
            </a:rPr>
            <a:t> </a:t>
          </a:r>
          <a:r>
            <a:rPr lang="en-US" dirty="0" err="1">
              <a:latin typeface="Comic Sans MS" panose="030F0702030302020204" pitchFamily="66" charset="0"/>
            </a:rPr>
            <a:t>ddatblygu</a:t>
          </a:r>
          <a:r>
            <a:rPr lang="en-US" dirty="0">
              <a:latin typeface="Comic Sans MS" panose="030F0702030302020204" pitchFamily="66" charset="0"/>
            </a:rPr>
            <a:t> </a:t>
          </a:r>
          <a:r>
            <a:rPr lang="en-US" dirty="0" err="1">
              <a:latin typeface="Comic Sans MS" panose="030F0702030302020204" pitchFamily="66" charset="0"/>
            </a:rPr>
            <a:t>sgiliau</a:t>
          </a:r>
          <a:r>
            <a:rPr lang="en-US" dirty="0">
              <a:latin typeface="Comic Sans MS" panose="030F0702030302020204" pitchFamily="66" charset="0"/>
            </a:rPr>
            <a:t> </a:t>
          </a:r>
          <a:r>
            <a:rPr lang="en-US" dirty="0" err="1">
              <a:latin typeface="Comic Sans MS" panose="030F0702030302020204" pitchFamily="66" charset="0"/>
            </a:rPr>
            <a:t>llafaredd</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y </a:t>
          </a:r>
          <a:r>
            <a:rPr lang="en-US" dirty="0" err="1">
              <a:latin typeface="Comic Sans MS" panose="030F0702030302020204" pitchFamily="66" charset="0"/>
            </a:rPr>
            <a:t>dosbarth</a:t>
          </a:r>
          <a:r>
            <a:rPr lang="en-US" dirty="0">
              <a:latin typeface="Comic Sans MS" panose="030F0702030302020204" pitchFamily="66" charset="0"/>
            </a:rPr>
            <a:t>.</a:t>
          </a:r>
          <a:endParaRPr lang="en-GB" dirty="0">
            <a:latin typeface="Comic Sans MS" panose="030F0702030302020204" pitchFamily="66" charset="0"/>
          </a:endParaRPr>
        </a:p>
      </dgm:t>
    </dgm:pt>
    <dgm:pt modelId="{82AEFBE3-5769-024A-9A40-499472BE4C49}" type="parTrans" cxnId="{258E412D-4E62-944E-9FCA-85D1AD98191F}">
      <dgm:prSet/>
      <dgm:spPr/>
      <dgm:t>
        <a:bodyPr/>
        <a:lstStyle/>
        <a:p>
          <a:endParaRPr lang="en-GB"/>
        </a:p>
      </dgm:t>
    </dgm:pt>
    <dgm:pt modelId="{6A6ECBA4-0025-AA49-B035-85616259CC96}" type="sibTrans" cxnId="{258E412D-4E62-944E-9FCA-85D1AD98191F}">
      <dgm:prSet/>
      <dgm:spPr/>
      <dgm:t>
        <a:bodyPr/>
        <a:lstStyle/>
        <a:p>
          <a:endParaRPr lang="en-GB"/>
        </a:p>
      </dgm:t>
    </dgm:pt>
    <dgm:pt modelId="{1C6EED36-2361-884A-B498-C38A680B2B7D}" type="pres">
      <dgm:prSet presAssocID="{2A6F79C7-69B9-BC47-9820-487A893AB046}" presName="Name0" presStyleCnt="0">
        <dgm:presLayoutVars>
          <dgm:chMax val="7"/>
          <dgm:chPref val="7"/>
          <dgm:dir/>
        </dgm:presLayoutVars>
      </dgm:prSet>
      <dgm:spPr/>
    </dgm:pt>
    <dgm:pt modelId="{6A2348C5-888E-7444-9504-A94F4AE91228}" type="pres">
      <dgm:prSet presAssocID="{2A6F79C7-69B9-BC47-9820-487A893AB046}" presName="Name1" presStyleCnt="0"/>
      <dgm:spPr/>
    </dgm:pt>
    <dgm:pt modelId="{A1C9782C-7E01-F546-80E5-6A5B7AFA78FB}" type="pres">
      <dgm:prSet presAssocID="{2A6F79C7-69B9-BC47-9820-487A893AB046}" presName="cycle" presStyleCnt="0"/>
      <dgm:spPr/>
    </dgm:pt>
    <dgm:pt modelId="{F1A31CF6-9710-9E43-A76F-66007DC1B46B}" type="pres">
      <dgm:prSet presAssocID="{2A6F79C7-69B9-BC47-9820-487A893AB046}" presName="srcNode" presStyleLbl="node1" presStyleIdx="0" presStyleCnt="4"/>
      <dgm:spPr/>
    </dgm:pt>
    <dgm:pt modelId="{F52A4208-1BF1-5A40-A30A-E81B8CBC631C}" type="pres">
      <dgm:prSet presAssocID="{2A6F79C7-69B9-BC47-9820-487A893AB046}" presName="conn" presStyleLbl="parChTrans1D2" presStyleIdx="0" presStyleCnt="1"/>
      <dgm:spPr/>
    </dgm:pt>
    <dgm:pt modelId="{8AB5D34D-96EC-F34C-B4E1-8ACAFDFD434E}" type="pres">
      <dgm:prSet presAssocID="{2A6F79C7-69B9-BC47-9820-487A893AB046}" presName="extraNode" presStyleLbl="node1" presStyleIdx="0" presStyleCnt="4"/>
      <dgm:spPr/>
    </dgm:pt>
    <dgm:pt modelId="{8B8C66C6-5627-F84B-B575-819534A60E97}" type="pres">
      <dgm:prSet presAssocID="{2A6F79C7-69B9-BC47-9820-487A893AB046}" presName="dstNode" presStyleLbl="node1" presStyleIdx="0" presStyleCnt="4"/>
      <dgm:spPr/>
    </dgm:pt>
    <dgm:pt modelId="{B1F9CF88-5367-6A49-98DD-145BBB1AE01F}" type="pres">
      <dgm:prSet presAssocID="{230C04FD-2DAA-E74C-A0BF-7D9459D18ADF}" presName="text_1" presStyleLbl="node1" presStyleIdx="0" presStyleCnt="4" custLinFactNeighborX="2373" custLinFactNeighborY="2415">
        <dgm:presLayoutVars>
          <dgm:bulletEnabled val="1"/>
        </dgm:presLayoutVars>
      </dgm:prSet>
      <dgm:spPr/>
    </dgm:pt>
    <dgm:pt modelId="{AEB7526D-81CB-474C-B29C-B3A025FC9769}" type="pres">
      <dgm:prSet presAssocID="{230C04FD-2DAA-E74C-A0BF-7D9459D18ADF}" presName="accent_1" presStyleCnt="0"/>
      <dgm:spPr/>
    </dgm:pt>
    <dgm:pt modelId="{2E83A121-0F64-CF42-8DA7-53A434894C8F}" type="pres">
      <dgm:prSet presAssocID="{230C04FD-2DAA-E74C-A0BF-7D9459D18ADF}" presName="accentRepeatNode" presStyleLbl="solidFgAcc1" presStyleIdx="0" presStyleCnt="4"/>
      <dgm:spPr/>
    </dgm:pt>
    <dgm:pt modelId="{E79E07D0-F1E3-5945-9292-C557209E23E3}" type="pres">
      <dgm:prSet presAssocID="{12BBAC38-339C-9146-BB81-95942CDA1128}" presName="text_2" presStyleLbl="node1" presStyleIdx="1" presStyleCnt="4">
        <dgm:presLayoutVars>
          <dgm:bulletEnabled val="1"/>
        </dgm:presLayoutVars>
      </dgm:prSet>
      <dgm:spPr/>
    </dgm:pt>
    <dgm:pt modelId="{1B8BFACC-5432-7248-9065-2E7009B53C51}" type="pres">
      <dgm:prSet presAssocID="{12BBAC38-339C-9146-BB81-95942CDA1128}" presName="accent_2" presStyleCnt="0"/>
      <dgm:spPr/>
    </dgm:pt>
    <dgm:pt modelId="{CD1F026D-2B89-0645-A114-C6703FE4020B}" type="pres">
      <dgm:prSet presAssocID="{12BBAC38-339C-9146-BB81-95942CDA1128}" presName="accentRepeatNode" presStyleLbl="solidFgAcc1" presStyleIdx="1" presStyleCnt="4"/>
      <dgm:spPr/>
    </dgm:pt>
    <dgm:pt modelId="{76969BFE-278B-154B-A13F-D0CF2F722EC9}" type="pres">
      <dgm:prSet presAssocID="{CF35F0AF-214F-724C-9654-72381A889270}" presName="text_3" presStyleLbl="node1" presStyleIdx="2" presStyleCnt="4">
        <dgm:presLayoutVars>
          <dgm:bulletEnabled val="1"/>
        </dgm:presLayoutVars>
      </dgm:prSet>
      <dgm:spPr/>
    </dgm:pt>
    <dgm:pt modelId="{0C175798-47E1-4544-9D4D-A2653890B7A9}" type="pres">
      <dgm:prSet presAssocID="{CF35F0AF-214F-724C-9654-72381A889270}" presName="accent_3" presStyleCnt="0"/>
      <dgm:spPr/>
    </dgm:pt>
    <dgm:pt modelId="{BBC64155-0414-4443-B5E4-5170A627239D}" type="pres">
      <dgm:prSet presAssocID="{CF35F0AF-214F-724C-9654-72381A889270}" presName="accentRepeatNode" presStyleLbl="solidFgAcc1" presStyleIdx="2" presStyleCnt="4"/>
      <dgm:spPr/>
    </dgm:pt>
    <dgm:pt modelId="{E97D01E7-A6A0-874F-9791-A9E30EDC4794}" type="pres">
      <dgm:prSet presAssocID="{3963EA78-52C4-C24E-955B-B53595BCF5D2}" presName="text_4" presStyleLbl="node1" presStyleIdx="3" presStyleCnt="4">
        <dgm:presLayoutVars>
          <dgm:bulletEnabled val="1"/>
        </dgm:presLayoutVars>
      </dgm:prSet>
      <dgm:spPr/>
    </dgm:pt>
    <dgm:pt modelId="{0EEC7BB5-F772-194E-ACE7-3E96E0A60639}" type="pres">
      <dgm:prSet presAssocID="{3963EA78-52C4-C24E-955B-B53595BCF5D2}" presName="accent_4" presStyleCnt="0"/>
      <dgm:spPr/>
    </dgm:pt>
    <dgm:pt modelId="{0EE207BB-CB71-4645-9C39-9B4EECF037F4}" type="pres">
      <dgm:prSet presAssocID="{3963EA78-52C4-C24E-955B-B53595BCF5D2}" presName="accentRepeatNode" presStyleLbl="solidFgAcc1" presStyleIdx="3" presStyleCnt="4"/>
      <dgm:spPr/>
    </dgm:pt>
  </dgm:ptLst>
  <dgm:cxnLst>
    <dgm:cxn modelId="{565D7D1D-A061-DE43-8C9C-75647B0AB231}" type="presOf" srcId="{3963EA78-52C4-C24E-955B-B53595BCF5D2}" destId="{E97D01E7-A6A0-874F-9791-A9E30EDC4794}" srcOrd="0" destOrd="0" presId="urn:microsoft.com/office/officeart/2008/layout/VerticalCurvedList"/>
    <dgm:cxn modelId="{258E412D-4E62-944E-9FCA-85D1AD98191F}" srcId="{2A6F79C7-69B9-BC47-9820-487A893AB046}" destId="{3963EA78-52C4-C24E-955B-B53595BCF5D2}" srcOrd="3" destOrd="0" parTransId="{82AEFBE3-5769-024A-9A40-499472BE4C49}" sibTransId="{6A6ECBA4-0025-AA49-B035-85616259CC96}"/>
    <dgm:cxn modelId="{AA9B7936-79E3-844E-88ED-078ADEFAF717}" type="presOf" srcId="{2A6F79C7-69B9-BC47-9820-487A893AB046}" destId="{1C6EED36-2361-884A-B498-C38A680B2B7D}" srcOrd="0" destOrd="0" presId="urn:microsoft.com/office/officeart/2008/layout/VerticalCurvedList"/>
    <dgm:cxn modelId="{7FA67082-BB1D-6D4C-AAFB-B105DEF8F0D7}" srcId="{2A6F79C7-69B9-BC47-9820-487A893AB046}" destId="{CF35F0AF-214F-724C-9654-72381A889270}" srcOrd="2" destOrd="0" parTransId="{368161CB-0BC4-954A-8824-01A6726B3850}" sibTransId="{FE97DC42-887A-0E46-A604-7CF3B4710A62}"/>
    <dgm:cxn modelId="{8C5005A7-FCA1-1642-8FE4-974F63DB9129}" type="presOf" srcId="{C77ABE62-9225-114E-B980-5F2D9EF816D8}" destId="{F52A4208-1BF1-5A40-A30A-E81B8CBC631C}" srcOrd="0" destOrd="0" presId="urn:microsoft.com/office/officeart/2008/layout/VerticalCurvedList"/>
    <dgm:cxn modelId="{F63D36BF-675D-1140-9AE7-47511F282D2B}" type="presOf" srcId="{CF35F0AF-214F-724C-9654-72381A889270}" destId="{76969BFE-278B-154B-A13F-D0CF2F722EC9}" srcOrd="0" destOrd="0" presId="urn:microsoft.com/office/officeart/2008/layout/VerticalCurvedList"/>
    <dgm:cxn modelId="{BDC18FE5-D6E2-F74C-AC2A-403C80BEA3D3}" srcId="{2A6F79C7-69B9-BC47-9820-487A893AB046}" destId="{12BBAC38-339C-9146-BB81-95942CDA1128}" srcOrd="1" destOrd="0" parTransId="{2B64928F-2153-4A4F-A88B-32799D41C7EA}" sibTransId="{5B997473-8414-D84D-9AD4-D9AF34AE3CB4}"/>
    <dgm:cxn modelId="{CDE132E6-C38C-5D4F-AA43-5B5E35BDC5A2}" srcId="{2A6F79C7-69B9-BC47-9820-487A893AB046}" destId="{230C04FD-2DAA-E74C-A0BF-7D9459D18ADF}" srcOrd="0" destOrd="0" parTransId="{39051EAE-8B13-E54E-B2FF-5BC3938E741B}" sibTransId="{C77ABE62-9225-114E-B980-5F2D9EF816D8}"/>
    <dgm:cxn modelId="{6171E1E6-B706-764C-98C5-F61C7EB48445}" type="presOf" srcId="{230C04FD-2DAA-E74C-A0BF-7D9459D18ADF}" destId="{B1F9CF88-5367-6A49-98DD-145BBB1AE01F}" srcOrd="0" destOrd="0" presId="urn:microsoft.com/office/officeart/2008/layout/VerticalCurvedList"/>
    <dgm:cxn modelId="{F297E4F2-F4E2-0E47-84C5-F2807B280FA1}" type="presOf" srcId="{12BBAC38-339C-9146-BB81-95942CDA1128}" destId="{E79E07D0-F1E3-5945-9292-C557209E23E3}" srcOrd="0" destOrd="0" presId="urn:microsoft.com/office/officeart/2008/layout/VerticalCurvedList"/>
    <dgm:cxn modelId="{496A2ABD-B62A-3A42-8A06-3E0AEDA76B48}" type="presParOf" srcId="{1C6EED36-2361-884A-B498-C38A680B2B7D}" destId="{6A2348C5-888E-7444-9504-A94F4AE91228}" srcOrd="0" destOrd="0" presId="urn:microsoft.com/office/officeart/2008/layout/VerticalCurvedList"/>
    <dgm:cxn modelId="{722B1F21-1757-5D4D-B27F-F2FD61780F66}" type="presParOf" srcId="{6A2348C5-888E-7444-9504-A94F4AE91228}" destId="{A1C9782C-7E01-F546-80E5-6A5B7AFA78FB}" srcOrd="0" destOrd="0" presId="urn:microsoft.com/office/officeart/2008/layout/VerticalCurvedList"/>
    <dgm:cxn modelId="{BC04A052-D168-834F-BFF0-7526B94EFEC6}" type="presParOf" srcId="{A1C9782C-7E01-F546-80E5-6A5B7AFA78FB}" destId="{F1A31CF6-9710-9E43-A76F-66007DC1B46B}" srcOrd="0" destOrd="0" presId="urn:microsoft.com/office/officeart/2008/layout/VerticalCurvedList"/>
    <dgm:cxn modelId="{2AFD33A8-621C-2943-B130-F1BD739B37F9}" type="presParOf" srcId="{A1C9782C-7E01-F546-80E5-6A5B7AFA78FB}" destId="{F52A4208-1BF1-5A40-A30A-E81B8CBC631C}" srcOrd="1" destOrd="0" presId="urn:microsoft.com/office/officeart/2008/layout/VerticalCurvedList"/>
    <dgm:cxn modelId="{EB1D8A00-9785-B546-B62D-8BD29FF5C4B5}" type="presParOf" srcId="{A1C9782C-7E01-F546-80E5-6A5B7AFA78FB}" destId="{8AB5D34D-96EC-F34C-B4E1-8ACAFDFD434E}" srcOrd="2" destOrd="0" presId="urn:microsoft.com/office/officeart/2008/layout/VerticalCurvedList"/>
    <dgm:cxn modelId="{5D889CFB-A91C-2F4B-949A-E1F2FA91F6E6}" type="presParOf" srcId="{A1C9782C-7E01-F546-80E5-6A5B7AFA78FB}" destId="{8B8C66C6-5627-F84B-B575-819534A60E97}" srcOrd="3" destOrd="0" presId="urn:microsoft.com/office/officeart/2008/layout/VerticalCurvedList"/>
    <dgm:cxn modelId="{D496584A-A9DF-9048-BCFC-67BBAAAB6762}" type="presParOf" srcId="{6A2348C5-888E-7444-9504-A94F4AE91228}" destId="{B1F9CF88-5367-6A49-98DD-145BBB1AE01F}" srcOrd="1" destOrd="0" presId="urn:microsoft.com/office/officeart/2008/layout/VerticalCurvedList"/>
    <dgm:cxn modelId="{B9A68C3D-BC44-4D4E-A1B4-330791DA5CF5}" type="presParOf" srcId="{6A2348C5-888E-7444-9504-A94F4AE91228}" destId="{AEB7526D-81CB-474C-B29C-B3A025FC9769}" srcOrd="2" destOrd="0" presId="urn:microsoft.com/office/officeart/2008/layout/VerticalCurvedList"/>
    <dgm:cxn modelId="{B5FDE8AB-95ED-4443-9281-3EAD094E26E8}" type="presParOf" srcId="{AEB7526D-81CB-474C-B29C-B3A025FC9769}" destId="{2E83A121-0F64-CF42-8DA7-53A434894C8F}" srcOrd="0" destOrd="0" presId="urn:microsoft.com/office/officeart/2008/layout/VerticalCurvedList"/>
    <dgm:cxn modelId="{CD7A248D-6BB5-644A-8E00-A8BE53B0969B}" type="presParOf" srcId="{6A2348C5-888E-7444-9504-A94F4AE91228}" destId="{E79E07D0-F1E3-5945-9292-C557209E23E3}" srcOrd="3" destOrd="0" presId="urn:microsoft.com/office/officeart/2008/layout/VerticalCurvedList"/>
    <dgm:cxn modelId="{478A4882-7BB8-8646-99EC-E0825DDF91B2}" type="presParOf" srcId="{6A2348C5-888E-7444-9504-A94F4AE91228}" destId="{1B8BFACC-5432-7248-9065-2E7009B53C51}" srcOrd="4" destOrd="0" presId="urn:microsoft.com/office/officeart/2008/layout/VerticalCurvedList"/>
    <dgm:cxn modelId="{FE3BDCB3-7DDA-3F47-B8E5-740FE4E7E989}" type="presParOf" srcId="{1B8BFACC-5432-7248-9065-2E7009B53C51}" destId="{CD1F026D-2B89-0645-A114-C6703FE4020B}" srcOrd="0" destOrd="0" presId="urn:microsoft.com/office/officeart/2008/layout/VerticalCurvedList"/>
    <dgm:cxn modelId="{746EDEF5-1BAF-4C42-8CFF-220860370162}" type="presParOf" srcId="{6A2348C5-888E-7444-9504-A94F4AE91228}" destId="{76969BFE-278B-154B-A13F-D0CF2F722EC9}" srcOrd="5" destOrd="0" presId="urn:microsoft.com/office/officeart/2008/layout/VerticalCurvedList"/>
    <dgm:cxn modelId="{F2252555-3F28-D84E-996C-EC94B3898D0E}" type="presParOf" srcId="{6A2348C5-888E-7444-9504-A94F4AE91228}" destId="{0C175798-47E1-4544-9D4D-A2653890B7A9}" srcOrd="6" destOrd="0" presId="urn:microsoft.com/office/officeart/2008/layout/VerticalCurvedList"/>
    <dgm:cxn modelId="{71D2D2B6-9070-5447-AA9B-A5DB4683E93F}" type="presParOf" srcId="{0C175798-47E1-4544-9D4D-A2653890B7A9}" destId="{BBC64155-0414-4443-B5E4-5170A627239D}" srcOrd="0" destOrd="0" presId="urn:microsoft.com/office/officeart/2008/layout/VerticalCurvedList"/>
    <dgm:cxn modelId="{E1E1A34C-2DD3-DD43-BC3E-12A29AB39B5E}" type="presParOf" srcId="{6A2348C5-888E-7444-9504-A94F4AE91228}" destId="{E97D01E7-A6A0-874F-9791-A9E30EDC4794}" srcOrd="7" destOrd="0" presId="urn:microsoft.com/office/officeart/2008/layout/VerticalCurvedList"/>
    <dgm:cxn modelId="{DF20AB14-750A-AD46-B092-82A4CC1C12B0}" type="presParOf" srcId="{6A2348C5-888E-7444-9504-A94F4AE91228}" destId="{0EEC7BB5-F772-194E-ACE7-3E96E0A60639}" srcOrd="8" destOrd="0" presId="urn:microsoft.com/office/officeart/2008/layout/VerticalCurvedList"/>
    <dgm:cxn modelId="{A5354E08-5819-8E4E-998C-D21C850D83A9}" type="presParOf" srcId="{0EEC7BB5-F772-194E-ACE7-3E96E0A60639}" destId="{0EE207BB-CB71-4645-9C39-9B4EECF037F4}"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6FDDCE-AB5A-384B-A8E1-45643A7858CE}" type="doc">
      <dgm:prSet loTypeId="urn:microsoft.com/office/officeart/2005/8/layout/cycle7" loCatId="" qsTypeId="urn:microsoft.com/office/officeart/2005/8/quickstyle/simple1" qsCatId="simple" csTypeId="urn:microsoft.com/office/officeart/2005/8/colors/colorful5" csCatId="colorful" phldr="1"/>
      <dgm:spPr/>
      <dgm:t>
        <a:bodyPr/>
        <a:lstStyle/>
        <a:p>
          <a:endParaRPr lang="en-GB"/>
        </a:p>
      </dgm:t>
    </dgm:pt>
    <dgm:pt modelId="{760D3454-E20E-D245-BC7F-1873792348FA}">
      <dgm:prSet phldrT="[Text]"/>
      <dgm:spPr/>
      <dgm:t>
        <a:bodyPr/>
        <a:lstStyle/>
        <a:p>
          <a:r>
            <a:rPr lang="en-GB" dirty="0" err="1"/>
            <a:t>Llafar</a:t>
          </a:r>
          <a:endParaRPr lang="en-GB" dirty="0"/>
        </a:p>
      </dgm:t>
    </dgm:pt>
    <dgm:pt modelId="{92C051EF-B730-C943-802F-E3FF342FE832}" type="parTrans" cxnId="{E78E2147-B341-8B4D-9631-2B95C8A67568}">
      <dgm:prSet/>
      <dgm:spPr/>
      <dgm:t>
        <a:bodyPr/>
        <a:lstStyle/>
        <a:p>
          <a:endParaRPr lang="en-GB"/>
        </a:p>
      </dgm:t>
    </dgm:pt>
    <dgm:pt modelId="{6816AB4E-3F67-8041-97BD-27234F2389DA}" type="sibTrans" cxnId="{E78E2147-B341-8B4D-9631-2B95C8A67568}">
      <dgm:prSet/>
      <dgm:spPr/>
      <dgm:t>
        <a:bodyPr/>
        <a:lstStyle/>
        <a:p>
          <a:endParaRPr lang="en-GB"/>
        </a:p>
      </dgm:t>
    </dgm:pt>
    <dgm:pt modelId="{58DC4FC8-D4D4-8B4D-9AA6-B6C28C6D5E9A}">
      <dgm:prSet phldrT="[Text]"/>
      <dgm:spPr/>
      <dgm:t>
        <a:bodyPr/>
        <a:lstStyle/>
        <a:p>
          <a:r>
            <a:rPr lang="en-GB" dirty="0" err="1"/>
            <a:t>Ysgrifennu</a:t>
          </a:r>
          <a:endParaRPr lang="en-GB" dirty="0"/>
        </a:p>
      </dgm:t>
    </dgm:pt>
    <dgm:pt modelId="{D9216ABF-5054-9042-967E-7F84323A33CC}" type="parTrans" cxnId="{390A516A-7FD4-A549-A031-DC474FFBE59E}">
      <dgm:prSet/>
      <dgm:spPr/>
      <dgm:t>
        <a:bodyPr/>
        <a:lstStyle/>
        <a:p>
          <a:endParaRPr lang="en-GB"/>
        </a:p>
      </dgm:t>
    </dgm:pt>
    <dgm:pt modelId="{D7B0B111-2CA9-0E46-BE9C-D8C09CDC6F43}" type="sibTrans" cxnId="{390A516A-7FD4-A549-A031-DC474FFBE59E}">
      <dgm:prSet/>
      <dgm:spPr/>
      <dgm:t>
        <a:bodyPr/>
        <a:lstStyle/>
        <a:p>
          <a:endParaRPr lang="en-GB"/>
        </a:p>
      </dgm:t>
    </dgm:pt>
    <dgm:pt modelId="{1D21CFAF-D969-C94C-815F-517A45FA0C5E}">
      <dgm:prSet phldrT="[Text]"/>
      <dgm:spPr/>
      <dgm:t>
        <a:bodyPr/>
        <a:lstStyle/>
        <a:p>
          <a:r>
            <a:rPr lang="en-GB" dirty="0" err="1"/>
            <a:t>Darllen</a:t>
          </a:r>
          <a:endParaRPr lang="en-GB" dirty="0"/>
        </a:p>
      </dgm:t>
    </dgm:pt>
    <dgm:pt modelId="{BC744608-F8A4-2A46-AC33-C638979FB555}" type="parTrans" cxnId="{9DE445A2-E0DC-5A4B-B970-CCC8221C9BC7}">
      <dgm:prSet/>
      <dgm:spPr/>
      <dgm:t>
        <a:bodyPr/>
        <a:lstStyle/>
        <a:p>
          <a:endParaRPr lang="en-GB"/>
        </a:p>
      </dgm:t>
    </dgm:pt>
    <dgm:pt modelId="{978775F4-FF9C-F94C-A577-1EB366E5C8FB}" type="sibTrans" cxnId="{9DE445A2-E0DC-5A4B-B970-CCC8221C9BC7}">
      <dgm:prSet/>
      <dgm:spPr/>
      <dgm:t>
        <a:bodyPr/>
        <a:lstStyle/>
        <a:p>
          <a:endParaRPr lang="en-GB"/>
        </a:p>
      </dgm:t>
    </dgm:pt>
    <dgm:pt modelId="{983A1383-7419-EF4A-B7D6-1DAF94E7376D}" type="pres">
      <dgm:prSet presAssocID="{DC6FDDCE-AB5A-384B-A8E1-45643A7858CE}" presName="Name0" presStyleCnt="0">
        <dgm:presLayoutVars>
          <dgm:dir/>
          <dgm:resizeHandles val="exact"/>
        </dgm:presLayoutVars>
      </dgm:prSet>
      <dgm:spPr/>
    </dgm:pt>
    <dgm:pt modelId="{DD1A1BDC-4E3C-FB4C-ACAF-743ECB757CBC}" type="pres">
      <dgm:prSet presAssocID="{760D3454-E20E-D245-BC7F-1873792348FA}" presName="node" presStyleLbl="node1" presStyleIdx="0" presStyleCnt="3">
        <dgm:presLayoutVars>
          <dgm:bulletEnabled val="1"/>
        </dgm:presLayoutVars>
      </dgm:prSet>
      <dgm:spPr/>
    </dgm:pt>
    <dgm:pt modelId="{BF1A39D3-DDE6-1A45-A219-24C6682AEFCE}" type="pres">
      <dgm:prSet presAssocID="{6816AB4E-3F67-8041-97BD-27234F2389DA}" presName="sibTrans" presStyleLbl="sibTrans2D1" presStyleIdx="0" presStyleCnt="3"/>
      <dgm:spPr/>
    </dgm:pt>
    <dgm:pt modelId="{A97299E8-03B9-8F4E-B73B-375F86193100}" type="pres">
      <dgm:prSet presAssocID="{6816AB4E-3F67-8041-97BD-27234F2389DA}" presName="connectorText" presStyleLbl="sibTrans2D1" presStyleIdx="0" presStyleCnt="3"/>
      <dgm:spPr/>
    </dgm:pt>
    <dgm:pt modelId="{B2EFD02E-A97F-5F41-A0D8-459A4EE3841A}" type="pres">
      <dgm:prSet presAssocID="{58DC4FC8-D4D4-8B4D-9AA6-B6C28C6D5E9A}" presName="node" presStyleLbl="node1" presStyleIdx="1" presStyleCnt="3">
        <dgm:presLayoutVars>
          <dgm:bulletEnabled val="1"/>
        </dgm:presLayoutVars>
      </dgm:prSet>
      <dgm:spPr/>
    </dgm:pt>
    <dgm:pt modelId="{E1DC3C55-814F-2146-8360-5E23DE73D439}" type="pres">
      <dgm:prSet presAssocID="{D7B0B111-2CA9-0E46-BE9C-D8C09CDC6F43}" presName="sibTrans" presStyleLbl="sibTrans2D1" presStyleIdx="1" presStyleCnt="3"/>
      <dgm:spPr/>
    </dgm:pt>
    <dgm:pt modelId="{9FC7F4D6-21F0-B243-8361-2D5CB6FE12A9}" type="pres">
      <dgm:prSet presAssocID="{D7B0B111-2CA9-0E46-BE9C-D8C09CDC6F43}" presName="connectorText" presStyleLbl="sibTrans2D1" presStyleIdx="1" presStyleCnt="3"/>
      <dgm:spPr/>
    </dgm:pt>
    <dgm:pt modelId="{F2203ABA-EB33-EE46-974D-8DB96B206950}" type="pres">
      <dgm:prSet presAssocID="{1D21CFAF-D969-C94C-815F-517A45FA0C5E}" presName="node" presStyleLbl="node1" presStyleIdx="2" presStyleCnt="3">
        <dgm:presLayoutVars>
          <dgm:bulletEnabled val="1"/>
        </dgm:presLayoutVars>
      </dgm:prSet>
      <dgm:spPr/>
    </dgm:pt>
    <dgm:pt modelId="{822ED483-6E8A-2140-96C4-7E779AA0D94C}" type="pres">
      <dgm:prSet presAssocID="{978775F4-FF9C-F94C-A577-1EB366E5C8FB}" presName="sibTrans" presStyleLbl="sibTrans2D1" presStyleIdx="2" presStyleCnt="3"/>
      <dgm:spPr/>
    </dgm:pt>
    <dgm:pt modelId="{59991783-DF43-E54E-A204-9B64AEC821DA}" type="pres">
      <dgm:prSet presAssocID="{978775F4-FF9C-F94C-A577-1EB366E5C8FB}" presName="connectorText" presStyleLbl="sibTrans2D1" presStyleIdx="2" presStyleCnt="3"/>
      <dgm:spPr/>
    </dgm:pt>
  </dgm:ptLst>
  <dgm:cxnLst>
    <dgm:cxn modelId="{7789860D-7D70-2D43-AC87-301BAAB6335D}" type="presOf" srcId="{D7B0B111-2CA9-0E46-BE9C-D8C09CDC6F43}" destId="{9FC7F4D6-21F0-B243-8361-2D5CB6FE12A9}" srcOrd="1" destOrd="0" presId="urn:microsoft.com/office/officeart/2005/8/layout/cycle7"/>
    <dgm:cxn modelId="{B698931B-E6E9-C942-8478-0E07B33632A3}" type="presOf" srcId="{760D3454-E20E-D245-BC7F-1873792348FA}" destId="{DD1A1BDC-4E3C-FB4C-ACAF-743ECB757CBC}" srcOrd="0" destOrd="0" presId="urn:microsoft.com/office/officeart/2005/8/layout/cycle7"/>
    <dgm:cxn modelId="{F183D961-AA8D-3142-84D1-F598D49F8D9D}" type="presOf" srcId="{6816AB4E-3F67-8041-97BD-27234F2389DA}" destId="{BF1A39D3-DDE6-1A45-A219-24C6682AEFCE}" srcOrd="0" destOrd="0" presId="urn:microsoft.com/office/officeart/2005/8/layout/cycle7"/>
    <dgm:cxn modelId="{3878B362-2615-034E-BF96-C2EA513ED39C}" type="presOf" srcId="{978775F4-FF9C-F94C-A577-1EB366E5C8FB}" destId="{59991783-DF43-E54E-A204-9B64AEC821DA}" srcOrd="1" destOrd="0" presId="urn:microsoft.com/office/officeart/2005/8/layout/cycle7"/>
    <dgm:cxn modelId="{E78E2147-B341-8B4D-9631-2B95C8A67568}" srcId="{DC6FDDCE-AB5A-384B-A8E1-45643A7858CE}" destId="{760D3454-E20E-D245-BC7F-1873792348FA}" srcOrd="0" destOrd="0" parTransId="{92C051EF-B730-C943-802F-E3FF342FE832}" sibTransId="{6816AB4E-3F67-8041-97BD-27234F2389DA}"/>
    <dgm:cxn modelId="{390A516A-7FD4-A549-A031-DC474FFBE59E}" srcId="{DC6FDDCE-AB5A-384B-A8E1-45643A7858CE}" destId="{58DC4FC8-D4D4-8B4D-9AA6-B6C28C6D5E9A}" srcOrd="1" destOrd="0" parTransId="{D9216ABF-5054-9042-967E-7F84323A33CC}" sibTransId="{D7B0B111-2CA9-0E46-BE9C-D8C09CDC6F43}"/>
    <dgm:cxn modelId="{D19E4A4E-1A7E-6347-AC32-5055F4AFDC3F}" type="presOf" srcId="{58DC4FC8-D4D4-8B4D-9AA6-B6C28C6D5E9A}" destId="{B2EFD02E-A97F-5F41-A0D8-459A4EE3841A}" srcOrd="0" destOrd="0" presId="urn:microsoft.com/office/officeart/2005/8/layout/cycle7"/>
    <dgm:cxn modelId="{BC608A74-70FD-1145-963B-4907D39380A2}" type="presOf" srcId="{1D21CFAF-D969-C94C-815F-517A45FA0C5E}" destId="{F2203ABA-EB33-EE46-974D-8DB96B206950}" srcOrd="0" destOrd="0" presId="urn:microsoft.com/office/officeart/2005/8/layout/cycle7"/>
    <dgm:cxn modelId="{DC92B079-44E2-334F-A827-092EADF9FE20}" type="presOf" srcId="{D7B0B111-2CA9-0E46-BE9C-D8C09CDC6F43}" destId="{E1DC3C55-814F-2146-8360-5E23DE73D439}" srcOrd="0" destOrd="0" presId="urn:microsoft.com/office/officeart/2005/8/layout/cycle7"/>
    <dgm:cxn modelId="{9DE445A2-E0DC-5A4B-B970-CCC8221C9BC7}" srcId="{DC6FDDCE-AB5A-384B-A8E1-45643A7858CE}" destId="{1D21CFAF-D969-C94C-815F-517A45FA0C5E}" srcOrd="2" destOrd="0" parTransId="{BC744608-F8A4-2A46-AC33-C638979FB555}" sibTransId="{978775F4-FF9C-F94C-A577-1EB366E5C8FB}"/>
    <dgm:cxn modelId="{460561B3-0A5D-C14B-B983-FFA3B6B15B0F}" type="presOf" srcId="{978775F4-FF9C-F94C-A577-1EB366E5C8FB}" destId="{822ED483-6E8A-2140-96C4-7E779AA0D94C}" srcOrd="0" destOrd="0" presId="urn:microsoft.com/office/officeart/2005/8/layout/cycle7"/>
    <dgm:cxn modelId="{50887AC2-4D49-1F44-9E63-3C1C9FE539AE}" type="presOf" srcId="{6816AB4E-3F67-8041-97BD-27234F2389DA}" destId="{A97299E8-03B9-8F4E-B73B-375F86193100}" srcOrd="1" destOrd="0" presId="urn:microsoft.com/office/officeart/2005/8/layout/cycle7"/>
    <dgm:cxn modelId="{5DA4C9FB-3EBF-9247-8BF5-3BD4DF615D6F}" type="presOf" srcId="{DC6FDDCE-AB5A-384B-A8E1-45643A7858CE}" destId="{983A1383-7419-EF4A-B7D6-1DAF94E7376D}" srcOrd="0" destOrd="0" presId="urn:microsoft.com/office/officeart/2005/8/layout/cycle7"/>
    <dgm:cxn modelId="{9AEDAF10-420A-9541-B048-C59FE4CA06D7}" type="presParOf" srcId="{983A1383-7419-EF4A-B7D6-1DAF94E7376D}" destId="{DD1A1BDC-4E3C-FB4C-ACAF-743ECB757CBC}" srcOrd="0" destOrd="0" presId="urn:microsoft.com/office/officeart/2005/8/layout/cycle7"/>
    <dgm:cxn modelId="{1B6E2C42-4542-6040-8AA0-3BD2E6F48F62}" type="presParOf" srcId="{983A1383-7419-EF4A-B7D6-1DAF94E7376D}" destId="{BF1A39D3-DDE6-1A45-A219-24C6682AEFCE}" srcOrd="1" destOrd="0" presId="urn:microsoft.com/office/officeart/2005/8/layout/cycle7"/>
    <dgm:cxn modelId="{158090F5-1171-854B-8221-14FE5C479860}" type="presParOf" srcId="{BF1A39D3-DDE6-1A45-A219-24C6682AEFCE}" destId="{A97299E8-03B9-8F4E-B73B-375F86193100}" srcOrd="0" destOrd="0" presId="urn:microsoft.com/office/officeart/2005/8/layout/cycle7"/>
    <dgm:cxn modelId="{C030E066-AB44-D84C-ADE7-123147E69BB7}" type="presParOf" srcId="{983A1383-7419-EF4A-B7D6-1DAF94E7376D}" destId="{B2EFD02E-A97F-5F41-A0D8-459A4EE3841A}" srcOrd="2" destOrd="0" presId="urn:microsoft.com/office/officeart/2005/8/layout/cycle7"/>
    <dgm:cxn modelId="{6C851416-DFB0-584E-BFCD-5250E0342FC4}" type="presParOf" srcId="{983A1383-7419-EF4A-B7D6-1DAF94E7376D}" destId="{E1DC3C55-814F-2146-8360-5E23DE73D439}" srcOrd="3" destOrd="0" presId="urn:microsoft.com/office/officeart/2005/8/layout/cycle7"/>
    <dgm:cxn modelId="{D88459EF-6D5C-6141-9176-602756AE7DC5}" type="presParOf" srcId="{E1DC3C55-814F-2146-8360-5E23DE73D439}" destId="{9FC7F4D6-21F0-B243-8361-2D5CB6FE12A9}" srcOrd="0" destOrd="0" presId="urn:microsoft.com/office/officeart/2005/8/layout/cycle7"/>
    <dgm:cxn modelId="{CCF37C74-1E40-6B47-8DF5-CACFAA74F10E}" type="presParOf" srcId="{983A1383-7419-EF4A-B7D6-1DAF94E7376D}" destId="{F2203ABA-EB33-EE46-974D-8DB96B206950}" srcOrd="4" destOrd="0" presId="urn:microsoft.com/office/officeart/2005/8/layout/cycle7"/>
    <dgm:cxn modelId="{1BE875AE-DD28-E24B-9E95-EFF0AA9093B5}" type="presParOf" srcId="{983A1383-7419-EF4A-B7D6-1DAF94E7376D}" destId="{822ED483-6E8A-2140-96C4-7E779AA0D94C}" srcOrd="5" destOrd="0" presId="urn:microsoft.com/office/officeart/2005/8/layout/cycle7"/>
    <dgm:cxn modelId="{FAFC4570-DA23-AF4C-B93C-C6E0141D18F9}" type="presParOf" srcId="{822ED483-6E8A-2140-96C4-7E779AA0D94C}" destId="{59991783-DF43-E54E-A204-9B64AEC821DA}"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973D7-B0F9-4904-BF3C-7DE03D9B5719}">
      <dsp:nvSpPr>
        <dsp:cNvPr id="0" name=""/>
        <dsp:cNvSpPr/>
      </dsp:nvSpPr>
      <dsp:spPr>
        <a:xfrm rot="3683413">
          <a:off x="1537308" y="3289369"/>
          <a:ext cx="867258" cy="53085"/>
        </a:xfrm>
        <a:custGeom>
          <a:avLst/>
          <a:gdLst/>
          <a:ahLst/>
          <a:cxnLst/>
          <a:rect l="0" t="0" r="0" b="0"/>
          <a:pathLst>
            <a:path>
              <a:moveTo>
                <a:pt x="0" y="26542"/>
              </a:moveTo>
              <a:lnTo>
                <a:pt x="867258" y="265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95FD51-EC6F-4904-9263-F6D38B1D3CD1}">
      <dsp:nvSpPr>
        <dsp:cNvPr id="0" name=""/>
        <dsp:cNvSpPr/>
      </dsp:nvSpPr>
      <dsp:spPr>
        <a:xfrm rot="1316359">
          <a:off x="2014733" y="2663896"/>
          <a:ext cx="614403" cy="53085"/>
        </a:xfrm>
        <a:custGeom>
          <a:avLst/>
          <a:gdLst/>
          <a:ahLst/>
          <a:cxnLst/>
          <a:rect l="0" t="0" r="0" b="0"/>
          <a:pathLst>
            <a:path>
              <a:moveTo>
                <a:pt x="0" y="26542"/>
              </a:moveTo>
              <a:lnTo>
                <a:pt x="614403" y="265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2A08BE-2927-4F7C-86B1-3D638CA3C83D}">
      <dsp:nvSpPr>
        <dsp:cNvPr id="0" name=""/>
        <dsp:cNvSpPr/>
      </dsp:nvSpPr>
      <dsp:spPr>
        <a:xfrm rot="20287237">
          <a:off x="2014677" y="1949423"/>
          <a:ext cx="619311" cy="53085"/>
        </a:xfrm>
        <a:custGeom>
          <a:avLst/>
          <a:gdLst/>
          <a:ahLst/>
          <a:cxnLst/>
          <a:rect l="0" t="0" r="0" b="0"/>
          <a:pathLst>
            <a:path>
              <a:moveTo>
                <a:pt x="0" y="26542"/>
              </a:moveTo>
              <a:lnTo>
                <a:pt x="619311" y="265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3419500-BC82-48BD-B4AE-67A3DD9C44FF}">
      <dsp:nvSpPr>
        <dsp:cNvPr id="0" name=""/>
        <dsp:cNvSpPr/>
      </dsp:nvSpPr>
      <dsp:spPr>
        <a:xfrm rot="17916587">
          <a:off x="1537308" y="1323834"/>
          <a:ext cx="867258" cy="53085"/>
        </a:xfrm>
        <a:custGeom>
          <a:avLst/>
          <a:gdLst/>
          <a:ahLst/>
          <a:cxnLst/>
          <a:rect l="0" t="0" r="0" b="0"/>
          <a:pathLst>
            <a:path>
              <a:moveTo>
                <a:pt x="0" y="26542"/>
              </a:moveTo>
              <a:lnTo>
                <a:pt x="867258" y="265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30BC4F-FDFD-4CED-B696-BF0D312F4A63}">
      <dsp:nvSpPr>
        <dsp:cNvPr id="0" name=""/>
        <dsp:cNvSpPr/>
      </dsp:nvSpPr>
      <dsp:spPr>
        <a:xfrm>
          <a:off x="574778" y="1473025"/>
          <a:ext cx="1720238" cy="172023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8000" r="-1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308E3-B0C0-4F32-B568-A8D14BC8D686}">
      <dsp:nvSpPr>
        <dsp:cNvPr id="0" name=""/>
        <dsp:cNvSpPr/>
      </dsp:nvSpPr>
      <dsp:spPr>
        <a:xfrm>
          <a:off x="1909622" y="562"/>
          <a:ext cx="1032143" cy="10321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Calibri Light" panose="020F0302020204030204"/>
            </a:rPr>
            <a:t>Rhan 1</a:t>
          </a:r>
          <a:endParaRPr lang="en-US" sz="2500" kern="1200"/>
        </a:p>
      </dsp:txBody>
      <dsp:txXfrm>
        <a:off x="2060776" y="151716"/>
        <a:ext cx="729835" cy="729835"/>
      </dsp:txXfrm>
    </dsp:sp>
    <dsp:sp modelId="{1F354926-8085-4C02-82FE-B114BB982774}">
      <dsp:nvSpPr>
        <dsp:cNvPr id="0" name=""/>
        <dsp:cNvSpPr/>
      </dsp:nvSpPr>
      <dsp:spPr>
        <a:xfrm>
          <a:off x="3044980" y="562"/>
          <a:ext cx="1548215" cy="103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err="1">
              <a:latin typeface="Comic Sans MS" panose="030F0702030302020204" pitchFamily="66" charset="0"/>
            </a:rPr>
            <a:t>Llafar</a:t>
          </a:r>
          <a:r>
            <a:rPr lang="en-US" sz="2000" kern="1200" dirty="0">
              <a:latin typeface="Comic Sans MS" panose="030F0702030302020204" pitchFamily="66" charset="0"/>
            </a:rPr>
            <a:t> a </a:t>
          </a:r>
          <a:r>
            <a:rPr lang="en-US" sz="2000" kern="1200" dirty="0" err="1">
              <a:latin typeface="Comic Sans MS" panose="030F0702030302020204" pitchFamily="66" charset="0"/>
            </a:rPr>
            <a:t>Gwrando</a:t>
          </a:r>
          <a:endParaRPr lang="en-US" sz="2000" kern="1200" dirty="0">
            <a:latin typeface="Comic Sans MS" panose="030F0702030302020204" pitchFamily="66" charset="0"/>
          </a:endParaRPr>
        </a:p>
        <a:p>
          <a:pPr marL="228600" lvl="1" indent="-228600" algn="l" defTabSz="889000" rtl="0">
            <a:lnSpc>
              <a:spcPct val="90000"/>
            </a:lnSpc>
            <a:spcBef>
              <a:spcPct val="0"/>
            </a:spcBef>
            <a:spcAft>
              <a:spcPct val="15000"/>
            </a:spcAft>
            <a:buChar char="•"/>
          </a:pPr>
          <a:r>
            <a:rPr lang="en-US" sz="2000" kern="1200" dirty="0" err="1">
              <a:latin typeface="Comic Sans MS" panose="030F0702030302020204" pitchFamily="66" charset="0"/>
            </a:rPr>
            <a:t>Syniadau</a:t>
          </a:r>
          <a:r>
            <a:rPr lang="en-US" sz="2000" kern="1200" dirty="0">
              <a:latin typeface="Comic Sans MS" panose="030F0702030302020204" pitchFamily="66" charset="0"/>
            </a:rPr>
            <a:t> </a:t>
          </a:r>
        </a:p>
      </dsp:txBody>
      <dsp:txXfrm>
        <a:off x="3044980" y="562"/>
        <a:ext cx="1548215" cy="1032143"/>
      </dsp:txXfrm>
    </dsp:sp>
    <dsp:sp modelId="{9E9624D7-4C7B-4C5E-82F8-A9C77A2E5B70}">
      <dsp:nvSpPr>
        <dsp:cNvPr id="0" name=""/>
        <dsp:cNvSpPr/>
      </dsp:nvSpPr>
      <dsp:spPr>
        <a:xfrm>
          <a:off x="2574511" y="1152184"/>
          <a:ext cx="1032143" cy="10321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Calibri Light" panose="020F0302020204030204"/>
            </a:rPr>
            <a:t>Rhan 2</a:t>
          </a:r>
          <a:endParaRPr lang="en-US" sz="2500" kern="1200"/>
        </a:p>
      </dsp:txBody>
      <dsp:txXfrm>
        <a:off x="2725665" y="1303338"/>
        <a:ext cx="729835" cy="729835"/>
      </dsp:txXfrm>
    </dsp:sp>
    <dsp:sp modelId="{37CB1540-D94C-4AFB-8E3B-166AAA2DCA14}">
      <dsp:nvSpPr>
        <dsp:cNvPr id="0" name=""/>
        <dsp:cNvSpPr/>
      </dsp:nvSpPr>
      <dsp:spPr>
        <a:xfrm>
          <a:off x="3709869" y="1152184"/>
          <a:ext cx="1548215" cy="103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err="1">
              <a:latin typeface="Comic Sans MS" panose="030F0702030302020204" pitchFamily="66" charset="0"/>
            </a:rPr>
            <a:t>Darllen</a:t>
          </a:r>
          <a:endParaRPr lang="en-US" sz="2000" kern="1200" dirty="0">
            <a:latin typeface="Comic Sans MS" panose="030F0702030302020204" pitchFamily="66" charset="0"/>
          </a:endParaRPr>
        </a:p>
        <a:p>
          <a:pPr marL="228600" lvl="1" indent="-228600" algn="l" defTabSz="889000">
            <a:lnSpc>
              <a:spcPct val="90000"/>
            </a:lnSpc>
            <a:spcBef>
              <a:spcPct val="0"/>
            </a:spcBef>
            <a:spcAft>
              <a:spcPct val="15000"/>
            </a:spcAft>
            <a:buChar char="•"/>
          </a:pPr>
          <a:r>
            <a:rPr lang="en-US" sz="2000" kern="1200" dirty="0" err="1">
              <a:latin typeface="Comic Sans MS" panose="030F0702030302020204" pitchFamily="66" charset="0"/>
            </a:rPr>
            <a:t>Syniadau</a:t>
          </a:r>
          <a:endParaRPr lang="en-US" sz="2000" kern="1200" dirty="0">
            <a:latin typeface="Comic Sans MS" panose="030F0702030302020204" pitchFamily="66" charset="0"/>
          </a:endParaRPr>
        </a:p>
      </dsp:txBody>
      <dsp:txXfrm>
        <a:off x="3709869" y="1152184"/>
        <a:ext cx="1548215" cy="1032143"/>
      </dsp:txXfrm>
    </dsp:sp>
    <dsp:sp modelId="{2BEE6AE3-294E-4A87-9287-D847150E0421}">
      <dsp:nvSpPr>
        <dsp:cNvPr id="0" name=""/>
        <dsp:cNvSpPr/>
      </dsp:nvSpPr>
      <dsp:spPr>
        <a:xfrm>
          <a:off x="2569516" y="2481962"/>
          <a:ext cx="1032143" cy="10321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dirty="0" err="1">
              <a:latin typeface="Calibri Light" panose="020F0302020204030204"/>
            </a:rPr>
            <a:t>Rhan</a:t>
          </a:r>
          <a:r>
            <a:rPr lang="en-US" sz="2500" kern="1200" dirty="0">
              <a:latin typeface="Calibri Light" panose="020F0302020204030204"/>
            </a:rPr>
            <a:t> 3</a:t>
          </a:r>
          <a:endParaRPr lang="en-US" sz="2500" kern="1200" dirty="0"/>
        </a:p>
      </dsp:txBody>
      <dsp:txXfrm>
        <a:off x="2720670" y="2633116"/>
        <a:ext cx="729835" cy="729835"/>
      </dsp:txXfrm>
    </dsp:sp>
    <dsp:sp modelId="{5E57295F-1E7F-4EBD-AC49-895395B0FF4C}">
      <dsp:nvSpPr>
        <dsp:cNvPr id="0" name=""/>
        <dsp:cNvSpPr/>
      </dsp:nvSpPr>
      <dsp:spPr>
        <a:xfrm>
          <a:off x="3704874" y="2481962"/>
          <a:ext cx="1548215" cy="103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err="1">
              <a:latin typeface="Comic Sans MS" panose="030F0702030302020204" pitchFamily="66" charset="0"/>
            </a:rPr>
            <a:t>Ysgrifennu</a:t>
          </a:r>
          <a:endParaRPr lang="en-US" sz="2000" kern="1200" dirty="0">
            <a:latin typeface="Comic Sans MS" panose="030F0702030302020204" pitchFamily="66" charset="0"/>
          </a:endParaRPr>
        </a:p>
        <a:p>
          <a:pPr marL="228600" lvl="1" indent="-228600" algn="l" defTabSz="889000">
            <a:lnSpc>
              <a:spcPct val="90000"/>
            </a:lnSpc>
            <a:spcBef>
              <a:spcPct val="0"/>
            </a:spcBef>
            <a:spcAft>
              <a:spcPct val="15000"/>
            </a:spcAft>
            <a:buChar char="•"/>
          </a:pPr>
          <a:r>
            <a:rPr lang="en-US" sz="2000" kern="1200" dirty="0" err="1">
              <a:latin typeface="Comic Sans MS" panose="030F0702030302020204" pitchFamily="66" charset="0"/>
            </a:rPr>
            <a:t>Syniadau</a:t>
          </a:r>
          <a:endParaRPr lang="en-US" sz="2000" kern="1200" dirty="0">
            <a:latin typeface="Comic Sans MS" panose="030F0702030302020204" pitchFamily="66" charset="0"/>
          </a:endParaRPr>
        </a:p>
      </dsp:txBody>
      <dsp:txXfrm>
        <a:off x="3704874" y="2481962"/>
        <a:ext cx="1548215" cy="1032143"/>
      </dsp:txXfrm>
    </dsp:sp>
    <dsp:sp modelId="{04595F20-0417-4D48-85A6-C045A7EC5B84}">
      <dsp:nvSpPr>
        <dsp:cNvPr id="0" name=""/>
        <dsp:cNvSpPr/>
      </dsp:nvSpPr>
      <dsp:spPr>
        <a:xfrm>
          <a:off x="1909622" y="3633584"/>
          <a:ext cx="1032143" cy="10321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err="1"/>
            <a:t>Rhan</a:t>
          </a:r>
          <a:r>
            <a:rPr lang="en-US" sz="2500" kern="1200" dirty="0"/>
            <a:t> 4 </a:t>
          </a:r>
        </a:p>
      </dsp:txBody>
      <dsp:txXfrm>
        <a:off x="2060776" y="3784738"/>
        <a:ext cx="729835" cy="7298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A4208-1BF1-5A40-A30A-E81B8CBC631C}">
      <dsp:nvSpPr>
        <dsp:cNvPr id="0" name=""/>
        <dsp:cNvSpPr/>
      </dsp:nvSpPr>
      <dsp:spPr>
        <a:xfrm>
          <a:off x="-4495426" y="-689371"/>
          <a:ext cx="5355319" cy="5355319"/>
        </a:xfrm>
        <a:prstGeom prst="blockArc">
          <a:avLst>
            <a:gd name="adj1" fmla="val 18900000"/>
            <a:gd name="adj2" fmla="val 2700000"/>
            <a:gd name="adj3" fmla="val 403"/>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F9CF88-5367-6A49-98DD-145BBB1AE01F}">
      <dsp:nvSpPr>
        <dsp:cNvPr id="0" name=""/>
        <dsp:cNvSpPr/>
      </dsp:nvSpPr>
      <dsp:spPr>
        <a:xfrm>
          <a:off x="504229" y="320493"/>
          <a:ext cx="6768439" cy="61175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5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err="1">
              <a:latin typeface="Comic Sans MS" panose="030F0702030302020204" pitchFamily="66" charset="0"/>
            </a:rPr>
            <a:t>Eich</a:t>
          </a:r>
          <a:r>
            <a:rPr lang="en-US" sz="1600" kern="1200" dirty="0">
              <a:latin typeface="Comic Sans MS" panose="030F0702030302020204" pitchFamily="66" charset="0"/>
            </a:rPr>
            <a:t> </a:t>
          </a:r>
          <a:r>
            <a:rPr lang="en-US" sz="1600" kern="1200" dirty="0" err="1">
              <a:latin typeface="Comic Sans MS" panose="030F0702030302020204" pitchFamily="66" charset="0"/>
            </a:rPr>
            <a:t>cyflwyno</a:t>
          </a:r>
          <a:r>
            <a:rPr lang="en-US" sz="1600" kern="1200" dirty="0">
              <a:latin typeface="Comic Sans MS" panose="030F0702030302020204" pitchFamily="66" charset="0"/>
            </a:rPr>
            <a:t> </a:t>
          </a:r>
          <a:r>
            <a:rPr lang="en-US" sz="1600" kern="1200" dirty="0" err="1">
              <a:latin typeface="Comic Sans MS" panose="030F0702030302020204" pitchFamily="66" charset="0"/>
            </a:rPr>
            <a:t>i'r</a:t>
          </a:r>
          <a:r>
            <a:rPr lang="en-US" sz="1600" kern="1200" dirty="0">
              <a:latin typeface="Comic Sans MS" panose="030F0702030302020204" pitchFamily="66" charset="0"/>
            </a:rPr>
            <a:t> </a:t>
          </a:r>
          <a:r>
            <a:rPr lang="en-US" sz="1600" kern="1200" dirty="0" err="1">
              <a:latin typeface="Comic Sans MS" panose="030F0702030302020204" pitchFamily="66" charset="0"/>
            </a:rPr>
            <a:t>Datganiadau</a:t>
          </a:r>
          <a:r>
            <a:rPr lang="en-US" sz="1600" kern="1200" dirty="0">
              <a:latin typeface="Comic Sans MS" panose="030F0702030302020204" pitchFamily="66" charset="0"/>
            </a:rPr>
            <a:t> </a:t>
          </a:r>
          <a:r>
            <a:rPr lang="en-US" sz="1600" kern="1200" dirty="0" err="1">
              <a:latin typeface="Comic Sans MS" panose="030F0702030302020204" pitchFamily="66" charset="0"/>
            </a:rPr>
            <a:t>o'r</a:t>
          </a:r>
          <a:r>
            <a:rPr lang="en-US" sz="1600" kern="1200" dirty="0">
              <a:latin typeface="Comic Sans MS" panose="030F0702030302020204" pitchFamily="66" charset="0"/>
            </a:rPr>
            <a:t> </a:t>
          </a:r>
          <a:r>
            <a:rPr lang="en-US" sz="1600" kern="1200" dirty="0" err="1">
              <a:latin typeface="Comic Sans MS" panose="030F0702030302020204" pitchFamily="66" charset="0"/>
            </a:rPr>
            <a:t>hyn</a:t>
          </a:r>
          <a:r>
            <a:rPr lang="en-US" sz="1600" kern="1200" dirty="0">
              <a:latin typeface="Comic Sans MS" panose="030F0702030302020204" pitchFamily="66" charset="0"/>
            </a:rPr>
            <a:t> </a:t>
          </a:r>
          <a:r>
            <a:rPr lang="en-US" sz="1600" kern="1200" dirty="0" err="1">
              <a:latin typeface="Comic Sans MS" panose="030F0702030302020204" pitchFamily="66" charset="0"/>
            </a:rPr>
            <a:t>sy'n</a:t>
          </a:r>
          <a:r>
            <a:rPr lang="en-US" sz="1600" kern="1200" dirty="0">
              <a:latin typeface="Comic Sans MS" panose="030F0702030302020204" pitchFamily="66" charset="0"/>
            </a:rPr>
            <a:t> </a:t>
          </a:r>
          <a:r>
            <a:rPr lang="en-US" sz="1600" kern="1200" dirty="0" err="1">
              <a:latin typeface="Comic Sans MS" panose="030F0702030302020204" pitchFamily="66" charset="0"/>
            </a:rPr>
            <a:t>bwysig</a:t>
          </a:r>
          <a:r>
            <a:rPr lang="en-US" sz="1600" kern="1200" dirty="0">
              <a:latin typeface="Comic Sans MS" panose="030F0702030302020204" pitchFamily="66" charset="0"/>
            </a:rPr>
            <a:t>.</a:t>
          </a:r>
          <a:endParaRPr lang="en-GB" sz="1600" kern="1200" dirty="0">
            <a:latin typeface="Comic Sans MS" panose="030F0702030302020204" pitchFamily="66" charset="0"/>
          </a:endParaRPr>
        </a:p>
      </dsp:txBody>
      <dsp:txXfrm>
        <a:off x="504229" y="320493"/>
        <a:ext cx="6768439" cy="611756"/>
      </dsp:txXfrm>
    </dsp:sp>
    <dsp:sp modelId="{2E83A121-0F64-CF42-8DA7-53A434894C8F}">
      <dsp:nvSpPr>
        <dsp:cNvPr id="0" name=""/>
        <dsp:cNvSpPr/>
      </dsp:nvSpPr>
      <dsp:spPr>
        <a:xfrm>
          <a:off x="68076" y="229249"/>
          <a:ext cx="764695" cy="764695"/>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9E07D0-F1E3-5945-9292-C557209E23E3}">
      <dsp:nvSpPr>
        <dsp:cNvPr id="0" name=""/>
        <dsp:cNvSpPr/>
      </dsp:nvSpPr>
      <dsp:spPr>
        <a:xfrm>
          <a:off x="801158" y="1223513"/>
          <a:ext cx="6417704" cy="611756"/>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5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err="1">
              <a:latin typeface="Comic Sans MS" panose="030F0702030302020204" pitchFamily="66" charset="0"/>
            </a:rPr>
            <a:t>Dyfnhau</a:t>
          </a:r>
          <a:r>
            <a:rPr lang="en-US" sz="1600" kern="1200" dirty="0">
              <a:latin typeface="Comic Sans MS" panose="030F0702030302020204" pitchFamily="66" charset="0"/>
            </a:rPr>
            <a:t> </a:t>
          </a:r>
          <a:r>
            <a:rPr lang="en-US" sz="1600" kern="1200" dirty="0" err="1">
              <a:latin typeface="Comic Sans MS" panose="030F0702030302020204" pitchFamily="66" charset="0"/>
            </a:rPr>
            <a:t>eich</a:t>
          </a:r>
          <a:r>
            <a:rPr lang="en-US" sz="1600" kern="1200" dirty="0">
              <a:latin typeface="Comic Sans MS" panose="030F0702030302020204" pitchFamily="66" charset="0"/>
            </a:rPr>
            <a:t> </a:t>
          </a:r>
          <a:r>
            <a:rPr lang="en-US" sz="1600" kern="1200" dirty="0" err="1">
              <a:latin typeface="Comic Sans MS" panose="030F0702030302020204" pitchFamily="66" charset="0"/>
            </a:rPr>
            <a:t>dealltwriaeth</a:t>
          </a:r>
          <a:r>
            <a:rPr lang="en-US" sz="1600" kern="1200" dirty="0">
              <a:latin typeface="Comic Sans MS" panose="030F0702030302020204" pitchFamily="66" charset="0"/>
            </a:rPr>
            <a:t> o </a:t>
          </a:r>
          <a:r>
            <a:rPr lang="en-US" sz="1600" kern="1200" dirty="0" err="1">
              <a:latin typeface="Comic Sans MS" panose="030F0702030302020204" pitchFamily="66" charset="0"/>
            </a:rPr>
            <a:t>lafaredd</a:t>
          </a:r>
          <a:endParaRPr lang="en-GB" sz="1600" kern="1200" dirty="0">
            <a:latin typeface="Comic Sans MS" panose="030F0702030302020204" pitchFamily="66" charset="0"/>
          </a:endParaRPr>
        </a:p>
      </dsp:txBody>
      <dsp:txXfrm>
        <a:off x="801158" y="1223513"/>
        <a:ext cx="6417704" cy="611756"/>
      </dsp:txXfrm>
    </dsp:sp>
    <dsp:sp modelId="{CD1F026D-2B89-0645-A114-C6703FE4020B}">
      <dsp:nvSpPr>
        <dsp:cNvPr id="0" name=""/>
        <dsp:cNvSpPr/>
      </dsp:nvSpPr>
      <dsp:spPr>
        <a:xfrm>
          <a:off x="418810" y="1147043"/>
          <a:ext cx="764695" cy="764695"/>
        </a:xfrm>
        <a:prstGeom prst="ellipse">
          <a:avLst/>
        </a:prstGeom>
        <a:solidFill>
          <a:schemeClr val="lt1">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969BFE-278B-154B-A13F-D0CF2F722EC9}">
      <dsp:nvSpPr>
        <dsp:cNvPr id="0" name=""/>
        <dsp:cNvSpPr/>
      </dsp:nvSpPr>
      <dsp:spPr>
        <a:xfrm>
          <a:off x="801158" y="2141307"/>
          <a:ext cx="6417704" cy="611756"/>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5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err="1">
              <a:latin typeface="Comic Sans MS" panose="030F0702030302020204" pitchFamily="66" charset="0"/>
            </a:rPr>
            <a:t>Meddwl</a:t>
          </a:r>
          <a:r>
            <a:rPr lang="en-US" sz="1600" kern="1200" dirty="0">
              <a:latin typeface="Comic Sans MS" panose="030F0702030302020204" pitchFamily="66" charset="0"/>
            </a:rPr>
            <a:t> am </a:t>
          </a:r>
          <a:r>
            <a:rPr lang="en-US" sz="1600" kern="1200" dirty="0" err="1">
              <a:latin typeface="Comic Sans MS" panose="030F0702030302020204" pitchFamily="66" charset="0"/>
            </a:rPr>
            <a:t>eich</a:t>
          </a:r>
          <a:r>
            <a:rPr lang="en-US" sz="1600" kern="1200" dirty="0">
              <a:latin typeface="Comic Sans MS" panose="030F0702030302020204" pitchFamily="66" charset="0"/>
            </a:rPr>
            <a:t> </a:t>
          </a:r>
          <a:r>
            <a:rPr lang="en-US" sz="1600" kern="1200" dirty="0" err="1">
              <a:latin typeface="Comic Sans MS" panose="030F0702030302020204" pitchFamily="66" charset="0"/>
            </a:rPr>
            <a:t>sgiliau</a:t>
          </a:r>
          <a:r>
            <a:rPr lang="en-US" sz="1600" kern="1200" dirty="0">
              <a:latin typeface="Comic Sans MS" panose="030F0702030302020204" pitchFamily="66" charset="0"/>
            </a:rPr>
            <a:t> </a:t>
          </a:r>
          <a:r>
            <a:rPr lang="en-US" sz="1600" kern="1200" dirty="0" err="1">
              <a:latin typeface="Comic Sans MS" panose="030F0702030302020204" pitchFamily="66" charset="0"/>
            </a:rPr>
            <a:t>llafaraedd</a:t>
          </a:r>
          <a:r>
            <a:rPr lang="en-US" sz="1600" kern="1200" dirty="0">
              <a:latin typeface="Comic Sans MS" panose="030F0702030302020204" pitchFamily="66" charset="0"/>
            </a:rPr>
            <a:t> </a:t>
          </a:r>
          <a:r>
            <a:rPr lang="en-US" sz="1600" kern="1200" dirty="0" err="1">
              <a:latin typeface="Comic Sans MS" panose="030F0702030302020204" pitchFamily="66" charset="0"/>
            </a:rPr>
            <a:t>eich</a:t>
          </a:r>
          <a:r>
            <a:rPr lang="en-US" sz="1600" kern="1200" dirty="0">
              <a:latin typeface="Comic Sans MS" panose="030F0702030302020204" pitchFamily="66" charset="0"/>
            </a:rPr>
            <a:t> </a:t>
          </a:r>
          <a:r>
            <a:rPr lang="en-US" sz="1600" kern="1200" dirty="0" err="1">
              <a:latin typeface="Comic Sans MS" panose="030F0702030302020204" pitchFamily="66" charset="0"/>
            </a:rPr>
            <a:t>hun</a:t>
          </a:r>
          <a:r>
            <a:rPr lang="en-US" sz="1600" kern="1200" dirty="0">
              <a:latin typeface="Comic Sans MS" panose="030F0702030302020204" pitchFamily="66" charset="0"/>
            </a:rPr>
            <a:t> ac </a:t>
          </a:r>
          <a:r>
            <a:rPr lang="en-US" sz="1600" kern="1200" dirty="0" err="1">
              <a:latin typeface="Comic Sans MS" panose="030F0702030302020204" pitchFamily="66" charset="0"/>
            </a:rPr>
            <a:t>ystyried</a:t>
          </a:r>
          <a:r>
            <a:rPr lang="en-US" sz="1600" kern="1200" dirty="0">
              <a:latin typeface="Comic Sans MS" panose="030F0702030302020204" pitchFamily="66" charset="0"/>
            </a:rPr>
            <a:t> </a:t>
          </a:r>
          <a:r>
            <a:rPr lang="en-US" sz="1600" kern="1200" dirty="0" err="1">
              <a:latin typeface="Comic Sans MS" panose="030F0702030302020204" pitchFamily="66" charset="0"/>
            </a:rPr>
            <a:t>sut</a:t>
          </a:r>
          <a:r>
            <a:rPr lang="en-US" sz="1600" kern="1200" dirty="0">
              <a:latin typeface="Comic Sans MS" panose="030F0702030302020204" pitchFamily="66" charset="0"/>
            </a:rPr>
            <a:t> gallant </a:t>
          </a:r>
          <a:r>
            <a:rPr lang="en-US" sz="1600" kern="1200" dirty="0" err="1">
              <a:latin typeface="Comic Sans MS" panose="030F0702030302020204" pitchFamily="66" charset="0"/>
            </a:rPr>
            <a:t>effeithio</a:t>
          </a:r>
          <a:r>
            <a:rPr lang="en-US" sz="1600" kern="1200" dirty="0">
              <a:latin typeface="Comic Sans MS" panose="030F0702030302020204" pitchFamily="66" charset="0"/>
            </a:rPr>
            <a:t> </a:t>
          </a:r>
          <a:r>
            <a:rPr lang="en-US" sz="1600" kern="1200" dirty="0" err="1">
              <a:latin typeface="Comic Sans MS" panose="030F0702030302020204" pitchFamily="66" charset="0"/>
            </a:rPr>
            <a:t>ar</a:t>
          </a:r>
          <a:r>
            <a:rPr lang="en-US" sz="1600" kern="1200" dirty="0">
              <a:latin typeface="Comic Sans MS" panose="030F0702030302020204" pitchFamily="66" charset="0"/>
            </a:rPr>
            <a:t> </a:t>
          </a:r>
          <a:r>
            <a:rPr lang="en-US" sz="1600" kern="1200" dirty="0" err="1">
              <a:latin typeface="Comic Sans MS" panose="030F0702030302020204" pitchFamily="66" charset="0"/>
            </a:rPr>
            <a:t>blant</a:t>
          </a:r>
          <a:r>
            <a:rPr lang="en-US" sz="1600" kern="1200" dirty="0">
              <a:latin typeface="Comic Sans MS" panose="030F0702030302020204" pitchFamily="66" charset="0"/>
            </a:rPr>
            <a:t>.</a:t>
          </a:r>
          <a:endParaRPr lang="en-GB" sz="1600" kern="1200" dirty="0">
            <a:latin typeface="Comic Sans MS" panose="030F0702030302020204" pitchFamily="66" charset="0"/>
          </a:endParaRPr>
        </a:p>
      </dsp:txBody>
      <dsp:txXfrm>
        <a:off x="801158" y="2141307"/>
        <a:ext cx="6417704" cy="611756"/>
      </dsp:txXfrm>
    </dsp:sp>
    <dsp:sp modelId="{BBC64155-0414-4443-B5E4-5170A627239D}">
      <dsp:nvSpPr>
        <dsp:cNvPr id="0" name=""/>
        <dsp:cNvSpPr/>
      </dsp:nvSpPr>
      <dsp:spPr>
        <a:xfrm>
          <a:off x="418810" y="2064837"/>
          <a:ext cx="764695" cy="764695"/>
        </a:xfrm>
        <a:prstGeom prst="ellipse">
          <a:avLst/>
        </a:prstGeom>
        <a:solidFill>
          <a:schemeClr val="lt1">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7D01E7-A6A0-874F-9791-A9E30EDC4794}">
      <dsp:nvSpPr>
        <dsp:cNvPr id="0" name=""/>
        <dsp:cNvSpPr/>
      </dsp:nvSpPr>
      <dsp:spPr>
        <a:xfrm>
          <a:off x="450424" y="3059101"/>
          <a:ext cx="6768439" cy="611756"/>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5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err="1">
              <a:latin typeface="Comic Sans MS" panose="030F0702030302020204" pitchFamily="66" charset="0"/>
            </a:rPr>
            <a:t>Casglu</a:t>
          </a:r>
          <a:r>
            <a:rPr lang="en-US" sz="1600" kern="1200" dirty="0">
              <a:latin typeface="Comic Sans MS" panose="030F0702030302020204" pitchFamily="66" charset="0"/>
            </a:rPr>
            <a:t> </a:t>
          </a:r>
          <a:r>
            <a:rPr lang="en-US" sz="1600" kern="1200" dirty="0" err="1">
              <a:latin typeface="Comic Sans MS" panose="030F0702030302020204" pitchFamily="66" charset="0"/>
            </a:rPr>
            <a:t>syniadau</a:t>
          </a:r>
          <a:r>
            <a:rPr lang="en-US" sz="1600" kern="1200" dirty="0">
              <a:latin typeface="Comic Sans MS" panose="030F0702030302020204" pitchFamily="66" charset="0"/>
            </a:rPr>
            <a:t> </a:t>
          </a:r>
          <a:r>
            <a:rPr lang="en-US" sz="1600" kern="1200" dirty="0" err="1">
              <a:latin typeface="Comic Sans MS" panose="030F0702030302020204" pitchFamily="66" charset="0"/>
            </a:rPr>
            <a:t>ar</a:t>
          </a:r>
          <a:r>
            <a:rPr lang="en-US" sz="1600" kern="1200" dirty="0">
              <a:latin typeface="Comic Sans MS" panose="030F0702030302020204" pitchFamily="66" charset="0"/>
            </a:rPr>
            <a:t> </a:t>
          </a:r>
          <a:r>
            <a:rPr lang="en-US" sz="1600" kern="1200" dirty="0" err="1">
              <a:latin typeface="Comic Sans MS" panose="030F0702030302020204" pitchFamily="66" charset="0"/>
            </a:rPr>
            <a:t>sut</a:t>
          </a:r>
          <a:r>
            <a:rPr lang="en-US" sz="1600" kern="1200" dirty="0">
              <a:latin typeface="Comic Sans MS" panose="030F0702030302020204" pitchFamily="66" charset="0"/>
            </a:rPr>
            <a:t> </a:t>
          </a:r>
          <a:r>
            <a:rPr lang="en-US" sz="1600" kern="1200" dirty="0" err="1">
              <a:latin typeface="Comic Sans MS" panose="030F0702030302020204" pitchFamily="66" charset="0"/>
            </a:rPr>
            <a:t>i</a:t>
          </a:r>
          <a:r>
            <a:rPr lang="en-US" sz="1600" kern="1200" dirty="0">
              <a:latin typeface="Comic Sans MS" panose="030F0702030302020204" pitchFamily="66" charset="0"/>
            </a:rPr>
            <a:t> </a:t>
          </a:r>
          <a:r>
            <a:rPr lang="en-US" sz="1600" kern="1200" dirty="0" err="1">
              <a:latin typeface="Comic Sans MS" panose="030F0702030302020204" pitchFamily="66" charset="0"/>
            </a:rPr>
            <a:t>ddatblygu</a:t>
          </a:r>
          <a:r>
            <a:rPr lang="en-US" sz="1600" kern="1200" dirty="0">
              <a:latin typeface="Comic Sans MS" panose="030F0702030302020204" pitchFamily="66" charset="0"/>
            </a:rPr>
            <a:t> </a:t>
          </a:r>
          <a:r>
            <a:rPr lang="en-US" sz="1600" kern="1200" dirty="0" err="1">
              <a:latin typeface="Comic Sans MS" panose="030F0702030302020204" pitchFamily="66" charset="0"/>
            </a:rPr>
            <a:t>sgiliau</a:t>
          </a:r>
          <a:r>
            <a:rPr lang="en-US" sz="1600" kern="1200" dirty="0">
              <a:latin typeface="Comic Sans MS" panose="030F0702030302020204" pitchFamily="66" charset="0"/>
            </a:rPr>
            <a:t> </a:t>
          </a:r>
          <a:r>
            <a:rPr lang="en-US" sz="1600" kern="1200" dirty="0" err="1">
              <a:latin typeface="Comic Sans MS" panose="030F0702030302020204" pitchFamily="66" charset="0"/>
            </a:rPr>
            <a:t>llafaredd</a:t>
          </a:r>
          <a:r>
            <a:rPr lang="en-US" sz="1600" kern="1200" dirty="0">
              <a:latin typeface="Comic Sans MS" panose="030F0702030302020204" pitchFamily="66" charset="0"/>
            </a:rPr>
            <a:t> </a:t>
          </a:r>
          <a:r>
            <a:rPr lang="en-US" sz="1600" kern="1200" dirty="0" err="1">
              <a:latin typeface="Comic Sans MS" panose="030F0702030302020204" pitchFamily="66" charset="0"/>
            </a:rPr>
            <a:t>yn</a:t>
          </a:r>
          <a:r>
            <a:rPr lang="en-US" sz="1600" kern="1200" dirty="0">
              <a:latin typeface="Comic Sans MS" panose="030F0702030302020204" pitchFamily="66" charset="0"/>
            </a:rPr>
            <a:t> y </a:t>
          </a:r>
          <a:r>
            <a:rPr lang="en-US" sz="1600" kern="1200" dirty="0" err="1">
              <a:latin typeface="Comic Sans MS" panose="030F0702030302020204" pitchFamily="66" charset="0"/>
            </a:rPr>
            <a:t>dosbarth</a:t>
          </a:r>
          <a:r>
            <a:rPr lang="en-US" sz="1600" kern="1200" dirty="0">
              <a:latin typeface="Comic Sans MS" panose="030F0702030302020204" pitchFamily="66" charset="0"/>
            </a:rPr>
            <a:t>.</a:t>
          </a:r>
          <a:endParaRPr lang="en-GB" sz="1600" kern="1200" dirty="0">
            <a:latin typeface="Comic Sans MS" panose="030F0702030302020204" pitchFamily="66" charset="0"/>
          </a:endParaRPr>
        </a:p>
      </dsp:txBody>
      <dsp:txXfrm>
        <a:off x="450424" y="3059101"/>
        <a:ext cx="6768439" cy="611756"/>
      </dsp:txXfrm>
    </dsp:sp>
    <dsp:sp modelId="{0EE207BB-CB71-4645-9C39-9B4EECF037F4}">
      <dsp:nvSpPr>
        <dsp:cNvPr id="0" name=""/>
        <dsp:cNvSpPr/>
      </dsp:nvSpPr>
      <dsp:spPr>
        <a:xfrm>
          <a:off x="68076" y="2982631"/>
          <a:ext cx="764695" cy="764695"/>
        </a:xfrm>
        <a:prstGeom prst="ellipse">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A1BDC-4E3C-FB4C-ACAF-743ECB757CBC}">
      <dsp:nvSpPr>
        <dsp:cNvPr id="0" name=""/>
        <dsp:cNvSpPr/>
      </dsp:nvSpPr>
      <dsp:spPr>
        <a:xfrm>
          <a:off x="1675171" y="1003"/>
          <a:ext cx="1939944" cy="9699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err="1"/>
            <a:t>Llafar</a:t>
          </a:r>
          <a:endParaRPr lang="en-GB" sz="3000" kern="1200" dirty="0"/>
        </a:p>
      </dsp:txBody>
      <dsp:txXfrm>
        <a:off x="1703581" y="29413"/>
        <a:ext cx="1883124" cy="913152"/>
      </dsp:txXfrm>
    </dsp:sp>
    <dsp:sp modelId="{BF1A39D3-DDE6-1A45-A219-24C6682AEFCE}">
      <dsp:nvSpPr>
        <dsp:cNvPr id="0" name=""/>
        <dsp:cNvSpPr/>
      </dsp:nvSpPr>
      <dsp:spPr>
        <a:xfrm rot="3600000">
          <a:off x="2940646" y="1703258"/>
          <a:ext cx="1010581" cy="339490"/>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042493" y="1771156"/>
        <a:ext cx="806887" cy="203694"/>
      </dsp:txXfrm>
    </dsp:sp>
    <dsp:sp modelId="{B2EFD02E-A97F-5F41-A0D8-459A4EE3841A}">
      <dsp:nvSpPr>
        <dsp:cNvPr id="0" name=""/>
        <dsp:cNvSpPr/>
      </dsp:nvSpPr>
      <dsp:spPr>
        <a:xfrm>
          <a:off x="3276757" y="2775031"/>
          <a:ext cx="1939944" cy="969972"/>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err="1"/>
            <a:t>Ysgrifennu</a:t>
          </a:r>
          <a:endParaRPr lang="en-GB" sz="3000" kern="1200" dirty="0"/>
        </a:p>
      </dsp:txBody>
      <dsp:txXfrm>
        <a:off x="3305167" y="2803441"/>
        <a:ext cx="1883124" cy="913152"/>
      </dsp:txXfrm>
    </dsp:sp>
    <dsp:sp modelId="{E1DC3C55-814F-2146-8360-5E23DE73D439}">
      <dsp:nvSpPr>
        <dsp:cNvPr id="0" name=""/>
        <dsp:cNvSpPr/>
      </dsp:nvSpPr>
      <dsp:spPr>
        <a:xfrm rot="10800000">
          <a:off x="2139853" y="3090272"/>
          <a:ext cx="1010581" cy="339490"/>
        </a:xfrm>
        <a:prstGeom prst="lef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241700" y="3158170"/>
        <a:ext cx="806887" cy="203694"/>
      </dsp:txXfrm>
    </dsp:sp>
    <dsp:sp modelId="{F2203ABA-EB33-EE46-974D-8DB96B206950}">
      <dsp:nvSpPr>
        <dsp:cNvPr id="0" name=""/>
        <dsp:cNvSpPr/>
      </dsp:nvSpPr>
      <dsp:spPr>
        <a:xfrm>
          <a:off x="73585" y="2775031"/>
          <a:ext cx="1939944" cy="96997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err="1"/>
            <a:t>Darllen</a:t>
          </a:r>
          <a:endParaRPr lang="en-GB" sz="3000" kern="1200" dirty="0"/>
        </a:p>
      </dsp:txBody>
      <dsp:txXfrm>
        <a:off x="101995" y="2803441"/>
        <a:ext cx="1883124" cy="913152"/>
      </dsp:txXfrm>
    </dsp:sp>
    <dsp:sp modelId="{822ED483-6E8A-2140-96C4-7E779AA0D94C}">
      <dsp:nvSpPr>
        <dsp:cNvPr id="0" name=""/>
        <dsp:cNvSpPr/>
      </dsp:nvSpPr>
      <dsp:spPr>
        <a:xfrm rot="18000000">
          <a:off x="1339060" y="1703258"/>
          <a:ext cx="1010581" cy="339490"/>
        </a:xfrm>
        <a:prstGeom prst="lef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440907" y="1771156"/>
        <a:ext cx="806887" cy="203694"/>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B50C3-40C4-B266-95A7-C4D9F8E3B3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0CF49A-D909-CE5C-4495-852FEC78F0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794376-7AE0-770C-ED7F-1577D71F5959}"/>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5" name="Footer Placeholder 4">
            <a:extLst>
              <a:ext uri="{FF2B5EF4-FFF2-40B4-BE49-F238E27FC236}">
                <a16:creationId xmlns:a16="http://schemas.microsoft.com/office/drawing/2014/main" id="{B3E75208-E137-5FB3-B5AE-0EB0999F4F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4F00B-DDBD-FFB0-97A0-7623BA2A1E29}"/>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534361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8F5BD-6999-61F5-67C4-B22F8D2B2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D322C0-6C79-DAE3-1239-BA6797C58A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0EEFFA-FEFA-4A49-EB9A-A6B47AB24977}"/>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5" name="Footer Placeholder 4">
            <a:extLst>
              <a:ext uri="{FF2B5EF4-FFF2-40B4-BE49-F238E27FC236}">
                <a16:creationId xmlns:a16="http://schemas.microsoft.com/office/drawing/2014/main" id="{EC401471-74BE-366E-AF0A-1E81DD9144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48DC74-83C1-179A-6306-F627E6A4D020}"/>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2460899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9E66-E72E-962B-4586-11CF6AD396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944542-BC34-7EC2-4E8B-0A0A689F01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443062-C32C-F33B-0D2F-8BC970708A24}"/>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5" name="Footer Placeholder 4">
            <a:extLst>
              <a:ext uri="{FF2B5EF4-FFF2-40B4-BE49-F238E27FC236}">
                <a16:creationId xmlns:a16="http://schemas.microsoft.com/office/drawing/2014/main" id="{ADCAF39D-A457-E697-01E4-BDCCB73F4C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F78F46-ED25-2CA4-477C-A1F7520BB546}"/>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3736914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8C41A-706B-3163-263D-F8242770D8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50E4CB-723B-F983-2A5C-2D34E9A432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B68A3C-3336-9B5E-1274-4C76074D0F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C3192A-AB0A-BBC8-8839-684226BAE6C5}"/>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6" name="Footer Placeholder 5">
            <a:extLst>
              <a:ext uri="{FF2B5EF4-FFF2-40B4-BE49-F238E27FC236}">
                <a16:creationId xmlns:a16="http://schemas.microsoft.com/office/drawing/2014/main" id="{7E0A5ED7-6793-B3C5-6233-A543B42BBE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F63C7E-FCD0-17FB-02A6-49837F288109}"/>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3306502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1E544-1DFC-38DF-47DF-B55E73BD65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AF125B-B394-B0FA-E062-9BC86AF402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3B651E-AD6A-13DB-8A74-7FB480B469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A5F43C-9D2B-452B-458E-7ABCC9F457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40AF4E-9C5F-0991-3823-A550459C4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E914DC-31D9-1BE3-BC1E-B6526570C5A4}"/>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8" name="Footer Placeholder 7">
            <a:extLst>
              <a:ext uri="{FF2B5EF4-FFF2-40B4-BE49-F238E27FC236}">
                <a16:creationId xmlns:a16="http://schemas.microsoft.com/office/drawing/2014/main" id="{58475AFB-9B9F-0715-E23C-869299ED73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2FD593-8661-CE17-A889-2715422EFF8C}"/>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3583265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D627-2EC8-4B96-BA89-1D750C7916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67C1D5-189F-3E3C-1579-5925C47B2AC6}"/>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4" name="Footer Placeholder 3">
            <a:extLst>
              <a:ext uri="{FF2B5EF4-FFF2-40B4-BE49-F238E27FC236}">
                <a16:creationId xmlns:a16="http://schemas.microsoft.com/office/drawing/2014/main" id="{04668926-1B81-F243-CCB9-B6B6368B8B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783736-6F09-DCFE-DAC1-870141E69FC2}"/>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394335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4F531-638E-C1FE-D540-DA5FA1B02D2F}"/>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3" name="Footer Placeholder 2">
            <a:extLst>
              <a:ext uri="{FF2B5EF4-FFF2-40B4-BE49-F238E27FC236}">
                <a16:creationId xmlns:a16="http://schemas.microsoft.com/office/drawing/2014/main" id="{78B25947-2038-5692-BDE8-7C81405DAB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6B6021-4605-79B1-B3CD-AE7A204C5DDE}"/>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2874583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AC25D-99C8-F029-9EC2-E7777E620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FE17B1-B258-8DB2-E0B4-B65DA590FB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DF3A8F-66A3-5E89-E6D3-3188D3172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CA7F60-4091-814C-05F9-6B2DC3091854}"/>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6" name="Footer Placeholder 5">
            <a:extLst>
              <a:ext uri="{FF2B5EF4-FFF2-40B4-BE49-F238E27FC236}">
                <a16:creationId xmlns:a16="http://schemas.microsoft.com/office/drawing/2014/main" id="{2E8909EB-C54D-D6A3-BC28-4BCC8EF561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157B24-465E-9E34-C47C-403FC947603E}"/>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55901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21E90-C5C8-3D31-2F86-CA68D8DEF9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798E94-E1B4-492C-3E08-602D3BC59D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329578-B4F0-2879-916C-F40B517666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3DBD63-8217-77E9-DC23-7D7B074DAD0D}"/>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6" name="Footer Placeholder 5">
            <a:extLst>
              <a:ext uri="{FF2B5EF4-FFF2-40B4-BE49-F238E27FC236}">
                <a16:creationId xmlns:a16="http://schemas.microsoft.com/office/drawing/2014/main" id="{7ADD07C0-54D5-0E7B-DF89-64359E1BBF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BA87D4-340A-E7D8-0D4D-934F89EEC159}"/>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1402852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3F68-A759-1442-4985-DA3335002D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283241-3BBA-BF97-3CF1-FC07A99016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E4D6D4-BE77-CB5E-008E-A565E19170AC}"/>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5" name="Footer Placeholder 4">
            <a:extLst>
              <a:ext uri="{FF2B5EF4-FFF2-40B4-BE49-F238E27FC236}">
                <a16:creationId xmlns:a16="http://schemas.microsoft.com/office/drawing/2014/main" id="{CCB19B73-05CA-87DA-FB58-925A450D1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BF4004-50D9-F9A9-6E1E-7440201D223E}"/>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4016408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4E6191-4B27-E5A4-89A7-E01EC7A69F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A055F5-46D1-F908-CA19-F695B68FB6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E771D-E470-765A-D8E4-B0ACE77B1BFC}"/>
              </a:ext>
            </a:extLst>
          </p:cNvPr>
          <p:cNvSpPr>
            <a:spLocks noGrp="1"/>
          </p:cNvSpPr>
          <p:nvPr>
            <p:ph type="dt" sz="half" idx="10"/>
          </p:nvPr>
        </p:nvSpPr>
        <p:spPr/>
        <p:txBody>
          <a:bodyPr/>
          <a:lstStyle/>
          <a:p>
            <a:fld id="{948561A9-F5B9-4C30-8B21-32022531FAB4}" type="datetimeFigureOut">
              <a:rPr lang="en-GB" smtClean="0"/>
              <a:t>25/10/2023</a:t>
            </a:fld>
            <a:endParaRPr lang="en-GB"/>
          </a:p>
        </p:txBody>
      </p:sp>
      <p:sp>
        <p:nvSpPr>
          <p:cNvPr id="5" name="Footer Placeholder 4">
            <a:extLst>
              <a:ext uri="{FF2B5EF4-FFF2-40B4-BE49-F238E27FC236}">
                <a16:creationId xmlns:a16="http://schemas.microsoft.com/office/drawing/2014/main" id="{E9FE50CD-F599-C9EB-0043-03197F82D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D51335-EECE-93E4-C118-AF04A0BCEFB8}"/>
              </a:ext>
            </a:extLst>
          </p:cNvPr>
          <p:cNvSpPr>
            <a:spLocks noGrp="1"/>
          </p:cNvSpPr>
          <p:nvPr>
            <p:ph type="sldNum" sz="quarter" idx="12"/>
          </p:nvPr>
        </p:nvSpPr>
        <p:spPr/>
        <p:txBody>
          <a:bodyPr/>
          <a:lstStyle/>
          <a:p>
            <a:fld id="{D15DC002-A477-43EF-B270-EA54A130D6F6}" type="slidenum">
              <a:rPr lang="en-GB" smtClean="0"/>
              <a:t>‹#›</a:t>
            </a:fld>
            <a:endParaRPr lang="en-GB"/>
          </a:p>
        </p:txBody>
      </p:sp>
    </p:spTree>
    <p:extLst>
      <p:ext uri="{BB962C8B-B14F-4D97-AF65-F5344CB8AC3E}">
        <p14:creationId xmlns:p14="http://schemas.microsoft.com/office/powerpoint/2010/main" val="3124217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948DA3-F805-E636-CA02-A1E2E9D5DF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F54E4F-8AC2-CDB4-7ADE-5ED7F9C66F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D12A74-4993-D326-14F9-0FCB09FC2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8561A9-F5B9-4C30-8B21-32022531FAB4}" type="datetimeFigureOut">
              <a:rPr lang="en-GB" smtClean="0"/>
              <a:t>25/10/2023</a:t>
            </a:fld>
            <a:endParaRPr lang="en-GB"/>
          </a:p>
        </p:txBody>
      </p:sp>
      <p:sp>
        <p:nvSpPr>
          <p:cNvPr id="5" name="Footer Placeholder 4">
            <a:extLst>
              <a:ext uri="{FF2B5EF4-FFF2-40B4-BE49-F238E27FC236}">
                <a16:creationId xmlns:a16="http://schemas.microsoft.com/office/drawing/2014/main" id="{63DCCEE1-1E4A-9705-D5E8-6D74D2556F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45973E-BDED-C01D-DCF2-F56ABF45D0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5DC002-A477-43EF-B270-EA54A130D6F6}" type="slidenum">
              <a:rPr lang="en-GB" smtClean="0"/>
              <a:t>‹#›</a:t>
            </a:fld>
            <a:endParaRPr lang="en-GB"/>
          </a:p>
        </p:txBody>
      </p:sp>
    </p:spTree>
    <p:extLst>
      <p:ext uri="{BB962C8B-B14F-4D97-AF65-F5344CB8AC3E}">
        <p14:creationId xmlns:p14="http://schemas.microsoft.com/office/powerpoint/2010/main" val="31642073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hwb.gov.wales/cwricwlwm-i-gymru/ieithoedd-llythrennedd-a-chyfathrebu/egwyddorion-cynnydd"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huffingtonpost.co.uk/entry/eye-opening-video-will-make-adults-reconsider-the-way-they-talk-to-children_n_57b36f62e4b0edfa80d9ddcc"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youtube.com/watch?v=ab4l3z06zFM"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jpeg"/></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3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jpeg"/></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youtube.com/watch?v=gjhnvKREqPg"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hwb.gov.wales/api/storage/283b9318-dcf7-402d-b39a-67dee70efe18/sut-i-ddatblygu-meddwl-ac-asesu-ar-gyfer-dysgu-yn-yr-ystafell-ddosbarth.pdf"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jpeg"/><Relationship Id="rId10" Type="http://schemas.openxmlformats.org/officeDocument/2006/relationships/image" Target="../media/image63.png"/><Relationship Id="rId4" Type="http://schemas.openxmlformats.org/officeDocument/2006/relationships/image" Target="../media/image57.jpeg"/><Relationship Id="rId9" Type="http://schemas.openxmlformats.org/officeDocument/2006/relationships/image" Target="../media/image62.png"/></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6C3A6D-EC3D-D6C4-CCA6-D20EFC736CD2}"/>
              </a:ext>
            </a:extLst>
          </p:cNvPr>
          <p:cNvPicPr>
            <a:picLocks noChangeAspect="1"/>
          </p:cNvPicPr>
          <p:nvPr/>
        </p:nvPicPr>
        <p:blipFill>
          <a:blip r:embed="rId2"/>
          <a:stretch>
            <a:fillRect/>
          </a:stretch>
        </p:blipFill>
        <p:spPr>
          <a:xfrm>
            <a:off x="0" y="-15068"/>
            <a:ext cx="12192000" cy="6873068"/>
          </a:xfrm>
          <a:prstGeom prst="rect">
            <a:avLst/>
          </a:prstGeom>
        </p:spPr>
      </p:pic>
      <p:sp>
        <p:nvSpPr>
          <p:cNvPr id="8" name="TextBox 7">
            <a:extLst>
              <a:ext uri="{FF2B5EF4-FFF2-40B4-BE49-F238E27FC236}">
                <a16:creationId xmlns:a16="http://schemas.microsoft.com/office/drawing/2014/main" id="{E980865A-B8C1-86E7-AB92-BD3713025316}"/>
              </a:ext>
            </a:extLst>
          </p:cNvPr>
          <p:cNvSpPr txBox="1"/>
          <p:nvPr/>
        </p:nvSpPr>
        <p:spPr>
          <a:xfrm>
            <a:off x="6137139" y="2015825"/>
            <a:ext cx="5901527" cy="2811282"/>
          </a:xfrm>
          <a:prstGeom prst="rect">
            <a:avLst/>
          </a:prstGeom>
          <a:noFill/>
        </p:spPr>
        <p:txBody>
          <a:bodyPr wrap="square" rtlCol="0">
            <a:spAutoFit/>
          </a:bodyPr>
          <a:lstStyle/>
          <a:p>
            <a:pPr algn="ctr">
              <a:lnSpc>
                <a:spcPct val="150000"/>
              </a:lnSpc>
            </a:pPr>
            <a:r>
              <a:rPr lang="en-GB" sz="2000" dirty="0" err="1">
                <a:solidFill>
                  <a:schemeClr val="bg1"/>
                </a:solidFill>
                <a:latin typeface="Comic Sans MS" panose="030F0702030302020204" pitchFamily="66" charset="0"/>
              </a:rPr>
              <a:t>Astudiaethau</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Proffesiynol</a:t>
            </a:r>
            <a:r>
              <a:rPr lang="en-GB" sz="2000" dirty="0">
                <a:solidFill>
                  <a:schemeClr val="bg1"/>
                </a:solidFill>
                <a:latin typeface="Comic Sans MS" panose="030F0702030302020204" pitchFamily="66" charset="0"/>
              </a:rPr>
              <a:t> ac </a:t>
            </a:r>
            <a:r>
              <a:rPr lang="en-GB" sz="2000" dirty="0" err="1">
                <a:solidFill>
                  <a:schemeClr val="bg1"/>
                </a:solidFill>
                <a:latin typeface="Comic Sans MS" panose="030F0702030302020204" pitchFamily="66" charset="0"/>
              </a:rPr>
              <a:t>Addysgeg</a:t>
            </a:r>
            <a:r>
              <a:rPr lang="en-GB" sz="2000" dirty="0">
                <a:solidFill>
                  <a:schemeClr val="bg1"/>
                </a:solidFill>
                <a:latin typeface="Comic Sans MS" panose="030F0702030302020204" pitchFamily="66" charset="0"/>
              </a:rPr>
              <a:t>:</a:t>
            </a:r>
          </a:p>
          <a:p>
            <a:pPr algn="ctr">
              <a:lnSpc>
                <a:spcPct val="150000"/>
              </a:lnSpc>
            </a:pPr>
            <a:r>
              <a:rPr lang="en-GB" sz="2000" dirty="0" err="1">
                <a:solidFill>
                  <a:schemeClr val="bg1"/>
                </a:solidFill>
                <a:latin typeface="Comic Sans MS" panose="030F0702030302020204" pitchFamily="66" charset="0"/>
              </a:rPr>
              <a:t>Arwain</a:t>
            </a:r>
            <a:r>
              <a:rPr lang="en-GB" sz="2000" dirty="0">
                <a:solidFill>
                  <a:schemeClr val="bg1"/>
                </a:solidFill>
                <a:latin typeface="Comic Sans MS" panose="030F0702030302020204" pitchFamily="66" charset="0"/>
              </a:rPr>
              <a:t> y </a:t>
            </a:r>
            <a:r>
              <a:rPr lang="en-GB" sz="2000" dirty="0" err="1">
                <a:solidFill>
                  <a:schemeClr val="bg1"/>
                </a:solidFill>
                <a:latin typeface="Comic Sans MS" panose="030F0702030302020204" pitchFamily="66" charset="0"/>
              </a:rPr>
              <a:t>Dysgu</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beth</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sut</a:t>
            </a:r>
            <a:r>
              <a:rPr lang="en-GB" sz="2000" dirty="0">
                <a:solidFill>
                  <a:schemeClr val="bg1"/>
                </a:solidFill>
                <a:latin typeface="Comic Sans MS" panose="030F0702030302020204" pitchFamily="66" charset="0"/>
              </a:rPr>
              <a:t> a </a:t>
            </a:r>
            <a:r>
              <a:rPr lang="en-GB" sz="2000" dirty="0" err="1">
                <a:solidFill>
                  <a:schemeClr val="bg1"/>
                </a:solidFill>
                <a:latin typeface="Comic Sans MS" panose="030F0702030302020204" pitchFamily="66" charset="0"/>
              </a:rPr>
              <a:t>pham</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ydw</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i’n</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dysgu</a:t>
            </a:r>
            <a:r>
              <a:rPr lang="en-GB" sz="2000" dirty="0">
                <a:solidFill>
                  <a:schemeClr val="bg1"/>
                </a:solidFill>
                <a:latin typeface="Comic Sans MS" panose="030F0702030302020204" pitchFamily="66" charset="0"/>
              </a:rPr>
              <a:t>?</a:t>
            </a:r>
          </a:p>
          <a:p>
            <a:pPr algn="ctr">
              <a:lnSpc>
                <a:spcPct val="150000"/>
              </a:lnSpc>
            </a:pPr>
            <a:r>
              <a:rPr lang="en-GB" sz="2000" dirty="0">
                <a:solidFill>
                  <a:schemeClr val="bg1"/>
                </a:solidFill>
                <a:latin typeface="Comic Sans MS" panose="030F0702030302020204" pitchFamily="66" charset="0"/>
              </a:rPr>
              <a:t>ECAD4008</a:t>
            </a:r>
          </a:p>
          <a:p>
            <a:pPr algn="ctr">
              <a:lnSpc>
                <a:spcPct val="150000"/>
              </a:lnSpc>
            </a:pPr>
            <a:r>
              <a:rPr lang="en-GB" sz="2000" dirty="0" err="1">
                <a:solidFill>
                  <a:schemeClr val="bg1"/>
                </a:solidFill>
                <a:latin typeface="Comic Sans MS" panose="030F0702030302020204" pitchFamily="66" charset="0"/>
              </a:rPr>
              <a:t>Ieithoedd</a:t>
            </a:r>
            <a:r>
              <a:rPr lang="en-GB" sz="2000" dirty="0">
                <a:solidFill>
                  <a:schemeClr val="bg1"/>
                </a:solidFill>
                <a:latin typeface="Comic Sans MS" panose="030F0702030302020204" pitchFamily="66" charset="0"/>
              </a:rPr>
              <a:t>, </a:t>
            </a:r>
            <a:r>
              <a:rPr lang="en-GB" sz="2000" dirty="0" err="1">
                <a:solidFill>
                  <a:schemeClr val="bg1"/>
                </a:solidFill>
                <a:latin typeface="Comic Sans MS" panose="030F0702030302020204" pitchFamily="66" charset="0"/>
              </a:rPr>
              <a:t>Llythrennedd</a:t>
            </a:r>
            <a:r>
              <a:rPr lang="en-GB" sz="2000" dirty="0">
                <a:solidFill>
                  <a:schemeClr val="bg1"/>
                </a:solidFill>
                <a:latin typeface="Comic Sans MS" panose="030F0702030302020204" pitchFamily="66" charset="0"/>
              </a:rPr>
              <a:t> a </a:t>
            </a:r>
            <a:r>
              <a:rPr lang="en-GB" sz="2000" dirty="0" err="1">
                <a:solidFill>
                  <a:schemeClr val="bg1"/>
                </a:solidFill>
                <a:latin typeface="Comic Sans MS" panose="030F0702030302020204" pitchFamily="66" charset="0"/>
              </a:rPr>
              <a:t>Chyfathrebu</a:t>
            </a:r>
            <a:endParaRPr lang="en-GB" sz="2000" dirty="0">
              <a:solidFill>
                <a:schemeClr val="bg1"/>
              </a:solidFill>
              <a:latin typeface="Comic Sans MS" panose="030F0702030302020204" pitchFamily="66" charset="0"/>
            </a:endParaRPr>
          </a:p>
          <a:p>
            <a:pPr algn="ctr">
              <a:lnSpc>
                <a:spcPct val="150000"/>
              </a:lnSpc>
            </a:pPr>
            <a:r>
              <a:rPr lang="en-GB" sz="2000" dirty="0" err="1">
                <a:solidFill>
                  <a:schemeClr val="bg1"/>
                </a:solidFill>
                <a:latin typeface="Comic Sans MS" panose="030F0702030302020204" pitchFamily="66" charset="0"/>
              </a:rPr>
              <a:t>Sesiwn</a:t>
            </a:r>
            <a:r>
              <a:rPr lang="en-GB" sz="2000" dirty="0">
                <a:solidFill>
                  <a:schemeClr val="bg1"/>
                </a:solidFill>
                <a:latin typeface="Comic Sans MS" panose="030F0702030302020204" pitchFamily="66" charset="0"/>
              </a:rPr>
              <a:t> 1 (2 </a:t>
            </a:r>
            <a:r>
              <a:rPr lang="en-GB" sz="2000" dirty="0" err="1">
                <a:solidFill>
                  <a:schemeClr val="bg1"/>
                </a:solidFill>
                <a:latin typeface="Comic Sans MS" panose="030F0702030302020204" pitchFamily="66" charset="0"/>
              </a:rPr>
              <a:t>awr</a:t>
            </a:r>
            <a:r>
              <a:rPr lang="en-GB" sz="2000" dirty="0">
                <a:solidFill>
                  <a:schemeClr val="bg1"/>
                </a:solidFill>
                <a:latin typeface="Comic Sans MS" panose="030F0702030302020204" pitchFamily="66" charset="0"/>
              </a:rPr>
              <a:t>)</a:t>
            </a:r>
          </a:p>
          <a:p>
            <a:pPr algn="ctr">
              <a:lnSpc>
                <a:spcPct val="150000"/>
              </a:lnSpc>
            </a:pPr>
            <a:r>
              <a:rPr lang="en-GB" sz="2000" dirty="0">
                <a:solidFill>
                  <a:schemeClr val="bg1"/>
                </a:solidFill>
                <a:latin typeface="Comic Sans MS" panose="030F0702030302020204" pitchFamily="66" charset="0"/>
              </a:rPr>
              <a:t>Hydref 2023</a:t>
            </a:r>
          </a:p>
        </p:txBody>
      </p:sp>
    </p:spTree>
    <p:extLst>
      <p:ext uri="{BB962C8B-B14F-4D97-AF65-F5344CB8AC3E}">
        <p14:creationId xmlns:p14="http://schemas.microsoft.com/office/powerpoint/2010/main" val="3372178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green background&#10;&#10;Description automatically generated">
            <a:extLst>
              <a:ext uri="{FF2B5EF4-FFF2-40B4-BE49-F238E27FC236}">
                <a16:creationId xmlns:a16="http://schemas.microsoft.com/office/drawing/2014/main" id="{3A66BD83-5FA2-6BA9-52A3-665FEE4CFB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96"/>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9F80B9C5-F5AC-8AC0-C807-BC527297DB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84" y="2028091"/>
            <a:ext cx="6181205" cy="155029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36A2A642-2265-9570-11FE-255B552C1A47}"/>
              </a:ext>
            </a:extLst>
          </p:cNvPr>
          <p:cNvGraphicFramePr/>
          <p:nvPr>
            <p:extLst>
              <p:ext uri="{D42A27DB-BD31-4B8C-83A1-F6EECF244321}">
                <p14:modId xmlns:p14="http://schemas.microsoft.com/office/powerpoint/2010/main" val="4270199561"/>
              </p:ext>
            </p:extLst>
          </p:nvPr>
        </p:nvGraphicFramePr>
        <p:xfrm>
          <a:off x="6347272" y="385992"/>
          <a:ext cx="5832863" cy="46662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a:extLst>
              <a:ext uri="{FF2B5EF4-FFF2-40B4-BE49-F238E27FC236}">
                <a16:creationId xmlns:a16="http://schemas.microsoft.com/office/drawing/2014/main" id="{182F8275-103E-C8C7-869E-8A8E8C99D5C5}"/>
              </a:ext>
            </a:extLst>
          </p:cNvPr>
          <p:cNvSpPr/>
          <p:nvPr/>
        </p:nvSpPr>
        <p:spPr>
          <a:xfrm>
            <a:off x="11865" y="32049"/>
            <a:ext cx="8640483" cy="707886"/>
          </a:xfrm>
          <a:prstGeom prst="rect">
            <a:avLst/>
          </a:prstGeom>
          <a:noFill/>
        </p:spPr>
        <p:txBody>
          <a:bodyPr wrap="squar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4000" b="0" i="0" u="none" strike="noStrike" dirty="0" err="1">
                <a:solidFill>
                  <a:schemeClr val="bg1"/>
                </a:solidFill>
                <a:effectLst/>
                <a:latin typeface="Comic Sans MS" panose="030F0702030302020204" pitchFamily="66" charset="0"/>
              </a:rPr>
              <a:t>Trosolwg</a:t>
            </a:r>
            <a:r>
              <a:rPr lang="en-US" sz="4000" b="0" i="0" u="none" strike="noStrike" dirty="0">
                <a:solidFill>
                  <a:schemeClr val="bg1"/>
                </a:solidFill>
                <a:effectLst/>
                <a:latin typeface="Comic Sans MS" panose="030F0702030302020204" pitchFamily="66" charset="0"/>
              </a:rPr>
              <a:t> </a:t>
            </a:r>
            <a:r>
              <a:rPr lang="en-US" sz="4000" b="0" i="0" u="none" strike="noStrike" dirty="0" err="1">
                <a:solidFill>
                  <a:schemeClr val="bg1"/>
                </a:solidFill>
                <a:effectLst/>
                <a:latin typeface="Comic Sans MS" panose="030F0702030302020204" pitchFamily="66" charset="0"/>
              </a:rPr>
              <a:t>o'r</a:t>
            </a:r>
            <a:r>
              <a:rPr lang="en-US" sz="4000" b="0" i="0" u="none" strike="noStrike" dirty="0">
                <a:solidFill>
                  <a:schemeClr val="bg1"/>
                </a:solidFill>
                <a:effectLst/>
                <a:latin typeface="Comic Sans MS" panose="030F0702030302020204" pitchFamily="66" charset="0"/>
              </a:rPr>
              <a:t> </a:t>
            </a:r>
            <a:r>
              <a:rPr lang="en-US" sz="4000" b="0" i="0" u="none" strike="noStrike" dirty="0" err="1">
                <a:solidFill>
                  <a:schemeClr val="bg1"/>
                </a:solidFill>
                <a:effectLst/>
                <a:latin typeface="Comic Sans MS" panose="030F0702030302020204" pitchFamily="66" charset="0"/>
              </a:rPr>
              <a:t>gyfres</a:t>
            </a:r>
            <a:r>
              <a:rPr lang="en-US" sz="4000" b="0" i="0" u="none" strike="noStrike" dirty="0">
                <a:solidFill>
                  <a:schemeClr val="bg1"/>
                </a:solidFill>
                <a:effectLst/>
                <a:latin typeface="Comic Sans MS" panose="030F0702030302020204" pitchFamily="66" charset="0"/>
              </a:rPr>
              <a:t> o </a:t>
            </a:r>
            <a:r>
              <a:rPr lang="en-US" sz="4000" b="0" i="0" u="none" strike="noStrike" dirty="0" err="1">
                <a:solidFill>
                  <a:schemeClr val="bg1"/>
                </a:solidFill>
                <a:effectLst/>
                <a:latin typeface="Comic Sans MS" panose="030F0702030302020204" pitchFamily="66" charset="0"/>
              </a:rPr>
              <a:t>ddarlithoedd</a:t>
            </a:r>
            <a:r>
              <a:rPr lang="en-US" sz="1800" b="0" i="0" dirty="0">
                <a:solidFill>
                  <a:srgbClr val="000000"/>
                </a:solidFill>
                <a:effectLst/>
                <a:latin typeface="Calibri Light" panose="020F0302020204030204" pitchFamily="34" charset="0"/>
              </a:rPr>
              <a:t>​</a:t>
            </a:r>
            <a:endParaRPr lang="en-US" sz="4000" b="0" cap="none" spc="0" dirty="0">
              <a:ln w="0"/>
              <a:solidFill>
                <a:schemeClr val="bg1"/>
              </a:solidFill>
              <a:effectLst/>
              <a:latin typeface="Comic Sans MS" panose="030F0702030302020204" pitchFamily="66" charset="0"/>
            </a:endParaRPr>
          </a:p>
        </p:txBody>
      </p:sp>
      <p:sp>
        <p:nvSpPr>
          <p:cNvPr id="7" name="TextBox 6">
            <a:extLst>
              <a:ext uri="{FF2B5EF4-FFF2-40B4-BE49-F238E27FC236}">
                <a16:creationId xmlns:a16="http://schemas.microsoft.com/office/drawing/2014/main" id="{552D2A49-1C38-4CF8-6F8D-A0586FC77057}"/>
              </a:ext>
            </a:extLst>
          </p:cNvPr>
          <p:cNvSpPr txBox="1"/>
          <p:nvPr/>
        </p:nvSpPr>
        <p:spPr>
          <a:xfrm>
            <a:off x="9466728" y="4249271"/>
            <a:ext cx="2450353" cy="646331"/>
          </a:xfrm>
          <a:prstGeom prst="rect">
            <a:avLst/>
          </a:prstGeom>
          <a:noFill/>
        </p:spPr>
        <p:txBody>
          <a:bodyPr wrap="square" rtlCol="0">
            <a:spAutoFit/>
          </a:bodyPr>
          <a:lstStyle/>
          <a:p>
            <a:pPr marL="285750" indent="-285750">
              <a:buFont typeface="Arial" panose="020B0604020202020204" pitchFamily="34" charset="0"/>
              <a:buChar char="•"/>
            </a:pPr>
            <a:r>
              <a:rPr lang="en-GB" dirty="0" err="1">
                <a:latin typeface="Comic Sans MS" panose="030F0702030302020204" pitchFamily="66" charset="0"/>
              </a:rPr>
              <a:t>Syniadau</a:t>
            </a:r>
            <a:r>
              <a:rPr lang="en-GB" dirty="0">
                <a:latin typeface="Comic Sans MS" panose="030F0702030302020204" pitchFamily="66" charset="0"/>
              </a:rPr>
              <a:t> </a:t>
            </a:r>
            <a:r>
              <a:rPr lang="en-GB" dirty="0" err="1">
                <a:latin typeface="Comic Sans MS" panose="030F0702030302020204" pitchFamily="66" charset="0"/>
              </a:rPr>
              <a:t>trawsgwricwlaidd</a:t>
            </a:r>
            <a:endParaRPr lang="en-GB" dirty="0">
              <a:latin typeface="Comic Sans MS" panose="030F0702030302020204" pitchFamily="66" charset="0"/>
            </a:endParaRPr>
          </a:p>
        </p:txBody>
      </p:sp>
      <p:sp>
        <p:nvSpPr>
          <p:cNvPr id="8" name="Rectangle 7">
            <a:extLst>
              <a:ext uri="{FF2B5EF4-FFF2-40B4-BE49-F238E27FC236}">
                <a16:creationId xmlns:a16="http://schemas.microsoft.com/office/drawing/2014/main" id="{65EB6721-BB97-5960-27EB-FB9756186555}"/>
              </a:ext>
            </a:extLst>
          </p:cNvPr>
          <p:cNvSpPr/>
          <p:nvPr/>
        </p:nvSpPr>
        <p:spPr>
          <a:xfrm>
            <a:off x="11865" y="4887750"/>
            <a:ext cx="8640483" cy="707886"/>
          </a:xfrm>
          <a:prstGeom prst="rect">
            <a:avLst/>
          </a:prstGeom>
          <a:noFill/>
        </p:spPr>
        <p:txBody>
          <a:bodyPr wrap="squar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4000" b="0" i="0" u="none" strike="noStrike" dirty="0" err="1">
                <a:solidFill>
                  <a:schemeClr val="bg1"/>
                </a:solidFill>
                <a:effectLst/>
                <a:latin typeface="Comic Sans MS" panose="030F0702030302020204" pitchFamily="66" charset="0"/>
              </a:rPr>
              <a:t>Llafaredd</a:t>
            </a:r>
            <a:r>
              <a:rPr lang="en-US" sz="4000" b="0" i="0" u="none" strike="noStrike" dirty="0">
                <a:solidFill>
                  <a:schemeClr val="bg1"/>
                </a:solidFill>
                <a:effectLst/>
                <a:latin typeface="Comic Sans MS" panose="030F0702030302020204" pitchFamily="66" charset="0"/>
              </a:rPr>
              <a:t> </a:t>
            </a:r>
            <a:r>
              <a:rPr lang="en-US" sz="4000" b="0" i="0" u="none" strike="noStrike" dirty="0" err="1">
                <a:solidFill>
                  <a:schemeClr val="bg1"/>
                </a:solidFill>
                <a:effectLst/>
                <a:latin typeface="Comic Sans MS" panose="030F0702030302020204" pitchFamily="66" charset="0"/>
              </a:rPr>
              <a:t>yn</a:t>
            </a:r>
            <a:r>
              <a:rPr lang="en-US" sz="4000" b="0" i="0" u="none" strike="noStrike" dirty="0">
                <a:solidFill>
                  <a:schemeClr val="bg1"/>
                </a:solidFill>
                <a:effectLst/>
                <a:latin typeface="Comic Sans MS" panose="030F0702030302020204" pitchFamily="66" charset="0"/>
              </a:rPr>
              <a:t> y </a:t>
            </a:r>
            <a:r>
              <a:rPr lang="en-US" sz="4000" b="0" i="0" u="none" strike="noStrike" dirty="0" err="1">
                <a:solidFill>
                  <a:schemeClr val="bg1"/>
                </a:solidFill>
                <a:effectLst/>
                <a:latin typeface="Comic Sans MS" panose="030F0702030302020204" pitchFamily="66" charset="0"/>
              </a:rPr>
              <a:t>Dysgu</a:t>
            </a:r>
            <a:r>
              <a:rPr lang="en-US" sz="4000" b="0" i="0" u="none" strike="noStrike" dirty="0">
                <a:solidFill>
                  <a:schemeClr val="bg1"/>
                </a:solidFill>
                <a:effectLst/>
                <a:latin typeface="Comic Sans MS" panose="030F0702030302020204" pitchFamily="66" charset="0"/>
              </a:rPr>
              <a:t> Sylfaen</a:t>
            </a:r>
            <a:r>
              <a:rPr lang="en-US" sz="1800" b="0" i="0" dirty="0">
                <a:solidFill>
                  <a:srgbClr val="000000"/>
                </a:solidFill>
                <a:effectLst/>
                <a:latin typeface="Calibri Light" panose="020F0302020204030204" pitchFamily="34" charset="0"/>
              </a:rPr>
              <a:t>​</a:t>
            </a:r>
            <a:endParaRPr lang="en-US" sz="4000" b="0" cap="none" spc="0" dirty="0">
              <a:ln w="0"/>
              <a:solidFill>
                <a:schemeClr val="bg1"/>
              </a:solidFill>
              <a:effectLst/>
              <a:latin typeface="Comic Sans MS" panose="030F0702030302020204" pitchFamily="66" charset="0"/>
            </a:endParaRPr>
          </a:p>
        </p:txBody>
      </p:sp>
    </p:spTree>
    <p:extLst>
      <p:ext uri="{BB962C8B-B14F-4D97-AF65-F5344CB8AC3E}">
        <p14:creationId xmlns:p14="http://schemas.microsoft.com/office/powerpoint/2010/main" val="838999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3B27F-A108-77C3-50B5-5FF3CEC327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756A1-5117-9F92-1FA6-F0B3FF58FA81}"/>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38051029-C8DD-126A-D634-D81DB90CA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50178" name="Picture 2" descr="A group of people with speech bubbles&#10;&#10;Description automatically generated">
            <a:extLst>
              <a:ext uri="{FF2B5EF4-FFF2-40B4-BE49-F238E27FC236}">
                <a16:creationId xmlns:a16="http://schemas.microsoft.com/office/drawing/2014/main" id="{980633AC-9882-818B-3AFA-19BB27FF2C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933296"/>
            <a:ext cx="2524125" cy="16287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C5719689-3EBE-72DF-2241-7A8328EFDF8D}"/>
              </a:ext>
            </a:extLst>
          </p:cNvPr>
          <p:cNvGraphicFramePr/>
          <p:nvPr>
            <p:extLst>
              <p:ext uri="{D42A27DB-BD31-4B8C-83A1-F6EECF244321}">
                <p14:modId xmlns:p14="http://schemas.microsoft.com/office/powerpoint/2010/main" val="473233236"/>
              </p:ext>
            </p:extLst>
          </p:nvPr>
        </p:nvGraphicFramePr>
        <p:xfrm>
          <a:off x="4209140" y="1103480"/>
          <a:ext cx="7272669" cy="39765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1">
            <a:extLst>
              <a:ext uri="{FF2B5EF4-FFF2-40B4-BE49-F238E27FC236}">
                <a16:creationId xmlns:a16="http://schemas.microsoft.com/office/drawing/2014/main" id="{A7D6155D-1401-08FE-C37E-F6202D1F16A8}"/>
              </a:ext>
            </a:extLst>
          </p:cNvPr>
          <p:cNvSpPr>
            <a:spLocks noGrp="1"/>
          </p:cNvSpPr>
          <p:nvPr/>
        </p:nvSpPr>
        <p:spPr>
          <a:xfrm>
            <a:off x="127971" y="-162253"/>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Comic Sans MS" panose="030F0702030302020204" pitchFamily="66" charset="0"/>
                <a:cs typeface="Calibri Light"/>
              </a:rPr>
              <a:t>Nod y </a:t>
            </a:r>
            <a:r>
              <a:rPr lang="en-US" dirty="0" err="1">
                <a:latin typeface="Comic Sans MS" panose="030F0702030302020204" pitchFamily="66" charset="0"/>
                <a:cs typeface="Calibri Light"/>
              </a:rPr>
              <a:t>ddarlith</a:t>
            </a:r>
            <a:endParaRPr lang="en-US" dirty="0">
              <a:latin typeface="Comic Sans MS" panose="030F0702030302020204" pitchFamily="66" charset="0"/>
            </a:endParaRPr>
          </a:p>
        </p:txBody>
      </p:sp>
    </p:spTree>
    <p:extLst>
      <p:ext uri="{BB962C8B-B14F-4D97-AF65-F5344CB8AC3E}">
        <p14:creationId xmlns:p14="http://schemas.microsoft.com/office/powerpoint/2010/main" val="1625598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4AC8-1A75-C207-5CC2-004ACA2C3D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30DBF7-1AFC-595F-6005-BECD2FDD130A}"/>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F1FC2431-3319-7D51-32B1-54599824BC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4797381-352C-AA87-45AE-BEFB5C5F565B}"/>
              </a:ext>
            </a:extLst>
          </p:cNvPr>
          <p:cNvPicPr>
            <a:picLocks noChangeAspect="1"/>
          </p:cNvPicPr>
          <p:nvPr/>
        </p:nvPicPr>
        <p:blipFill>
          <a:blip r:embed="rId3"/>
          <a:stretch>
            <a:fillRect/>
          </a:stretch>
        </p:blipFill>
        <p:spPr>
          <a:xfrm>
            <a:off x="1770479" y="2055813"/>
            <a:ext cx="8639175" cy="3524250"/>
          </a:xfrm>
          <a:prstGeom prst="rect">
            <a:avLst/>
          </a:prstGeom>
        </p:spPr>
      </p:pic>
      <p:sp>
        <p:nvSpPr>
          <p:cNvPr id="8" name="TextBox 7">
            <a:extLst>
              <a:ext uri="{FF2B5EF4-FFF2-40B4-BE49-F238E27FC236}">
                <a16:creationId xmlns:a16="http://schemas.microsoft.com/office/drawing/2014/main" id="{603B62FD-10EF-9147-C504-ECD90105A399}"/>
              </a:ext>
            </a:extLst>
          </p:cNvPr>
          <p:cNvSpPr txBox="1"/>
          <p:nvPr/>
        </p:nvSpPr>
        <p:spPr>
          <a:xfrm rot="10800000">
            <a:off x="185744" y="83671"/>
            <a:ext cx="800219" cy="5496392"/>
          </a:xfrm>
          <a:prstGeom prst="rect">
            <a:avLst/>
          </a:prstGeom>
          <a:noFill/>
        </p:spPr>
        <p:txBody>
          <a:bodyPr vert="eaVert" wrap="square" rtlCol="0">
            <a:spAutoFit/>
          </a:bodyPr>
          <a:lstStyle/>
          <a:p>
            <a:pPr algn="ctr"/>
            <a:r>
              <a:rPr lang="en-GB" sz="4000" dirty="0" err="1">
                <a:solidFill>
                  <a:srgbClr val="FF0000"/>
                </a:solidFill>
                <a:latin typeface="Comic Sans MS" panose="030F0702030302020204" pitchFamily="66" charset="0"/>
              </a:rPr>
              <a:t>Cwricwlwm</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i</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Gymru</a:t>
            </a:r>
            <a:endParaRPr lang="en-GB" sz="4000" dirty="0">
              <a:solidFill>
                <a:srgbClr val="FF0000"/>
              </a:solidFill>
              <a:latin typeface="Comic Sans MS" panose="030F0702030302020204" pitchFamily="66" charset="0"/>
            </a:endParaRPr>
          </a:p>
        </p:txBody>
      </p:sp>
      <p:sp>
        <p:nvSpPr>
          <p:cNvPr id="10" name="TextBox 9">
            <a:extLst>
              <a:ext uri="{FF2B5EF4-FFF2-40B4-BE49-F238E27FC236}">
                <a16:creationId xmlns:a16="http://schemas.microsoft.com/office/drawing/2014/main" id="{B7755EF1-F6F9-5BB6-3CF7-733725DEAEB8}"/>
              </a:ext>
            </a:extLst>
          </p:cNvPr>
          <p:cNvSpPr txBox="1"/>
          <p:nvPr/>
        </p:nvSpPr>
        <p:spPr>
          <a:xfrm>
            <a:off x="1087717" y="167341"/>
            <a:ext cx="11092417" cy="830997"/>
          </a:xfrm>
          <a:prstGeom prst="rect">
            <a:avLst/>
          </a:prstGeom>
          <a:noFill/>
        </p:spPr>
        <p:txBody>
          <a:bodyPr wrap="square" rtlCol="0">
            <a:spAutoFit/>
          </a:bodyPr>
          <a:lstStyle/>
          <a:p>
            <a:pPr algn="ctr"/>
            <a:r>
              <a:rPr lang="en-US" sz="2400" b="0" i="0" u="none" strike="noStrike" dirty="0" err="1">
                <a:solidFill>
                  <a:srgbClr val="000000"/>
                </a:solidFill>
                <a:effectLst/>
                <a:latin typeface="Comic Sans MS" panose="030F0702030302020204" pitchFamily="66" charset="0"/>
              </a:rPr>
              <a:t>Mae’r</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adran</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ieithoedd</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llythrennedd</a:t>
            </a:r>
            <a:r>
              <a:rPr lang="en-US" sz="2400" b="0" i="0" u="none" strike="noStrike" dirty="0">
                <a:solidFill>
                  <a:srgbClr val="000000"/>
                </a:solidFill>
                <a:effectLst/>
                <a:latin typeface="Comic Sans MS" panose="030F0702030302020204" pitchFamily="66" charset="0"/>
              </a:rPr>
              <a:t> a </a:t>
            </a:r>
            <a:r>
              <a:rPr lang="en-US" sz="2400" b="0" i="0" u="none" strike="noStrike" dirty="0" err="1">
                <a:solidFill>
                  <a:srgbClr val="000000"/>
                </a:solidFill>
                <a:effectLst/>
                <a:latin typeface="Comic Sans MS" panose="030F0702030302020204" pitchFamily="66" charset="0"/>
              </a:rPr>
              <a:t>chyfathrebu</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o’r</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Cwricwlwm</a:t>
            </a:r>
            <a:r>
              <a:rPr lang="en-US" sz="2400" b="0" i="0" u="none" strike="noStrike" dirty="0">
                <a:solidFill>
                  <a:srgbClr val="000000"/>
                </a:solidFill>
                <a:effectLst/>
                <a:latin typeface="Comic Sans MS" panose="030F0702030302020204" pitchFamily="66" charset="0"/>
              </a:rPr>
              <a:t> 2022 </a:t>
            </a:r>
            <a:r>
              <a:rPr lang="en-US" sz="2400" b="0" i="0" u="none" strike="noStrike" dirty="0" err="1">
                <a:solidFill>
                  <a:srgbClr val="000000"/>
                </a:solidFill>
                <a:effectLst/>
                <a:latin typeface="Comic Sans MS" panose="030F0702030302020204" pitchFamily="66" charset="0"/>
              </a:rPr>
              <a:t>wedi</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ei</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rannu</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i</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bedwar</a:t>
            </a:r>
            <a:r>
              <a:rPr lang="en-US" sz="2400" b="0" i="0" u="none" strike="noStrike" dirty="0">
                <a:solidFill>
                  <a:srgbClr val="000000"/>
                </a:solidFill>
                <a:effectLst/>
                <a:latin typeface="Comic Sans MS" panose="030F0702030302020204" pitchFamily="66" charset="0"/>
              </a:rPr>
              <a:t> </a:t>
            </a:r>
            <a:r>
              <a:rPr lang="en-US" sz="2400" b="0" i="0" u="none" strike="noStrike" dirty="0" err="1">
                <a:solidFill>
                  <a:srgbClr val="000000"/>
                </a:solidFill>
                <a:effectLst/>
                <a:latin typeface="Comic Sans MS" panose="030F0702030302020204" pitchFamily="66" charset="0"/>
              </a:rPr>
              <a:t>rhan</a:t>
            </a:r>
            <a:r>
              <a:rPr lang="en-US" sz="2400" b="0" i="0" u="none" strike="noStrike" dirty="0">
                <a:solidFill>
                  <a:srgbClr val="000000"/>
                </a:solidFill>
                <a:effectLst/>
                <a:latin typeface="Comic Sans MS" panose="030F0702030302020204" pitchFamily="66" charset="0"/>
              </a:rPr>
              <a:t>.</a:t>
            </a:r>
            <a:endParaRPr lang="en-GB" sz="2400" dirty="0">
              <a:latin typeface="Comic Sans MS" panose="030F0702030302020204" pitchFamily="66" charset="0"/>
            </a:endParaRPr>
          </a:p>
        </p:txBody>
      </p:sp>
      <p:sp>
        <p:nvSpPr>
          <p:cNvPr id="11" name="TextBox 10">
            <a:extLst>
              <a:ext uri="{FF2B5EF4-FFF2-40B4-BE49-F238E27FC236}">
                <a16:creationId xmlns:a16="http://schemas.microsoft.com/office/drawing/2014/main" id="{80CAD190-5A5D-36A4-8EF9-4FF55A79D719}"/>
              </a:ext>
            </a:extLst>
          </p:cNvPr>
          <p:cNvSpPr txBox="1"/>
          <p:nvPr/>
        </p:nvSpPr>
        <p:spPr>
          <a:xfrm>
            <a:off x="1770479" y="1350682"/>
            <a:ext cx="8580768" cy="461665"/>
          </a:xfrm>
          <a:prstGeom prst="rect">
            <a:avLst/>
          </a:prstGeom>
          <a:noFill/>
        </p:spPr>
        <p:txBody>
          <a:bodyPr wrap="square" rtlCol="0">
            <a:spAutoFit/>
          </a:bodyPr>
          <a:lstStyle/>
          <a:p>
            <a:pPr algn="ctr"/>
            <a:r>
              <a:rPr lang="en-GB" sz="2400" b="1" i="0" u="none" strike="noStrike" dirty="0" err="1">
                <a:solidFill>
                  <a:srgbClr val="355E8E"/>
                </a:solidFill>
                <a:effectLst/>
                <a:latin typeface="Comic Sans MS" panose="030F0702030302020204" pitchFamily="66" charset="0"/>
              </a:rPr>
              <a:t>Datganiadau</a:t>
            </a:r>
            <a:r>
              <a:rPr lang="en-GB" sz="2400" b="1" i="0" u="none" strike="noStrike" dirty="0">
                <a:solidFill>
                  <a:srgbClr val="355E8E"/>
                </a:solidFill>
                <a:effectLst/>
                <a:latin typeface="Comic Sans MS" panose="030F0702030302020204" pitchFamily="66" charset="0"/>
              </a:rPr>
              <a:t> </a:t>
            </a:r>
            <a:r>
              <a:rPr lang="en-GB" sz="2400" b="1" i="0" u="none" strike="noStrike" dirty="0" err="1">
                <a:solidFill>
                  <a:srgbClr val="355E8E"/>
                </a:solidFill>
                <a:effectLst/>
                <a:latin typeface="Comic Sans MS" panose="030F0702030302020204" pitchFamily="66" charset="0"/>
              </a:rPr>
              <a:t>o’r</a:t>
            </a:r>
            <a:r>
              <a:rPr lang="en-GB" sz="2400" b="1" i="0" u="none" strike="noStrike" dirty="0">
                <a:solidFill>
                  <a:srgbClr val="355E8E"/>
                </a:solidFill>
                <a:effectLst/>
                <a:latin typeface="Comic Sans MS" panose="030F0702030302020204" pitchFamily="66" charset="0"/>
              </a:rPr>
              <a:t> </a:t>
            </a:r>
            <a:r>
              <a:rPr lang="en-GB" sz="2400" b="1" i="0" u="none" strike="noStrike" dirty="0" err="1">
                <a:solidFill>
                  <a:srgbClr val="355E8E"/>
                </a:solidFill>
                <a:effectLst/>
                <a:latin typeface="Comic Sans MS" panose="030F0702030302020204" pitchFamily="66" charset="0"/>
              </a:rPr>
              <a:t>Hyn</a:t>
            </a:r>
            <a:r>
              <a:rPr lang="en-GB" sz="2400" b="1" i="0" u="none" strike="noStrike" dirty="0">
                <a:solidFill>
                  <a:srgbClr val="355E8E"/>
                </a:solidFill>
                <a:effectLst/>
                <a:latin typeface="Comic Sans MS" panose="030F0702030302020204" pitchFamily="66" charset="0"/>
              </a:rPr>
              <a:t> </a:t>
            </a:r>
            <a:r>
              <a:rPr lang="en-GB" sz="2400" b="1" i="0" u="none" strike="noStrike" dirty="0" err="1">
                <a:solidFill>
                  <a:srgbClr val="355E8E"/>
                </a:solidFill>
                <a:effectLst/>
                <a:latin typeface="Comic Sans MS" panose="030F0702030302020204" pitchFamily="66" charset="0"/>
              </a:rPr>
              <a:t>sy’n</a:t>
            </a:r>
            <a:r>
              <a:rPr lang="en-GB" sz="2400" b="1" i="0" u="none" strike="noStrike" dirty="0">
                <a:solidFill>
                  <a:srgbClr val="355E8E"/>
                </a:solidFill>
                <a:effectLst/>
                <a:latin typeface="Comic Sans MS" panose="030F0702030302020204" pitchFamily="66" charset="0"/>
              </a:rPr>
              <a:t> </a:t>
            </a:r>
            <a:r>
              <a:rPr lang="en-GB" sz="2400" b="1" i="0" u="none" strike="noStrike" dirty="0" err="1">
                <a:solidFill>
                  <a:srgbClr val="355E8E"/>
                </a:solidFill>
                <a:effectLst/>
                <a:latin typeface="Comic Sans MS" panose="030F0702030302020204" pitchFamily="66" charset="0"/>
              </a:rPr>
              <a:t>Bwysig</a:t>
            </a:r>
            <a:r>
              <a:rPr lang="en-GB" sz="2400" b="1" i="0" u="none" strike="noStrike" dirty="0">
                <a:solidFill>
                  <a:srgbClr val="355E8E"/>
                </a:solidFill>
                <a:effectLst/>
                <a:latin typeface="Comic Sans MS" panose="030F0702030302020204" pitchFamily="66" charset="0"/>
              </a:rPr>
              <a:t> </a:t>
            </a:r>
            <a:endParaRPr lang="en-GB" sz="2400" dirty="0">
              <a:latin typeface="Comic Sans MS" panose="030F0702030302020204" pitchFamily="66" charset="0"/>
            </a:endParaRPr>
          </a:p>
        </p:txBody>
      </p:sp>
    </p:spTree>
    <p:extLst>
      <p:ext uri="{BB962C8B-B14F-4D97-AF65-F5344CB8AC3E}">
        <p14:creationId xmlns:p14="http://schemas.microsoft.com/office/powerpoint/2010/main" val="3719650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F4BBD-11F1-FF2B-7654-76D05A5FB4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3CAE7C-FE3B-9EF5-7DD5-345C8443B668}"/>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A9A39F2E-C716-A70C-0937-100FC9633B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276"/>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8130" name="Picture 2" descr="A white megaphone with a blue circle and a black background&#10;&#10;Description automatically generated">
            <a:extLst>
              <a:ext uri="{FF2B5EF4-FFF2-40B4-BE49-F238E27FC236}">
                <a16:creationId xmlns:a16="http://schemas.microsoft.com/office/drawing/2014/main" id="{C57FAF98-9F32-EA92-2560-26CB157D52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8710" y="230188"/>
            <a:ext cx="1238250" cy="11144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1">
            <a:extLst>
              <a:ext uri="{FF2B5EF4-FFF2-40B4-BE49-F238E27FC236}">
                <a16:creationId xmlns:a16="http://schemas.microsoft.com/office/drawing/2014/main" id="{A64784D1-8339-FA54-830F-D99A7CD7D7AE}"/>
              </a:ext>
            </a:extLst>
          </p:cNvPr>
          <p:cNvSpPr txBox="1"/>
          <p:nvPr/>
        </p:nvSpPr>
        <p:spPr>
          <a:xfrm>
            <a:off x="116708" y="1323638"/>
            <a:ext cx="11635855" cy="452431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dirty="0" err="1">
                <a:latin typeface="Comic Sans MS" panose="030F0702030302020204" pitchFamily="66" charset="0"/>
              </a:rPr>
              <a:t>Dylid</a:t>
            </a:r>
            <a:r>
              <a:rPr lang="en-US" dirty="0">
                <a:latin typeface="Comic Sans MS" panose="030F0702030302020204" pitchFamily="66" charset="0"/>
              </a:rPr>
              <a:t> </a:t>
            </a:r>
            <a:r>
              <a:rPr lang="en-US" dirty="0" err="1">
                <a:latin typeface="Comic Sans MS" panose="030F0702030302020204" pitchFamily="66" charset="0"/>
              </a:rPr>
              <a:t>ystyried</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a:t>
            </a:r>
            <a:r>
              <a:rPr lang="en-US" dirty="0" err="1">
                <a:latin typeface="Comic Sans MS" panose="030F0702030302020204" pitchFamily="66" charset="0"/>
              </a:rPr>
              <a:t>holistaidd</a:t>
            </a:r>
            <a:r>
              <a:rPr lang="en-US" dirty="0">
                <a:latin typeface="Comic Sans MS" panose="030F0702030302020204" pitchFamily="66" charset="0"/>
              </a:rPr>
              <a:t> y </a:t>
            </a:r>
            <a:r>
              <a:rPr lang="en-US" dirty="0" err="1">
                <a:latin typeface="Comic Sans MS" panose="030F0702030302020204" pitchFamily="66" charset="0"/>
              </a:rPr>
              <a:t>pedwar</a:t>
            </a:r>
            <a:r>
              <a:rPr lang="en-US" dirty="0">
                <a:latin typeface="Comic Sans MS" panose="030F0702030302020204" pitchFamily="66" charset="0"/>
              </a:rPr>
              <a:t> </a:t>
            </a:r>
            <a:r>
              <a:rPr lang="en-US" dirty="0" err="1">
                <a:latin typeface="Comic Sans MS" panose="030F0702030302020204" pitchFamily="66" charset="0"/>
              </a:rPr>
              <a:t>datganiad</a:t>
            </a:r>
            <a:r>
              <a:rPr lang="en-US" dirty="0">
                <a:latin typeface="Comic Sans MS" panose="030F0702030302020204" pitchFamily="66" charset="0"/>
              </a:rPr>
              <a:t> </a:t>
            </a:r>
            <a:r>
              <a:rPr lang="en-US" dirty="0" err="1">
                <a:latin typeface="Comic Sans MS" panose="030F0702030302020204" pitchFamily="66" charset="0"/>
              </a:rPr>
              <a:t>sy’n</a:t>
            </a:r>
            <a:r>
              <a:rPr lang="en-US" dirty="0">
                <a:latin typeface="Comic Sans MS" panose="030F0702030302020204" pitchFamily="66" charset="0"/>
              </a:rPr>
              <a:t> </a:t>
            </a:r>
            <a:r>
              <a:rPr lang="en-US" dirty="0" err="1">
                <a:latin typeface="Comic Sans MS" panose="030F0702030302020204" pitchFamily="66" charset="0"/>
              </a:rPr>
              <a:t>nodi’r</a:t>
            </a:r>
            <a:r>
              <a:rPr lang="en-US" dirty="0">
                <a:latin typeface="Comic Sans MS" panose="030F0702030302020204" pitchFamily="66" charset="0"/>
              </a:rPr>
              <a:t> </a:t>
            </a:r>
            <a:r>
              <a:rPr lang="en-US" dirty="0" err="1">
                <a:latin typeface="Comic Sans MS" panose="030F0702030302020204" pitchFamily="66" charset="0"/>
              </a:rPr>
              <a:t>hyn</a:t>
            </a:r>
            <a:r>
              <a:rPr lang="en-US" dirty="0">
                <a:latin typeface="Comic Sans MS" panose="030F0702030302020204" pitchFamily="66" charset="0"/>
              </a:rPr>
              <a:t> </a:t>
            </a:r>
            <a:r>
              <a:rPr lang="en-US" dirty="0" err="1">
                <a:latin typeface="Comic Sans MS" panose="030F0702030302020204" pitchFamily="66" charset="0"/>
              </a:rPr>
              <a:t>sy’n</a:t>
            </a:r>
            <a:r>
              <a:rPr lang="en-US" dirty="0">
                <a:latin typeface="Comic Sans MS" panose="030F0702030302020204" pitchFamily="66" charset="0"/>
              </a:rPr>
              <a:t> </a:t>
            </a:r>
            <a:r>
              <a:rPr lang="en-US" dirty="0" err="1">
                <a:latin typeface="Comic Sans MS" panose="030F0702030302020204" pitchFamily="66" charset="0"/>
              </a:rPr>
              <a:t>bwysig</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y </a:t>
            </a:r>
            <a:r>
              <a:rPr lang="en-US" dirty="0" err="1">
                <a:latin typeface="Comic Sans MS" panose="030F0702030302020204" pitchFamily="66" charset="0"/>
              </a:rPr>
              <a:t>Maes</a:t>
            </a:r>
            <a:r>
              <a:rPr lang="en-US" dirty="0">
                <a:latin typeface="Comic Sans MS" panose="030F0702030302020204" pitchFamily="66" charset="0"/>
              </a:rPr>
              <a:t> </a:t>
            </a:r>
            <a:r>
              <a:rPr lang="en-US" dirty="0" err="1">
                <a:latin typeface="Comic Sans MS" panose="030F0702030302020204" pitchFamily="66" charset="0"/>
              </a:rPr>
              <a:t>hwn</a:t>
            </a:r>
            <a:r>
              <a:rPr lang="en-US" dirty="0">
                <a:latin typeface="Comic Sans MS" panose="030F0702030302020204" pitchFamily="66" charset="0"/>
              </a:rPr>
              <a:t>. </a:t>
            </a:r>
            <a:r>
              <a:rPr lang="en-US" dirty="0" err="1">
                <a:latin typeface="Comic Sans MS" panose="030F0702030302020204" pitchFamily="66" charset="0"/>
              </a:rPr>
              <a:t>Golyga</a:t>
            </a:r>
            <a:r>
              <a:rPr lang="en-US" dirty="0">
                <a:latin typeface="Comic Sans MS" panose="030F0702030302020204" pitchFamily="66" charset="0"/>
              </a:rPr>
              <a:t> </a:t>
            </a:r>
            <a:r>
              <a:rPr lang="en-US" dirty="0" err="1">
                <a:latin typeface="Comic Sans MS" panose="030F0702030302020204" pitchFamily="66" charset="0"/>
              </a:rPr>
              <a:t>hyny</a:t>
            </a:r>
            <a:r>
              <a:rPr lang="en-US" dirty="0">
                <a:latin typeface="Comic Sans MS" panose="030F0702030302020204" pitchFamily="66" charset="0"/>
              </a:rPr>
              <a:t> </a:t>
            </a:r>
            <a:r>
              <a:rPr lang="en-US" dirty="0" err="1">
                <a:latin typeface="Comic Sans MS" panose="030F0702030302020204" pitchFamily="66" charset="0"/>
              </a:rPr>
              <a:t>dylid</a:t>
            </a:r>
            <a:r>
              <a:rPr lang="en-US" dirty="0">
                <a:latin typeface="Comic Sans MS" panose="030F0702030302020204" pitchFamily="66" charset="0"/>
              </a:rPr>
              <a:t> </a:t>
            </a:r>
            <a:r>
              <a:rPr lang="en-US" dirty="0" err="1">
                <a:latin typeface="Comic Sans MS" panose="030F0702030302020204" pitchFamily="66" charset="0"/>
              </a:rPr>
              <a:t>archwilio</a:t>
            </a:r>
            <a:r>
              <a:rPr lang="en-US" dirty="0">
                <a:latin typeface="Comic Sans MS" panose="030F0702030302020204" pitchFamily="66" charset="0"/>
              </a:rPr>
              <a:t> </a:t>
            </a:r>
            <a:r>
              <a:rPr lang="en-US" dirty="0" err="1">
                <a:latin typeface="Comic Sans MS" panose="030F0702030302020204" pitchFamily="66" charset="0"/>
              </a:rPr>
              <a:t>gwahanol</a:t>
            </a:r>
            <a:r>
              <a:rPr lang="en-US" dirty="0">
                <a:latin typeface="Comic Sans MS" panose="030F0702030302020204" pitchFamily="66" charset="0"/>
              </a:rPr>
              <a:t> </a:t>
            </a:r>
            <a:r>
              <a:rPr lang="en-US" dirty="0" err="1">
                <a:latin typeface="Comic Sans MS" panose="030F0702030302020204" pitchFamily="66" charset="0"/>
              </a:rPr>
              <a:t>ieithoedd</a:t>
            </a:r>
            <a:r>
              <a:rPr lang="en-US" dirty="0">
                <a:latin typeface="Comic Sans MS" panose="030F0702030302020204" pitchFamily="66" charset="0"/>
              </a:rPr>
              <a:t> </a:t>
            </a:r>
            <a:r>
              <a:rPr lang="en-US" dirty="0" err="1">
                <a:latin typeface="Comic Sans MS" panose="030F0702030302020204" pitchFamily="66" charset="0"/>
              </a:rPr>
              <a:t>mewn</a:t>
            </a:r>
            <a:r>
              <a:rPr lang="en-US" dirty="0">
                <a:latin typeface="Comic Sans MS" panose="030F0702030302020204" pitchFamily="66" charset="0"/>
              </a:rPr>
              <a:t> </a:t>
            </a:r>
            <a:r>
              <a:rPr lang="en-US" dirty="0" err="1">
                <a:latin typeface="Comic Sans MS" panose="030F0702030302020204" pitchFamily="66" charset="0"/>
              </a:rPr>
              <a:t>perthynas</a:t>
            </a:r>
            <a:r>
              <a:rPr lang="en-US" dirty="0">
                <a:latin typeface="Comic Sans MS" panose="030F0702030302020204" pitchFamily="66" charset="0"/>
              </a:rPr>
              <a:t> </a:t>
            </a:r>
            <a:r>
              <a:rPr lang="en-US" dirty="0" err="1">
                <a:latin typeface="Comic Sans MS" panose="030F0702030302020204" pitchFamily="66" charset="0"/>
              </a:rPr>
              <a:t>â’i</a:t>
            </a:r>
            <a:r>
              <a:rPr lang="en-US" dirty="0">
                <a:latin typeface="Comic Sans MS" panose="030F0702030302020204" pitchFamily="66" charset="0"/>
              </a:rPr>
              <a:t> </a:t>
            </a:r>
            <a:r>
              <a:rPr lang="en-US" dirty="0" err="1">
                <a:latin typeface="Comic Sans MS" panose="030F0702030302020204" pitchFamily="66" charset="0"/>
              </a:rPr>
              <a:t>gilydd</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a:t>
            </a:r>
            <a:r>
              <a:rPr lang="en-US" dirty="0" err="1">
                <a:latin typeface="Comic Sans MS" panose="030F0702030302020204" pitchFamily="66" charset="0"/>
              </a:rPr>
              <a:t>ogystal</a:t>
            </a:r>
            <a:r>
              <a:rPr lang="en-US" dirty="0">
                <a:latin typeface="Comic Sans MS" panose="030F0702030302020204" pitchFamily="66" charset="0"/>
              </a:rPr>
              <a:t> </a:t>
            </a:r>
            <a:r>
              <a:rPr lang="en-US" dirty="0" err="1">
                <a:latin typeface="Comic Sans MS" panose="030F0702030302020204" pitchFamily="66" charset="0"/>
              </a:rPr>
              <a:t>â</a:t>
            </a:r>
            <a:r>
              <a:rPr lang="en-US" dirty="0">
                <a:latin typeface="Comic Sans MS" panose="030F0702030302020204" pitchFamily="66" charset="0"/>
              </a:rPr>
              <a:t> </a:t>
            </a:r>
            <a:r>
              <a:rPr lang="en-US" dirty="0" err="1">
                <a:latin typeface="Comic Sans MS" panose="030F0702030302020204" pitchFamily="66" charset="0"/>
              </a:rPr>
              <a:t>sgiliau</a:t>
            </a:r>
            <a:r>
              <a:rPr lang="en-US" dirty="0">
                <a:latin typeface="Comic Sans MS" panose="030F0702030302020204" pitchFamily="66" charset="0"/>
              </a:rPr>
              <a:t> </a:t>
            </a:r>
            <a:r>
              <a:rPr lang="en-US" dirty="0" err="1">
                <a:latin typeface="Comic Sans MS" panose="030F0702030302020204" pitchFamily="66" charset="0"/>
              </a:rPr>
              <a:t>gwrando</a:t>
            </a:r>
            <a:r>
              <a:rPr lang="en-US" dirty="0">
                <a:latin typeface="Comic Sans MS" panose="030F0702030302020204" pitchFamily="66" charset="0"/>
              </a:rPr>
              <a:t>, </a:t>
            </a:r>
            <a:r>
              <a:rPr lang="en-US" b="1" i="1" dirty="0" err="1">
                <a:latin typeface="Comic Sans MS" panose="030F0702030302020204" pitchFamily="66" charset="0"/>
              </a:rPr>
              <a:t>siarad</a:t>
            </a:r>
            <a:r>
              <a:rPr lang="en-US" dirty="0">
                <a:latin typeface="Comic Sans MS" panose="030F0702030302020204" pitchFamily="66" charset="0"/>
              </a:rPr>
              <a:t>, </a:t>
            </a:r>
            <a:r>
              <a:rPr lang="en-US" dirty="0" err="1">
                <a:latin typeface="Comic Sans MS" panose="030F0702030302020204" pitchFamily="66" charset="0"/>
              </a:rPr>
              <a:t>darllen</a:t>
            </a:r>
            <a:r>
              <a:rPr lang="en-US" dirty="0">
                <a:latin typeface="Comic Sans MS" panose="030F0702030302020204" pitchFamily="66" charset="0"/>
              </a:rPr>
              <a:t> ac </a:t>
            </a:r>
            <a:r>
              <a:rPr lang="en-US" dirty="0" err="1">
                <a:latin typeface="Comic Sans MS" panose="030F0702030302020204" pitchFamily="66" charset="0"/>
              </a:rPr>
              <a:t>ysgrifennu</a:t>
            </a:r>
            <a:r>
              <a:rPr lang="en-US" dirty="0">
                <a:latin typeface="Comic Sans MS" panose="030F0702030302020204" pitchFamily="66" charset="0"/>
              </a:rPr>
              <a:t>.</a:t>
            </a:r>
          </a:p>
          <a:p>
            <a:pPr>
              <a:lnSpc>
                <a:spcPct val="150000"/>
              </a:lnSpc>
            </a:pPr>
            <a:endParaRPr lang="en-US" dirty="0">
              <a:latin typeface="Comic Sans MS" panose="030F0702030302020204" pitchFamily="66" charset="0"/>
            </a:endParaRPr>
          </a:p>
          <a:p>
            <a:pPr>
              <a:lnSpc>
                <a:spcPct val="150000"/>
              </a:lnSpc>
            </a:pPr>
            <a:r>
              <a:rPr lang="en-US" dirty="0" err="1">
                <a:latin typeface="Comic Sans MS" panose="030F0702030302020204" pitchFamily="66" charset="0"/>
              </a:rPr>
              <a:t>Goyga</a:t>
            </a:r>
            <a:r>
              <a:rPr lang="en-US" dirty="0">
                <a:latin typeface="Comic Sans MS" panose="030F0702030302020204" pitchFamily="66" charset="0"/>
              </a:rPr>
              <a:t> </a:t>
            </a:r>
            <a:r>
              <a:rPr lang="en-US" dirty="0" err="1">
                <a:latin typeface="Comic Sans MS" panose="030F0702030302020204" pitchFamily="66" charset="0"/>
              </a:rPr>
              <a:t>hyn</a:t>
            </a:r>
            <a:r>
              <a:rPr lang="en-US" dirty="0">
                <a:latin typeface="Comic Sans MS" panose="030F0702030302020204" pitchFamily="66" charset="0"/>
              </a:rPr>
              <a:t> </a:t>
            </a:r>
            <a:r>
              <a:rPr lang="en-US" dirty="0" err="1">
                <a:latin typeface="Comic Sans MS" panose="030F0702030302020204" pitchFamily="66" charset="0"/>
              </a:rPr>
              <a:t>hefyd</a:t>
            </a:r>
            <a:r>
              <a:rPr lang="en-US" dirty="0">
                <a:latin typeface="Comic Sans MS" panose="030F0702030302020204" pitchFamily="66" charset="0"/>
              </a:rPr>
              <a:t> y </a:t>
            </a:r>
            <a:r>
              <a:rPr lang="en-US" dirty="0" err="1">
                <a:latin typeface="Comic Sans MS" panose="030F0702030302020204" pitchFamily="66" charset="0"/>
              </a:rPr>
              <a:t>dylid</a:t>
            </a:r>
            <a:r>
              <a:rPr lang="en-US" dirty="0">
                <a:latin typeface="Comic Sans MS" panose="030F0702030302020204" pitchFamily="66" charset="0"/>
              </a:rPr>
              <a:t> </a:t>
            </a:r>
            <a:r>
              <a:rPr lang="en-US" dirty="0" err="1">
                <a:latin typeface="Comic Sans MS" panose="030F0702030302020204" pitchFamily="66" charset="0"/>
              </a:rPr>
              <a:t>ystyried</a:t>
            </a:r>
            <a:r>
              <a:rPr lang="en-US" dirty="0">
                <a:latin typeface="Comic Sans MS" panose="030F0702030302020204" pitchFamily="66" charset="0"/>
              </a:rPr>
              <a:t> </a:t>
            </a:r>
            <a:r>
              <a:rPr lang="en-US" dirty="0" err="1">
                <a:latin typeface="Comic Sans MS" panose="030F0702030302020204" pitchFamily="66" charset="0"/>
              </a:rPr>
              <a:t>dysgu</a:t>
            </a:r>
            <a:r>
              <a:rPr lang="en-US" dirty="0">
                <a:latin typeface="Comic Sans MS" panose="030F0702030302020204" pitchFamily="66" charset="0"/>
              </a:rPr>
              <a:t> am a </a:t>
            </a:r>
            <a:r>
              <a:rPr lang="en-US" dirty="0" err="1">
                <a:latin typeface="Comic Sans MS" panose="030F0702030302020204" pitchFamily="66" charset="0"/>
              </a:rPr>
              <a:t>thrwy</a:t>
            </a:r>
            <a:r>
              <a:rPr lang="en-US" dirty="0">
                <a:latin typeface="Comic Sans MS" panose="030F0702030302020204" pitchFamily="66" charset="0"/>
              </a:rPr>
              <a:t> </a:t>
            </a:r>
            <a:r>
              <a:rPr lang="en-US" dirty="0" err="1">
                <a:latin typeface="Comic Sans MS" panose="030F0702030302020204" pitchFamily="66" charset="0"/>
              </a:rPr>
              <a:t>lenyddiaeth</a:t>
            </a:r>
            <a:r>
              <a:rPr lang="en-US" dirty="0">
                <a:latin typeface="Comic Sans MS" panose="030F0702030302020204" pitchFamily="66" charset="0"/>
              </a:rPr>
              <a:t> </a:t>
            </a:r>
            <a:r>
              <a:rPr lang="en-US" dirty="0" err="1">
                <a:latin typeface="Comic Sans MS" panose="030F0702030302020204" pitchFamily="66" charset="0"/>
              </a:rPr>
              <a:t>fel</a:t>
            </a:r>
            <a:r>
              <a:rPr lang="en-US" dirty="0">
                <a:latin typeface="Comic Sans MS" panose="030F0702030302020204" pitchFamily="66" charset="0"/>
              </a:rPr>
              <a:t> </a:t>
            </a:r>
            <a:r>
              <a:rPr lang="en-US" dirty="0" err="1">
                <a:latin typeface="Comic Sans MS" panose="030F0702030302020204" pitchFamily="66" charset="0"/>
              </a:rPr>
              <a:t>rhywbeth</a:t>
            </a:r>
            <a:r>
              <a:rPr lang="en-US" dirty="0">
                <a:latin typeface="Comic Sans MS" panose="030F0702030302020204" pitchFamily="66" charset="0"/>
              </a:rPr>
              <a:t> </a:t>
            </a:r>
            <a:r>
              <a:rPr lang="en-US" dirty="0" err="1">
                <a:latin typeface="Comic Sans MS" panose="030F0702030302020204" pitchFamily="66" charset="0"/>
              </a:rPr>
              <a:t>sy’n</a:t>
            </a:r>
            <a:r>
              <a:rPr lang="en-US" dirty="0">
                <a:latin typeface="Comic Sans MS" panose="030F0702030302020204" pitchFamily="66" charset="0"/>
              </a:rPr>
              <a:t> </a:t>
            </a:r>
            <a:r>
              <a:rPr lang="en-US" dirty="0" err="1">
                <a:latin typeface="Comic Sans MS" panose="030F0702030302020204" pitchFamily="66" charset="0"/>
              </a:rPr>
              <a:t>cyfrannu</a:t>
            </a:r>
            <a:r>
              <a:rPr lang="en-US" dirty="0">
                <a:latin typeface="Comic Sans MS" panose="030F0702030302020204" pitchFamily="66" charset="0"/>
              </a:rPr>
              <a:t> at </a:t>
            </a:r>
            <a:r>
              <a:rPr lang="en-US" dirty="0" err="1">
                <a:latin typeface="Comic Sans MS" panose="030F0702030302020204" pitchFamily="66" charset="0"/>
              </a:rPr>
              <a:t>holl</a:t>
            </a:r>
            <a:r>
              <a:rPr lang="en-US" dirty="0">
                <a:latin typeface="Comic Sans MS" panose="030F0702030302020204" pitchFamily="66" charset="0"/>
              </a:rPr>
              <a:t> </a:t>
            </a:r>
            <a:r>
              <a:rPr lang="en-US" dirty="0" err="1">
                <a:latin typeface="Comic Sans MS" panose="030F0702030302020204" pitchFamily="66" charset="0"/>
              </a:rPr>
              <a:t>agweddau</a:t>
            </a:r>
            <a:r>
              <a:rPr lang="en-US" dirty="0">
                <a:latin typeface="Comic Sans MS" panose="030F0702030302020204" pitchFamily="66" charset="0"/>
              </a:rPr>
              <a:t> </a:t>
            </a:r>
            <a:r>
              <a:rPr lang="en-US" dirty="0" err="1">
                <a:latin typeface="Comic Sans MS" panose="030F0702030302020204" pitchFamily="66" charset="0"/>
              </a:rPr>
              <a:t>dysgu</a:t>
            </a:r>
            <a:r>
              <a:rPr lang="en-US" dirty="0">
                <a:latin typeface="Comic Sans MS" panose="030F0702030302020204" pitchFamily="66" charset="0"/>
              </a:rPr>
              <a:t> am </a:t>
            </a:r>
            <a:r>
              <a:rPr lang="en-US" dirty="0" err="1">
                <a:latin typeface="Comic Sans MS" panose="030F0702030302020204" pitchFamily="66" charset="0"/>
              </a:rPr>
              <a:t>ieithoedd</a:t>
            </a:r>
            <a:r>
              <a:rPr lang="en-US" dirty="0">
                <a:latin typeface="Comic Sans MS" panose="030F0702030302020204" pitchFamily="66" charset="0"/>
              </a:rPr>
              <a:t>. </a:t>
            </a:r>
            <a:r>
              <a:rPr lang="en-US" dirty="0" err="1">
                <a:latin typeface="Comic Sans MS" panose="030F0702030302020204" pitchFamily="66" charset="0"/>
              </a:rPr>
              <a:t>Mae’r</a:t>
            </a:r>
            <a:r>
              <a:rPr lang="en-US" dirty="0">
                <a:latin typeface="Comic Sans MS" panose="030F0702030302020204" pitchFamily="66" charset="0"/>
              </a:rPr>
              <a:t> </a:t>
            </a:r>
            <a:r>
              <a:rPr lang="en-US" dirty="0" err="1">
                <a:latin typeface="Comic Sans MS" panose="030F0702030302020204" pitchFamily="66" charset="0"/>
              </a:rPr>
              <a:t>datganiadau</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a:t>
            </a:r>
            <a:r>
              <a:rPr lang="en-US" dirty="0" err="1">
                <a:latin typeface="Comic Sans MS" panose="030F0702030302020204" pitchFamily="66" charset="0"/>
              </a:rPr>
              <a:t>cefnogi</a:t>
            </a:r>
            <a:r>
              <a:rPr lang="en-US" dirty="0">
                <a:latin typeface="Comic Sans MS" panose="030F0702030302020204" pitchFamily="66" charset="0"/>
              </a:rPr>
              <a:t> a </a:t>
            </a:r>
            <a:r>
              <a:rPr lang="en-US" dirty="0" err="1">
                <a:latin typeface="Comic Sans MS" panose="030F0702030302020204" pitchFamily="66" charset="0"/>
              </a:rPr>
              <a:t>chadarnhau’i</a:t>
            </a:r>
            <a:r>
              <a:rPr lang="en-US" dirty="0">
                <a:latin typeface="Comic Sans MS" panose="030F0702030302020204" pitchFamily="66" charset="0"/>
              </a:rPr>
              <a:t> </a:t>
            </a:r>
            <a:r>
              <a:rPr lang="en-US" dirty="0" err="1">
                <a:latin typeface="Comic Sans MS" panose="030F0702030302020204" pitchFamily="66" charset="0"/>
              </a:rPr>
              <a:t>gilydd</a:t>
            </a:r>
            <a:r>
              <a:rPr lang="en-US" dirty="0">
                <a:latin typeface="Comic Sans MS" panose="030F0702030302020204" pitchFamily="66" charset="0"/>
              </a:rPr>
              <a:t>. </a:t>
            </a:r>
            <a:r>
              <a:rPr lang="en-US" dirty="0" err="1">
                <a:latin typeface="Comic Sans MS" panose="030F0702030302020204" pitchFamily="66" charset="0"/>
              </a:rPr>
              <a:t>Gyda’i</a:t>
            </a:r>
            <a:r>
              <a:rPr lang="en-US" dirty="0">
                <a:latin typeface="Comic Sans MS" panose="030F0702030302020204" pitchFamily="66" charset="0"/>
              </a:rPr>
              <a:t> </a:t>
            </a:r>
            <a:r>
              <a:rPr lang="en-US" dirty="0" err="1">
                <a:latin typeface="Comic Sans MS" panose="030F0702030302020204" pitchFamily="66" charset="0"/>
              </a:rPr>
              <a:t>gilydd</a:t>
            </a:r>
            <a:r>
              <a:rPr lang="en-US" dirty="0">
                <a:latin typeface="Comic Sans MS" panose="030F0702030302020204" pitchFamily="66" charset="0"/>
              </a:rPr>
              <a:t> </a:t>
            </a:r>
            <a:r>
              <a:rPr lang="en-US" dirty="0" err="1">
                <a:latin typeface="Comic Sans MS" panose="030F0702030302020204" pitchFamily="66" charset="0"/>
              </a:rPr>
              <a:t>maen</a:t>
            </a:r>
            <a:r>
              <a:rPr lang="en-US" dirty="0">
                <a:latin typeface="Comic Sans MS" panose="030F0702030302020204" pitchFamily="66" charset="0"/>
              </a:rPr>
              <a:t> </a:t>
            </a:r>
            <a:r>
              <a:rPr lang="en-US" dirty="0" err="1">
                <a:latin typeface="Comic Sans MS" panose="030F0702030302020204" pitchFamily="66" charset="0"/>
              </a:rPr>
              <a:t>nhw’n</a:t>
            </a:r>
            <a:r>
              <a:rPr lang="en-US" dirty="0">
                <a:latin typeface="Comic Sans MS" panose="030F0702030302020204" pitchFamily="66" charset="0"/>
              </a:rPr>
              <a:t> </a:t>
            </a:r>
            <a:r>
              <a:rPr lang="en-US" dirty="0" err="1">
                <a:latin typeface="Comic Sans MS" panose="030F0702030302020204" pitchFamily="66" charset="0"/>
              </a:rPr>
              <a:t>cyfrannu</a:t>
            </a:r>
            <a:r>
              <a:rPr lang="en-US" dirty="0">
                <a:latin typeface="Comic Sans MS" panose="030F0702030302020204" pitchFamily="66" charset="0"/>
              </a:rPr>
              <a:t> at </a:t>
            </a:r>
            <a:r>
              <a:rPr lang="en-US" dirty="0" err="1">
                <a:latin typeface="Comic Sans MS" panose="030F0702030302020204" pitchFamily="66" charset="0"/>
              </a:rPr>
              <a:t>wireddu</a:t>
            </a:r>
            <a:r>
              <a:rPr lang="en-US" dirty="0">
                <a:latin typeface="Comic Sans MS" panose="030F0702030302020204" pitchFamily="66" charset="0"/>
              </a:rPr>
              <a:t> </a:t>
            </a:r>
            <a:r>
              <a:rPr lang="en-US" dirty="0" err="1">
                <a:latin typeface="Comic Sans MS" panose="030F0702030302020204" pitchFamily="66" charset="0"/>
              </a:rPr>
              <a:t>pedwar</a:t>
            </a:r>
            <a:r>
              <a:rPr lang="en-US" dirty="0">
                <a:latin typeface="Comic Sans MS" panose="030F0702030302020204" pitchFamily="66" charset="0"/>
              </a:rPr>
              <a:t> </a:t>
            </a:r>
            <a:r>
              <a:rPr lang="en-US" dirty="0" err="1">
                <a:latin typeface="Comic Sans MS" panose="030F0702030302020204" pitchFamily="66" charset="0"/>
              </a:rPr>
              <a:t>diben</a:t>
            </a:r>
            <a:r>
              <a:rPr lang="en-US" dirty="0">
                <a:latin typeface="Comic Sans MS" panose="030F0702030302020204" pitchFamily="66" charset="0"/>
              </a:rPr>
              <a:t> y </a:t>
            </a:r>
            <a:r>
              <a:rPr lang="en-US" dirty="0" err="1">
                <a:latin typeface="Comic Sans MS" panose="030F0702030302020204" pitchFamily="66" charset="0"/>
              </a:rPr>
              <a:t>cwricwlwm</a:t>
            </a:r>
            <a:r>
              <a:rPr lang="en-US" dirty="0">
                <a:latin typeface="Comic Sans MS" panose="030F0702030302020204" pitchFamily="66" charset="0"/>
              </a:rPr>
              <a:t>.</a:t>
            </a:r>
          </a:p>
          <a:p>
            <a:pPr>
              <a:lnSpc>
                <a:spcPct val="150000"/>
              </a:lnSpc>
            </a:pPr>
            <a:endParaRPr lang="en-US" dirty="0">
              <a:latin typeface="Comic Sans MS" panose="030F0702030302020204" pitchFamily="66" charset="0"/>
            </a:endParaRPr>
          </a:p>
          <a:p>
            <a:pPr>
              <a:lnSpc>
                <a:spcPct val="150000"/>
              </a:lnSpc>
            </a:pPr>
            <a:r>
              <a:rPr lang="en-GB" b="0" i="0" u="none" strike="noStrike" dirty="0" err="1">
                <a:solidFill>
                  <a:srgbClr val="002060"/>
                </a:solidFill>
                <a:effectLst/>
                <a:latin typeface="Comic Sans MS" panose="030F0702030302020204" pitchFamily="66" charset="0"/>
              </a:rPr>
              <a:t>Llywodraeth</a:t>
            </a:r>
            <a:r>
              <a:rPr lang="en-GB" b="0" i="0" u="none" strike="noStrike" dirty="0">
                <a:solidFill>
                  <a:srgbClr val="002060"/>
                </a:solidFill>
                <a:effectLst/>
                <a:latin typeface="Comic Sans MS" panose="030F0702030302020204" pitchFamily="66" charset="0"/>
              </a:rPr>
              <a:t> Cymru (2020) </a:t>
            </a:r>
            <a:r>
              <a:rPr lang="en-GB" b="0" i="0" u="none" strike="noStrike" dirty="0" err="1">
                <a:solidFill>
                  <a:srgbClr val="002060"/>
                </a:solidFill>
                <a:effectLst/>
                <a:latin typeface="Comic Sans MS" panose="030F0702030302020204" pitchFamily="66" charset="0"/>
              </a:rPr>
              <a:t>Canllawniau</a:t>
            </a:r>
            <a:r>
              <a:rPr lang="en-GB" b="0" i="0" u="none" strike="noStrike" dirty="0">
                <a:solidFill>
                  <a:srgbClr val="002060"/>
                </a:solidFill>
                <a:effectLst/>
                <a:latin typeface="Comic Sans MS" panose="030F0702030302020204" pitchFamily="66" charset="0"/>
              </a:rPr>
              <a:t> </a:t>
            </a:r>
            <a:r>
              <a:rPr lang="en-GB" b="0" i="0" u="none" strike="noStrike" dirty="0" err="1">
                <a:solidFill>
                  <a:srgbClr val="002060"/>
                </a:solidFill>
                <a:effectLst/>
                <a:latin typeface="Comic Sans MS" panose="030F0702030302020204" pitchFamily="66" charset="0"/>
              </a:rPr>
              <a:t>Cwricwlwm</a:t>
            </a:r>
            <a:r>
              <a:rPr lang="en-GB" b="0" i="0" u="none" strike="noStrike" dirty="0">
                <a:solidFill>
                  <a:srgbClr val="002060"/>
                </a:solidFill>
                <a:effectLst/>
                <a:latin typeface="Comic Sans MS" panose="030F0702030302020204" pitchFamily="66" charset="0"/>
              </a:rPr>
              <a:t> </a:t>
            </a:r>
            <a:r>
              <a:rPr lang="en-GB" b="0" i="0" u="none" strike="noStrike" dirty="0" err="1">
                <a:solidFill>
                  <a:srgbClr val="002060"/>
                </a:solidFill>
                <a:effectLst/>
                <a:latin typeface="Comic Sans MS" panose="030F0702030302020204" pitchFamily="66" charset="0"/>
              </a:rPr>
              <a:t>i</a:t>
            </a:r>
            <a:r>
              <a:rPr lang="en-GB" b="0" i="0" u="none" strike="noStrike" dirty="0">
                <a:solidFill>
                  <a:srgbClr val="002060"/>
                </a:solidFill>
                <a:effectLst/>
                <a:latin typeface="Comic Sans MS" panose="030F0702030302020204" pitchFamily="66" charset="0"/>
              </a:rPr>
              <a:t> </a:t>
            </a:r>
            <a:r>
              <a:rPr lang="en-GB" b="0" i="0" u="none" strike="noStrike" dirty="0" err="1">
                <a:solidFill>
                  <a:srgbClr val="002060"/>
                </a:solidFill>
                <a:effectLst/>
                <a:latin typeface="Comic Sans MS" panose="030F0702030302020204" pitchFamily="66" charset="0"/>
              </a:rPr>
              <a:t>Gymru</a:t>
            </a:r>
            <a:r>
              <a:rPr lang="en-GB" b="0" i="0" u="none" strike="noStrike" dirty="0">
                <a:solidFill>
                  <a:srgbClr val="002060"/>
                </a:solidFill>
                <a:effectLst/>
                <a:latin typeface="Comic Sans MS" panose="030F0702030302020204" pitchFamily="66" charset="0"/>
              </a:rPr>
              <a:t>.</a:t>
            </a:r>
            <a:endParaRPr lang="en-US" dirty="0">
              <a:latin typeface="Comic Sans MS" panose="030F0702030302020204" pitchFamily="66" charset="0"/>
            </a:endParaRPr>
          </a:p>
          <a:p>
            <a:pPr>
              <a:lnSpc>
                <a:spcPct val="150000"/>
              </a:lnSpc>
            </a:pPr>
            <a:r>
              <a:rPr lang="en-GB" b="0" i="0" u="none" strike="noStrike" dirty="0" err="1">
                <a:solidFill>
                  <a:srgbClr val="002060"/>
                </a:solidFill>
                <a:effectLst/>
                <a:latin typeface="Comic Sans MS" panose="030F0702030302020204" pitchFamily="66" charset="0"/>
              </a:rPr>
              <a:t>Ar</a:t>
            </a:r>
            <a:r>
              <a:rPr lang="en-GB" b="0" i="0" u="none" strike="noStrike" dirty="0">
                <a:solidFill>
                  <a:srgbClr val="002060"/>
                </a:solidFill>
                <a:effectLst/>
                <a:latin typeface="Comic Sans MS" panose="030F0702030302020204" pitchFamily="66" charset="0"/>
              </a:rPr>
              <a:t> </a:t>
            </a:r>
            <a:r>
              <a:rPr lang="en-GB" b="0" i="0" u="none" strike="noStrike" dirty="0" err="1">
                <a:solidFill>
                  <a:srgbClr val="002060"/>
                </a:solidFill>
                <a:effectLst/>
                <a:latin typeface="Comic Sans MS" panose="030F0702030302020204" pitchFamily="66" charset="0"/>
              </a:rPr>
              <a:t>gael</a:t>
            </a:r>
            <a:r>
              <a:rPr lang="en-GB" b="0" i="0" u="none" strike="noStrike" dirty="0">
                <a:solidFill>
                  <a:srgbClr val="002060"/>
                </a:solidFill>
                <a:effectLst/>
                <a:latin typeface="Comic Sans MS" panose="030F0702030302020204" pitchFamily="66" charset="0"/>
              </a:rPr>
              <a:t> </a:t>
            </a:r>
            <a:r>
              <a:rPr lang="en-GB" b="0" i="0" u="none" strike="noStrike" dirty="0" err="1">
                <a:solidFill>
                  <a:srgbClr val="002060"/>
                </a:solidFill>
                <a:effectLst/>
                <a:latin typeface="Comic Sans MS" panose="030F0702030302020204" pitchFamily="66" charset="0"/>
              </a:rPr>
              <a:t>ar</a:t>
            </a:r>
            <a:r>
              <a:rPr lang="en-GB" b="0" i="0" u="none" strike="noStrike" dirty="0">
                <a:solidFill>
                  <a:srgbClr val="002060"/>
                </a:solidFill>
                <a:effectLst/>
                <a:latin typeface="Comic Sans MS" panose="030F0702030302020204" pitchFamily="66" charset="0"/>
              </a:rPr>
              <a:t>: https://</a:t>
            </a:r>
            <a:r>
              <a:rPr lang="en-GB" b="0" i="0" u="none" strike="noStrike" dirty="0" err="1">
                <a:solidFill>
                  <a:srgbClr val="002060"/>
                </a:solidFill>
                <a:effectLst/>
                <a:latin typeface="Comic Sans MS" panose="030F0702030302020204" pitchFamily="66" charset="0"/>
              </a:rPr>
              <a:t>hwb.gov.wales</a:t>
            </a:r>
            <a:r>
              <a:rPr lang="en-GB" b="0" i="0" u="none" strike="noStrike" dirty="0">
                <a:solidFill>
                  <a:srgbClr val="002060"/>
                </a:solidFill>
                <a:effectLst/>
                <a:latin typeface="Comic Sans MS" panose="030F0702030302020204" pitchFamily="66" charset="0"/>
              </a:rPr>
              <a:t>/</a:t>
            </a:r>
            <a:r>
              <a:rPr lang="en-GB" b="0" i="0" u="none" strike="noStrike" dirty="0" err="1">
                <a:solidFill>
                  <a:srgbClr val="002060"/>
                </a:solidFill>
                <a:effectLst/>
                <a:latin typeface="Comic Sans MS" panose="030F0702030302020204" pitchFamily="66" charset="0"/>
              </a:rPr>
              <a:t>api</a:t>
            </a:r>
            <a:r>
              <a:rPr lang="en-GB" b="0" i="0" u="none" strike="noStrike" dirty="0">
                <a:solidFill>
                  <a:srgbClr val="002060"/>
                </a:solidFill>
                <a:effectLst/>
                <a:latin typeface="Comic Sans MS" panose="030F0702030302020204" pitchFamily="66" charset="0"/>
              </a:rPr>
              <a:t>/storage/e5aad94a-d71a-471d-a869-6fa8bde9837e/</a:t>
            </a:r>
            <a:r>
              <a:rPr lang="en-GB" b="0" i="0" u="none" strike="noStrike" dirty="0" err="1">
                <a:solidFill>
                  <a:srgbClr val="002060"/>
                </a:solidFill>
                <a:effectLst/>
                <a:latin typeface="Comic Sans MS" panose="030F0702030302020204" pitchFamily="66" charset="0"/>
              </a:rPr>
              <a:t>canllawiau</a:t>
            </a:r>
            <a:endParaRPr lang="en-GB" b="0" i="0" u="none" strike="noStrike" dirty="0">
              <a:solidFill>
                <a:srgbClr val="000000"/>
              </a:solidFill>
              <a:effectLst/>
              <a:latin typeface="Comic Sans MS" panose="030F0702030302020204" pitchFamily="66" charset="0"/>
            </a:endParaRPr>
          </a:p>
          <a:p>
            <a:endParaRPr lang="en-US" dirty="0"/>
          </a:p>
        </p:txBody>
      </p:sp>
      <p:sp>
        <p:nvSpPr>
          <p:cNvPr id="8" name="TextBox 7">
            <a:extLst>
              <a:ext uri="{FF2B5EF4-FFF2-40B4-BE49-F238E27FC236}">
                <a16:creationId xmlns:a16="http://schemas.microsoft.com/office/drawing/2014/main" id="{9C08CDCE-1B77-B3DD-2455-A6C076C653D4}"/>
              </a:ext>
            </a:extLst>
          </p:cNvPr>
          <p:cNvSpPr txBox="1"/>
          <p:nvPr/>
        </p:nvSpPr>
        <p:spPr>
          <a:xfrm rot="16200000">
            <a:off x="2464796" y="-2278868"/>
            <a:ext cx="800219" cy="5496392"/>
          </a:xfrm>
          <a:prstGeom prst="rect">
            <a:avLst/>
          </a:prstGeom>
          <a:noFill/>
        </p:spPr>
        <p:txBody>
          <a:bodyPr vert="eaVert" wrap="square" rtlCol="0">
            <a:spAutoFit/>
          </a:bodyPr>
          <a:lstStyle/>
          <a:p>
            <a:pPr algn="ctr"/>
            <a:r>
              <a:rPr lang="en-GB" sz="4000" dirty="0" err="1">
                <a:latin typeface="Comic Sans MS" panose="030F0702030302020204" pitchFamily="66" charset="0"/>
              </a:rPr>
              <a:t>Datblygu</a:t>
            </a:r>
            <a:r>
              <a:rPr lang="en-GB" sz="4000" dirty="0">
                <a:latin typeface="Comic Sans MS" panose="030F0702030302020204" pitchFamily="66" charset="0"/>
              </a:rPr>
              <a:t> </a:t>
            </a:r>
            <a:r>
              <a:rPr lang="en-GB" sz="4000" dirty="0" err="1">
                <a:latin typeface="Comic Sans MS" panose="030F0702030302020204" pitchFamily="66" charset="0"/>
              </a:rPr>
              <a:t>sgiliau</a:t>
            </a:r>
            <a:r>
              <a:rPr lang="en-GB" sz="4000" dirty="0">
                <a:latin typeface="Comic Sans MS" panose="030F0702030302020204" pitchFamily="66" charset="0"/>
              </a:rPr>
              <a:t> </a:t>
            </a:r>
            <a:r>
              <a:rPr lang="en-GB" sz="4000" dirty="0" err="1">
                <a:latin typeface="Comic Sans MS" panose="030F0702030302020204" pitchFamily="66" charset="0"/>
              </a:rPr>
              <a:t>llafar</a:t>
            </a:r>
            <a:endParaRPr lang="en-GB" sz="4000" dirty="0">
              <a:latin typeface="Comic Sans MS" panose="030F0702030302020204" pitchFamily="66" charset="0"/>
            </a:endParaRPr>
          </a:p>
        </p:txBody>
      </p:sp>
    </p:spTree>
    <p:extLst>
      <p:ext uri="{BB962C8B-B14F-4D97-AF65-F5344CB8AC3E}">
        <p14:creationId xmlns:p14="http://schemas.microsoft.com/office/powerpoint/2010/main" val="26746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F7650-EB03-9040-4670-B174B770BD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9BDDF0-F292-DBB3-1C26-53774144349F}"/>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5AAFF3B3-DFD7-5210-E27F-5FC6EE93D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7106" name="Picture 2" descr="A screenshot of a computer&#10;&#10;Description automatically generated">
            <a:extLst>
              <a:ext uri="{FF2B5EF4-FFF2-40B4-BE49-F238E27FC236}">
                <a16:creationId xmlns:a16="http://schemas.microsoft.com/office/drawing/2014/main" id="{A4A0B079-2BCA-897A-EAD3-12A9F1049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629" y="603250"/>
            <a:ext cx="7000875" cy="4800600"/>
          </a:xfrm>
          <a:prstGeom prst="rect">
            <a:avLst/>
          </a:prstGeom>
          <a:noFill/>
          <a:extLst>
            <a:ext uri="{909E8E84-426E-40DD-AFC4-6F175D3DCCD1}">
              <a14:hiddenFill xmlns:a14="http://schemas.microsoft.com/office/drawing/2010/main">
                <a:solidFill>
                  <a:srgbClr val="FFFFFF"/>
                </a:solidFill>
              </a14:hiddenFill>
            </a:ext>
          </a:extLst>
        </p:spPr>
      </p:pic>
      <p:pic>
        <p:nvPicPr>
          <p:cNvPr id="47107" name="Picture 3" descr="A diagram of a chart&#10;&#10;Description automatically generated with medium confidence">
            <a:extLst>
              <a:ext uri="{FF2B5EF4-FFF2-40B4-BE49-F238E27FC236}">
                <a16:creationId xmlns:a16="http://schemas.microsoft.com/office/drawing/2014/main" id="{7B10878A-0AC6-4094-18BC-005EECE7A2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79050" y="603250"/>
            <a:ext cx="1676400" cy="1533525"/>
          </a:xfrm>
          <a:prstGeom prst="rect">
            <a:avLst/>
          </a:prstGeom>
          <a:noFill/>
          <a:extLst>
            <a:ext uri="{909E8E84-426E-40DD-AFC4-6F175D3DCCD1}">
              <a14:hiddenFill xmlns:a14="http://schemas.microsoft.com/office/drawing/2010/main">
                <a:solidFill>
                  <a:srgbClr val="FFFFFF"/>
                </a:solidFill>
              </a14:hiddenFill>
            </a:ext>
          </a:extLst>
        </p:spPr>
      </p:pic>
      <p:pic>
        <p:nvPicPr>
          <p:cNvPr id="47108" name="Picture 4" descr="A group of people flying in different poses&#10;&#10;Description automatically generated">
            <a:extLst>
              <a:ext uri="{FF2B5EF4-FFF2-40B4-BE49-F238E27FC236}">
                <a16:creationId xmlns:a16="http://schemas.microsoft.com/office/drawing/2014/main" id="{74D8E662-8550-7FEA-CDBA-17F018E437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31375" y="3429000"/>
            <a:ext cx="2124075" cy="2038350"/>
          </a:xfrm>
          <a:prstGeom prst="rect">
            <a:avLst/>
          </a:prstGeom>
          <a:noFill/>
          <a:extLst>
            <a:ext uri="{909E8E84-426E-40DD-AFC4-6F175D3DCCD1}">
              <a14:hiddenFill xmlns:a14="http://schemas.microsoft.com/office/drawing/2010/main">
                <a:solidFill>
                  <a:srgbClr val="FFFFFF"/>
                </a:solidFill>
              </a14:hiddenFill>
            </a:ext>
          </a:extLst>
        </p:spPr>
      </p:pic>
      <p:pic>
        <p:nvPicPr>
          <p:cNvPr id="47109" name="Picture 5" descr="A group of people jumping&#10;&#10;Description automatically generated">
            <a:extLst>
              <a:ext uri="{FF2B5EF4-FFF2-40B4-BE49-F238E27FC236}">
                <a16:creationId xmlns:a16="http://schemas.microsoft.com/office/drawing/2014/main" id="{20C06216-EDF5-29E1-F755-FCFA9D7FD38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6549" y="2100973"/>
            <a:ext cx="2124075" cy="1438275"/>
          </a:xfrm>
          <a:prstGeom prst="rect">
            <a:avLst/>
          </a:prstGeom>
          <a:noFill/>
          <a:extLst>
            <a:ext uri="{909E8E84-426E-40DD-AFC4-6F175D3DCCD1}">
              <a14:hiddenFill xmlns:a14="http://schemas.microsoft.com/office/drawing/2010/main">
                <a:solidFill>
                  <a:srgbClr val="FFFFFF"/>
                </a:solidFill>
              </a14:hiddenFill>
            </a:ext>
          </a:extLst>
        </p:spPr>
      </p:pic>
      <p:sp>
        <p:nvSpPr>
          <p:cNvPr id="5" name="Down Arrow 4">
            <a:extLst>
              <a:ext uri="{FF2B5EF4-FFF2-40B4-BE49-F238E27FC236}">
                <a16:creationId xmlns:a16="http://schemas.microsoft.com/office/drawing/2014/main" id="{14ACAEFC-72F8-F355-9A30-DCDDB87D732E}"/>
              </a:ext>
            </a:extLst>
          </p:cNvPr>
          <p:cNvSpPr/>
          <p:nvPr/>
        </p:nvSpPr>
        <p:spPr>
          <a:xfrm rot="15836065">
            <a:off x="9007140" y="1223063"/>
            <a:ext cx="329609" cy="2150291"/>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Down Arrow 5">
            <a:extLst>
              <a:ext uri="{FF2B5EF4-FFF2-40B4-BE49-F238E27FC236}">
                <a16:creationId xmlns:a16="http://schemas.microsoft.com/office/drawing/2014/main" id="{4A9CBE67-D250-6405-07B6-07D15DAB6C18}"/>
              </a:ext>
            </a:extLst>
          </p:cNvPr>
          <p:cNvSpPr/>
          <p:nvPr/>
        </p:nvSpPr>
        <p:spPr>
          <a:xfrm rot="7862425">
            <a:off x="3502439" y="2335434"/>
            <a:ext cx="329609" cy="3090629"/>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Down Arrow 5">
            <a:extLst>
              <a:ext uri="{FF2B5EF4-FFF2-40B4-BE49-F238E27FC236}">
                <a16:creationId xmlns:a16="http://schemas.microsoft.com/office/drawing/2014/main" id="{4A9CBE67-D250-6405-07B6-07D15DAB6C18}"/>
              </a:ext>
            </a:extLst>
          </p:cNvPr>
          <p:cNvSpPr/>
          <p:nvPr/>
        </p:nvSpPr>
        <p:spPr>
          <a:xfrm rot="17406348">
            <a:off x="8286140" y="2223454"/>
            <a:ext cx="326771" cy="3048135"/>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32905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1000"/>
                                        <p:tgtEl>
                                          <p:spTgt spid="47106"/>
                                        </p:tgtEl>
                                      </p:cBhvr>
                                    </p:animEffect>
                                    <p:anim calcmode="lin" valueType="num">
                                      <p:cBhvr>
                                        <p:cTn id="8" dur="1000" fill="hold"/>
                                        <p:tgtEl>
                                          <p:spTgt spid="47106"/>
                                        </p:tgtEl>
                                        <p:attrNameLst>
                                          <p:attrName>ppt_x</p:attrName>
                                        </p:attrNameLst>
                                      </p:cBhvr>
                                      <p:tavLst>
                                        <p:tav tm="0">
                                          <p:val>
                                            <p:strVal val="#ppt_x"/>
                                          </p:val>
                                        </p:tav>
                                        <p:tav tm="100000">
                                          <p:val>
                                            <p:strVal val="#ppt_x"/>
                                          </p:val>
                                        </p:tav>
                                      </p:tavLst>
                                    </p:anim>
                                    <p:anim calcmode="lin" valueType="num">
                                      <p:cBhvr>
                                        <p:cTn id="9" dur="1000" fill="hold"/>
                                        <p:tgtEl>
                                          <p:spTgt spid="4710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7109"/>
                                        </p:tgtEl>
                                        <p:attrNameLst>
                                          <p:attrName>style.visibility</p:attrName>
                                        </p:attrNameLst>
                                      </p:cBhvr>
                                      <p:to>
                                        <p:strVal val="visible"/>
                                      </p:to>
                                    </p:set>
                                    <p:animEffect transition="in" filter="fade">
                                      <p:cBhvr>
                                        <p:cTn id="14" dur="1000"/>
                                        <p:tgtEl>
                                          <p:spTgt spid="47109"/>
                                        </p:tgtEl>
                                      </p:cBhvr>
                                    </p:animEffect>
                                    <p:anim calcmode="lin" valueType="num">
                                      <p:cBhvr>
                                        <p:cTn id="15" dur="1000" fill="hold"/>
                                        <p:tgtEl>
                                          <p:spTgt spid="47109"/>
                                        </p:tgtEl>
                                        <p:attrNameLst>
                                          <p:attrName>ppt_x</p:attrName>
                                        </p:attrNameLst>
                                      </p:cBhvr>
                                      <p:tavLst>
                                        <p:tav tm="0">
                                          <p:val>
                                            <p:strVal val="#ppt_x"/>
                                          </p:val>
                                        </p:tav>
                                        <p:tav tm="100000">
                                          <p:val>
                                            <p:strVal val="#ppt_x"/>
                                          </p:val>
                                        </p:tav>
                                      </p:tavLst>
                                    </p:anim>
                                    <p:anim calcmode="lin" valueType="num">
                                      <p:cBhvr>
                                        <p:cTn id="16" dur="1000" fill="hold"/>
                                        <p:tgtEl>
                                          <p:spTgt spid="4710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7107"/>
                                        </p:tgtEl>
                                        <p:attrNameLst>
                                          <p:attrName>style.visibility</p:attrName>
                                        </p:attrNameLst>
                                      </p:cBhvr>
                                      <p:to>
                                        <p:strVal val="visible"/>
                                      </p:to>
                                    </p:set>
                                    <p:animEffect transition="in" filter="fade">
                                      <p:cBhvr>
                                        <p:cTn id="21" dur="1000"/>
                                        <p:tgtEl>
                                          <p:spTgt spid="47107"/>
                                        </p:tgtEl>
                                      </p:cBhvr>
                                    </p:animEffect>
                                    <p:anim calcmode="lin" valueType="num">
                                      <p:cBhvr>
                                        <p:cTn id="22" dur="1000" fill="hold"/>
                                        <p:tgtEl>
                                          <p:spTgt spid="47107"/>
                                        </p:tgtEl>
                                        <p:attrNameLst>
                                          <p:attrName>ppt_x</p:attrName>
                                        </p:attrNameLst>
                                      </p:cBhvr>
                                      <p:tavLst>
                                        <p:tav tm="0">
                                          <p:val>
                                            <p:strVal val="#ppt_x"/>
                                          </p:val>
                                        </p:tav>
                                        <p:tav tm="100000">
                                          <p:val>
                                            <p:strVal val="#ppt_x"/>
                                          </p:val>
                                        </p:tav>
                                      </p:tavLst>
                                    </p:anim>
                                    <p:anim calcmode="lin" valueType="num">
                                      <p:cBhvr>
                                        <p:cTn id="23" dur="1000" fill="hold"/>
                                        <p:tgtEl>
                                          <p:spTgt spid="4710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7108"/>
                                        </p:tgtEl>
                                        <p:attrNameLst>
                                          <p:attrName>style.visibility</p:attrName>
                                        </p:attrNameLst>
                                      </p:cBhvr>
                                      <p:to>
                                        <p:strVal val="visible"/>
                                      </p:to>
                                    </p:set>
                                    <p:animEffect transition="in" filter="fade">
                                      <p:cBhvr>
                                        <p:cTn id="28" dur="1000"/>
                                        <p:tgtEl>
                                          <p:spTgt spid="47108"/>
                                        </p:tgtEl>
                                      </p:cBhvr>
                                    </p:animEffect>
                                    <p:anim calcmode="lin" valueType="num">
                                      <p:cBhvr>
                                        <p:cTn id="29" dur="1000" fill="hold"/>
                                        <p:tgtEl>
                                          <p:spTgt spid="47108"/>
                                        </p:tgtEl>
                                        <p:attrNameLst>
                                          <p:attrName>ppt_x</p:attrName>
                                        </p:attrNameLst>
                                      </p:cBhvr>
                                      <p:tavLst>
                                        <p:tav tm="0">
                                          <p:val>
                                            <p:strVal val="#ppt_x"/>
                                          </p:val>
                                        </p:tav>
                                        <p:tav tm="100000">
                                          <p:val>
                                            <p:strVal val="#ppt_x"/>
                                          </p:val>
                                        </p:tav>
                                      </p:tavLst>
                                    </p:anim>
                                    <p:anim calcmode="lin" valueType="num">
                                      <p:cBhvr>
                                        <p:cTn id="30" dur="1000" fill="hold"/>
                                        <p:tgtEl>
                                          <p:spTgt spid="4710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additive="base">
                                        <p:cTn id="41" dur="500" fill="hold"/>
                                        <p:tgtEl>
                                          <p:spTgt spid="7"/>
                                        </p:tgtEl>
                                        <p:attrNameLst>
                                          <p:attrName>ppt_x</p:attrName>
                                        </p:attrNameLst>
                                      </p:cBhvr>
                                      <p:tavLst>
                                        <p:tav tm="0">
                                          <p:val>
                                            <p:strVal val="#ppt_x"/>
                                          </p:val>
                                        </p:tav>
                                        <p:tav tm="100000">
                                          <p:val>
                                            <p:strVal val="#ppt_x"/>
                                          </p:val>
                                        </p:tav>
                                      </p:tavLst>
                                    </p:anim>
                                    <p:anim calcmode="lin" valueType="num">
                                      <p:cBhvr additive="base">
                                        <p:cTn id="4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ppt_x"/>
                                          </p:val>
                                        </p:tav>
                                        <p:tav tm="100000">
                                          <p:val>
                                            <p:strVal val="#ppt_x"/>
                                          </p:val>
                                        </p:tav>
                                      </p:tavLst>
                                    </p:anim>
                                    <p:anim calcmode="lin" valueType="num">
                                      <p:cBhvr additive="base">
                                        <p:cTn id="4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7DB5D-8E22-1A37-D580-2D91D92E82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64F735-93AF-912E-449B-48BB872E1BF8}"/>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CDFB1AB1-5517-5500-E0D4-812F9467A1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6086" name="Picture 6" descr="A blue and green square with a book&#10;&#10;Description automatically generated">
            <a:extLst>
              <a:ext uri="{FF2B5EF4-FFF2-40B4-BE49-F238E27FC236}">
                <a16:creationId xmlns:a16="http://schemas.microsoft.com/office/drawing/2014/main" id="{5170A515-6226-F698-A5C6-94701330E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1743" y="4512007"/>
            <a:ext cx="962025" cy="962025"/>
          </a:xfrm>
          <a:prstGeom prst="rect">
            <a:avLst/>
          </a:prstGeom>
          <a:noFill/>
          <a:extLst>
            <a:ext uri="{909E8E84-426E-40DD-AFC4-6F175D3DCCD1}">
              <a14:hiddenFill xmlns:a14="http://schemas.microsoft.com/office/drawing/2010/main">
                <a:solidFill>
                  <a:srgbClr val="FFFFFF"/>
                </a:solidFill>
              </a14:hiddenFill>
            </a:ext>
          </a:extLst>
        </p:spPr>
      </p:pic>
      <p:pic>
        <p:nvPicPr>
          <p:cNvPr id="46087" name="Picture 7" descr="A diagram of a chart&#10;&#10;Description automatically generated with medium confidence">
            <a:extLst>
              <a:ext uri="{FF2B5EF4-FFF2-40B4-BE49-F238E27FC236}">
                <a16:creationId xmlns:a16="http://schemas.microsoft.com/office/drawing/2014/main" id="{914C377F-C76E-0B5F-FCE4-41D03A6E7E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7932" y="237816"/>
            <a:ext cx="5365216" cy="49210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A2033E46-41FC-5AD6-490F-60417C1A7F16}"/>
              </a:ext>
            </a:extLst>
          </p:cNvPr>
          <p:cNvSpPr txBox="1"/>
          <p:nvPr/>
        </p:nvSpPr>
        <p:spPr>
          <a:xfrm>
            <a:off x="252048" y="1864980"/>
            <a:ext cx="4262978" cy="378584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b="0" i="0" u="none" strike="noStrike" dirty="0" err="1">
                <a:solidFill>
                  <a:srgbClr val="1F1F1F"/>
                </a:solidFill>
                <a:effectLst/>
                <a:latin typeface="Comic Sans MS" panose="030F0702030302020204" pitchFamily="66" charset="0"/>
              </a:rPr>
              <a:t>Cynnydd</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mewn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dysgu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yw</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sut</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mae</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dysgwr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datblygu</a:t>
            </a:r>
            <a:r>
              <a:rPr lang="en-GB" b="0" i="0" u="none" strike="noStrike" dirty="0">
                <a:solidFill>
                  <a:srgbClr val="1F1F1F"/>
                </a:solidFill>
                <a:effectLst/>
                <a:latin typeface="Comic Sans MS" panose="030F0702030302020204" pitchFamily="66" charset="0"/>
              </a:rPr>
              <a:t> ac </a:t>
            </a:r>
            <a:r>
              <a:rPr lang="en-GB" b="0" i="0" u="none" strike="noStrike" dirty="0" err="1">
                <a:solidFill>
                  <a:srgbClr val="1F1F1F"/>
                </a:solidFill>
                <a:effectLst/>
                <a:latin typeface="Comic Sans MS" panose="030F0702030302020204" pitchFamily="66" charset="0"/>
              </a:rPr>
              <a:t>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gwella</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sgiliau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a’u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gwybodaeth</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dros</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amser</a:t>
            </a:r>
            <a:r>
              <a:rPr lang="en-GB" b="0" i="0" u="none" strike="noStrike" dirty="0">
                <a:solidFill>
                  <a:srgbClr val="1F1F1F"/>
                </a:solidFill>
                <a:effectLst/>
                <a:latin typeface="Comic Sans MS" panose="030F0702030302020204" pitchFamily="66" charset="0"/>
              </a:rPr>
              <a:t>. Mae </a:t>
            </a:r>
            <a:r>
              <a:rPr lang="en-GB" b="0" i="0" u="none" strike="noStrike" dirty="0" err="1">
                <a:solidFill>
                  <a:srgbClr val="1F1F1F"/>
                </a:solidFill>
                <a:effectLst/>
                <a:latin typeface="Comic Sans MS" panose="030F0702030302020204" pitchFamily="66" charset="0"/>
              </a:rPr>
              <a:t>hyn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golygu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cynyddu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ehangder</a:t>
            </a:r>
            <a:r>
              <a:rPr lang="en-GB" b="0" i="0" u="none" strike="noStrike" dirty="0">
                <a:solidFill>
                  <a:srgbClr val="1F1F1F"/>
                </a:solidFill>
                <a:effectLst/>
                <a:latin typeface="Comic Sans MS" panose="030F0702030302020204" pitchFamily="66" charset="0"/>
              </a:rPr>
              <a:t> a </a:t>
            </a:r>
            <a:r>
              <a:rPr lang="en-GB" b="0" i="0" u="none" strike="noStrike" dirty="0" err="1">
                <a:solidFill>
                  <a:srgbClr val="1F1F1F"/>
                </a:solidFill>
                <a:effectLst/>
                <a:latin typeface="Comic Sans MS" panose="030F0702030302020204" pitchFamily="66" charset="0"/>
              </a:rPr>
              <a:t>dyfnder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gwybodaeth</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dyfnhau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dealltwriaeth</a:t>
            </a:r>
            <a:r>
              <a:rPr lang="en-GB" b="0" i="0" u="none" strike="noStrike" dirty="0">
                <a:solidFill>
                  <a:srgbClr val="1F1F1F"/>
                </a:solidFill>
                <a:effectLst/>
                <a:latin typeface="Comic Sans MS" panose="030F0702030302020204" pitchFamily="66" charset="0"/>
              </a:rPr>
              <a:t>, a </a:t>
            </a:r>
            <a:r>
              <a:rPr lang="en-GB" b="0" i="0" u="none" strike="noStrike" dirty="0" err="1">
                <a:solidFill>
                  <a:srgbClr val="1F1F1F"/>
                </a:solidFill>
                <a:effectLst/>
                <a:latin typeface="Comic Sans MS" panose="030F0702030302020204" pitchFamily="66" charset="0"/>
              </a:rPr>
              <a:t>mireinio</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sgiliau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gyd</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wrth</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ddod</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fwy</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annibynnol</a:t>
            </a:r>
            <a:r>
              <a:rPr lang="en-GB" b="0" i="0" u="none" strike="noStrike" dirty="0">
                <a:solidFill>
                  <a:srgbClr val="1F1F1F"/>
                </a:solidFill>
                <a:effectLst/>
                <a:latin typeface="Comic Sans MS" panose="030F0702030302020204" pitchFamily="66" charset="0"/>
              </a:rPr>
              <a:t> a </a:t>
            </a:r>
            <a:r>
              <a:rPr lang="en-GB" b="0" i="0" u="none" strike="noStrike" dirty="0" err="1">
                <a:solidFill>
                  <a:srgbClr val="1F1F1F"/>
                </a:solidFill>
                <a:effectLst/>
                <a:latin typeface="Comic Sans MS" panose="030F0702030302020204" pitchFamily="66" charset="0"/>
              </a:rPr>
              <a:t>chymhwyso</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dysgu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sefyllfaoedd</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newydd</a:t>
            </a:r>
            <a:r>
              <a:rPr lang="en-GB" b="0" i="0" u="none" strike="noStrike" dirty="0">
                <a:solidFill>
                  <a:srgbClr val="1F1F1F"/>
                </a:solidFill>
                <a:effectLst/>
                <a:latin typeface="Comic Sans MS" panose="030F0702030302020204" pitchFamily="66" charset="0"/>
              </a:rPr>
              <a:t>.</a:t>
            </a:r>
            <a:endParaRPr lang="en-US" dirty="0">
              <a:latin typeface="Comic Sans MS" panose="030F0702030302020204" pitchFamily="66" charset="0"/>
            </a:endParaRPr>
          </a:p>
        </p:txBody>
      </p:sp>
      <p:sp>
        <p:nvSpPr>
          <p:cNvPr id="6" name="TextBox 1">
            <a:extLst>
              <a:ext uri="{FF2B5EF4-FFF2-40B4-BE49-F238E27FC236}">
                <a16:creationId xmlns:a16="http://schemas.microsoft.com/office/drawing/2014/main" id="{DD8701BD-3D4C-54F4-7CA7-A80F0341314E}"/>
              </a:ext>
            </a:extLst>
          </p:cNvPr>
          <p:cNvSpPr txBox="1"/>
          <p:nvPr/>
        </p:nvSpPr>
        <p:spPr>
          <a:xfrm>
            <a:off x="4767074" y="5424303"/>
            <a:ext cx="2469412" cy="36933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hlinkClick r:id="rId5"/>
              </a:rPr>
              <a:t>Egwyddorion Cynnydd</a:t>
            </a:r>
            <a:endParaRPr lang="en-US" dirty="0"/>
          </a:p>
        </p:txBody>
      </p:sp>
      <p:sp>
        <p:nvSpPr>
          <p:cNvPr id="9" name="TextBox 8">
            <a:extLst>
              <a:ext uri="{FF2B5EF4-FFF2-40B4-BE49-F238E27FC236}">
                <a16:creationId xmlns:a16="http://schemas.microsoft.com/office/drawing/2014/main" id="{16F0F69B-5CF4-ED00-171D-A3AD14DF47E0}"/>
              </a:ext>
            </a:extLst>
          </p:cNvPr>
          <p:cNvSpPr txBox="1"/>
          <p:nvPr/>
        </p:nvSpPr>
        <p:spPr>
          <a:xfrm>
            <a:off x="138851" y="163773"/>
            <a:ext cx="7097635" cy="1323439"/>
          </a:xfrm>
          <a:prstGeom prst="rect">
            <a:avLst/>
          </a:prstGeom>
          <a:noFill/>
        </p:spPr>
        <p:txBody>
          <a:bodyPr wrap="square" rtlCol="0">
            <a:spAutoFit/>
          </a:bodyPr>
          <a:lstStyle/>
          <a:p>
            <a:r>
              <a:rPr lang="en-GB" sz="4000" dirty="0" err="1">
                <a:latin typeface="Comic Sans MS" panose="030F0702030302020204" pitchFamily="66" charset="0"/>
              </a:rPr>
              <a:t>Camau</a:t>
            </a:r>
            <a:r>
              <a:rPr lang="en-GB" sz="4000" dirty="0">
                <a:latin typeface="Comic Sans MS" panose="030F0702030302020204" pitchFamily="66" charset="0"/>
              </a:rPr>
              <a:t> </a:t>
            </a:r>
            <a:r>
              <a:rPr lang="en-GB" sz="4000" dirty="0" err="1">
                <a:latin typeface="Comic Sans MS" panose="030F0702030302020204" pitchFamily="66" charset="0"/>
              </a:rPr>
              <a:t>Cynnydd</a:t>
            </a:r>
            <a:r>
              <a:rPr lang="en-GB" sz="4000" dirty="0">
                <a:latin typeface="Comic Sans MS" panose="030F0702030302020204" pitchFamily="66" charset="0"/>
              </a:rPr>
              <a:t>: </a:t>
            </a:r>
            <a:r>
              <a:rPr lang="en-GB" sz="4000" dirty="0" err="1">
                <a:latin typeface="Comic Sans MS" panose="030F0702030302020204" pitchFamily="66" charset="0"/>
              </a:rPr>
              <a:t>Ieithoedd</a:t>
            </a:r>
            <a:r>
              <a:rPr lang="en-GB" sz="4000" dirty="0">
                <a:latin typeface="Comic Sans MS" panose="030F0702030302020204" pitchFamily="66" charset="0"/>
              </a:rPr>
              <a:t>, </a:t>
            </a:r>
            <a:r>
              <a:rPr lang="en-GB" sz="4000" dirty="0" err="1">
                <a:latin typeface="Comic Sans MS" panose="030F0702030302020204" pitchFamily="66" charset="0"/>
              </a:rPr>
              <a:t>Llafar</a:t>
            </a:r>
            <a:r>
              <a:rPr lang="en-GB" sz="4000" dirty="0">
                <a:latin typeface="Comic Sans MS" panose="030F0702030302020204" pitchFamily="66" charset="0"/>
              </a:rPr>
              <a:t> a </a:t>
            </a:r>
            <a:r>
              <a:rPr lang="en-GB" sz="4000" dirty="0" err="1">
                <a:latin typeface="Comic Sans MS" panose="030F0702030302020204" pitchFamily="66" charset="0"/>
              </a:rPr>
              <a:t>Chyfathrebu</a:t>
            </a:r>
            <a:endParaRPr lang="en-GB" sz="4000" dirty="0">
              <a:latin typeface="Comic Sans MS" panose="030F0702030302020204" pitchFamily="66" charset="0"/>
            </a:endParaRPr>
          </a:p>
        </p:txBody>
      </p:sp>
    </p:spTree>
    <p:extLst>
      <p:ext uri="{BB962C8B-B14F-4D97-AF65-F5344CB8AC3E}">
        <p14:creationId xmlns:p14="http://schemas.microsoft.com/office/powerpoint/2010/main" val="3115903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D08C8-FD22-D27E-6F49-89944004CF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865418-E3E3-F30B-BB77-E5397FC5E435}"/>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26E52B3E-C557-DCAE-5054-3A090726FE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5058" name="Picture 2" descr="A blue liquid in a hourglass&#10;&#10;Description automatically generated">
            <a:extLst>
              <a:ext uri="{FF2B5EF4-FFF2-40B4-BE49-F238E27FC236}">
                <a16:creationId xmlns:a16="http://schemas.microsoft.com/office/drawing/2014/main" id="{2D333C85-63C0-3024-97A6-7C3D6122AF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219" y="1103480"/>
            <a:ext cx="2208193" cy="40317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2B1AEC7D-27AD-DD8A-8049-EACFB694CC2C}"/>
              </a:ext>
            </a:extLst>
          </p:cNvPr>
          <p:cNvSpPr txBox="1"/>
          <p:nvPr/>
        </p:nvSpPr>
        <p:spPr>
          <a:xfrm>
            <a:off x="362851" y="1972226"/>
            <a:ext cx="9391838" cy="332398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buFont typeface="Arial" panose="020B0604020202020204" pitchFamily="34" charset="0"/>
              <a:buChar char="•"/>
            </a:pPr>
            <a:r>
              <a:rPr lang="en-GB" sz="2400" b="0" i="0" u="none" strike="noStrike" dirty="0">
                <a:solidFill>
                  <a:srgbClr val="404040"/>
                </a:solidFill>
                <a:effectLst/>
                <a:latin typeface="Comic Sans MS" panose="030F0702030302020204" pitchFamily="66" charset="0"/>
              </a:rPr>
              <a:t>Faint o </a:t>
            </a:r>
            <a:r>
              <a:rPr lang="en-GB" sz="2400" b="0" i="0" u="none" strike="noStrike" dirty="0" err="1">
                <a:solidFill>
                  <a:srgbClr val="404040"/>
                </a:solidFill>
                <a:effectLst/>
                <a:latin typeface="Comic Sans MS" panose="030F0702030302020204" pitchFamily="66" charset="0"/>
              </a:rPr>
              <a:t>blant</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yr</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ysgol</a:t>
            </a:r>
            <a:r>
              <a:rPr lang="en-GB" sz="2400" b="0" i="0" u="none" strike="noStrike" dirty="0">
                <a:solidFill>
                  <a:srgbClr val="404040"/>
                </a:solidFill>
                <a:effectLst/>
                <a:latin typeface="Comic Sans MS" panose="030F0702030302020204" pitchFamily="66" charset="0"/>
              </a:rPr>
              <a:t> / </a:t>
            </a:r>
            <a:r>
              <a:rPr lang="en-GB" sz="2400" b="0" i="0" u="none" strike="noStrike" dirty="0" err="1">
                <a:solidFill>
                  <a:srgbClr val="404040"/>
                </a:solidFill>
                <a:effectLst/>
                <a:latin typeface="Comic Sans MS" panose="030F0702030302020204" pitchFamily="66" charset="0"/>
              </a:rPr>
              <a:t>dosbarth</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sy’n</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dod</a:t>
            </a:r>
            <a:r>
              <a:rPr lang="en-GB" sz="2400" b="0" i="0" u="none" strike="noStrike" dirty="0">
                <a:solidFill>
                  <a:srgbClr val="404040"/>
                </a:solidFill>
                <a:effectLst/>
                <a:latin typeface="Comic Sans MS" panose="030F0702030302020204" pitchFamily="66" charset="0"/>
              </a:rPr>
              <a:t> o </a:t>
            </a:r>
            <a:r>
              <a:rPr lang="en-GB" sz="2400" b="0" i="0" u="none" strike="noStrike" dirty="0" err="1">
                <a:solidFill>
                  <a:srgbClr val="404040"/>
                </a:solidFill>
                <a:effectLst/>
                <a:latin typeface="Comic Sans MS" panose="030F0702030302020204" pitchFamily="66" charset="0"/>
              </a:rPr>
              <a:t>gartrefi</a:t>
            </a:r>
            <a:r>
              <a:rPr lang="en-GB" sz="2400" b="0" i="0" u="none" strike="noStrike" dirty="0">
                <a:solidFill>
                  <a:srgbClr val="404040"/>
                </a:solidFill>
                <a:effectLst/>
                <a:latin typeface="Comic Sans MS" panose="030F0702030302020204" pitchFamily="66" charset="0"/>
              </a:rPr>
              <a:t> Cymraeg?</a:t>
            </a:r>
            <a:r>
              <a:rPr lang="en-US" sz="2400" b="0" i="0" u="none" strike="noStrike" dirty="0">
                <a:solidFill>
                  <a:srgbClr val="404040"/>
                </a:solidFill>
                <a:effectLst/>
                <a:latin typeface="Comic Sans MS" panose="030F0702030302020204" pitchFamily="66" charset="0"/>
              </a:rPr>
              <a:t>​</a:t>
            </a:r>
          </a:p>
          <a:p>
            <a:pPr algn="l" rtl="0" fontAlgn="base"/>
            <a:endParaRPr lang="en-US" sz="2400" b="0" i="0" u="none" strike="noStrike" dirty="0">
              <a:solidFill>
                <a:srgbClr val="000000"/>
              </a:solidFill>
              <a:effectLst/>
              <a:latin typeface="Comic Sans MS" panose="030F0702030302020204" pitchFamily="66" charset="0"/>
            </a:endParaRPr>
          </a:p>
          <a:p>
            <a:pPr algn="l" rtl="0" fontAlgn="base">
              <a:buFont typeface="Arial" panose="020B0604020202020204" pitchFamily="34" charset="0"/>
              <a:buChar char="•"/>
            </a:pPr>
            <a:r>
              <a:rPr lang="en-GB" sz="2400" b="0" i="0" u="none" strike="noStrike" dirty="0">
                <a:solidFill>
                  <a:srgbClr val="404040"/>
                </a:solidFill>
                <a:effectLst/>
                <a:latin typeface="Comic Sans MS" panose="030F0702030302020204" pitchFamily="66" charset="0"/>
              </a:rPr>
              <a:t>Faint o </a:t>
            </a:r>
            <a:r>
              <a:rPr lang="en-GB" sz="2400" b="0" i="0" u="none" strike="noStrike" dirty="0" err="1">
                <a:solidFill>
                  <a:srgbClr val="404040"/>
                </a:solidFill>
                <a:effectLst/>
                <a:latin typeface="Comic Sans MS" panose="030F0702030302020204" pitchFamily="66" charset="0"/>
              </a:rPr>
              <a:t>blant</a:t>
            </a:r>
            <a:r>
              <a:rPr lang="en-GB" sz="2400" b="0" i="0" u="none" strike="noStrike" dirty="0">
                <a:solidFill>
                  <a:srgbClr val="404040"/>
                </a:solidFill>
                <a:effectLst/>
                <a:latin typeface="Comic Sans MS" panose="030F0702030302020204" pitchFamily="66" charset="0"/>
              </a:rPr>
              <a:t>, felly, </a:t>
            </a:r>
            <a:r>
              <a:rPr lang="en-GB" sz="2400" b="0" i="0" u="none" strike="noStrike" dirty="0" err="1">
                <a:solidFill>
                  <a:srgbClr val="404040"/>
                </a:solidFill>
                <a:effectLst/>
                <a:latin typeface="Comic Sans MS" panose="030F0702030302020204" pitchFamily="66" charset="0"/>
              </a:rPr>
              <a:t>sy’n</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clywed</a:t>
            </a:r>
            <a:r>
              <a:rPr lang="en-GB" sz="2400" b="0" i="0" u="none" strike="noStrike" dirty="0">
                <a:solidFill>
                  <a:srgbClr val="404040"/>
                </a:solidFill>
                <a:effectLst/>
                <a:latin typeface="Comic Sans MS" panose="030F0702030302020204" pitchFamily="66" charset="0"/>
              </a:rPr>
              <a:t> y </a:t>
            </a:r>
            <a:r>
              <a:rPr lang="en-GB" sz="2400" b="0" i="0" u="none" strike="noStrike" dirty="0" err="1">
                <a:solidFill>
                  <a:srgbClr val="404040"/>
                </a:solidFill>
                <a:effectLst/>
                <a:latin typeface="Comic Sans MS" panose="030F0702030302020204" pitchFamily="66" charset="0"/>
              </a:rPr>
              <a:t>Gymraeg</a:t>
            </a:r>
            <a:r>
              <a:rPr lang="en-GB" sz="2400" b="0" i="0" u="none" strike="noStrike" dirty="0">
                <a:solidFill>
                  <a:srgbClr val="404040"/>
                </a:solidFill>
                <a:effectLst/>
                <a:latin typeface="Comic Sans MS" panose="030F0702030302020204" pitchFamily="66" charset="0"/>
              </a:rPr>
              <a:t> y </a:t>
            </a:r>
            <a:r>
              <a:rPr lang="en-GB" sz="2400" b="0" i="0" u="none" strike="noStrike" dirty="0" err="1">
                <a:solidFill>
                  <a:srgbClr val="404040"/>
                </a:solidFill>
                <a:effectLst/>
                <a:latin typeface="Comic Sans MS" panose="030F0702030302020204" pitchFamily="66" charset="0"/>
              </a:rPr>
              <a:t>tu</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allan</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i</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furiau’r</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ysgol</a:t>
            </a:r>
            <a:r>
              <a:rPr lang="en-GB" sz="2400" b="0" i="0" u="none" strike="noStrike" dirty="0">
                <a:solidFill>
                  <a:srgbClr val="404040"/>
                </a:solidFill>
                <a:effectLst/>
                <a:latin typeface="Comic Sans MS" panose="030F0702030302020204" pitchFamily="66" charset="0"/>
              </a:rPr>
              <a:t>?</a:t>
            </a:r>
          </a:p>
          <a:p>
            <a:pPr algn="l" rtl="0" fontAlgn="base"/>
            <a:r>
              <a:rPr lang="en-US" sz="2400" b="0" i="0" u="none" strike="noStrike" dirty="0">
                <a:solidFill>
                  <a:srgbClr val="404040"/>
                </a:solidFill>
                <a:effectLst/>
                <a:latin typeface="Comic Sans MS" panose="030F0702030302020204" pitchFamily="66" charset="0"/>
              </a:rPr>
              <a:t>​</a:t>
            </a:r>
            <a:endParaRPr lang="en-US" sz="2400" b="0" i="0" u="none" strike="noStrike" dirty="0">
              <a:solidFill>
                <a:srgbClr val="000000"/>
              </a:solidFill>
              <a:effectLst/>
              <a:latin typeface="Comic Sans MS" panose="030F0702030302020204" pitchFamily="66" charset="0"/>
            </a:endParaRPr>
          </a:p>
          <a:p>
            <a:pPr algn="l" rtl="0" fontAlgn="base">
              <a:buFont typeface="Arial" panose="020B0604020202020204" pitchFamily="34" charset="0"/>
              <a:buChar char="•"/>
            </a:pPr>
            <a:r>
              <a:rPr lang="en-GB" sz="2400" b="0" i="0" u="none" strike="noStrike" dirty="0" err="1">
                <a:solidFill>
                  <a:srgbClr val="404040"/>
                </a:solidFill>
                <a:effectLst/>
                <a:latin typeface="Comic Sans MS" panose="030F0702030302020204" pitchFamily="66" charset="0"/>
              </a:rPr>
              <a:t>Pwy</a:t>
            </a:r>
            <a:r>
              <a:rPr lang="en-GB" sz="2400" b="0" i="0" u="none" strike="noStrike" dirty="0">
                <a:solidFill>
                  <a:srgbClr val="404040"/>
                </a:solidFill>
                <a:effectLst/>
                <a:latin typeface="Comic Sans MS" panose="030F0702030302020204" pitchFamily="66" charset="0"/>
              </a:rPr>
              <a:t>, felly, </a:t>
            </a:r>
            <a:r>
              <a:rPr lang="en-GB" sz="2400" b="0" i="0" u="none" strike="noStrike" dirty="0" err="1">
                <a:solidFill>
                  <a:srgbClr val="404040"/>
                </a:solidFill>
                <a:effectLst/>
                <a:latin typeface="Comic Sans MS" panose="030F0702030302020204" pitchFamily="66" charset="0"/>
              </a:rPr>
              <a:t>sydd</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â’r</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cyfrifoldeb</a:t>
            </a:r>
            <a:r>
              <a:rPr lang="en-GB" sz="2400" b="0" i="0" u="none" strike="noStrike" dirty="0">
                <a:solidFill>
                  <a:srgbClr val="404040"/>
                </a:solidFill>
                <a:effectLst/>
                <a:latin typeface="Comic Sans MS" panose="030F0702030302020204" pitchFamily="66" charset="0"/>
              </a:rPr>
              <a:t> o </a:t>
            </a:r>
            <a:r>
              <a:rPr lang="en-GB" sz="2400" b="0" i="0" u="none" strike="noStrike" dirty="0" err="1">
                <a:solidFill>
                  <a:srgbClr val="404040"/>
                </a:solidFill>
                <a:effectLst/>
                <a:latin typeface="Comic Sans MS" panose="030F0702030302020204" pitchFamily="66" charset="0"/>
              </a:rPr>
              <a:t>addysgu’r</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Gymraeg</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iddyn</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nhw</a:t>
            </a:r>
            <a:r>
              <a:rPr lang="en-GB" sz="2400" b="0" i="0" u="none" strike="noStrike" dirty="0">
                <a:solidFill>
                  <a:srgbClr val="404040"/>
                </a:solidFill>
                <a:effectLst/>
                <a:latin typeface="Comic Sans MS" panose="030F0702030302020204" pitchFamily="66" charset="0"/>
              </a:rPr>
              <a:t>?</a:t>
            </a:r>
          </a:p>
          <a:p>
            <a:pPr algn="l" rtl="0" fontAlgn="base"/>
            <a:r>
              <a:rPr lang="en-GB" sz="2400" b="0" i="0" u="none" strike="noStrike" dirty="0">
                <a:solidFill>
                  <a:srgbClr val="404040"/>
                </a:solidFill>
                <a:effectLst/>
                <a:latin typeface="Comic Sans MS" panose="030F0702030302020204" pitchFamily="66" charset="0"/>
              </a:rPr>
              <a:t>  </a:t>
            </a:r>
            <a:r>
              <a:rPr lang="en-US" sz="2400" b="0" i="0" u="none" strike="noStrike" dirty="0">
                <a:solidFill>
                  <a:srgbClr val="404040"/>
                </a:solidFill>
                <a:effectLst/>
                <a:latin typeface="Comic Sans MS" panose="030F0702030302020204" pitchFamily="66" charset="0"/>
              </a:rPr>
              <a:t>​</a:t>
            </a:r>
            <a:endParaRPr lang="en-US" sz="2400" b="0" i="0" u="none" strike="noStrike" dirty="0">
              <a:solidFill>
                <a:srgbClr val="000000"/>
              </a:solidFill>
              <a:effectLst/>
              <a:latin typeface="Comic Sans MS" panose="030F0702030302020204" pitchFamily="66" charset="0"/>
            </a:endParaRPr>
          </a:p>
          <a:p>
            <a:pPr algn="l" rtl="0" fontAlgn="base">
              <a:buFont typeface="Arial" panose="020B0604020202020204" pitchFamily="34" charset="0"/>
              <a:buChar char="•"/>
            </a:pPr>
            <a:r>
              <a:rPr lang="en-GB" sz="2400" b="0" i="0" u="none" strike="noStrike" dirty="0" err="1">
                <a:solidFill>
                  <a:srgbClr val="404040"/>
                </a:solidFill>
                <a:effectLst/>
                <a:latin typeface="Comic Sans MS" panose="030F0702030302020204" pitchFamily="66" charset="0"/>
              </a:rPr>
              <a:t>Pwy</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yw’r</a:t>
            </a:r>
            <a:r>
              <a:rPr lang="en-GB" sz="2400" b="0" i="0" u="none" strike="noStrike" dirty="0">
                <a:solidFill>
                  <a:srgbClr val="404040"/>
                </a:solidFill>
                <a:effectLst/>
                <a:latin typeface="Comic Sans MS" panose="030F0702030302020204" pitchFamily="66" charset="0"/>
              </a:rPr>
              <a:t> model </a:t>
            </a:r>
            <a:r>
              <a:rPr lang="en-GB" sz="2400" b="0" i="0" u="none" strike="noStrike" dirty="0" err="1">
                <a:solidFill>
                  <a:srgbClr val="404040"/>
                </a:solidFill>
                <a:effectLst/>
                <a:latin typeface="Comic Sans MS" panose="030F0702030302020204" pitchFamily="66" charset="0"/>
              </a:rPr>
              <a:t>llafar</a:t>
            </a:r>
            <a:r>
              <a:rPr lang="en-GB" sz="2400" b="0" i="0" u="none" strike="noStrike" dirty="0">
                <a:solidFill>
                  <a:srgbClr val="404040"/>
                </a:solidFill>
                <a:effectLst/>
                <a:latin typeface="Comic Sans MS" panose="030F0702030302020204" pitchFamily="66" charset="0"/>
              </a:rPr>
              <a:t> </a:t>
            </a:r>
            <a:r>
              <a:rPr lang="en-GB" sz="2400" b="0" i="0" u="none" strike="noStrike" dirty="0" err="1">
                <a:solidFill>
                  <a:srgbClr val="404040"/>
                </a:solidFill>
                <a:effectLst/>
                <a:latin typeface="Comic Sans MS" panose="030F0702030302020204" pitchFamily="66" charset="0"/>
              </a:rPr>
              <a:t>cyntaf</a:t>
            </a:r>
            <a:r>
              <a:rPr lang="en-GB" sz="2400" b="0" i="0" u="none" strike="noStrike" dirty="0">
                <a:solidFill>
                  <a:srgbClr val="404040"/>
                </a:solidFill>
                <a:effectLst/>
                <a:latin typeface="Comic Sans MS" panose="030F0702030302020204" pitchFamily="66" charset="0"/>
              </a:rPr>
              <a:t> a </a:t>
            </a:r>
            <a:r>
              <a:rPr lang="en-GB" sz="2400" b="0" i="0" u="none" strike="noStrike" dirty="0" err="1">
                <a:solidFill>
                  <a:srgbClr val="404040"/>
                </a:solidFill>
                <a:effectLst/>
                <a:latin typeface="Comic Sans MS" panose="030F0702030302020204" pitchFamily="66" charset="0"/>
              </a:rPr>
              <a:t>glywant</a:t>
            </a:r>
            <a:r>
              <a:rPr lang="en-GB" sz="2400" b="0" i="0" u="none" strike="noStrike" dirty="0">
                <a:solidFill>
                  <a:srgbClr val="404040"/>
                </a:solidFill>
                <a:effectLst/>
                <a:latin typeface="Comic Sans MS" panose="030F0702030302020204" pitchFamily="66" charset="0"/>
              </a:rPr>
              <a:t>?</a:t>
            </a:r>
            <a:endParaRPr lang="en-US" sz="2400" b="0" i="0" u="none" strike="noStrike" dirty="0">
              <a:solidFill>
                <a:srgbClr val="000000"/>
              </a:solidFill>
              <a:effectLst/>
              <a:latin typeface="Comic Sans MS" panose="030F0702030302020204" pitchFamily="66" charset="0"/>
            </a:endParaRPr>
          </a:p>
          <a:p>
            <a:endParaRPr lang="en-US" dirty="0"/>
          </a:p>
        </p:txBody>
      </p:sp>
      <p:sp>
        <p:nvSpPr>
          <p:cNvPr id="7" name="TextBox 6">
            <a:extLst>
              <a:ext uri="{FF2B5EF4-FFF2-40B4-BE49-F238E27FC236}">
                <a16:creationId xmlns:a16="http://schemas.microsoft.com/office/drawing/2014/main" id="{BAD9A18F-2A6D-2C5D-DDAA-EFDF4B481BBC}"/>
              </a:ext>
            </a:extLst>
          </p:cNvPr>
          <p:cNvSpPr txBox="1"/>
          <p:nvPr/>
        </p:nvSpPr>
        <p:spPr>
          <a:xfrm>
            <a:off x="204716" y="177421"/>
            <a:ext cx="6332562" cy="707886"/>
          </a:xfrm>
          <a:prstGeom prst="rect">
            <a:avLst/>
          </a:prstGeom>
          <a:noFill/>
        </p:spPr>
        <p:txBody>
          <a:bodyPr wrap="square" rtlCol="0">
            <a:spAutoFit/>
          </a:bodyPr>
          <a:lstStyle/>
          <a:p>
            <a:r>
              <a:rPr lang="en-GB" sz="4000" dirty="0" err="1">
                <a:latin typeface="Comic Sans MS" panose="030F0702030302020204" pitchFamily="66" charset="0"/>
              </a:rPr>
              <a:t>Amser</a:t>
            </a:r>
            <a:r>
              <a:rPr lang="en-GB" sz="4000" dirty="0">
                <a:latin typeface="Comic Sans MS" panose="030F0702030302020204" pitchFamily="66" charset="0"/>
              </a:rPr>
              <a:t> </a:t>
            </a:r>
            <a:r>
              <a:rPr lang="en-GB" sz="4000" dirty="0" err="1">
                <a:latin typeface="Comic Sans MS" panose="030F0702030302020204" pitchFamily="66" charset="0"/>
              </a:rPr>
              <a:t>i</a:t>
            </a:r>
            <a:r>
              <a:rPr lang="en-GB" sz="4000" dirty="0">
                <a:latin typeface="Comic Sans MS" panose="030F0702030302020204" pitchFamily="66" charset="0"/>
              </a:rPr>
              <a:t> </a:t>
            </a:r>
            <a:r>
              <a:rPr lang="en-GB" sz="4000" dirty="0" err="1">
                <a:latin typeface="Comic Sans MS" panose="030F0702030302020204" pitchFamily="66" charset="0"/>
              </a:rPr>
              <a:t>feddwl</a:t>
            </a:r>
            <a:endParaRPr lang="en-GB" sz="4000" dirty="0">
              <a:latin typeface="Comic Sans MS" panose="030F0702030302020204" pitchFamily="66" charset="0"/>
            </a:endParaRPr>
          </a:p>
        </p:txBody>
      </p:sp>
    </p:spTree>
    <p:extLst>
      <p:ext uri="{BB962C8B-B14F-4D97-AF65-F5344CB8AC3E}">
        <p14:creationId xmlns:p14="http://schemas.microsoft.com/office/powerpoint/2010/main" val="3417263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5058"/>
                                        </p:tgtEl>
                                        <p:attrNameLst>
                                          <p:attrName>style.visibility</p:attrName>
                                        </p:attrNameLst>
                                      </p:cBhvr>
                                      <p:to>
                                        <p:strVal val="visible"/>
                                      </p:to>
                                    </p:set>
                                    <p:anim calcmode="lin" valueType="num">
                                      <p:cBhvr additive="base">
                                        <p:cTn id="14" dur="500" fill="hold"/>
                                        <p:tgtEl>
                                          <p:spTgt spid="45058"/>
                                        </p:tgtEl>
                                        <p:attrNameLst>
                                          <p:attrName>ppt_x</p:attrName>
                                        </p:attrNameLst>
                                      </p:cBhvr>
                                      <p:tavLst>
                                        <p:tav tm="0">
                                          <p:val>
                                            <p:strVal val="#ppt_x"/>
                                          </p:val>
                                        </p:tav>
                                        <p:tav tm="100000">
                                          <p:val>
                                            <p:strVal val="#ppt_x"/>
                                          </p:val>
                                        </p:tav>
                                      </p:tavLst>
                                    </p:anim>
                                    <p:anim calcmode="lin" valueType="num">
                                      <p:cBhvr additive="base">
                                        <p:cTn id="15" dur="500" fill="hold"/>
                                        <p:tgtEl>
                                          <p:spTgt spid="4505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83A8-50DB-CC2A-5839-DAF2B85D22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D69582-8F6D-E70A-A419-7D6815962457}"/>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7D899271-47B4-3162-722E-D59A060DAA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C3833C3D-4652-6238-E61E-19EA54EB7F6B}"/>
              </a:ext>
            </a:extLst>
          </p:cNvPr>
          <p:cNvSpPr txBox="1"/>
          <p:nvPr/>
        </p:nvSpPr>
        <p:spPr>
          <a:xfrm>
            <a:off x="11865" y="580030"/>
            <a:ext cx="12284768" cy="4985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fontAlgn="base">
              <a:lnSpc>
                <a:spcPct val="150000"/>
              </a:lnSpc>
            </a:pPr>
            <a:r>
              <a:rPr lang="en-US" sz="2000" b="0" i="0" u="none" strike="noStrike" dirty="0">
                <a:solidFill>
                  <a:srgbClr val="000000"/>
                </a:solidFill>
                <a:effectLst/>
                <a:latin typeface="+mj-lt"/>
              </a:rPr>
              <a:t>Mae </a:t>
            </a:r>
            <a:r>
              <a:rPr lang="en-US" sz="2000" b="0" i="0" u="none" strike="noStrike" dirty="0" err="1">
                <a:solidFill>
                  <a:srgbClr val="000000"/>
                </a:solidFill>
                <a:effectLst/>
                <a:latin typeface="+mj-lt"/>
              </a:rPr>
              <a:t>rhieni</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bwysig</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iawn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natblygiad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iaith</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eu</a:t>
            </a:r>
            <a:r>
              <a:rPr lang="en-US" sz="2000" b="0" i="0" u="none" strike="noStrike" dirty="0">
                <a:solidFill>
                  <a:srgbClr val="000000"/>
                </a:solidFill>
                <a:effectLst/>
                <a:latin typeface="+mj-lt"/>
              </a:rPr>
              <a:t> plant ac </a:t>
            </a:r>
            <a:r>
              <a:rPr lang="en-US" sz="2000" b="0" i="0" u="none" strike="noStrike" dirty="0" err="1">
                <a:solidFill>
                  <a:srgbClr val="000000"/>
                </a:solidFill>
                <a:effectLst/>
                <a:latin typeface="+mj-lt"/>
              </a:rPr>
              <a:t>i’r</a:t>
            </a:r>
            <a:r>
              <a:rPr lang="en-US" sz="2000" b="0" i="0" u="none" strike="noStrike" dirty="0">
                <a:solidFill>
                  <a:srgbClr val="000000"/>
                </a:solidFill>
                <a:effectLst/>
                <a:latin typeface="+mj-lt"/>
              </a:rPr>
              <a:t> broses o </a:t>
            </a:r>
            <a:r>
              <a:rPr lang="en-US" sz="2000" b="0" i="0" u="none" strike="noStrike" dirty="0" err="1">
                <a:solidFill>
                  <a:srgbClr val="000000"/>
                </a:solidFill>
                <a:effectLst/>
                <a:latin typeface="+mj-lt"/>
              </a:rPr>
              <a:t>gaffael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iaith</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y </a:t>
            </a:r>
            <a:r>
              <a:rPr lang="en-US" sz="2000" b="0" i="0" u="none" strike="noStrike" dirty="0" err="1">
                <a:solidFill>
                  <a:srgbClr val="000000"/>
                </a:solidFill>
                <a:effectLst/>
                <a:latin typeface="+mj-lt"/>
              </a:rPr>
              <a:t>cyfnod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cynnar</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Rhieni</a:t>
            </a:r>
            <a:r>
              <a:rPr lang="en-US" sz="2000" b="0" i="0" u="none" strike="noStrike" dirty="0">
                <a:solidFill>
                  <a:srgbClr val="000000"/>
                </a:solidFill>
                <a:effectLst/>
                <a:latin typeface="+mj-lt"/>
              </a:rPr>
              <a:t> – ac </a:t>
            </a:r>
            <a:r>
              <a:rPr lang="en-US" sz="2000" b="0" i="0" u="none" strike="noStrike" dirty="0" err="1">
                <a:solidFill>
                  <a:srgbClr val="000000"/>
                </a:solidFill>
                <a:effectLst/>
                <a:latin typeface="+mj-lt"/>
              </a:rPr>
              <a:t>oedolion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eraill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allweddol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wrth</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gwrs</a:t>
            </a:r>
            <a:r>
              <a:rPr lang="en-US" sz="2000" b="0" i="0" u="none" strike="noStrike" dirty="0">
                <a:solidFill>
                  <a:srgbClr val="000000"/>
                </a:solidFill>
                <a:effectLst/>
                <a:latin typeface="+mj-lt"/>
              </a:rPr>
              <a:t> – </a:t>
            </a:r>
            <a:r>
              <a:rPr lang="en-US" sz="2000" b="1" i="0" u="none" strike="noStrike" dirty="0" err="1">
                <a:solidFill>
                  <a:srgbClr val="000000"/>
                </a:solidFill>
                <a:effectLst/>
                <a:latin typeface="+mj-lt"/>
              </a:rPr>
              <a:t>sy’n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canu</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i’w</a:t>
            </a:r>
            <a:r>
              <a:rPr lang="en-US" sz="2000" b="1" i="0" u="none" strike="noStrike" dirty="0">
                <a:solidFill>
                  <a:srgbClr val="000000"/>
                </a:solidFill>
                <a:effectLst/>
                <a:latin typeface="+mj-lt"/>
              </a:rPr>
              <a:t> plant, </a:t>
            </a:r>
            <a:r>
              <a:rPr lang="en-US" sz="2000" b="1" i="0" u="none" strike="noStrike" dirty="0" err="1">
                <a:solidFill>
                  <a:srgbClr val="000000"/>
                </a:solidFill>
                <a:effectLst/>
                <a:latin typeface="+mj-lt"/>
              </a:rPr>
              <a:t>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chwarae</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gemau</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bys</a:t>
            </a:r>
            <a:r>
              <a:rPr lang="en-US" sz="2000" b="1" i="0" u="none" strike="noStrike" dirty="0">
                <a:solidFill>
                  <a:srgbClr val="000000"/>
                </a:solidFill>
                <a:effectLst/>
                <a:latin typeface="+mj-lt"/>
              </a:rPr>
              <a:t> a bawd, </a:t>
            </a:r>
            <a:r>
              <a:rPr lang="en-US" sz="2000" b="1" i="0" u="none" strike="noStrike" dirty="0" err="1">
                <a:solidFill>
                  <a:srgbClr val="000000"/>
                </a:solidFill>
                <a:effectLst/>
                <a:latin typeface="+mj-lt"/>
              </a:rPr>
              <a:t>sy’n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goglais</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eu</a:t>
            </a:r>
            <a:r>
              <a:rPr lang="en-US" sz="2000" b="1" i="0" u="none" strike="noStrike" dirty="0">
                <a:solidFill>
                  <a:srgbClr val="000000"/>
                </a:solidFill>
                <a:effectLst/>
                <a:latin typeface="+mj-lt"/>
              </a:rPr>
              <a:t> plant, </a:t>
            </a:r>
            <a:r>
              <a:rPr lang="en-US" sz="2000" b="1" i="0" u="none" strike="noStrike" dirty="0" err="1">
                <a:solidFill>
                  <a:srgbClr val="000000"/>
                </a:solidFill>
                <a:effectLst/>
                <a:latin typeface="+mj-lt"/>
              </a:rPr>
              <a:t>sy’n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rhoi</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cwtsh</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iddyn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nhw</a:t>
            </a:r>
            <a:r>
              <a:rPr lang="en-US" sz="2000" b="1" i="0" u="none" strike="noStrike" dirty="0">
                <a:solidFill>
                  <a:srgbClr val="000000"/>
                </a:solidFill>
                <a:effectLst/>
                <a:latin typeface="+mj-lt"/>
              </a:rPr>
              <a:t> ac </a:t>
            </a:r>
            <a:r>
              <a:rPr lang="en-US" sz="2000" b="1" i="0" u="none" strike="noStrike" dirty="0" err="1">
                <a:solidFill>
                  <a:srgbClr val="000000"/>
                </a:solidFill>
                <a:effectLst/>
                <a:latin typeface="+mj-lt"/>
              </a:rPr>
              <a:t>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darllen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iddyn</a:t>
            </a:r>
            <a:r>
              <a:rPr lang="en-US" sz="2000" b="1" i="0" u="none" strike="noStrike" dirty="0">
                <a:solidFill>
                  <a:srgbClr val="000000"/>
                </a:solidFill>
                <a:effectLst/>
                <a:latin typeface="+mj-lt"/>
              </a:rPr>
              <a:t> </a:t>
            </a:r>
            <a:r>
              <a:rPr lang="en-US" sz="2000" b="1" i="0" u="none" strike="noStrike" dirty="0" err="1">
                <a:solidFill>
                  <a:srgbClr val="000000"/>
                </a:solidFill>
                <a:effectLst/>
                <a:latin typeface="+mj-lt"/>
              </a:rPr>
              <a:t>nhw</a:t>
            </a:r>
            <a:r>
              <a:rPr lang="en-US" sz="2000" b="1" i="0" u="none" strike="noStrike" dirty="0">
                <a:solidFill>
                  <a:srgbClr val="000000"/>
                </a:solidFill>
                <a:effectLst/>
                <a:latin typeface="+mj-lt"/>
              </a:rPr>
              <a:t>.  </a:t>
            </a:r>
            <a:r>
              <a:rPr lang="en-US" sz="2000" b="0" i="0" u="none" strike="noStrike" dirty="0" err="1">
                <a:solidFill>
                  <a:srgbClr val="000000"/>
                </a:solidFill>
                <a:effectLst/>
                <a:latin typeface="+mj-lt"/>
              </a:rPr>
              <a:t>Bydd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rhieni</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oedolion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eraill</a:t>
            </a:r>
            <a:r>
              <a:rPr lang="en-US" sz="2000" b="0" i="0" u="none" strike="noStrike" dirty="0">
                <a:solidFill>
                  <a:srgbClr val="000000"/>
                </a:solidFill>
                <a:effectLst/>
                <a:latin typeface="+mj-lt"/>
              </a:rPr>
              <a:t>, a </a:t>
            </a:r>
            <a:r>
              <a:rPr lang="en-US" sz="2000" b="0" i="0" u="none" strike="noStrike" dirty="0" err="1">
                <a:solidFill>
                  <a:srgbClr val="000000"/>
                </a:solidFill>
                <a:effectLst/>
                <a:latin typeface="+mj-lt"/>
              </a:rPr>
              <a:t>hyd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oed</a:t>
            </a:r>
            <a:r>
              <a:rPr lang="en-US" sz="2000" b="0" i="0" u="none" strike="noStrike" dirty="0">
                <a:solidFill>
                  <a:srgbClr val="000000"/>
                </a:solidFill>
                <a:effectLst/>
                <a:latin typeface="+mj-lt"/>
              </a:rPr>
              <a:t> plant </a:t>
            </a:r>
            <a:r>
              <a:rPr lang="en-US" sz="2000" b="0" i="0" u="none" strike="noStrike" dirty="0" err="1">
                <a:solidFill>
                  <a:srgbClr val="000000"/>
                </a:solidFill>
                <a:effectLst/>
                <a:latin typeface="+mj-lt"/>
              </a:rPr>
              <a:t>hyn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siarad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gyda</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babis</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mewn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ffordd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arbennig</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Cyfeirir</a:t>
            </a:r>
            <a:r>
              <a:rPr lang="en-US" sz="2000" b="0" i="0" u="none" strike="noStrike" dirty="0">
                <a:solidFill>
                  <a:srgbClr val="000000"/>
                </a:solidFill>
                <a:effectLst/>
                <a:latin typeface="+mj-lt"/>
              </a:rPr>
              <a:t> at y math hon o </a:t>
            </a:r>
            <a:r>
              <a:rPr lang="en-US" sz="2000" b="0" i="0" u="none" strike="noStrike" dirty="0" err="1">
                <a:solidFill>
                  <a:srgbClr val="000000"/>
                </a:solidFill>
                <a:effectLst/>
                <a:latin typeface="+mj-lt"/>
              </a:rPr>
              <a:t>ieithwedd</a:t>
            </a:r>
            <a:r>
              <a:rPr lang="en-US" sz="2000" b="0" i="0" u="none" strike="noStrike" dirty="0">
                <a:solidFill>
                  <a:srgbClr val="000000"/>
                </a:solidFill>
                <a:effectLst/>
                <a:latin typeface="+mj-lt"/>
              </a:rPr>
              <a:t> neu </a:t>
            </a:r>
            <a:r>
              <a:rPr lang="en-US" sz="2000" b="0" i="0" u="none" strike="noStrike" dirty="0" err="1">
                <a:solidFill>
                  <a:srgbClr val="000000"/>
                </a:solidFill>
                <a:effectLst/>
                <a:latin typeface="+mj-lt"/>
              </a:rPr>
              <a:t>gywair</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ieithyddol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fel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mameg</a:t>
            </a:r>
            <a:r>
              <a:rPr lang="en-US" sz="2000" b="0" i="0" u="none" strike="noStrike" dirty="0">
                <a:solidFill>
                  <a:srgbClr val="000000"/>
                </a:solidFill>
                <a:effectLst/>
                <a:latin typeface="+mj-lt"/>
              </a:rPr>
              <a:t> (motherese), </a:t>
            </a:r>
            <a:r>
              <a:rPr lang="en-US" sz="2000" b="0" i="0" u="none" strike="noStrike" dirty="0" err="1">
                <a:solidFill>
                  <a:srgbClr val="000000"/>
                </a:solidFill>
                <a:effectLst/>
                <a:latin typeface="+mj-lt"/>
              </a:rPr>
              <a:t>gofaleg</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caretakerspeech</a:t>
            </a:r>
            <a:r>
              <a:rPr lang="en-US" sz="2000" b="0" i="0" u="none" strike="noStrike" dirty="0">
                <a:solidFill>
                  <a:srgbClr val="000000"/>
                </a:solidFill>
                <a:effectLst/>
                <a:latin typeface="+mj-lt"/>
              </a:rPr>
              <a:t>) neu,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syml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iaith</a:t>
            </a:r>
            <a:r>
              <a:rPr lang="en-US" sz="2000" dirty="0">
                <a:solidFill>
                  <a:srgbClr val="000000"/>
                </a:solidFill>
                <a:latin typeface="+mj-lt"/>
              </a:rPr>
              <a:t> </a:t>
            </a:r>
            <a:r>
              <a:rPr lang="en-US" sz="2000" b="0" i="0" u="none" strike="noStrike" dirty="0" err="1">
                <a:solidFill>
                  <a:srgbClr val="000000"/>
                </a:solidFill>
                <a:effectLst/>
                <a:latin typeface="+mj-lt"/>
              </a:rPr>
              <a:t>oedolion</a:t>
            </a:r>
            <a:r>
              <a:rPr lang="en-US" sz="2000" b="0" i="0" u="none" strike="noStrike" dirty="0">
                <a:solidFill>
                  <a:srgbClr val="000000"/>
                </a:solidFill>
                <a:effectLst/>
                <a:latin typeface="+mj-lt"/>
              </a:rPr>
              <a:t> at </a:t>
            </a:r>
            <a:r>
              <a:rPr lang="en-US" sz="2000" b="0" i="0" u="none" strike="noStrike" dirty="0" err="1">
                <a:solidFill>
                  <a:srgbClr val="000000"/>
                </a:solidFill>
                <a:effectLst/>
                <a:latin typeface="+mj-lt"/>
              </a:rPr>
              <a:t>blant</a:t>
            </a:r>
            <a:r>
              <a:rPr lang="en-US" sz="2000" b="0" i="0" u="none" strike="noStrike" dirty="0">
                <a:solidFill>
                  <a:srgbClr val="000000"/>
                </a:solidFill>
                <a:effectLst/>
                <a:latin typeface="+mj-lt"/>
              </a:rPr>
              <a:t> (adult speech to children).</a:t>
            </a:r>
            <a:r>
              <a:rPr lang="en-US" sz="2000" b="0" i="0" u="none" strike="noStrike" dirty="0" err="1">
                <a:solidFill>
                  <a:srgbClr val="000000"/>
                </a:solidFill>
                <a:effectLst/>
                <a:latin typeface="+mj-lt"/>
              </a:rPr>
              <a:t>Clywir</a:t>
            </a:r>
            <a:r>
              <a:rPr lang="en-US" sz="2000" b="0" i="0" u="none" strike="noStrike" dirty="0">
                <a:solidFill>
                  <a:srgbClr val="000000"/>
                </a:solidFill>
                <a:effectLst/>
                <a:latin typeface="+mj-lt"/>
              </a:rPr>
              <a:t> y math </a:t>
            </a:r>
            <a:r>
              <a:rPr lang="en-US" sz="2000" b="0" i="0" u="none" strike="noStrike" dirty="0" err="1">
                <a:solidFill>
                  <a:srgbClr val="000000"/>
                </a:solidFill>
                <a:effectLst/>
                <a:latin typeface="+mj-lt"/>
              </a:rPr>
              <a:t>hyn</a:t>
            </a:r>
            <a:r>
              <a:rPr lang="en-US" sz="2000" b="0" i="0" u="none" strike="noStrike" dirty="0">
                <a:solidFill>
                  <a:srgbClr val="000000"/>
                </a:solidFill>
                <a:effectLst/>
                <a:latin typeface="+mj-lt"/>
              </a:rPr>
              <a:t> o </a:t>
            </a:r>
            <a:r>
              <a:rPr lang="en-US" sz="2000" b="0" i="0" u="none" strike="noStrike" dirty="0" err="1">
                <a:solidFill>
                  <a:srgbClr val="000000"/>
                </a:solidFill>
                <a:effectLst/>
                <a:latin typeface="+mj-lt"/>
              </a:rPr>
              <a:t>siarad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elfennau</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penodol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megis</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ailadrodd</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aralleirio</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goslefu</a:t>
            </a:r>
            <a:r>
              <a:rPr lang="en-US" sz="2000" b="0" i="0" u="none" strike="noStrike" dirty="0">
                <a:solidFill>
                  <a:srgbClr val="000000"/>
                </a:solidFill>
                <a:effectLst/>
                <a:latin typeface="+mj-lt"/>
              </a:rPr>
              <a:t> pendant, </a:t>
            </a:r>
            <a:r>
              <a:rPr lang="en-US" sz="2000" b="0" i="0" u="none" strike="noStrike" dirty="0" err="1">
                <a:solidFill>
                  <a:srgbClr val="000000"/>
                </a:solidFill>
                <a:effectLst/>
                <a:latin typeface="+mj-lt"/>
              </a:rPr>
              <a:t>enwi</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cyson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defnyddio</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ystumiau</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corfforol</a:t>
            </a:r>
            <a:r>
              <a:rPr lang="en-US" sz="2000" b="0" i="0" u="none" strike="noStrike" dirty="0">
                <a:solidFill>
                  <a:srgbClr val="000000"/>
                </a:solidFill>
                <a:effectLst/>
                <a:latin typeface="+mj-lt"/>
              </a:rPr>
              <a:t> ac </a:t>
            </a:r>
            <a:r>
              <a:rPr lang="en-US" sz="2000" b="0" i="0" u="none" strike="noStrike" dirty="0" err="1">
                <a:solidFill>
                  <a:srgbClr val="000000"/>
                </a:solidFill>
                <a:effectLst/>
                <a:latin typeface="+mj-lt"/>
              </a:rPr>
              <a:t>ystuniau</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wnyeb</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Gwelir</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hyn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cael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ei</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adlewyrchu’n</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aml</a:t>
            </a: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yn</a:t>
            </a:r>
            <a:r>
              <a:rPr lang="en-US" sz="2000" dirty="0">
                <a:solidFill>
                  <a:srgbClr val="000000"/>
                </a:solidFill>
                <a:latin typeface="+mj-lt"/>
              </a:rPr>
              <a:t> </a:t>
            </a:r>
            <a:r>
              <a:rPr lang="en-US" sz="2000" dirty="0" err="1">
                <a:solidFill>
                  <a:srgbClr val="000000"/>
                </a:solidFill>
                <a:latin typeface="+mj-lt"/>
              </a:rPr>
              <a:t>niwylliant</a:t>
            </a:r>
            <a:r>
              <a:rPr lang="en-US" sz="2000" dirty="0">
                <a:solidFill>
                  <a:srgbClr val="000000"/>
                </a:solidFill>
                <a:latin typeface="+mj-lt"/>
              </a:rPr>
              <a:t> </a:t>
            </a:r>
            <a:r>
              <a:rPr lang="en-US" sz="2000" dirty="0" err="1">
                <a:solidFill>
                  <a:srgbClr val="000000"/>
                </a:solidFill>
                <a:latin typeface="+mj-lt"/>
              </a:rPr>
              <a:t>rhigymau</a:t>
            </a:r>
            <a:r>
              <a:rPr lang="en-US" sz="2000" dirty="0">
                <a:solidFill>
                  <a:srgbClr val="000000"/>
                </a:solidFill>
                <a:latin typeface="+mj-lt"/>
              </a:rPr>
              <a:t> a </a:t>
            </a:r>
            <a:r>
              <a:rPr lang="en-US" sz="2000" dirty="0" err="1">
                <a:solidFill>
                  <a:srgbClr val="000000"/>
                </a:solidFill>
                <a:latin typeface="+mj-lt"/>
              </a:rPr>
              <a:t>hwiangerddi</a:t>
            </a:r>
            <a:r>
              <a:rPr lang="en-US" sz="2000" dirty="0">
                <a:solidFill>
                  <a:srgbClr val="000000"/>
                </a:solidFill>
                <a:latin typeface="+mj-lt"/>
              </a:rPr>
              <a:t> plant.</a:t>
            </a:r>
            <a:r>
              <a:rPr lang="en-US" sz="2000" b="0" i="0" u="none" strike="noStrike" dirty="0">
                <a:solidFill>
                  <a:srgbClr val="000000"/>
                </a:solidFill>
                <a:effectLst/>
                <a:latin typeface="+mj-lt"/>
              </a:rPr>
              <a:t> </a:t>
            </a:r>
            <a:endParaRPr lang="en-US" sz="2000" dirty="0">
              <a:solidFill>
                <a:srgbClr val="000000"/>
              </a:solidFill>
              <a:latin typeface="+mj-lt"/>
            </a:endParaRPr>
          </a:p>
          <a:p>
            <a:pPr algn="l" rtl="0" fontAlgn="base">
              <a:lnSpc>
                <a:spcPct val="150000"/>
              </a:lnSpc>
            </a:pPr>
            <a:endParaRPr lang="en-US" sz="2000" b="0" i="0" u="none" strike="noStrike" dirty="0">
              <a:solidFill>
                <a:srgbClr val="000000"/>
              </a:solidFill>
              <a:effectLst/>
              <a:latin typeface="+mj-lt"/>
            </a:endParaRPr>
          </a:p>
          <a:p>
            <a:pPr algn="l" rtl="0" fontAlgn="base">
              <a:lnSpc>
                <a:spcPct val="150000"/>
              </a:lnSpc>
            </a:pPr>
            <a:r>
              <a:rPr lang="en-US" sz="2000" b="0" i="0" u="none" strike="noStrike" dirty="0">
                <a:solidFill>
                  <a:srgbClr val="000000"/>
                </a:solidFill>
                <a:effectLst/>
                <a:latin typeface="+mj-lt"/>
              </a:rPr>
              <a:t>								(</a:t>
            </a:r>
            <a:r>
              <a:rPr lang="en-US" sz="2000" b="0" i="0" u="none" strike="noStrike" dirty="0" err="1">
                <a:solidFill>
                  <a:srgbClr val="000000"/>
                </a:solidFill>
                <a:effectLst/>
                <a:latin typeface="+mj-lt"/>
              </a:rPr>
              <a:t>Siencyn</a:t>
            </a:r>
            <a:r>
              <a:rPr lang="en-US" sz="2000" b="0" i="0" u="none" strike="noStrike" dirty="0">
                <a:solidFill>
                  <a:srgbClr val="000000"/>
                </a:solidFill>
                <a:effectLst/>
                <a:latin typeface="+mj-lt"/>
              </a:rPr>
              <a:t> a Richards, 2010, t.157)</a:t>
            </a:r>
          </a:p>
          <a:p>
            <a:endParaRPr lang="en-US" dirty="0"/>
          </a:p>
        </p:txBody>
      </p:sp>
    </p:spTree>
    <p:extLst>
      <p:ext uri="{BB962C8B-B14F-4D97-AF65-F5344CB8AC3E}">
        <p14:creationId xmlns:p14="http://schemas.microsoft.com/office/powerpoint/2010/main" val="3080111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36AF1-A883-9615-1782-653A9A67F4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419E8D-3E12-9048-A0D2-DD1EA3DCC08D}"/>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46283194-7A6D-B1DD-0182-4FFF878D2E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3010" name="Picture 2" descr="A group of people with speech bubbles&#10;&#10;Description automatically generated">
            <a:extLst>
              <a:ext uri="{FF2B5EF4-FFF2-40B4-BE49-F238E27FC236}">
                <a16:creationId xmlns:a16="http://schemas.microsoft.com/office/drawing/2014/main" id="{64F26571-1312-786E-DD78-A9316DC4B3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476" y="1941062"/>
            <a:ext cx="5462710" cy="3149553"/>
          </a:xfrm>
          <a:prstGeom prst="rect">
            <a:avLst/>
          </a:prstGeom>
          <a:noFill/>
          <a:extLst>
            <a:ext uri="{909E8E84-426E-40DD-AFC4-6F175D3DCCD1}">
              <a14:hiddenFill xmlns:a14="http://schemas.microsoft.com/office/drawing/2010/main">
                <a:solidFill>
                  <a:srgbClr val="FFFFFF"/>
                </a:solidFill>
              </a14:hiddenFill>
            </a:ext>
          </a:extLst>
        </p:spPr>
      </p:pic>
      <p:pic>
        <p:nvPicPr>
          <p:cNvPr id="43011" name="Picture 3" descr="Colorful speech bubbles with different languages&#10;&#10;Description automatically generated">
            <a:extLst>
              <a:ext uri="{FF2B5EF4-FFF2-40B4-BE49-F238E27FC236}">
                <a16:creationId xmlns:a16="http://schemas.microsoft.com/office/drawing/2014/main" id="{378F87D6-A79A-AF37-4D16-EC6CB15F80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3768" y="112262"/>
            <a:ext cx="4978353" cy="49783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00BC3A-E7D7-0E9E-2CAC-41BFFDD32591}"/>
              </a:ext>
            </a:extLst>
          </p:cNvPr>
          <p:cNvSpPr txBox="1"/>
          <p:nvPr/>
        </p:nvSpPr>
        <p:spPr>
          <a:xfrm>
            <a:off x="307075" y="230188"/>
            <a:ext cx="3500650" cy="707886"/>
          </a:xfrm>
          <a:prstGeom prst="rect">
            <a:avLst/>
          </a:prstGeom>
          <a:noFill/>
        </p:spPr>
        <p:txBody>
          <a:bodyPr wrap="square" rtlCol="0">
            <a:spAutoFit/>
          </a:bodyPr>
          <a:lstStyle/>
          <a:p>
            <a:r>
              <a:rPr lang="en-GB" sz="4000" dirty="0" err="1">
                <a:latin typeface="Comic Sans MS" panose="030F0702030302020204" pitchFamily="66" charset="0"/>
              </a:rPr>
              <a:t>Llafar</a:t>
            </a:r>
            <a:endParaRPr lang="en-GB" sz="4000" dirty="0">
              <a:latin typeface="Comic Sans MS" panose="030F0702030302020204" pitchFamily="66" charset="0"/>
            </a:endParaRPr>
          </a:p>
        </p:txBody>
      </p:sp>
    </p:spTree>
    <p:extLst>
      <p:ext uri="{BB962C8B-B14F-4D97-AF65-F5344CB8AC3E}">
        <p14:creationId xmlns:p14="http://schemas.microsoft.com/office/powerpoint/2010/main" val="1450338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D637-C495-4281-B14A-66076BA7F0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E13121-A728-E670-3FD9-7B23F3E25DE6}"/>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EC016170-3EF6-0F97-263D-74E42895F5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108"/>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1986" name="Picture 2" descr="A flag with a outline of a dragon&#10;&#10;Description automatically generated">
            <a:extLst>
              <a:ext uri="{FF2B5EF4-FFF2-40B4-BE49-F238E27FC236}">
                <a16:creationId xmlns:a16="http://schemas.microsoft.com/office/drawing/2014/main" id="{945D9DE2-350B-6A3C-5AA6-91F907C68F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8736" y="1825625"/>
            <a:ext cx="4979270" cy="29248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250356-D55C-A4F5-A548-222C897B40A2}"/>
              </a:ext>
            </a:extLst>
          </p:cNvPr>
          <p:cNvSpPr txBox="1"/>
          <p:nvPr/>
        </p:nvSpPr>
        <p:spPr>
          <a:xfrm>
            <a:off x="116006" y="230188"/>
            <a:ext cx="5472752" cy="707886"/>
          </a:xfrm>
          <a:prstGeom prst="rect">
            <a:avLst/>
          </a:prstGeom>
          <a:noFill/>
        </p:spPr>
        <p:txBody>
          <a:bodyPr wrap="square" rtlCol="0">
            <a:spAutoFit/>
          </a:bodyPr>
          <a:lstStyle/>
          <a:p>
            <a:r>
              <a:rPr lang="en-GB" sz="4000" dirty="0" err="1">
                <a:latin typeface="Comic Sans MS" panose="030F0702030302020204" pitchFamily="66" charset="0"/>
              </a:rPr>
              <a:t>Llafar</a:t>
            </a:r>
            <a:r>
              <a:rPr lang="en-GB" sz="4000" dirty="0">
                <a:latin typeface="Comic Sans MS" panose="030F0702030302020204" pitchFamily="66" charset="0"/>
              </a:rPr>
              <a:t> </a:t>
            </a:r>
            <a:r>
              <a:rPr lang="en-GB" sz="4000" dirty="0" err="1">
                <a:latin typeface="Comic Sans MS" panose="030F0702030302020204" pitchFamily="66" charset="0"/>
              </a:rPr>
              <a:t>yng</a:t>
            </a:r>
            <a:r>
              <a:rPr lang="en-GB" sz="4000" dirty="0">
                <a:latin typeface="Comic Sans MS" panose="030F0702030302020204" pitchFamily="66" charset="0"/>
              </a:rPr>
              <a:t> </a:t>
            </a:r>
            <a:r>
              <a:rPr lang="en-GB" sz="4000" dirty="0" err="1">
                <a:latin typeface="Comic Sans MS" panose="030F0702030302020204" pitchFamily="66" charset="0"/>
              </a:rPr>
              <a:t>Nghymru</a:t>
            </a:r>
            <a:endParaRPr lang="en-GB" sz="4000" dirty="0">
              <a:latin typeface="Comic Sans MS" panose="030F0702030302020204" pitchFamily="66" charset="0"/>
            </a:endParaRPr>
          </a:p>
        </p:txBody>
      </p:sp>
      <p:sp>
        <p:nvSpPr>
          <p:cNvPr id="6" name="TextBox 1">
            <a:extLst>
              <a:ext uri="{FF2B5EF4-FFF2-40B4-BE49-F238E27FC236}">
                <a16:creationId xmlns:a16="http://schemas.microsoft.com/office/drawing/2014/main" id="{83E3CC3B-FC58-88E2-C2AD-3942493F0E48}"/>
              </a:ext>
            </a:extLst>
          </p:cNvPr>
          <p:cNvSpPr txBox="1"/>
          <p:nvPr/>
        </p:nvSpPr>
        <p:spPr>
          <a:xfrm>
            <a:off x="533968" y="1100025"/>
            <a:ext cx="5840562" cy="461684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b="0" i="0" u="none" strike="noStrike" dirty="0" err="1">
                <a:solidFill>
                  <a:srgbClr val="1F1F1F"/>
                </a:solidFill>
                <a:effectLst/>
                <a:latin typeface="Comic Sans MS" panose="030F0702030302020204" pitchFamily="66" charset="0"/>
              </a:rPr>
              <a:t>Mae'r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Gymraeg</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eiddo</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bawb</a:t>
            </a:r>
            <a:r>
              <a:rPr lang="en-GB" b="0" i="0" u="none" strike="noStrike" dirty="0">
                <a:solidFill>
                  <a:srgbClr val="1F1F1F"/>
                </a:solidFill>
                <a:effectLst/>
                <a:latin typeface="Comic Sans MS" panose="030F0702030302020204" pitchFamily="66" charset="0"/>
              </a:rPr>
              <a:t> ac </a:t>
            </a:r>
            <a:r>
              <a:rPr lang="en-GB" b="0" i="0" u="none" strike="noStrike" dirty="0" err="1">
                <a:solidFill>
                  <a:srgbClr val="1F1F1F"/>
                </a:solidFill>
                <a:effectLst/>
                <a:latin typeface="Comic Sans MS" panose="030F0702030302020204" pitchFamily="66" charset="0"/>
              </a:rPr>
              <a:t>mae'n</a:t>
            </a:r>
            <a:r>
              <a:rPr lang="en-GB" b="0" i="0" u="none" strike="noStrike" dirty="0">
                <a:solidFill>
                  <a:srgbClr val="1F1F1F"/>
                </a:solidFill>
                <a:effectLst/>
                <a:latin typeface="Comic Sans MS" panose="030F0702030302020204" pitchFamily="66" charset="0"/>
              </a:rPr>
              <a:t> un o </a:t>
            </a:r>
            <a:r>
              <a:rPr lang="en-GB" b="0" i="0" u="none" strike="noStrike" dirty="0" err="1">
                <a:solidFill>
                  <a:srgbClr val="1F1F1F"/>
                </a:solidFill>
                <a:effectLst/>
                <a:latin typeface="Comic Sans MS" panose="030F0702030302020204" pitchFamily="66" charset="0"/>
              </a:rPr>
              <a:t>drysorau</a:t>
            </a:r>
            <a:r>
              <a:rPr lang="en-GB" b="0" i="0" u="none" strike="noStrike" dirty="0">
                <a:solidFill>
                  <a:srgbClr val="1F1F1F"/>
                </a:solidFill>
                <a:effectLst/>
                <a:latin typeface="Comic Sans MS" panose="030F0702030302020204" pitchFamily="66" charset="0"/>
              </a:rPr>
              <a:t> Cymru. </a:t>
            </a:r>
            <a:r>
              <a:rPr lang="en-GB" b="0" i="0" u="none" strike="noStrike" dirty="0" err="1">
                <a:solidFill>
                  <a:srgbClr val="1F1F1F"/>
                </a:solidFill>
                <a:effectLst/>
                <a:latin typeface="Comic Sans MS" panose="030F0702030302020204" pitchFamily="66" charset="0"/>
              </a:rPr>
              <a:t>Mae'n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rhan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o'r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hyn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ein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diffinio</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fel</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pobl</a:t>
            </a:r>
            <a:r>
              <a:rPr lang="en-GB" b="0" i="0" u="none" strike="noStrike" dirty="0">
                <a:solidFill>
                  <a:srgbClr val="1F1F1F"/>
                </a:solidFill>
                <a:effectLst/>
                <a:latin typeface="Comic Sans MS" panose="030F0702030302020204" pitchFamily="66" charset="0"/>
              </a:rPr>
              <a:t> ac </a:t>
            </a:r>
            <a:r>
              <a:rPr lang="en-GB" b="0" i="0" u="none" strike="noStrike" dirty="0" err="1">
                <a:solidFill>
                  <a:srgbClr val="1F1F1F"/>
                </a:solidFill>
                <a:effectLst/>
                <a:latin typeface="Comic Sans MS" panose="030F0702030302020204" pitchFamily="66" charset="0"/>
              </a:rPr>
              <a:t>fel</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cenedl</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uchelgais</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yw</a:t>
            </a:r>
            <a:r>
              <a:rPr lang="en-GB" b="0" i="0" u="none" strike="noStrike" dirty="0">
                <a:solidFill>
                  <a:srgbClr val="1F1F1F"/>
                </a:solidFill>
                <a:effectLst/>
                <a:latin typeface="Comic Sans MS" panose="030F0702030302020204" pitchFamily="66" charset="0"/>
              </a:rPr>
              <a:t> bod </a:t>
            </a:r>
            <a:r>
              <a:rPr lang="en-GB" b="0" i="0" u="none" strike="noStrike" dirty="0" err="1">
                <a:solidFill>
                  <a:srgbClr val="1F1F1F"/>
                </a:solidFill>
                <a:effectLst/>
                <a:latin typeface="Comic Sans MS" panose="030F0702030302020204" pitchFamily="66" charset="0"/>
              </a:rPr>
              <a:t>pawb</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dysgu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mewn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ysgol</a:t>
            </a:r>
            <a:r>
              <a:rPr lang="en-GB" b="0" i="0" u="none" strike="noStrike" dirty="0">
                <a:solidFill>
                  <a:srgbClr val="1F1F1F"/>
                </a:solidFill>
                <a:effectLst/>
                <a:latin typeface="Comic Sans MS" panose="030F0702030302020204" pitchFamily="66" charset="0"/>
              </a:rPr>
              <a:t> neu </a:t>
            </a:r>
            <a:r>
              <a:rPr lang="en-GB" b="0" i="0" u="none" strike="noStrike" dirty="0" err="1">
                <a:solidFill>
                  <a:srgbClr val="1F1F1F"/>
                </a:solidFill>
                <a:effectLst/>
                <a:latin typeface="Comic Sans MS" panose="030F0702030302020204" pitchFamily="66" charset="0"/>
              </a:rPr>
              <a:t>leoliad</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yng</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Nghymru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cael</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eu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cefnogi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fwynhau</a:t>
            </a:r>
            <a:r>
              <a:rPr lang="en-GB" b="0"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defnyddio'r</a:t>
            </a:r>
            <a:r>
              <a:rPr lang="en-GB" b="1"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Gymraeg</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wneud</a:t>
            </a:r>
            <a:r>
              <a:rPr lang="en-GB" b="0"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cynnydd</a:t>
            </a:r>
            <a:r>
              <a:rPr lang="en-GB" b="1"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parhaus</a:t>
            </a:r>
            <a:r>
              <a:rPr lang="en-GB" b="1"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wrth</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ddysgu</a:t>
            </a:r>
            <a:r>
              <a:rPr lang="en-GB" b="0" i="0" u="none" strike="noStrike" dirty="0">
                <a:solidFill>
                  <a:srgbClr val="1F1F1F"/>
                </a:solidFill>
                <a:effectLst/>
                <a:latin typeface="Comic Sans MS" panose="030F0702030302020204" pitchFamily="66" charset="0"/>
              </a:rPr>
              <a:t> Cymraeg ac </a:t>
            </a:r>
            <a:r>
              <a:rPr lang="en-GB" b="0" i="0" u="none" strike="noStrike" dirty="0" err="1">
                <a:solidFill>
                  <a:srgbClr val="1F1F1F"/>
                </a:solidFill>
                <a:effectLst/>
                <a:latin typeface="Comic Sans MS" panose="030F0702030302020204" pitchFamily="66" charset="0"/>
              </a:rPr>
              <a:t>i</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gael</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yr</a:t>
            </a:r>
            <a:r>
              <a:rPr lang="en-GB" b="0"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hyder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a'r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sgiliau</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iaith</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fel</a:t>
            </a:r>
            <a:r>
              <a:rPr lang="en-GB" b="0" i="0" u="none" strike="noStrike" dirty="0">
                <a:solidFill>
                  <a:srgbClr val="1F1F1F"/>
                </a:solidFill>
                <a:effectLst/>
                <a:latin typeface="Comic Sans MS" panose="030F0702030302020204" pitchFamily="66" charset="0"/>
              </a:rPr>
              <a:t> y </a:t>
            </a:r>
            <a:r>
              <a:rPr lang="en-GB" b="0" i="0" u="none" strike="noStrike" dirty="0" err="1">
                <a:solidFill>
                  <a:srgbClr val="1F1F1F"/>
                </a:solidFill>
                <a:effectLst/>
                <a:latin typeface="Comic Sans MS" panose="030F0702030302020204" pitchFamily="66" charset="0"/>
              </a:rPr>
              <a:t>gallan</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nhw</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ddewis</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defnyddio'r</a:t>
            </a:r>
            <a:r>
              <a:rPr lang="en-GB" b="0" i="0" u="none" strike="noStrike" dirty="0">
                <a:solidFill>
                  <a:srgbClr val="1F1F1F"/>
                </a:solidFill>
                <a:effectLst/>
                <a:latin typeface="Comic Sans MS" panose="030F0702030302020204" pitchFamily="66" charset="0"/>
              </a:rPr>
              <a:t> </a:t>
            </a:r>
            <a:r>
              <a:rPr lang="en-GB" b="0" i="0" u="none" strike="noStrike" dirty="0" err="1">
                <a:solidFill>
                  <a:srgbClr val="1F1F1F"/>
                </a:solidFill>
                <a:effectLst/>
                <a:latin typeface="Comic Sans MS" panose="030F0702030302020204" pitchFamily="66" charset="0"/>
              </a:rPr>
              <a:t>Gymraeg</a:t>
            </a:r>
            <a:r>
              <a:rPr lang="en-GB" b="0" i="0" u="none" strike="noStrike" dirty="0">
                <a:solidFill>
                  <a:srgbClr val="1F1F1F"/>
                </a:solidFill>
                <a:effectLst/>
                <a:latin typeface="Comic Sans MS" panose="030F0702030302020204" pitchFamily="66" charset="0"/>
              </a:rPr>
              <a:t> y </a:t>
            </a:r>
            <a:r>
              <a:rPr lang="en-GB" b="1" i="0" u="none" strike="noStrike" dirty="0" err="1">
                <a:solidFill>
                  <a:srgbClr val="1F1F1F"/>
                </a:solidFill>
                <a:effectLst/>
                <a:latin typeface="Comic Sans MS" panose="030F0702030302020204" pitchFamily="66" charset="0"/>
              </a:rPr>
              <a:t>tu</a:t>
            </a:r>
            <a:r>
              <a:rPr lang="en-GB" b="1"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hwnt</a:t>
            </a:r>
            <a:r>
              <a:rPr lang="en-GB" b="1"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i'r</a:t>
            </a:r>
            <a:r>
              <a:rPr lang="en-GB" b="1"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ystafell</a:t>
            </a:r>
            <a:r>
              <a:rPr lang="en-GB" b="1" i="0" u="none" strike="noStrike" dirty="0">
                <a:solidFill>
                  <a:srgbClr val="1F1F1F"/>
                </a:solidFill>
                <a:effectLst/>
                <a:latin typeface="Comic Sans MS" panose="030F0702030302020204" pitchFamily="66" charset="0"/>
              </a:rPr>
              <a:t> </a:t>
            </a:r>
            <a:r>
              <a:rPr lang="en-GB" b="1" i="0" u="none" strike="noStrike" dirty="0" err="1">
                <a:solidFill>
                  <a:srgbClr val="1F1F1F"/>
                </a:solidFill>
                <a:effectLst/>
                <a:latin typeface="Comic Sans MS" panose="030F0702030302020204" pitchFamily="66" charset="0"/>
              </a:rPr>
              <a:t>ddosbarth</a:t>
            </a:r>
            <a:r>
              <a:rPr lang="en-GB" b="1" i="0" u="none" strike="noStrike" dirty="0">
                <a:solidFill>
                  <a:srgbClr val="1F1F1F"/>
                </a:solidFill>
                <a:effectLst/>
                <a:latin typeface="Comic Sans MS" panose="030F0702030302020204" pitchFamily="66" charset="0"/>
              </a:rPr>
              <a:t>. </a:t>
            </a:r>
          </a:p>
          <a:p>
            <a:pPr>
              <a:lnSpc>
                <a:spcPct val="150000"/>
              </a:lnSpc>
            </a:pPr>
            <a:endParaRPr lang="en-GB" b="0" i="0" u="none" strike="noStrike" dirty="0">
              <a:solidFill>
                <a:srgbClr val="1F1F1F"/>
              </a:solidFill>
              <a:effectLst/>
              <a:latin typeface="Comic Sans MS" panose="030F0702030302020204" pitchFamily="66" charset="0"/>
            </a:endParaRPr>
          </a:p>
          <a:p>
            <a:pPr>
              <a:lnSpc>
                <a:spcPct val="150000"/>
              </a:lnSpc>
            </a:pPr>
            <a:r>
              <a:rPr lang="en-GB" dirty="0">
                <a:solidFill>
                  <a:srgbClr val="1F1F1F"/>
                </a:solidFill>
                <a:latin typeface="Comic Sans MS" panose="030F0702030302020204" pitchFamily="66" charset="0"/>
              </a:rPr>
              <a:t>			(</a:t>
            </a:r>
            <a:r>
              <a:rPr lang="en-GB" dirty="0" err="1">
                <a:solidFill>
                  <a:srgbClr val="1F1F1F"/>
                </a:solidFill>
                <a:latin typeface="Comic Sans MS" panose="030F0702030302020204" pitchFamily="66" charset="0"/>
              </a:rPr>
              <a:t>Cwricwlwm</a:t>
            </a:r>
            <a:r>
              <a:rPr lang="en-GB" dirty="0">
                <a:solidFill>
                  <a:srgbClr val="1F1F1F"/>
                </a:solidFill>
                <a:latin typeface="Comic Sans MS" panose="030F0702030302020204" pitchFamily="66" charset="0"/>
              </a:rPr>
              <a:t> </a:t>
            </a:r>
            <a:r>
              <a:rPr lang="en-GB" dirty="0" err="1">
                <a:solidFill>
                  <a:srgbClr val="1F1F1F"/>
                </a:solidFill>
                <a:latin typeface="Comic Sans MS" panose="030F0702030302020204" pitchFamily="66" charset="0"/>
              </a:rPr>
              <a:t>i</a:t>
            </a:r>
            <a:r>
              <a:rPr lang="en-GB" dirty="0">
                <a:solidFill>
                  <a:srgbClr val="1F1F1F"/>
                </a:solidFill>
                <a:latin typeface="Comic Sans MS" panose="030F0702030302020204" pitchFamily="66" charset="0"/>
              </a:rPr>
              <a:t> </a:t>
            </a:r>
            <a:r>
              <a:rPr lang="en-GB" dirty="0" err="1">
                <a:solidFill>
                  <a:srgbClr val="1F1F1F"/>
                </a:solidFill>
                <a:latin typeface="Comic Sans MS" panose="030F0702030302020204" pitchFamily="66" charset="0"/>
              </a:rPr>
              <a:t>Gymru</a:t>
            </a:r>
            <a:r>
              <a:rPr lang="en-GB" dirty="0">
                <a:solidFill>
                  <a:srgbClr val="1F1F1F"/>
                </a:solidFill>
                <a:latin typeface="Comic Sans MS" panose="030F0702030302020204" pitchFamily="66" charset="0"/>
              </a:rPr>
              <a:t> 2020)</a:t>
            </a:r>
            <a:endParaRPr lang="en-US" dirty="0">
              <a:latin typeface="Comic Sans MS" panose="030F0702030302020204" pitchFamily="66" charset="0"/>
            </a:endParaRPr>
          </a:p>
        </p:txBody>
      </p:sp>
    </p:spTree>
    <p:extLst>
      <p:ext uri="{BB962C8B-B14F-4D97-AF65-F5344CB8AC3E}">
        <p14:creationId xmlns:p14="http://schemas.microsoft.com/office/powerpoint/2010/main" val="3398557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B03F-66B9-0FC6-CFF8-CEABA4B4D4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3B73B4-4149-1376-5F0D-157FBAE60BA9}"/>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EB2D54F1-3CFB-154A-E9B4-074D1132FD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0962" name="Picture 2" descr="A screenshot of a computer&#10;&#10;Description automatically generated">
            <a:extLst>
              <a:ext uri="{FF2B5EF4-FFF2-40B4-BE49-F238E27FC236}">
                <a16:creationId xmlns:a16="http://schemas.microsoft.com/office/drawing/2014/main" id="{EA1067A7-5F6A-4B32-77CB-D9D9916538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 y="126741"/>
            <a:ext cx="9371463" cy="5548893"/>
          </a:xfrm>
          <a:prstGeom prst="rect">
            <a:avLst/>
          </a:prstGeom>
          <a:noFill/>
          <a:extLst>
            <a:ext uri="{909E8E84-426E-40DD-AFC4-6F175D3DCCD1}">
              <a14:hiddenFill xmlns:a14="http://schemas.microsoft.com/office/drawing/2010/main">
                <a:solidFill>
                  <a:srgbClr val="FFFFFF"/>
                </a:solidFill>
              </a14:hiddenFill>
            </a:ext>
          </a:extLst>
        </p:spPr>
      </p:pic>
      <p:pic>
        <p:nvPicPr>
          <p:cNvPr id="40964" name="Picture 4">
            <a:extLst>
              <a:ext uri="{FF2B5EF4-FFF2-40B4-BE49-F238E27FC236}">
                <a16:creationId xmlns:a16="http://schemas.microsoft.com/office/drawing/2014/main" id="{3F8ED82E-A34D-35D7-3E23-D6BC0806F4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6858" y="1103480"/>
            <a:ext cx="2187326" cy="309413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205B46B-4B25-B46B-9B3D-384D616D44D1}"/>
              </a:ext>
            </a:extLst>
          </p:cNvPr>
          <p:cNvSpPr/>
          <p:nvPr/>
        </p:nvSpPr>
        <p:spPr>
          <a:xfrm>
            <a:off x="8492695" y="5367857"/>
            <a:ext cx="2519917" cy="307777"/>
          </a:xfrm>
          <a:prstGeom prst="rect">
            <a:avLst/>
          </a:prstGeom>
          <a:noFill/>
        </p:spPr>
        <p:txBody>
          <a:bodyPr wrap="squar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b="0" cap="none" spc="0" dirty="0" err="1">
                <a:ln w="0"/>
                <a:solidFill>
                  <a:schemeClr val="tx1"/>
                </a:solidFill>
                <a:effectLst>
                  <a:outerShdw blurRad="38100" dist="19050" dir="2700000" algn="tl" rotWithShape="0">
                    <a:schemeClr val="dk1">
                      <a:alpha val="40000"/>
                    </a:schemeClr>
                  </a:outerShdw>
                </a:effectLst>
              </a:rPr>
              <a:t>Tudalen</a:t>
            </a:r>
            <a:r>
              <a:rPr lang="en-GB" sz="1400" b="0" cap="none" spc="0" dirty="0">
                <a:ln w="0"/>
                <a:solidFill>
                  <a:schemeClr val="tx1"/>
                </a:solidFill>
                <a:effectLst>
                  <a:outerShdw blurRad="38100" dist="19050" dir="2700000" algn="tl" rotWithShape="0">
                    <a:schemeClr val="dk1">
                      <a:alpha val="40000"/>
                    </a:schemeClr>
                  </a:outerShdw>
                </a:effectLst>
              </a:rPr>
              <a:t> 13</a:t>
            </a:r>
          </a:p>
        </p:txBody>
      </p:sp>
      <p:cxnSp>
        <p:nvCxnSpPr>
          <p:cNvPr id="7" name="Straight Arrow Connector 6">
            <a:extLst>
              <a:ext uri="{FF2B5EF4-FFF2-40B4-BE49-F238E27FC236}">
                <a16:creationId xmlns:a16="http://schemas.microsoft.com/office/drawing/2014/main" id="{FA4BF90F-18A5-2686-5373-17554B314D3C}"/>
              </a:ext>
            </a:extLst>
          </p:cNvPr>
          <p:cNvCxnSpPr/>
          <p:nvPr/>
        </p:nvCxnSpPr>
        <p:spPr>
          <a:xfrm>
            <a:off x="-361666" y="3691719"/>
            <a:ext cx="1726442" cy="1009935"/>
          </a:xfrm>
          <a:prstGeom prst="straightConnector1">
            <a:avLst/>
          </a:prstGeom>
          <a:ln>
            <a:tailEnd type="triangle"/>
          </a:ln>
          <a:effectLst>
            <a:glow rad="101600">
              <a:schemeClr val="accent1">
                <a:satMod val="175000"/>
                <a:alpha val="40000"/>
              </a:schemeClr>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2544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203BD-753C-4E54-FFED-0D9D4B237B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58B538-AE5B-4866-A77A-78CD5D33FBA4}"/>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A903F5B3-6209-F861-4409-6FE66B2044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39938" name="Picture 2" descr="A screenshot of a computer&#10;&#10;Description automatically generated">
            <a:extLst>
              <a:ext uri="{FF2B5EF4-FFF2-40B4-BE49-F238E27FC236}">
                <a16:creationId xmlns:a16="http://schemas.microsoft.com/office/drawing/2014/main" id="{0923A837-F258-ED30-4BC0-3B071B30C2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88" y="116006"/>
            <a:ext cx="7764320" cy="55893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32EF326-E1CA-9788-42EE-E77FA3C331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6858" y="1103480"/>
            <a:ext cx="2187326" cy="30941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61D47BF-20C9-2DEB-B0FF-999EB8BE3D5E}"/>
              </a:ext>
            </a:extLst>
          </p:cNvPr>
          <p:cNvSpPr/>
          <p:nvPr/>
        </p:nvSpPr>
        <p:spPr>
          <a:xfrm>
            <a:off x="7272168" y="5240582"/>
            <a:ext cx="2519917" cy="307777"/>
          </a:xfrm>
          <a:prstGeom prst="rect">
            <a:avLst/>
          </a:prstGeom>
          <a:noFill/>
        </p:spPr>
        <p:txBody>
          <a:bodyPr wrap="squar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b="0" cap="none" spc="0" dirty="0" err="1">
                <a:ln w="0"/>
                <a:solidFill>
                  <a:schemeClr val="tx1"/>
                </a:solidFill>
                <a:effectLst>
                  <a:outerShdw blurRad="38100" dist="19050" dir="2700000" algn="tl" rotWithShape="0">
                    <a:schemeClr val="dk1">
                      <a:alpha val="40000"/>
                    </a:schemeClr>
                  </a:outerShdw>
                </a:effectLst>
              </a:rPr>
              <a:t>Tudalen</a:t>
            </a:r>
            <a:r>
              <a:rPr lang="en-GB" sz="1400" b="0" cap="none" spc="0" dirty="0">
                <a:ln w="0"/>
                <a:solidFill>
                  <a:schemeClr val="tx1"/>
                </a:solidFill>
                <a:effectLst>
                  <a:outerShdw blurRad="38100" dist="19050" dir="2700000" algn="tl" rotWithShape="0">
                    <a:schemeClr val="dk1">
                      <a:alpha val="40000"/>
                    </a:schemeClr>
                  </a:outerShdw>
                </a:effectLst>
              </a:rPr>
              <a:t> 15</a:t>
            </a:r>
          </a:p>
        </p:txBody>
      </p:sp>
    </p:spTree>
    <p:extLst>
      <p:ext uri="{BB962C8B-B14F-4D97-AF65-F5344CB8AC3E}">
        <p14:creationId xmlns:p14="http://schemas.microsoft.com/office/powerpoint/2010/main" val="1276022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A close-up of a green background&#10;&#10;Description automatically generated">
            <a:extLst>
              <a:ext uri="{FF2B5EF4-FFF2-40B4-BE49-F238E27FC236}">
                <a16:creationId xmlns:a16="http://schemas.microsoft.com/office/drawing/2014/main" id="{2535B07A-D603-EDE9-C45B-68A3C96D94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94" y="0"/>
            <a:ext cx="12176606" cy="6849341"/>
          </a:xfrm>
          <a:prstGeom prst="rect">
            <a:avLst/>
          </a:prstGeom>
          <a:noFill/>
          <a:extLst>
            <a:ext uri="{909E8E84-426E-40DD-AFC4-6F175D3DCCD1}">
              <a14:hiddenFill xmlns:a14="http://schemas.microsoft.com/office/drawing/2010/main">
                <a:solidFill>
                  <a:srgbClr val="FFFFFF"/>
                </a:solidFill>
              </a14:hiddenFill>
            </a:ext>
          </a:extLst>
        </p:spPr>
      </p:pic>
      <p:pic>
        <p:nvPicPr>
          <p:cNvPr id="51203" name="Picture 3">
            <a:extLst>
              <a:ext uri="{FF2B5EF4-FFF2-40B4-BE49-F238E27FC236}">
                <a16:creationId xmlns:a16="http://schemas.microsoft.com/office/drawing/2014/main" id="{7051F7EF-F690-38AD-6F0D-A5AC95E7E1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5" y="1465118"/>
            <a:ext cx="12176606" cy="34691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65D50E-4FD5-E955-A594-835A01119925}"/>
              </a:ext>
            </a:extLst>
          </p:cNvPr>
          <p:cNvSpPr txBox="1"/>
          <p:nvPr/>
        </p:nvSpPr>
        <p:spPr>
          <a:xfrm>
            <a:off x="15395" y="378616"/>
            <a:ext cx="12176606" cy="1323439"/>
          </a:xfrm>
          <a:prstGeom prst="rect">
            <a:avLst/>
          </a:prstGeom>
          <a:noFill/>
        </p:spPr>
        <p:txBody>
          <a:bodyPr wrap="square" rtlCol="0">
            <a:spAutoFit/>
          </a:bodyPr>
          <a:lstStyle/>
          <a:p>
            <a:pPr algn="ctr"/>
            <a:r>
              <a:rPr lang="en-US" sz="4000" b="0" i="0" u="none" strike="noStrike" dirty="0" err="1">
                <a:effectLst/>
                <a:latin typeface="Comic Sans MS" panose="030F0702030302020204" pitchFamily="66" charset="0"/>
              </a:rPr>
              <a:t>Datblygu</a:t>
            </a:r>
            <a:r>
              <a:rPr lang="en-US" sz="4000" b="0" i="0" u="none" strike="noStrike" dirty="0">
                <a:effectLst/>
                <a:latin typeface="Comic Sans MS" panose="030F0702030302020204" pitchFamily="66" charset="0"/>
              </a:rPr>
              <a:t> </a:t>
            </a:r>
            <a:r>
              <a:rPr lang="en-US" sz="4000" b="0" i="0" u="none" strike="noStrike" dirty="0" err="1">
                <a:effectLst/>
                <a:latin typeface="Comic Sans MS" panose="030F0702030302020204" pitchFamily="66" charset="0"/>
              </a:rPr>
              <a:t>sgiliau</a:t>
            </a:r>
            <a:r>
              <a:rPr lang="en-US" sz="4000" b="0" i="0" u="none" strike="noStrike" dirty="0">
                <a:effectLst/>
                <a:latin typeface="Comic Sans MS" panose="030F0702030302020204" pitchFamily="66" charset="0"/>
              </a:rPr>
              <a:t> </a:t>
            </a:r>
            <a:r>
              <a:rPr lang="en-US" sz="4000" b="0" i="0" u="none" strike="noStrike" dirty="0" err="1">
                <a:effectLst/>
                <a:latin typeface="Comic Sans MS" panose="030F0702030302020204" pitchFamily="66" charset="0"/>
              </a:rPr>
              <a:t>llafaredd</a:t>
            </a:r>
            <a:r>
              <a:rPr lang="en-US" sz="4000" b="0" i="0" u="none" strike="noStrike" dirty="0">
                <a:effectLst/>
                <a:latin typeface="Comic Sans MS" panose="030F0702030302020204" pitchFamily="66" charset="0"/>
              </a:rPr>
              <a:t> </a:t>
            </a:r>
            <a:r>
              <a:rPr lang="en-US" sz="4000" b="0" i="0" u="none" strike="noStrike" dirty="0" err="1">
                <a:effectLst/>
                <a:latin typeface="Comic Sans MS" panose="030F0702030302020204" pitchFamily="66" charset="0"/>
              </a:rPr>
              <a:t>ar</a:t>
            </a:r>
            <a:r>
              <a:rPr lang="en-US" sz="4000" b="0" i="0" u="none" strike="noStrike" dirty="0">
                <a:effectLst/>
                <a:latin typeface="Comic Sans MS" panose="030F0702030302020204" pitchFamily="66" charset="0"/>
              </a:rPr>
              <a:t> draws y </a:t>
            </a:r>
            <a:r>
              <a:rPr lang="en-US" sz="4000" b="0" i="0" u="none" strike="noStrike" dirty="0" err="1">
                <a:effectLst/>
                <a:latin typeface="Comic Sans MS" panose="030F0702030302020204" pitchFamily="66" charset="0"/>
              </a:rPr>
              <a:t>cwricwlwm</a:t>
            </a:r>
            <a:r>
              <a:rPr lang="en-US" sz="4000" b="0" i="0" u="none" strike="noStrike" dirty="0">
                <a:effectLst/>
                <a:latin typeface="Comic Sans MS" panose="030F0702030302020204" pitchFamily="66" charset="0"/>
              </a:rPr>
              <a:t> – </a:t>
            </a:r>
            <a:r>
              <a:rPr lang="en-US" sz="4000" b="0" i="0" u="none" strike="noStrike" dirty="0" err="1">
                <a:effectLst/>
                <a:latin typeface="Comic Sans MS" panose="030F0702030302020204" pitchFamily="66" charset="0"/>
              </a:rPr>
              <a:t>fesul</a:t>
            </a:r>
            <a:r>
              <a:rPr lang="en-US" sz="4000" b="0" i="0" u="none" strike="noStrike" dirty="0">
                <a:effectLst/>
                <a:latin typeface="Comic Sans MS" panose="030F0702030302020204" pitchFamily="66" charset="0"/>
              </a:rPr>
              <a:t> cam </a:t>
            </a:r>
            <a:r>
              <a:rPr lang="en-US" sz="4000" b="0" i="0" u="none" strike="noStrike" dirty="0" err="1">
                <a:effectLst/>
                <a:latin typeface="Comic Sans MS" panose="030F0702030302020204" pitchFamily="66" charset="0"/>
              </a:rPr>
              <a:t>cynnydd</a:t>
            </a:r>
            <a:endParaRPr lang="en-GB" sz="4000" dirty="0"/>
          </a:p>
        </p:txBody>
      </p:sp>
    </p:spTree>
    <p:extLst>
      <p:ext uri="{BB962C8B-B14F-4D97-AF65-F5344CB8AC3E}">
        <p14:creationId xmlns:p14="http://schemas.microsoft.com/office/powerpoint/2010/main" val="42327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 close-up of a green background&#10;&#10;Description automatically generated">
            <a:extLst>
              <a:ext uri="{FF2B5EF4-FFF2-40B4-BE49-F238E27FC236}">
                <a16:creationId xmlns:a16="http://schemas.microsoft.com/office/drawing/2014/main" id="{186D0243-22E6-BF7A-1874-58F5192EE0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2226" name="Picture 2">
            <a:extLst>
              <a:ext uri="{FF2B5EF4-FFF2-40B4-BE49-F238E27FC236}">
                <a16:creationId xmlns:a16="http://schemas.microsoft.com/office/drawing/2014/main" id="{BBC89C89-4D3D-4D89-C63D-0C05392ED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62678"/>
            <a:ext cx="12192000" cy="30845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B91013-EA26-60D1-BAC7-7303040DC1FD}"/>
              </a:ext>
            </a:extLst>
          </p:cNvPr>
          <p:cNvSpPr txBox="1"/>
          <p:nvPr/>
        </p:nvSpPr>
        <p:spPr>
          <a:xfrm>
            <a:off x="15395" y="378616"/>
            <a:ext cx="12176606" cy="1323439"/>
          </a:xfrm>
          <a:prstGeom prst="rect">
            <a:avLst/>
          </a:prstGeom>
          <a:noFill/>
        </p:spPr>
        <p:txBody>
          <a:bodyPr wrap="square" rtlCol="0">
            <a:spAutoFit/>
          </a:bodyPr>
          <a:lstStyle/>
          <a:p>
            <a:pPr algn="ctr"/>
            <a:r>
              <a:rPr lang="en-US" sz="4000" b="0" i="0" u="none" strike="noStrike" dirty="0" err="1">
                <a:effectLst/>
                <a:latin typeface="Comic Sans MS" panose="030F0702030302020204" pitchFamily="66" charset="0"/>
              </a:rPr>
              <a:t>Datblygu</a:t>
            </a:r>
            <a:r>
              <a:rPr lang="en-US" sz="4000" b="0" i="0" u="none" strike="noStrike" dirty="0">
                <a:effectLst/>
                <a:latin typeface="Comic Sans MS" panose="030F0702030302020204" pitchFamily="66" charset="0"/>
              </a:rPr>
              <a:t> </a:t>
            </a:r>
            <a:r>
              <a:rPr lang="en-US" sz="4000" b="0" i="0" u="none" strike="noStrike" dirty="0" err="1">
                <a:effectLst/>
                <a:latin typeface="Comic Sans MS" panose="030F0702030302020204" pitchFamily="66" charset="0"/>
              </a:rPr>
              <a:t>sgiliau</a:t>
            </a:r>
            <a:r>
              <a:rPr lang="en-US" sz="4000" b="0" i="0" u="none" strike="noStrike" dirty="0">
                <a:effectLst/>
                <a:latin typeface="Comic Sans MS" panose="030F0702030302020204" pitchFamily="66" charset="0"/>
              </a:rPr>
              <a:t> </a:t>
            </a:r>
            <a:r>
              <a:rPr lang="en-US" sz="4000" b="0" i="0" u="none" strike="noStrike" dirty="0" err="1">
                <a:effectLst/>
                <a:latin typeface="Comic Sans MS" panose="030F0702030302020204" pitchFamily="66" charset="0"/>
              </a:rPr>
              <a:t>llafaredd</a:t>
            </a:r>
            <a:r>
              <a:rPr lang="en-US" sz="4000" b="0" i="0" u="none" strike="noStrike" dirty="0">
                <a:effectLst/>
                <a:latin typeface="Comic Sans MS" panose="030F0702030302020204" pitchFamily="66" charset="0"/>
              </a:rPr>
              <a:t> </a:t>
            </a:r>
            <a:r>
              <a:rPr lang="en-US" sz="4000" b="0" i="0" u="none" strike="noStrike" dirty="0" err="1">
                <a:effectLst/>
                <a:latin typeface="Comic Sans MS" panose="030F0702030302020204" pitchFamily="66" charset="0"/>
              </a:rPr>
              <a:t>ar</a:t>
            </a:r>
            <a:r>
              <a:rPr lang="en-US" sz="4000" b="0" i="0" u="none" strike="noStrike" dirty="0">
                <a:effectLst/>
                <a:latin typeface="Comic Sans MS" panose="030F0702030302020204" pitchFamily="66" charset="0"/>
              </a:rPr>
              <a:t> draws y </a:t>
            </a:r>
            <a:r>
              <a:rPr lang="en-US" sz="4000" b="0" i="0" u="none" strike="noStrike" dirty="0" err="1">
                <a:effectLst/>
                <a:latin typeface="Comic Sans MS" panose="030F0702030302020204" pitchFamily="66" charset="0"/>
              </a:rPr>
              <a:t>cwricwlwm</a:t>
            </a:r>
            <a:r>
              <a:rPr lang="en-US" sz="4000" b="0" i="0" u="none" strike="noStrike" dirty="0">
                <a:effectLst/>
                <a:latin typeface="Comic Sans MS" panose="030F0702030302020204" pitchFamily="66" charset="0"/>
              </a:rPr>
              <a:t> – </a:t>
            </a:r>
            <a:r>
              <a:rPr lang="en-US" sz="4000" b="0" i="0" u="none" strike="noStrike" dirty="0" err="1">
                <a:effectLst/>
                <a:latin typeface="Comic Sans MS" panose="030F0702030302020204" pitchFamily="66" charset="0"/>
              </a:rPr>
              <a:t>fesul</a:t>
            </a:r>
            <a:r>
              <a:rPr lang="en-US" sz="4000" b="0" i="0" u="none" strike="noStrike" dirty="0">
                <a:effectLst/>
                <a:latin typeface="Comic Sans MS" panose="030F0702030302020204" pitchFamily="66" charset="0"/>
              </a:rPr>
              <a:t> cam </a:t>
            </a:r>
            <a:r>
              <a:rPr lang="en-US" sz="4000" b="0" i="0" u="none" strike="noStrike" dirty="0" err="1">
                <a:effectLst/>
                <a:latin typeface="Comic Sans MS" panose="030F0702030302020204" pitchFamily="66" charset="0"/>
              </a:rPr>
              <a:t>cynnydd</a:t>
            </a:r>
            <a:endParaRPr lang="en-GB" sz="4000" dirty="0"/>
          </a:p>
        </p:txBody>
      </p:sp>
    </p:spTree>
    <p:extLst>
      <p:ext uri="{BB962C8B-B14F-4D97-AF65-F5344CB8AC3E}">
        <p14:creationId xmlns:p14="http://schemas.microsoft.com/office/powerpoint/2010/main" val="3759810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184A-70F2-5724-EA83-E142C16621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918246-0536-0EFF-EFB6-9F482E0D4BA2}"/>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9C24041E-E348-DFC5-7652-68FAAE10F1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38914" name="Picture 2">
            <a:extLst>
              <a:ext uri="{FF2B5EF4-FFF2-40B4-BE49-F238E27FC236}">
                <a16:creationId xmlns:a16="http://schemas.microsoft.com/office/drawing/2014/main" id="{46BEC336-CAA4-3AC9-A1EF-BD65BA7BFF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6378" y="1361976"/>
            <a:ext cx="1185926" cy="1558645"/>
          </a:xfrm>
          <a:prstGeom prst="rect">
            <a:avLst/>
          </a:prstGeom>
          <a:noFill/>
          <a:extLst>
            <a:ext uri="{909E8E84-426E-40DD-AFC4-6F175D3DCCD1}">
              <a14:hiddenFill xmlns:a14="http://schemas.microsoft.com/office/drawing/2010/main">
                <a:solidFill>
                  <a:srgbClr val="FFFFFF"/>
                </a:solidFill>
              </a14:hiddenFill>
            </a:ext>
          </a:extLst>
        </p:spPr>
      </p:pic>
      <p:pic>
        <p:nvPicPr>
          <p:cNvPr id="38915" name="Picture 3" descr="A diagram of a diagram of a process&#10;&#10;Description automatically generated">
            <a:extLst>
              <a:ext uri="{FF2B5EF4-FFF2-40B4-BE49-F238E27FC236}">
                <a16:creationId xmlns:a16="http://schemas.microsoft.com/office/drawing/2014/main" id="{133613F8-3BE0-D9DE-0A67-1719D871E2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2589" y="259307"/>
            <a:ext cx="5863091" cy="537039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801C7E5-FFCF-1F2F-65EC-E4F72CB8D889}"/>
              </a:ext>
            </a:extLst>
          </p:cNvPr>
          <p:cNvSpPr txBox="1"/>
          <p:nvPr/>
        </p:nvSpPr>
        <p:spPr>
          <a:xfrm>
            <a:off x="17956" y="58410"/>
            <a:ext cx="6260013" cy="1323439"/>
          </a:xfrm>
          <a:prstGeom prst="rect">
            <a:avLst/>
          </a:prstGeom>
          <a:noFill/>
        </p:spPr>
        <p:txBody>
          <a:bodyPr wrap="square" rtlCol="0">
            <a:spAutoFit/>
          </a:bodyPr>
          <a:lstStyle/>
          <a:p>
            <a:r>
              <a:rPr lang="en-GB" sz="4000" dirty="0" err="1">
                <a:latin typeface="Comic Sans MS" panose="030F0702030302020204" pitchFamily="66" charset="0"/>
              </a:rPr>
              <a:t>Ydy</a:t>
            </a:r>
            <a:r>
              <a:rPr lang="en-GB" sz="4000" dirty="0">
                <a:latin typeface="Comic Sans MS" panose="030F0702030302020204" pitchFamily="66" charset="0"/>
              </a:rPr>
              <a:t> </a:t>
            </a:r>
            <a:r>
              <a:rPr lang="en-GB" sz="4000" dirty="0" err="1">
                <a:latin typeface="Comic Sans MS" panose="030F0702030302020204" pitchFamily="66" charset="0"/>
              </a:rPr>
              <a:t>hi’n</a:t>
            </a:r>
            <a:r>
              <a:rPr lang="en-GB" sz="4000" dirty="0">
                <a:latin typeface="Comic Sans MS" panose="030F0702030302020204" pitchFamily="66" charset="0"/>
              </a:rPr>
              <a:t> </a:t>
            </a:r>
            <a:r>
              <a:rPr lang="en-GB" sz="4000" dirty="0" err="1">
                <a:latin typeface="Comic Sans MS" panose="030F0702030302020204" pitchFamily="66" charset="0"/>
              </a:rPr>
              <a:t>bwysig</a:t>
            </a:r>
            <a:r>
              <a:rPr lang="en-GB" sz="4000" dirty="0">
                <a:latin typeface="Comic Sans MS" panose="030F0702030302020204" pitchFamily="66" charset="0"/>
              </a:rPr>
              <a:t> bod plant </a:t>
            </a:r>
            <a:r>
              <a:rPr lang="en-GB" sz="4000" dirty="0" err="1">
                <a:latin typeface="Comic Sans MS" panose="030F0702030302020204" pitchFamily="66" charset="0"/>
              </a:rPr>
              <a:t>yn</a:t>
            </a:r>
            <a:r>
              <a:rPr lang="en-GB" sz="4000" dirty="0">
                <a:latin typeface="Comic Sans MS" panose="030F0702030302020204" pitchFamily="66" charset="0"/>
              </a:rPr>
              <a:t> </a:t>
            </a:r>
            <a:r>
              <a:rPr lang="en-GB" sz="4000" dirty="0" err="1">
                <a:latin typeface="Comic Sans MS" panose="030F0702030302020204" pitchFamily="66" charset="0"/>
              </a:rPr>
              <a:t>cael</a:t>
            </a:r>
            <a:r>
              <a:rPr lang="en-GB" sz="4000" dirty="0">
                <a:latin typeface="Comic Sans MS" panose="030F0702030302020204" pitchFamily="66" charset="0"/>
              </a:rPr>
              <a:t> </a:t>
            </a:r>
            <a:r>
              <a:rPr lang="en-GB" sz="4000" dirty="0" err="1">
                <a:latin typeface="Comic Sans MS" panose="030F0702030302020204" pitchFamily="66" charset="0"/>
              </a:rPr>
              <a:t>cyfle</a:t>
            </a:r>
            <a:r>
              <a:rPr lang="en-GB" sz="4000" dirty="0">
                <a:latin typeface="Comic Sans MS" panose="030F0702030302020204" pitchFamily="66" charset="0"/>
              </a:rPr>
              <a:t> </a:t>
            </a:r>
            <a:r>
              <a:rPr lang="en-GB" sz="4000" dirty="0" err="1">
                <a:latin typeface="Comic Sans MS" panose="030F0702030302020204" pitchFamily="66" charset="0"/>
              </a:rPr>
              <a:t>i</a:t>
            </a:r>
            <a:r>
              <a:rPr lang="en-GB" sz="4000" dirty="0">
                <a:latin typeface="Comic Sans MS" panose="030F0702030302020204" pitchFamily="66" charset="0"/>
              </a:rPr>
              <a:t> </a:t>
            </a:r>
            <a:r>
              <a:rPr lang="en-GB" sz="4000" dirty="0" err="1">
                <a:latin typeface="Comic Sans MS" panose="030F0702030302020204" pitchFamily="66" charset="0"/>
              </a:rPr>
              <a:t>siarad</a:t>
            </a:r>
            <a:r>
              <a:rPr lang="en-GB" sz="4000" dirty="0">
                <a:latin typeface="Comic Sans MS" panose="030F0702030302020204" pitchFamily="66" charset="0"/>
              </a:rPr>
              <a:t>?</a:t>
            </a:r>
          </a:p>
        </p:txBody>
      </p:sp>
      <p:sp>
        <p:nvSpPr>
          <p:cNvPr id="6" name="TextBox 5">
            <a:extLst>
              <a:ext uri="{FF2B5EF4-FFF2-40B4-BE49-F238E27FC236}">
                <a16:creationId xmlns:a16="http://schemas.microsoft.com/office/drawing/2014/main" id="{5B571108-45D3-3199-0A28-745BA7A5DE53}"/>
              </a:ext>
            </a:extLst>
          </p:cNvPr>
          <p:cNvSpPr txBox="1"/>
          <p:nvPr/>
        </p:nvSpPr>
        <p:spPr>
          <a:xfrm>
            <a:off x="195382" y="2777319"/>
            <a:ext cx="5472752" cy="3139321"/>
          </a:xfrm>
          <a:prstGeom prst="rect">
            <a:avLst/>
          </a:prstGeom>
          <a:noFill/>
        </p:spPr>
        <p:txBody>
          <a:bodyPr wrap="square" rtlCol="0">
            <a:spAutoFit/>
          </a:bodyPr>
          <a:lstStyle/>
          <a:p>
            <a:pPr algn="l" rtl="0" fontAlgn="base">
              <a:lnSpc>
                <a:spcPct val="150000"/>
              </a:lnSpc>
            </a:pPr>
            <a:r>
              <a:rPr lang="en-US" sz="2000" b="0" i="0" u="none" strike="noStrike" dirty="0">
                <a:solidFill>
                  <a:srgbClr val="002060"/>
                </a:solidFill>
                <a:effectLst/>
                <a:latin typeface="Comic Sans MS" panose="030F0702030302020204" pitchFamily="66" charset="0"/>
              </a:rPr>
              <a:t>Direct teaching of essential talk skills and understanding is straightforward and should be undertaken in school classrooms.​</a:t>
            </a:r>
            <a:r>
              <a:rPr lang="en-US" sz="2000" b="0" i="0" dirty="0">
                <a:solidFill>
                  <a:srgbClr val="002060"/>
                </a:solidFill>
                <a:effectLst/>
                <a:latin typeface="Comic Sans MS" panose="030F0702030302020204" pitchFamily="66" charset="0"/>
              </a:rPr>
              <a:t>​</a:t>
            </a:r>
            <a:endParaRPr lang="en-US" sz="2000" b="0" i="0" dirty="0">
              <a:solidFill>
                <a:srgbClr val="000000"/>
              </a:solidFill>
              <a:effectLst/>
              <a:latin typeface="Comic Sans MS" panose="030F0702030302020204" pitchFamily="66" charset="0"/>
            </a:endParaRPr>
          </a:p>
          <a:p>
            <a:pPr algn="l" rtl="0" fontAlgn="base">
              <a:lnSpc>
                <a:spcPct val="150000"/>
              </a:lnSpc>
            </a:pPr>
            <a:r>
              <a:rPr lang="en-US" sz="2000" b="0" i="0" u="none" strike="noStrike" dirty="0">
                <a:solidFill>
                  <a:srgbClr val="002060"/>
                </a:solidFill>
                <a:effectLst/>
                <a:latin typeface="Comic Sans MS" panose="030F0702030302020204" pitchFamily="66" charset="0"/>
              </a:rPr>
              <a:t>​</a:t>
            </a:r>
            <a:r>
              <a:rPr lang="en-US" sz="2000" b="0" i="0" dirty="0">
                <a:solidFill>
                  <a:srgbClr val="002060"/>
                </a:solidFill>
                <a:effectLst/>
                <a:latin typeface="Comic Sans MS" panose="030F0702030302020204" pitchFamily="66" charset="0"/>
              </a:rPr>
              <a:t>​</a:t>
            </a:r>
            <a:endParaRPr lang="en-US" sz="2000" b="0" i="0" dirty="0">
              <a:solidFill>
                <a:srgbClr val="000000"/>
              </a:solidFill>
              <a:effectLst/>
              <a:latin typeface="Comic Sans MS" panose="030F0702030302020204" pitchFamily="66" charset="0"/>
            </a:endParaRPr>
          </a:p>
          <a:p>
            <a:pPr algn="r" rtl="0" fontAlgn="base">
              <a:lnSpc>
                <a:spcPct val="150000"/>
              </a:lnSpc>
            </a:pPr>
            <a:r>
              <a:rPr lang="en-US" sz="2000" b="0" i="0" u="none" strike="noStrike" dirty="0">
                <a:solidFill>
                  <a:srgbClr val="002060"/>
                </a:solidFill>
                <a:effectLst/>
                <a:latin typeface="Comic Sans MS" panose="030F0702030302020204" pitchFamily="66" charset="0"/>
              </a:rPr>
              <a:t>(Lyn Dawes a Claire Sama, TALK BOX: 1)</a:t>
            </a:r>
            <a:r>
              <a:rPr lang="en-US" sz="1800" b="0" i="0" dirty="0">
                <a:solidFill>
                  <a:srgbClr val="00206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562031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EEBEF-E7D4-5194-E46E-85006C88A8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7D9FA8-6D3B-C9CF-C7FD-5E15B94C7B0C}"/>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DC3BE918-1691-263A-8AF1-EF690E65B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37890" name="Picture 2">
            <a:extLst>
              <a:ext uri="{FF2B5EF4-FFF2-40B4-BE49-F238E27FC236}">
                <a16:creationId xmlns:a16="http://schemas.microsoft.com/office/drawing/2014/main" id="{BFE6F14F-6C02-BDE9-6BDE-1415FCAFB8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165" y="1637741"/>
            <a:ext cx="2866125" cy="2870237"/>
          </a:xfrm>
          <a:prstGeom prst="rect">
            <a:avLst/>
          </a:prstGeom>
          <a:noFill/>
          <a:extLst>
            <a:ext uri="{909E8E84-426E-40DD-AFC4-6F175D3DCCD1}">
              <a14:hiddenFill xmlns:a14="http://schemas.microsoft.com/office/drawing/2010/main">
                <a:solidFill>
                  <a:srgbClr val="FFFFFF"/>
                </a:solidFill>
              </a14:hiddenFill>
            </a:ext>
          </a:extLst>
        </p:spPr>
      </p:pic>
      <p:pic>
        <p:nvPicPr>
          <p:cNvPr id="37891" name="Picture 3">
            <a:extLst>
              <a:ext uri="{FF2B5EF4-FFF2-40B4-BE49-F238E27FC236}">
                <a16:creationId xmlns:a16="http://schemas.microsoft.com/office/drawing/2014/main" id="{7704F46D-844B-1EA1-8D9E-1625FDF48B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2972" y="1637741"/>
            <a:ext cx="2648184" cy="2870237"/>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a:extLst>
              <a:ext uri="{FF2B5EF4-FFF2-40B4-BE49-F238E27FC236}">
                <a16:creationId xmlns:a16="http://schemas.microsoft.com/office/drawing/2014/main" id="{822CA169-E600-017A-E03F-85FE5E1284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84978" y="1690688"/>
            <a:ext cx="2496037" cy="282089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F8B45024-BE6C-AA7F-F4E9-E13A5717EAB4}"/>
              </a:ext>
            </a:extLst>
          </p:cNvPr>
          <p:cNvSpPr>
            <a:spLocks noGrp="1"/>
          </p:cNvSpPr>
          <p:nvPr/>
        </p:nvSpPr>
        <p:spPr>
          <a:xfrm>
            <a:off x="116242" y="160041"/>
            <a:ext cx="11481847" cy="1041992"/>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100" b="0" i="0" u="none" strike="noStrike" dirty="0" err="1">
                <a:solidFill>
                  <a:srgbClr val="000000"/>
                </a:solidFill>
                <a:effectLst/>
                <a:latin typeface="Comic Sans MS" panose="030F0702030302020204" pitchFamily="66" charset="0"/>
              </a:rPr>
              <a:t>Eich</a:t>
            </a:r>
            <a:r>
              <a:rPr lang="en-US" sz="4100" b="0" i="0" u="none" strike="noStrike" dirty="0">
                <a:solidFill>
                  <a:srgbClr val="000000"/>
                </a:solidFill>
                <a:effectLst/>
                <a:latin typeface="Comic Sans MS" panose="030F0702030302020204" pitchFamily="66" charset="0"/>
              </a:rPr>
              <a:t> </a:t>
            </a:r>
            <a:r>
              <a:rPr lang="en-US" sz="4100" b="0" i="0" u="none" strike="noStrike" dirty="0" err="1">
                <a:solidFill>
                  <a:srgbClr val="000000"/>
                </a:solidFill>
                <a:effectLst/>
                <a:latin typeface="Comic Sans MS" panose="030F0702030302020204" pitchFamily="66" charset="0"/>
              </a:rPr>
              <a:t>defnydd</a:t>
            </a:r>
            <a:r>
              <a:rPr lang="en-US" sz="4100" b="0" i="0" u="none" strike="noStrike" dirty="0">
                <a:solidFill>
                  <a:srgbClr val="000000"/>
                </a:solidFill>
                <a:effectLst/>
                <a:latin typeface="Comic Sans MS" panose="030F0702030302020204" pitchFamily="66" charset="0"/>
              </a:rPr>
              <a:t> chi </a:t>
            </a:r>
            <a:r>
              <a:rPr lang="en-US" sz="4100" b="0" i="0" u="none" strike="noStrike" dirty="0" err="1">
                <a:solidFill>
                  <a:srgbClr val="000000"/>
                </a:solidFill>
                <a:effectLst/>
                <a:latin typeface="Comic Sans MS" panose="030F0702030302020204" pitchFamily="66" charset="0"/>
              </a:rPr>
              <a:t>o'r</a:t>
            </a:r>
            <a:r>
              <a:rPr lang="en-US" sz="4100" b="0" i="0" u="none" strike="noStrike" dirty="0">
                <a:solidFill>
                  <a:srgbClr val="000000"/>
                </a:solidFill>
                <a:effectLst/>
                <a:latin typeface="Comic Sans MS" panose="030F0702030302020204" pitchFamily="66" charset="0"/>
              </a:rPr>
              <a:t> </a:t>
            </a:r>
            <a:r>
              <a:rPr lang="en-US" sz="4100" b="0" i="0" u="none" strike="noStrike" dirty="0" err="1">
                <a:solidFill>
                  <a:srgbClr val="000000"/>
                </a:solidFill>
                <a:effectLst/>
                <a:latin typeface="Comic Sans MS" panose="030F0702030302020204" pitchFamily="66" charset="0"/>
              </a:rPr>
              <a:t>iaith</a:t>
            </a:r>
            <a:r>
              <a:rPr lang="en-US" sz="4100" b="0" i="0" u="none" strike="noStrike" dirty="0">
                <a:solidFill>
                  <a:srgbClr val="000000"/>
                </a:solidFill>
                <a:effectLst/>
                <a:latin typeface="Comic Sans MS" panose="030F0702030302020204" pitchFamily="66" charset="0"/>
              </a:rPr>
              <a:t> </a:t>
            </a:r>
            <a:r>
              <a:rPr lang="en-US" sz="4100" b="0" i="0" u="none" strike="noStrike" dirty="0" err="1">
                <a:solidFill>
                  <a:srgbClr val="000000"/>
                </a:solidFill>
                <a:effectLst/>
                <a:latin typeface="Comic Sans MS" panose="030F0702030302020204" pitchFamily="66" charset="0"/>
              </a:rPr>
              <a:t>Gymraeg</a:t>
            </a:r>
            <a:r>
              <a:rPr lang="en-US" sz="4100" b="0" i="0" u="none" strike="noStrike" dirty="0">
                <a:solidFill>
                  <a:srgbClr val="000000"/>
                </a:solidFill>
                <a:effectLst/>
                <a:latin typeface="Comic Sans MS" panose="030F0702030302020204" pitchFamily="66" charset="0"/>
              </a:rPr>
              <a:t>.         </a:t>
            </a:r>
            <a:br>
              <a:rPr lang="en-US" sz="2800" b="0" i="0" u="none" strike="noStrike" dirty="0">
                <a:solidFill>
                  <a:srgbClr val="000000"/>
                </a:solidFill>
                <a:effectLst/>
                <a:latin typeface="Comic Sans MS" panose="030F0702030302020204" pitchFamily="66" charset="0"/>
              </a:rPr>
            </a:br>
            <a:br>
              <a:rPr lang="en-US" sz="2800" b="0" i="0" u="none" strike="noStrike" dirty="0">
                <a:solidFill>
                  <a:srgbClr val="000000"/>
                </a:solidFill>
                <a:effectLst/>
                <a:latin typeface="Comic Sans MS" panose="030F0702030302020204" pitchFamily="66" charset="0"/>
              </a:rPr>
            </a:br>
            <a:r>
              <a:rPr lang="en-US" sz="1800" b="0" i="0" u="none" strike="noStrike" dirty="0">
                <a:solidFill>
                  <a:srgbClr val="000000"/>
                </a:solidFill>
                <a:effectLst/>
                <a:latin typeface="Comic Sans MS" panose="030F0702030302020204" pitchFamily="66" charset="0"/>
              </a:rPr>
              <a:t>Pa mor </a:t>
            </a:r>
            <a:r>
              <a:rPr lang="en-US" sz="1800" b="0" i="0" u="none" strike="noStrike" dirty="0" err="1">
                <a:solidFill>
                  <a:srgbClr val="000000"/>
                </a:solidFill>
                <a:effectLst/>
                <a:latin typeface="Comic Sans MS" panose="030F0702030302020204" pitchFamily="66" charset="0"/>
              </a:rPr>
              <a:t>hyderus</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ydych</a:t>
            </a:r>
            <a:r>
              <a:rPr lang="en-US" sz="1800" b="0" i="0" u="none" strike="noStrike" dirty="0">
                <a:solidFill>
                  <a:srgbClr val="000000"/>
                </a:solidFill>
                <a:effectLst/>
                <a:latin typeface="Comic Sans MS" panose="030F0702030302020204" pitchFamily="66" charset="0"/>
              </a:rPr>
              <a:t> chi </a:t>
            </a:r>
            <a:r>
              <a:rPr lang="en-US" sz="1800" b="0" i="0" u="none" strike="noStrike" dirty="0" err="1">
                <a:solidFill>
                  <a:srgbClr val="000000"/>
                </a:solidFill>
                <a:effectLst/>
                <a:latin typeface="Comic Sans MS" panose="030F0702030302020204" pitchFamily="66" charset="0"/>
              </a:rPr>
              <a:t>yn</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defnyddio’r</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Gymraeg</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ar</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lawr</a:t>
            </a:r>
            <a:r>
              <a:rPr lang="en-US" sz="1800" b="0" i="0" u="none" strike="noStrike" dirty="0">
                <a:solidFill>
                  <a:srgbClr val="000000"/>
                </a:solidFill>
                <a:effectLst/>
                <a:latin typeface="Comic Sans MS" panose="030F0702030302020204" pitchFamily="66" charset="0"/>
              </a:rPr>
              <a:t> y </a:t>
            </a:r>
            <a:r>
              <a:rPr lang="en-US" sz="1800" b="0" i="0" u="none" strike="noStrike" dirty="0" err="1">
                <a:solidFill>
                  <a:srgbClr val="000000"/>
                </a:solidFill>
                <a:effectLst/>
                <a:latin typeface="Comic Sans MS" panose="030F0702030302020204" pitchFamily="66" charset="0"/>
              </a:rPr>
              <a:t>dosbarth</a:t>
            </a:r>
            <a:r>
              <a:rPr lang="en-US" sz="1800" b="0" i="0" u="none" strike="noStrike" dirty="0">
                <a:solidFill>
                  <a:srgbClr val="000000"/>
                </a:solidFill>
                <a:effectLst/>
                <a:latin typeface="Comic Sans MS" panose="030F0702030302020204" pitchFamily="66" charset="0"/>
              </a:rPr>
              <a:t>?</a:t>
            </a:r>
            <a:endParaRPr lang="en-US" dirty="0">
              <a:latin typeface="Comic Sans MS" panose="030F0702030302020204" pitchFamily="66" charset="0"/>
            </a:endParaRPr>
          </a:p>
        </p:txBody>
      </p:sp>
    </p:spTree>
    <p:extLst>
      <p:ext uri="{BB962C8B-B14F-4D97-AF65-F5344CB8AC3E}">
        <p14:creationId xmlns:p14="http://schemas.microsoft.com/office/powerpoint/2010/main" val="580796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911EA-0058-693A-CFAF-637E10C7D9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F3FEF4-F954-2C02-BC32-A5A4A7C49BD2}"/>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F2354A4A-8D30-97F5-6154-F95AC178F1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3D6A39B6-C0AF-33CE-AF4F-3EB91843BF65}"/>
              </a:ext>
            </a:extLst>
          </p:cNvPr>
          <p:cNvGraphicFramePr/>
          <p:nvPr>
            <p:extLst>
              <p:ext uri="{D42A27DB-BD31-4B8C-83A1-F6EECF244321}">
                <p14:modId xmlns:p14="http://schemas.microsoft.com/office/powerpoint/2010/main" val="1587331892"/>
              </p:ext>
            </p:extLst>
          </p:nvPr>
        </p:nvGraphicFramePr>
        <p:xfrm>
          <a:off x="6576193" y="1576550"/>
          <a:ext cx="5290288" cy="3746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791BD3E-37FA-91E0-CF50-60EDF252BC33}"/>
              </a:ext>
            </a:extLst>
          </p:cNvPr>
          <p:cNvSpPr txBox="1"/>
          <p:nvPr/>
        </p:nvSpPr>
        <p:spPr>
          <a:xfrm>
            <a:off x="281763" y="390745"/>
            <a:ext cx="6097772" cy="1342034"/>
          </a:xfrm>
          <a:prstGeom prst="rect">
            <a:avLst/>
          </a:prstGeom>
          <a:noFill/>
        </p:spPr>
        <p:txBody>
          <a:bodyPr wrap="square">
            <a:spAutoFit/>
          </a:bodyPr>
          <a:lstStyle/>
          <a:p>
            <a:pPr>
              <a:lnSpc>
                <a:spcPct val="150000"/>
              </a:lnSpc>
            </a:pPr>
            <a:r>
              <a:rPr lang="en-GB" b="0" i="0" u="none" strike="noStrike" dirty="0">
                <a:solidFill>
                  <a:srgbClr val="1F1F1F"/>
                </a:solidFill>
                <a:effectLst/>
                <a:latin typeface="+mj-lt"/>
              </a:rPr>
              <a:t>… </a:t>
            </a:r>
            <a:r>
              <a:rPr lang="en-GB" b="0" i="0" u="none" strike="noStrike" dirty="0" err="1">
                <a:solidFill>
                  <a:srgbClr val="1F1F1F"/>
                </a:solidFill>
                <a:effectLst/>
                <a:latin typeface="+mj-lt"/>
              </a:rPr>
              <a:t>dylid</a:t>
            </a:r>
            <a:r>
              <a:rPr lang="en-GB" b="0" i="0" u="none" strike="noStrike" dirty="0">
                <a:solidFill>
                  <a:srgbClr val="1F1F1F"/>
                </a:solidFill>
                <a:effectLst/>
                <a:latin typeface="+mj-lt"/>
              </a:rPr>
              <a:t> </a:t>
            </a:r>
            <a:r>
              <a:rPr lang="en-GB" b="0" i="0" u="none" strike="noStrike" dirty="0" err="1">
                <a:solidFill>
                  <a:srgbClr val="1F1F1F"/>
                </a:solidFill>
                <a:effectLst/>
                <a:latin typeface="+mj-lt"/>
              </a:rPr>
              <a:t>rhoi</a:t>
            </a:r>
            <a:r>
              <a:rPr lang="en-GB" b="0" i="0" u="none" strike="noStrike" dirty="0">
                <a:solidFill>
                  <a:srgbClr val="1F1F1F"/>
                </a:solidFill>
                <a:effectLst/>
                <a:latin typeface="+mj-lt"/>
              </a:rPr>
              <a:t> </a:t>
            </a:r>
            <a:r>
              <a:rPr lang="en-GB" b="0" i="0" u="none" strike="noStrike" dirty="0" err="1">
                <a:solidFill>
                  <a:srgbClr val="1F1F1F"/>
                </a:solidFill>
                <a:effectLst/>
                <a:latin typeface="+mj-lt"/>
              </a:rPr>
              <a:t>ystyriaeth</a:t>
            </a:r>
            <a:r>
              <a:rPr lang="en-GB" b="0" i="0" u="none" strike="noStrike" dirty="0">
                <a:solidFill>
                  <a:srgbClr val="1F1F1F"/>
                </a:solidFill>
                <a:effectLst/>
                <a:latin typeface="+mj-lt"/>
              </a:rPr>
              <a:t> </a:t>
            </a:r>
            <a:r>
              <a:rPr lang="en-GB" b="0" i="0" u="none" strike="noStrike" dirty="0" err="1">
                <a:solidFill>
                  <a:srgbClr val="1F1F1F"/>
                </a:solidFill>
                <a:effectLst/>
                <a:latin typeface="+mj-lt"/>
              </a:rPr>
              <a:t>i’r</a:t>
            </a:r>
            <a:r>
              <a:rPr lang="en-GB" b="0" i="0" u="none" strike="noStrike" dirty="0">
                <a:solidFill>
                  <a:srgbClr val="1F1F1F"/>
                </a:solidFill>
                <a:effectLst/>
                <a:latin typeface="+mj-lt"/>
              </a:rPr>
              <a:t> math o </a:t>
            </a:r>
            <a:r>
              <a:rPr lang="en-GB" sz="2000" b="1" i="0" u="none" strike="noStrike" dirty="0" err="1">
                <a:solidFill>
                  <a:srgbClr val="1F1F1F"/>
                </a:solidFill>
                <a:effectLst/>
                <a:latin typeface="+mj-lt"/>
              </a:rPr>
              <a:t>ddarpariaeth</a:t>
            </a:r>
            <a:r>
              <a:rPr lang="en-GB" sz="2000" b="1" i="0" u="none" strike="noStrike" dirty="0">
                <a:solidFill>
                  <a:srgbClr val="1F1F1F"/>
                </a:solidFill>
                <a:effectLst/>
                <a:latin typeface="+mj-lt"/>
              </a:rPr>
              <a:t> </a:t>
            </a:r>
            <a:r>
              <a:rPr lang="en-GB" sz="2000" b="1" i="0" u="none" strike="noStrike" dirty="0" err="1">
                <a:solidFill>
                  <a:srgbClr val="1F1F1F"/>
                </a:solidFill>
                <a:effectLst/>
                <a:latin typeface="+mj-lt"/>
              </a:rPr>
              <a:t>iaith</a:t>
            </a:r>
            <a:r>
              <a:rPr lang="en-GB" sz="2000" b="1" i="0" u="none" strike="noStrike" dirty="0">
                <a:solidFill>
                  <a:srgbClr val="1F1F1F"/>
                </a:solidFill>
                <a:effectLst/>
                <a:latin typeface="+mj-lt"/>
              </a:rPr>
              <a:t> </a:t>
            </a:r>
            <a:r>
              <a:rPr lang="en-GB" b="0" i="0" u="none" strike="noStrike" dirty="0" err="1">
                <a:solidFill>
                  <a:srgbClr val="1F1F1F"/>
                </a:solidFill>
                <a:effectLst/>
                <a:latin typeface="+mj-lt"/>
              </a:rPr>
              <a:t>yn</a:t>
            </a:r>
            <a:r>
              <a:rPr lang="en-GB" b="0" i="0" u="none" strike="noStrike" dirty="0">
                <a:solidFill>
                  <a:srgbClr val="1F1F1F"/>
                </a:solidFill>
                <a:effectLst/>
                <a:latin typeface="+mj-lt"/>
              </a:rPr>
              <a:t> </a:t>
            </a:r>
            <a:r>
              <a:rPr lang="en-GB" b="0" i="0" u="none" strike="noStrike" dirty="0" err="1">
                <a:solidFill>
                  <a:srgbClr val="1F1F1F"/>
                </a:solidFill>
                <a:effectLst/>
                <a:latin typeface="+mj-lt"/>
              </a:rPr>
              <a:t>ogystal</a:t>
            </a:r>
            <a:r>
              <a:rPr lang="en-GB" b="0" i="0" u="none" strike="noStrike" dirty="0">
                <a:solidFill>
                  <a:srgbClr val="1F1F1F"/>
                </a:solidFill>
                <a:effectLst/>
                <a:latin typeface="+mj-lt"/>
              </a:rPr>
              <a:t> </a:t>
            </a:r>
            <a:r>
              <a:rPr lang="en-GB" b="0" i="0" u="none" strike="noStrike" dirty="0" err="1">
                <a:solidFill>
                  <a:srgbClr val="1F1F1F"/>
                </a:solidFill>
                <a:effectLst/>
                <a:latin typeface="+mj-lt"/>
              </a:rPr>
              <a:t>â’r</a:t>
            </a:r>
            <a:r>
              <a:rPr lang="en-GB" b="0" i="0" u="none" strike="noStrike" dirty="0">
                <a:solidFill>
                  <a:srgbClr val="1F1F1F"/>
                </a:solidFill>
                <a:effectLst/>
                <a:latin typeface="+mj-lt"/>
              </a:rPr>
              <a:t> </a:t>
            </a:r>
            <a:r>
              <a:rPr lang="en-GB" b="0" i="0" u="none" strike="noStrike" dirty="0" err="1">
                <a:solidFill>
                  <a:srgbClr val="1F1F1F"/>
                </a:solidFill>
                <a:effectLst/>
                <a:latin typeface="+mj-lt"/>
              </a:rPr>
              <a:t>ystod</a:t>
            </a:r>
            <a:r>
              <a:rPr lang="en-GB" b="0" i="0" u="none" strike="noStrike" dirty="0">
                <a:solidFill>
                  <a:srgbClr val="1F1F1F"/>
                </a:solidFill>
                <a:effectLst/>
                <a:latin typeface="+mj-lt"/>
              </a:rPr>
              <a:t> o </a:t>
            </a:r>
            <a:r>
              <a:rPr lang="en-GB" b="0" i="0" u="none" strike="noStrike" dirty="0" err="1">
                <a:solidFill>
                  <a:srgbClr val="1F1F1F"/>
                </a:solidFill>
                <a:effectLst/>
                <a:latin typeface="+mj-lt"/>
              </a:rPr>
              <a:t>brofiadau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ieithyddol</a:t>
            </a:r>
            <a:r>
              <a:rPr lang="en-GB" b="0" i="0" u="none" strike="noStrike" dirty="0">
                <a:solidFill>
                  <a:srgbClr val="1F1F1F"/>
                </a:solidFill>
                <a:effectLst/>
                <a:latin typeface="+mj-lt"/>
              </a:rPr>
              <a:t> a </a:t>
            </a:r>
            <a:r>
              <a:rPr lang="en-GB" b="0" i="0" u="none" strike="noStrike" dirty="0" err="1">
                <a:solidFill>
                  <a:srgbClr val="1F1F1F"/>
                </a:solidFill>
                <a:effectLst/>
                <a:latin typeface="+mj-lt"/>
              </a:rPr>
              <a:t>diwylliannol</a:t>
            </a:r>
            <a:r>
              <a:rPr lang="en-GB" b="0" i="0" u="none" strike="noStrike" dirty="0">
                <a:solidFill>
                  <a:srgbClr val="1F1F1F"/>
                </a:solidFill>
                <a:effectLst/>
                <a:latin typeface="+mj-lt"/>
              </a:rPr>
              <a:t> </a:t>
            </a:r>
            <a:r>
              <a:rPr lang="en-GB" b="0" i="0" u="none" strike="noStrike" dirty="0" err="1">
                <a:solidFill>
                  <a:srgbClr val="1F1F1F"/>
                </a:solidFill>
                <a:effectLst/>
                <a:latin typeface="+mj-lt"/>
              </a:rPr>
              <a:t>sy’n</a:t>
            </a:r>
            <a:r>
              <a:rPr lang="en-GB" b="0" i="0" u="none" strike="noStrike" dirty="0">
                <a:solidFill>
                  <a:srgbClr val="1F1F1F"/>
                </a:solidFill>
                <a:effectLst/>
                <a:latin typeface="+mj-lt"/>
              </a:rPr>
              <a:t> </a:t>
            </a:r>
            <a:r>
              <a:rPr lang="en-GB" b="0" i="0" u="none" strike="noStrike" dirty="0" err="1">
                <a:solidFill>
                  <a:srgbClr val="1F1F1F"/>
                </a:solidFill>
                <a:effectLst/>
                <a:latin typeface="+mj-lt"/>
              </a:rPr>
              <a:t>cael</a:t>
            </a:r>
            <a:r>
              <a:rPr lang="en-GB" b="0" i="0" u="none" strike="noStrike" dirty="0">
                <a:solidFill>
                  <a:srgbClr val="1F1F1F"/>
                </a:solidFill>
                <a:effectLst/>
                <a:latin typeface="+mj-lt"/>
              </a:rPr>
              <a:t> </a:t>
            </a:r>
            <a:r>
              <a:rPr lang="en-GB" b="0" i="0" u="none" strike="noStrike" dirty="0" err="1">
                <a:solidFill>
                  <a:srgbClr val="1F1F1F"/>
                </a:solidFill>
                <a:effectLst/>
                <a:latin typeface="+mj-lt"/>
              </a:rPr>
              <a:t>eu</a:t>
            </a:r>
            <a:r>
              <a:rPr lang="en-GB" b="0" i="0" u="none" strike="noStrike" dirty="0">
                <a:solidFill>
                  <a:srgbClr val="1F1F1F"/>
                </a:solidFill>
                <a:effectLst/>
                <a:latin typeface="+mj-lt"/>
              </a:rPr>
              <a:t> </a:t>
            </a:r>
            <a:r>
              <a:rPr lang="en-GB" b="0" i="0" u="none" strike="noStrike" dirty="0" err="1">
                <a:solidFill>
                  <a:srgbClr val="1F1F1F"/>
                </a:solidFill>
                <a:effectLst/>
                <a:latin typeface="+mj-lt"/>
              </a:rPr>
              <a:t>cynnig</a:t>
            </a:r>
            <a:r>
              <a:rPr lang="en-GB" b="0" i="0" u="none" strike="noStrike" dirty="0">
                <a:solidFill>
                  <a:srgbClr val="1F1F1F"/>
                </a:solidFill>
                <a:effectLst/>
                <a:latin typeface="+mj-lt"/>
              </a:rPr>
              <a:t> </a:t>
            </a:r>
            <a:r>
              <a:rPr lang="en-GB" b="0" i="0" u="none" strike="noStrike" dirty="0" err="1">
                <a:solidFill>
                  <a:srgbClr val="1F1F1F"/>
                </a:solidFill>
                <a:effectLst/>
                <a:latin typeface="+mj-lt"/>
              </a:rPr>
              <a:t>i’r</a:t>
            </a:r>
            <a:r>
              <a:rPr lang="en-GB" b="0" i="0" u="none" strike="noStrike" dirty="0">
                <a:solidFill>
                  <a:srgbClr val="1F1F1F"/>
                </a:solidFill>
                <a:effectLst/>
                <a:latin typeface="+mj-lt"/>
              </a:rPr>
              <a:t> </a:t>
            </a:r>
            <a:r>
              <a:rPr lang="en-GB" b="0" i="0" u="none" strike="noStrike" dirty="0" err="1">
                <a:solidFill>
                  <a:srgbClr val="1F1F1F"/>
                </a:solidFill>
                <a:effectLst/>
                <a:latin typeface="+mj-lt"/>
              </a:rPr>
              <a:t>dysgwyr</a:t>
            </a:r>
            <a:r>
              <a:rPr lang="en-GB" b="0" i="0" u="none" strike="noStrike" dirty="0">
                <a:solidFill>
                  <a:srgbClr val="1F1F1F"/>
                </a:solidFill>
                <a:effectLst/>
                <a:latin typeface="+mj-lt"/>
              </a:rPr>
              <a:t>.</a:t>
            </a:r>
            <a:endParaRPr lang="en-US" dirty="0">
              <a:latin typeface="+mj-lt"/>
            </a:endParaRPr>
          </a:p>
        </p:txBody>
      </p:sp>
      <p:sp>
        <p:nvSpPr>
          <p:cNvPr id="7" name="TextBox 6">
            <a:extLst>
              <a:ext uri="{FF2B5EF4-FFF2-40B4-BE49-F238E27FC236}">
                <a16:creationId xmlns:a16="http://schemas.microsoft.com/office/drawing/2014/main" id="{37505824-CC8A-4F3B-D8DF-D194E77BAAD4}"/>
              </a:ext>
            </a:extLst>
          </p:cNvPr>
          <p:cNvSpPr txBox="1"/>
          <p:nvPr/>
        </p:nvSpPr>
        <p:spPr>
          <a:xfrm>
            <a:off x="93036" y="2010130"/>
            <a:ext cx="6097772" cy="1803699"/>
          </a:xfrm>
          <a:prstGeom prst="rect">
            <a:avLst/>
          </a:prstGeom>
          <a:noFill/>
        </p:spPr>
        <p:txBody>
          <a:bodyPr wrap="square">
            <a:spAutoFit/>
          </a:bodyPr>
          <a:lstStyle/>
          <a:p>
            <a:pPr>
              <a:lnSpc>
                <a:spcPct val="150000"/>
              </a:lnSpc>
            </a:pPr>
            <a:r>
              <a:rPr lang="en-GB" b="0" i="0" u="none" strike="noStrike" dirty="0" err="1">
                <a:solidFill>
                  <a:srgbClr val="1F1F1F"/>
                </a:solidFill>
                <a:effectLst/>
                <a:latin typeface="+mj-lt"/>
              </a:rPr>
              <a:t>Yn</a:t>
            </a:r>
            <a:r>
              <a:rPr lang="en-GB" b="0" i="0" u="none" strike="noStrike" dirty="0">
                <a:solidFill>
                  <a:srgbClr val="1F1F1F"/>
                </a:solidFill>
                <a:effectLst/>
                <a:latin typeface="+mj-lt"/>
              </a:rPr>
              <a:t> y </a:t>
            </a:r>
            <a:r>
              <a:rPr lang="en-GB" b="0" i="0" u="none" strike="noStrike" dirty="0" err="1">
                <a:solidFill>
                  <a:srgbClr val="1F1F1F"/>
                </a:solidFill>
                <a:effectLst/>
                <a:latin typeface="+mj-lt"/>
              </a:rPr>
              <a:t>cyfnodau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cynnar</a:t>
            </a:r>
            <a:r>
              <a:rPr lang="en-GB" b="0" i="0" u="none" strike="noStrike" dirty="0">
                <a:solidFill>
                  <a:srgbClr val="1F1F1F"/>
                </a:solidFill>
                <a:effectLst/>
                <a:latin typeface="+mj-lt"/>
              </a:rPr>
              <a:t>, </a:t>
            </a:r>
            <a:r>
              <a:rPr lang="en-GB" b="0" i="0" u="none" strike="noStrike" dirty="0" err="1">
                <a:solidFill>
                  <a:srgbClr val="1F1F1F"/>
                </a:solidFill>
                <a:effectLst/>
                <a:latin typeface="+mj-lt"/>
              </a:rPr>
              <a:t>mae</a:t>
            </a:r>
            <a:r>
              <a:rPr lang="en-GB" b="0" i="0" u="none" strike="noStrike" dirty="0">
                <a:solidFill>
                  <a:srgbClr val="1F1F1F"/>
                </a:solidFill>
                <a:effectLst/>
                <a:latin typeface="+mj-lt"/>
              </a:rPr>
              <a:t> </a:t>
            </a:r>
            <a:r>
              <a:rPr lang="en-GB" b="0" i="0" u="none" strike="noStrike" dirty="0" err="1">
                <a:solidFill>
                  <a:srgbClr val="1F1F1F"/>
                </a:solidFill>
                <a:effectLst/>
                <a:latin typeface="+mj-lt"/>
              </a:rPr>
              <a:t>dysgu</a:t>
            </a:r>
            <a:r>
              <a:rPr lang="en-GB" b="0" i="0" u="none" strike="noStrike" dirty="0">
                <a:solidFill>
                  <a:srgbClr val="1F1F1F"/>
                </a:solidFill>
                <a:effectLst/>
                <a:latin typeface="+mj-lt"/>
              </a:rPr>
              <a:t> </a:t>
            </a:r>
            <a:r>
              <a:rPr lang="en-GB" b="0" i="0" u="none" strike="noStrike" dirty="0" err="1">
                <a:solidFill>
                  <a:srgbClr val="1F1F1F"/>
                </a:solidFill>
                <a:effectLst/>
                <a:latin typeface="+mj-lt"/>
              </a:rPr>
              <a:t>darllen</a:t>
            </a:r>
            <a:r>
              <a:rPr lang="en-GB" b="0" i="0" u="none" strike="noStrike" dirty="0">
                <a:solidFill>
                  <a:srgbClr val="1F1F1F"/>
                </a:solidFill>
                <a:effectLst/>
                <a:latin typeface="+mj-lt"/>
              </a:rPr>
              <a:t> </a:t>
            </a:r>
            <a:r>
              <a:rPr lang="en-GB" b="0" i="0" u="none" strike="noStrike" dirty="0" err="1">
                <a:solidFill>
                  <a:srgbClr val="1F1F1F"/>
                </a:solidFill>
                <a:effectLst/>
                <a:latin typeface="+mj-lt"/>
              </a:rPr>
              <a:t>yn</a:t>
            </a:r>
            <a:r>
              <a:rPr lang="en-GB" b="0" i="0" u="none" strike="noStrike" dirty="0">
                <a:solidFill>
                  <a:srgbClr val="1F1F1F"/>
                </a:solidFill>
                <a:effectLst/>
                <a:latin typeface="+mj-lt"/>
              </a:rPr>
              <a:t> </a:t>
            </a:r>
            <a:r>
              <a:rPr lang="en-GB" sz="2000" b="1" i="0" u="none" strike="noStrike" dirty="0" err="1">
                <a:solidFill>
                  <a:srgbClr val="1F1F1F"/>
                </a:solidFill>
                <a:effectLst/>
                <a:latin typeface="+mj-lt"/>
              </a:rPr>
              <a:t>ddibynnol</a:t>
            </a:r>
            <a:r>
              <a:rPr lang="en-GB" sz="2000" b="1" i="0" u="none" strike="noStrike" dirty="0">
                <a:solidFill>
                  <a:srgbClr val="1F1F1F"/>
                </a:solidFill>
                <a:effectLst/>
                <a:latin typeface="+mj-lt"/>
              </a:rPr>
              <a:t> </a:t>
            </a:r>
            <a:r>
              <a:rPr lang="en-GB" sz="2000" b="1" i="0" u="none" strike="noStrike" dirty="0" err="1">
                <a:solidFill>
                  <a:srgbClr val="1F1F1F"/>
                </a:solidFill>
                <a:effectLst/>
                <a:latin typeface="+mj-lt"/>
              </a:rPr>
              <a:t>ar</a:t>
            </a:r>
            <a:r>
              <a:rPr lang="en-GB" sz="2000" b="1" i="0" u="none" strike="noStrike" dirty="0">
                <a:solidFill>
                  <a:srgbClr val="1F1F1F"/>
                </a:solidFill>
                <a:effectLst/>
                <a:latin typeface="+mj-lt"/>
              </a:rPr>
              <a:t> </a:t>
            </a:r>
            <a:r>
              <a:rPr lang="en-GB" sz="2000" b="1" i="0" u="none" strike="noStrike" dirty="0" err="1">
                <a:solidFill>
                  <a:srgbClr val="1F1F1F"/>
                </a:solidFill>
                <a:effectLst/>
                <a:latin typeface="+mj-lt"/>
              </a:rPr>
              <a:t>yr</a:t>
            </a:r>
            <a:r>
              <a:rPr lang="en-GB" sz="2000" b="1" i="0" u="none" strike="noStrike" dirty="0">
                <a:solidFill>
                  <a:srgbClr val="1F1F1F"/>
                </a:solidFill>
                <a:effectLst/>
                <a:latin typeface="+mj-lt"/>
              </a:rPr>
              <a:t> </a:t>
            </a:r>
            <a:r>
              <a:rPr lang="en-GB" sz="2000" b="1" i="0" u="none" strike="noStrike" dirty="0" err="1">
                <a:solidFill>
                  <a:srgbClr val="1F1F1F"/>
                </a:solidFill>
                <a:effectLst/>
                <a:latin typeface="+mj-lt"/>
              </a:rPr>
              <a:t>iaith</a:t>
            </a:r>
            <a:r>
              <a:rPr lang="en-GB" sz="2000" b="1" i="0" u="none" strike="noStrike" dirty="0">
                <a:solidFill>
                  <a:srgbClr val="1F1F1F"/>
                </a:solidFill>
                <a:effectLst/>
                <a:latin typeface="+mj-lt"/>
              </a:rPr>
              <a:t> </a:t>
            </a:r>
            <a:r>
              <a:rPr lang="en-GB" sz="2000" b="1" i="0" u="none" strike="noStrike" dirty="0" err="1">
                <a:solidFill>
                  <a:srgbClr val="1F1F1F"/>
                </a:solidFill>
                <a:effectLst/>
                <a:latin typeface="+mj-lt"/>
              </a:rPr>
              <a:t>lafar</a:t>
            </a:r>
            <a:r>
              <a:rPr lang="en-GB" sz="2000" b="1" i="0" u="none" strike="noStrike" dirty="0">
                <a:solidFill>
                  <a:srgbClr val="1F1F1F"/>
                </a:solidFill>
                <a:effectLst/>
                <a:latin typeface="+mj-lt"/>
              </a:rPr>
              <a:t> </a:t>
            </a:r>
            <a:r>
              <a:rPr lang="en-GB" b="0" i="0" u="none" strike="noStrike" dirty="0" err="1">
                <a:solidFill>
                  <a:srgbClr val="1F1F1F"/>
                </a:solidFill>
                <a:effectLst/>
                <a:latin typeface="+mj-lt"/>
              </a:rPr>
              <a:t>sydd</a:t>
            </a:r>
            <a:r>
              <a:rPr lang="en-GB" b="0" i="0" u="none" strike="noStrike" dirty="0">
                <a:solidFill>
                  <a:srgbClr val="1F1F1F"/>
                </a:solidFill>
                <a:effectLst/>
                <a:latin typeface="+mj-lt"/>
              </a:rPr>
              <a:t> </a:t>
            </a:r>
            <a:r>
              <a:rPr lang="en-GB" b="0" i="0" u="none" strike="noStrike" dirty="0" err="1">
                <a:solidFill>
                  <a:srgbClr val="1F1F1F"/>
                </a:solidFill>
                <a:effectLst/>
                <a:latin typeface="+mj-lt"/>
              </a:rPr>
              <a:t>gan</a:t>
            </a:r>
            <a:r>
              <a:rPr lang="en-GB" b="0" i="0" u="none" strike="noStrike" dirty="0">
                <a:solidFill>
                  <a:srgbClr val="1F1F1F"/>
                </a:solidFill>
                <a:effectLst/>
                <a:latin typeface="+mj-lt"/>
              </a:rPr>
              <a:t> </a:t>
            </a:r>
            <a:r>
              <a:rPr lang="en-GB" b="0" i="0" u="none" strike="noStrike" dirty="0" err="1">
                <a:solidFill>
                  <a:srgbClr val="1F1F1F"/>
                </a:solidFill>
                <a:effectLst/>
                <a:latin typeface="+mj-lt"/>
              </a:rPr>
              <a:t>ddysgwyr</a:t>
            </a:r>
            <a:r>
              <a:rPr lang="en-GB" b="0" i="0" u="none" strike="noStrike" dirty="0">
                <a:solidFill>
                  <a:srgbClr val="1F1F1F"/>
                </a:solidFill>
                <a:effectLst/>
                <a:latin typeface="+mj-lt"/>
              </a:rPr>
              <a:t>. Felly </a:t>
            </a:r>
            <a:r>
              <a:rPr lang="en-GB" b="0" i="0" u="none" strike="noStrike" dirty="0" err="1">
                <a:solidFill>
                  <a:srgbClr val="1F1F1F"/>
                </a:solidFill>
                <a:effectLst/>
                <a:latin typeface="+mj-lt"/>
              </a:rPr>
              <a:t>mae</a:t>
            </a:r>
            <a:r>
              <a:rPr lang="en-GB" b="0" i="0" u="none" strike="noStrike" dirty="0">
                <a:solidFill>
                  <a:srgbClr val="1F1F1F"/>
                </a:solidFill>
                <a:effectLst/>
                <a:latin typeface="+mj-lt"/>
              </a:rPr>
              <a:t> </a:t>
            </a:r>
            <a:r>
              <a:rPr lang="en-GB" b="0" i="0" u="none" strike="noStrike" dirty="0" err="1">
                <a:solidFill>
                  <a:srgbClr val="1F1F1F"/>
                </a:solidFill>
                <a:effectLst/>
                <a:latin typeface="+mj-lt"/>
              </a:rPr>
              <a:t>datblygu</a:t>
            </a:r>
            <a:r>
              <a:rPr lang="en-GB" b="0" i="0" u="none" strike="noStrike" dirty="0">
                <a:solidFill>
                  <a:srgbClr val="1F1F1F"/>
                </a:solidFill>
                <a:effectLst/>
                <a:latin typeface="+mj-lt"/>
              </a:rPr>
              <a:t> </a:t>
            </a:r>
            <a:r>
              <a:rPr lang="en-GB" b="0" i="0" u="none" strike="noStrike" dirty="0" err="1">
                <a:solidFill>
                  <a:srgbClr val="1F1F1F"/>
                </a:solidFill>
                <a:effectLst/>
                <a:latin typeface="+mj-lt"/>
              </a:rPr>
              <a:t>sgiliau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gwrando</a:t>
            </a:r>
            <a:r>
              <a:rPr lang="en-GB" b="0" i="0" u="none" strike="noStrike" dirty="0">
                <a:solidFill>
                  <a:srgbClr val="1F1F1F"/>
                </a:solidFill>
                <a:effectLst/>
                <a:latin typeface="+mj-lt"/>
              </a:rPr>
              <a:t> a </a:t>
            </a:r>
            <a:r>
              <a:rPr lang="en-GB" b="0" i="0" u="none" strike="noStrike" dirty="0" err="1">
                <a:solidFill>
                  <a:srgbClr val="1F1F1F"/>
                </a:solidFill>
                <a:effectLst/>
                <a:latin typeface="+mj-lt"/>
              </a:rPr>
              <a:t>siarad</a:t>
            </a:r>
            <a:r>
              <a:rPr lang="en-GB" b="0" i="0" u="none" strike="noStrike" dirty="0">
                <a:solidFill>
                  <a:srgbClr val="1F1F1F"/>
                </a:solidFill>
                <a:effectLst/>
                <a:latin typeface="+mj-lt"/>
              </a:rPr>
              <a:t> da </a:t>
            </a:r>
            <a:r>
              <a:rPr lang="en-GB" b="0" i="0" u="none" strike="noStrike" dirty="0" err="1">
                <a:solidFill>
                  <a:srgbClr val="1F1F1F"/>
                </a:solidFill>
                <a:effectLst/>
                <a:latin typeface="+mj-lt"/>
              </a:rPr>
              <a:t>yn</a:t>
            </a:r>
            <a:r>
              <a:rPr lang="en-GB" b="0" i="0" u="none" strike="noStrike" dirty="0">
                <a:solidFill>
                  <a:srgbClr val="1F1F1F"/>
                </a:solidFill>
                <a:effectLst/>
                <a:latin typeface="+mj-lt"/>
              </a:rPr>
              <a:t> </a:t>
            </a:r>
            <a:r>
              <a:rPr lang="en-GB" b="0" i="0" u="none" strike="noStrike" dirty="0" err="1">
                <a:solidFill>
                  <a:srgbClr val="1F1F1F"/>
                </a:solidFill>
                <a:effectLst/>
                <a:latin typeface="+mj-lt"/>
              </a:rPr>
              <a:t>angenrheidiol</a:t>
            </a:r>
            <a:r>
              <a:rPr lang="en-GB" b="0" i="0" u="none" strike="noStrike" dirty="0">
                <a:solidFill>
                  <a:srgbClr val="1F1F1F"/>
                </a:solidFill>
                <a:effectLst/>
                <a:latin typeface="+mj-lt"/>
              </a:rPr>
              <a:t> </a:t>
            </a:r>
            <a:r>
              <a:rPr lang="en-GB" b="0" i="0" u="none" strike="noStrike" dirty="0" err="1">
                <a:solidFill>
                  <a:srgbClr val="1F1F1F"/>
                </a:solidFill>
                <a:effectLst/>
                <a:latin typeface="+mj-lt"/>
              </a:rPr>
              <a:t>i</a:t>
            </a:r>
            <a:r>
              <a:rPr lang="en-GB" b="0" i="0" u="none" strike="noStrike" dirty="0">
                <a:solidFill>
                  <a:srgbClr val="1F1F1F"/>
                </a:solidFill>
                <a:effectLst/>
                <a:latin typeface="+mj-lt"/>
              </a:rPr>
              <a:t> </a:t>
            </a:r>
            <a:r>
              <a:rPr lang="en-GB" b="0" i="0" u="none" strike="noStrike" dirty="0" err="1">
                <a:solidFill>
                  <a:srgbClr val="1F1F1F"/>
                </a:solidFill>
                <a:effectLst/>
                <a:latin typeface="+mj-lt"/>
              </a:rPr>
              <a:t>lwyddo</a:t>
            </a:r>
            <a:r>
              <a:rPr lang="en-GB" b="0" i="0" u="none" strike="noStrike" dirty="0">
                <a:solidFill>
                  <a:srgbClr val="1F1F1F"/>
                </a:solidFill>
                <a:effectLst/>
                <a:latin typeface="+mj-lt"/>
              </a:rPr>
              <a:t> </a:t>
            </a:r>
            <a:r>
              <a:rPr lang="en-GB" b="0" i="0" u="none" strike="noStrike" dirty="0" err="1">
                <a:solidFill>
                  <a:srgbClr val="1F1F1F"/>
                </a:solidFill>
                <a:effectLst/>
                <a:latin typeface="+mj-lt"/>
              </a:rPr>
              <a:t>wrth</a:t>
            </a:r>
            <a:r>
              <a:rPr lang="en-GB" b="0" i="0" u="none" strike="noStrike" dirty="0">
                <a:solidFill>
                  <a:srgbClr val="1F1F1F"/>
                </a:solidFill>
                <a:effectLst/>
                <a:latin typeface="+mj-lt"/>
              </a:rPr>
              <a:t> </a:t>
            </a:r>
            <a:r>
              <a:rPr lang="en-GB" b="0" i="0" u="none" strike="noStrike" dirty="0" err="1">
                <a:solidFill>
                  <a:srgbClr val="1F1F1F"/>
                </a:solidFill>
                <a:effectLst/>
                <a:latin typeface="+mj-lt"/>
              </a:rPr>
              <a:t>ddysgu</a:t>
            </a:r>
            <a:r>
              <a:rPr lang="en-GB" b="0" i="0" u="none" strike="noStrike" dirty="0">
                <a:solidFill>
                  <a:srgbClr val="1F1F1F"/>
                </a:solidFill>
                <a:effectLst/>
                <a:latin typeface="+mj-lt"/>
              </a:rPr>
              <a:t> </a:t>
            </a:r>
            <a:r>
              <a:rPr lang="en-GB" b="0" i="0" u="none" strike="noStrike" dirty="0" err="1">
                <a:solidFill>
                  <a:srgbClr val="1F1F1F"/>
                </a:solidFill>
                <a:effectLst/>
                <a:latin typeface="+mj-lt"/>
              </a:rPr>
              <a:t>darllen</a:t>
            </a:r>
            <a:r>
              <a:rPr lang="en-GB" b="0" i="0" u="none" strike="noStrike" dirty="0">
                <a:solidFill>
                  <a:srgbClr val="1F1F1F"/>
                </a:solidFill>
                <a:effectLst/>
                <a:latin typeface="+mj-lt"/>
              </a:rPr>
              <a:t>.</a:t>
            </a:r>
            <a:endParaRPr lang="en-US" dirty="0">
              <a:latin typeface="+mj-lt"/>
            </a:endParaRPr>
          </a:p>
        </p:txBody>
      </p:sp>
      <p:sp>
        <p:nvSpPr>
          <p:cNvPr id="8" name="TextBox 7">
            <a:extLst>
              <a:ext uri="{FF2B5EF4-FFF2-40B4-BE49-F238E27FC236}">
                <a16:creationId xmlns:a16="http://schemas.microsoft.com/office/drawing/2014/main" id="{4D47B993-CA28-E02E-7E54-C389903A69BE}"/>
              </a:ext>
            </a:extLst>
          </p:cNvPr>
          <p:cNvSpPr txBox="1"/>
          <p:nvPr/>
        </p:nvSpPr>
        <p:spPr>
          <a:xfrm>
            <a:off x="105839" y="4106292"/>
            <a:ext cx="6097772" cy="1892826"/>
          </a:xfrm>
          <a:prstGeom prst="rect">
            <a:avLst/>
          </a:prstGeom>
          <a:noFill/>
        </p:spPr>
        <p:txBody>
          <a:bodyPr wrap="square">
            <a:spAutoFit/>
          </a:bodyPr>
          <a:lstStyle/>
          <a:p>
            <a:pPr>
              <a:lnSpc>
                <a:spcPct val="150000"/>
              </a:lnSpc>
            </a:pPr>
            <a:r>
              <a:rPr lang="en-GB" b="0" i="0" u="none" strike="noStrike" dirty="0">
                <a:solidFill>
                  <a:srgbClr val="1F1F1F"/>
                </a:solidFill>
                <a:effectLst/>
                <a:latin typeface="+mj-lt"/>
              </a:rPr>
              <a:t>Gall </a:t>
            </a:r>
            <a:r>
              <a:rPr lang="en-GB" b="0" i="0" u="none" strike="noStrike" dirty="0" err="1">
                <a:solidFill>
                  <a:srgbClr val="1F1F1F"/>
                </a:solidFill>
                <a:effectLst/>
                <a:latin typeface="+mj-lt"/>
              </a:rPr>
              <a:t>dysgwyr</a:t>
            </a:r>
            <a:r>
              <a:rPr lang="en-GB" b="0" i="0" u="none" strike="noStrike" dirty="0">
                <a:solidFill>
                  <a:srgbClr val="1F1F1F"/>
                </a:solidFill>
                <a:effectLst/>
                <a:latin typeface="+mj-lt"/>
              </a:rPr>
              <a:t> </a:t>
            </a:r>
            <a:r>
              <a:rPr lang="en-GB" b="0" i="0" u="none" strike="noStrike" dirty="0" err="1">
                <a:solidFill>
                  <a:srgbClr val="1F1F1F"/>
                </a:solidFill>
                <a:effectLst/>
                <a:latin typeface="+mj-lt"/>
              </a:rPr>
              <a:t>ifanc</a:t>
            </a:r>
            <a:r>
              <a:rPr lang="en-GB" b="0" i="0" u="none" strike="noStrike" dirty="0">
                <a:solidFill>
                  <a:srgbClr val="1F1F1F"/>
                </a:solidFill>
                <a:effectLst/>
                <a:latin typeface="+mj-lt"/>
              </a:rPr>
              <a:t> </a:t>
            </a:r>
            <a:r>
              <a:rPr lang="en-GB" b="0" i="0" u="none" strike="noStrike" dirty="0" err="1">
                <a:solidFill>
                  <a:srgbClr val="1F1F1F"/>
                </a:solidFill>
                <a:effectLst/>
                <a:latin typeface="+mj-lt"/>
              </a:rPr>
              <a:t>fod</a:t>
            </a:r>
            <a:r>
              <a:rPr lang="en-GB" b="0" i="0" u="none" strike="noStrike" dirty="0">
                <a:solidFill>
                  <a:srgbClr val="1F1F1F"/>
                </a:solidFill>
                <a:effectLst/>
                <a:latin typeface="+mj-lt"/>
              </a:rPr>
              <a:t> </a:t>
            </a:r>
            <a:r>
              <a:rPr lang="en-GB" b="0" i="0" u="none" strike="noStrike" dirty="0" err="1">
                <a:solidFill>
                  <a:srgbClr val="1F1F1F"/>
                </a:solidFill>
                <a:effectLst/>
                <a:latin typeface="+mj-lt"/>
              </a:rPr>
              <a:t>yn</a:t>
            </a:r>
            <a:r>
              <a:rPr lang="en-GB" b="0" i="0" u="none" strike="noStrike" dirty="0">
                <a:solidFill>
                  <a:srgbClr val="1F1F1F"/>
                </a:solidFill>
                <a:effectLst/>
                <a:latin typeface="+mj-lt"/>
              </a:rPr>
              <a:t> </a:t>
            </a:r>
            <a:r>
              <a:rPr lang="en-GB" b="0" i="0" u="none" strike="noStrike" dirty="0" err="1">
                <a:solidFill>
                  <a:srgbClr val="1F1F1F"/>
                </a:solidFill>
                <a:effectLst/>
                <a:latin typeface="+mj-lt"/>
              </a:rPr>
              <a:t>gyfarwydd</a:t>
            </a:r>
            <a:r>
              <a:rPr lang="en-GB" b="0" i="0" u="none" strike="noStrike" dirty="0">
                <a:solidFill>
                  <a:srgbClr val="1F1F1F"/>
                </a:solidFill>
                <a:effectLst/>
                <a:latin typeface="+mj-lt"/>
              </a:rPr>
              <a:t> </a:t>
            </a:r>
            <a:r>
              <a:rPr lang="en-GB" b="0" i="0" u="none" strike="noStrike" dirty="0" err="1">
                <a:solidFill>
                  <a:srgbClr val="1F1F1F"/>
                </a:solidFill>
                <a:effectLst/>
                <a:latin typeface="+mj-lt"/>
              </a:rPr>
              <a:t>â</a:t>
            </a:r>
            <a:r>
              <a:rPr lang="en-GB" b="0" i="0" u="none" strike="noStrike" dirty="0">
                <a:solidFill>
                  <a:srgbClr val="1F1F1F"/>
                </a:solidFill>
                <a:effectLst/>
                <a:latin typeface="+mj-lt"/>
              </a:rPr>
              <a:t> </a:t>
            </a:r>
            <a:r>
              <a:rPr lang="en-GB" b="0" i="0" u="none" strike="noStrike" dirty="0" err="1">
                <a:solidFill>
                  <a:srgbClr val="1F1F1F"/>
                </a:solidFill>
                <a:effectLst/>
                <a:latin typeface="+mj-lt"/>
              </a:rPr>
              <a:t>llyfrau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stori</a:t>
            </a:r>
            <a:r>
              <a:rPr lang="en-GB" b="0" i="0" u="none" strike="noStrike" dirty="0">
                <a:solidFill>
                  <a:srgbClr val="1F1F1F"/>
                </a:solidFill>
                <a:effectLst/>
                <a:latin typeface="+mj-lt"/>
              </a:rPr>
              <a:t>, </a:t>
            </a:r>
            <a:r>
              <a:rPr lang="en-GB" b="0" i="0" u="none" strike="noStrike" dirty="0" err="1">
                <a:solidFill>
                  <a:srgbClr val="1F1F1F"/>
                </a:solidFill>
                <a:effectLst/>
                <a:latin typeface="+mj-lt"/>
              </a:rPr>
              <a:t>hwiangerddi</a:t>
            </a:r>
            <a:r>
              <a:rPr lang="en-GB" b="0" i="0" u="none" strike="noStrike" dirty="0">
                <a:solidFill>
                  <a:srgbClr val="1F1F1F"/>
                </a:solidFill>
                <a:effectLst/>
                <a:latin typeface="+mj-lt"/>
              </a:rPr>
              <a:t> a </a:t>
            </a:r>
            <a:r>
              <a:rPr lang="en-GB" b="0" i="0" u="none" strike="noStrike" dirty="0" err="1">
                <a:solidFill>
                  <a:srgbClr val="1F1F1F"/>
                </a:solidFill>
                <a:effectLst/>
                <a:latin typeface="+mj-lt"/>
              </a:rPr>
              <a:t>phrint</a:t>
            </a:r>
            <a:r>
              <a:rPr lang="en-GB" b="0" i="0" u="none" strike="noStrike" dirty="0">
                <a:solidFill>
                  <a:srgbClr val="1F1F1F"/>
                </a:solidFill>
                <a:effectLst/>
                <a:latin typeface="+mj-lt"/>
              </a:rPr>
              <a:t> </a:t>
            </a:r>
            <a:r>
              <a:rPr lang="en-GB" b="0" i="0" u="none" strike="noStrike" dirty="0" err="1">
                <a:solidFill>
                  <a:srgbClr val="1F1F1F"/>
                </a:solidFill>
                <a:effectLst/>
                <a:latin typeface="+mj-lt"/>
              </a:rPr>
              <a:t>wrth</a:t>
            </a:r>
            <a:r>
              <a:rPr lang="en-GB" b="0" i="0" u="none" strike="noStrike" dirty="0">
                <a:solidFill>
                  <a:srgbClr val="1F1F1F"/>
                </a:solidFill>
                <a:effectLst/>
                <a:latin typeface="+mj-lt"/>
              </a:rPr>
              <a:t> </a:t>
            </a:r>
            <a:r>
              <a:rPr lang="en-GB" b="0" i="0" u="none" strike="noStrike" dirty="0" err="1">
                <a:solidFill>
                  <a:srgbClr val="1F1F1F"/>
                </a:solidFill>
                <a:effectLst/>
                <a:latin typeface="+mj-lt"/>
              </a:rPr>
              <a:t>iddyn</a:t>
            </a:r>
            <a:r>
              <a:rPr lang="en-GB" b="0" i="0" u="none" strike="noStrike" dirty="0">
                <a:solidFill>
                  <a:srgbClr val="1F1F1F"/>
                </a:solidFill>
                <a:effectLst/>
                <a:latin typeface="+mj-lt"/>
              </a:rPr>
              <a:t> </a:t>
            </a:r>
            <a:r>
              <a:rPr lang="en-GB" b="0" i="0" u="none" strike="noStrike" dirty="0" err="1">
                <a:solidFill>
                  <a:srgbClr val="1F1F1F"/>
                </a:solidFill>
                <a:effectLst/>
                <a:latin typeface="+mj-lt"/>
              </a:rPr>
              <a:t>nhw</a:t>
            </a:r>
            <a:r>
              <a:rPr lang="en-GB" b="0" i="0" u="none" strike="noStrike" dirty="0">
                <a:solidFill>
                  <a:srgbClr val="1F1F1F"/>
                </a:solidFill>
                <a:effectLst/>
                <a:latin typeface="+mj-lt"/>
              </a:rPr>
              <a:t> </a:t>
            </a:r>
            <a:r>
              <a:rPr lang="en-GB" b="0" i="0" u="none" strike="noStrike" dirty="0" err="1">
                <a:solidFill>
                  <a:srgbClr val="1F1F1F"/>
                </a:solidFill>
                <a:effectLst/>
                <a:latin typeface="+mj-lt"/>
              </a:rPr>
              <a:t>ddechrau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addysg</a:t>
            </a:r>
            <a:r>
              <a:rPr lang="en-GB" b="0" i="0" u="none" strike="noStrike" dirty="0">
                <a:solidFill>
                  <a:srgbClr val="1F1F1F"/>
                </a:solidFill>
                <a:effectLst/>
                <a:latin typeface="+mj-lt"/>
              </a:rPr>
              <a:t> </a:t>
            </a:r>
            <a:r>
              <a:rPr lang="en-GB" b="0" i="0" u="none" strike="noStrike" dirty="0" err="1">
                <a:solidFill>
                  <a:srgbClr val="1F1F1F"/>
                </a:solidFill>
                <a:effectLst/>
                <a:latin typeface="+mj-lt"/>
              </a:rPr>
              <a:t>ffurfiol</a:t>
            </a:r>
            <a:r>
              <a:rPr lang="en-GB" b="0" i="0" u="none" strike="noStrike" dirty="0">
                <a:solidFill>
                  <a:srgbClr val="1F1F1F"/>
                </a:solidFill>
                <a:effectLst/>
                <a:latin typeface="+mj-lt"/>
              </a:rPr>
              <a:t>. </a:t>
            </a:r>
            <a:r>
              <a:rPr lang="en-GB" b="0" i="0" u="none" strike="noStrike" dirty="0" err="1">
                <a:solidFill>
                  <a:srgbClr val="1F1F1F"/>
                </a:solidFill>
                <a:effectLst/>
                <a:latin typeface="+mj-lt"/>
              </a:rPr>
              <a:t>Bydd</a:t>
            </a:r>
            <a:r>
              <a:rPr lang="en-GB" b="0" i="0" u="none" strike="noStrike" dirty="0">
                <a:solidFill>
                  <a:srgbClr val="1F1F1F"/>
                </a:solidFill>
                <a:effectLst/>
                <a:latin typeface="+mj-lt"/>
              </a:rPr>
              <a:t> </a:t>
            </a:r>
            <a:r>
              <a:rPr lang="en-GB" b="0" i="0" u="none" strike="noStrike" dirty="0" err="1">
                <a:solidFill>
                  <a:srgbClr val="1F1F1F"/>
                </a:solidFill>
                <a:effectLst/>
                <a:latin typeface="+mj-lt"/>
              </a:rPr>
              <a:t>rhai</a:t>
            </a:r>
            <a:r>
              <a:rPr lang="en-GB" b="0" i="0" u="none" strike="noStrike" dirty="0">
                <a:solidFill>
                  <a:srgbClr val="1F1F1F"/>
                </a:solidFill>
                <a:effectLst/>
                <a:latin typeface="+mj-lt"/>
              </a:rPr>
              <a:t> </a:t>
            </a:r>
            <a:r>
              <a:rPr lang="en-GB" b="0" i="0" u="none" strike="noStrike" dirty="0" err="1">
                <a:solidFill>
                  <a:srgbClr val="1F1F1F"/>
                </a:solidFill>
                <a:effectLst/>
                <a:latin typeface="+mj-lt"/>
              </a:rPr>
              <a:t>wedi</a:t>
            </a:r>
            <a:r>
              <a:rPr lang="en-GB" b="0" i="0" u="none" strike="noStrike" dirty="0">
                <a:solidFill>
                  <a:srgbClr val="1F1F1F"/>
                </a:solidFill>
                <a:effectLst/>
                <a:latin typeface="+mj-lt"/>
              </a:rPr>
              <a:t> </a:t>
            </a:r>
            <a:r>
              <a:rPr lang="en-GB" b="0" i="0" u="none" strike="noStrike" dirty="0" err="1">
                <a:solidFill>
                  <a:srgbClr val="1F1F1F"/>
                </a:solidFill>
                <a:effectLst/>
                <a:latin typeface="+mj-lt"/>
              </a:rPr>
              <a:t>dechrau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adnabod</a:t>
            </a:r>
            <a:r>
              <a:rPr lang="en-GB" b="0" i="0" u="none" strike="noStrike" dirty="0">
                <a:solidFill>
                  <a:srgbClr val="1F1F1F"/>
                </a:solidFill>
                <a:effectLst/>
                <a:latin typeface="+mj-lt"/>
              </a:rPr>
              <a:t> </a:t>
            </a:r>
            <a:r>
              <a:rPr lang="en-GB" b="0" i="0" u="none" strike="noStrike" dirty="0" err="1">
                <a:solidFill>
                  <a:srgbClr val="1F1F1F"/>
                </a:solidFill>
                <a:effectLst/>
                <a:latin typeface="+mj-lt"/>
              </a:rPr>
              <a:t>llythrennau</a:t>
            </a:r>
            <a:r>
              <a:rPr lang="en-GB" b="0" i="0" u="none" strike="noStrike" dirty="0">
                <a:solidFill>
                  <a:srgbClr val="1F1F1F"/>
                </a:solidFill>
                <a:effectLst/>
                <a:latin typeface="+mj-lt"/>
              </a:rPr>
              <a:t> </a:t>
            </a:r>
            <a:r>
              <a:rPr lang="en-GB" b="0" i="0" u="none" strike="noStrike" dirty="0" err="1">
                <a:solidFill>
                  <a:srgbClr val="1F1F1F"/>
                </a:solidFill>
                <a:effectLst/>
                <a:latin typeface="+mj-lt"/>
              </a:rPr>
              <a:t>unigol</a:t>
            </a:r>
            <a:r>
              <a:rPr lang="en-GB" b="0" i="0" u="none" strike="noStrike" dirty="0">
                <a:solidFill>
                  <a:srgbClr val="1F1F1F"/>
                </a:solidFill>
                <a:effectLst/>
                <a:latin typeface="+mj-lt"/>
              </a:rPr>
              <a:t> a </a:t>
            </a:r>
            <a:r>
              <a:rPr lang="en-GB" b="0" i="0" u="none" strike="noStrike" dirty="0" err="1">
                <a:solidFill>
                  <a:srgbClr val="1F1F1F"/>
                </a:solidFill>
                <a:effectLst/>
                <a:latin typeface="+mj-lt"/>
              </a:rPr>
              <a:t>geiriau</a:t>
            </a:r>
            <a:r>
              <a:rPr lang="en-GB" b="0" i="0" u="none" strike="noStrike" dirty="0">
                <a:solidFill>
                  <a:srgbClr val="1F1F1F"/>
                </a:solidFill>
                <a:effectLst/>
                <a:latin typeface="+mj-lt"/>
              </a:rPr>
              <a:t>. </a:t>
            </a:r>
          </a:p>
          <a:p>
            <a:endParaRPr lang="en-GB" dirty="0">
              <a:solidFill>
                <a:srgbClr val="1F1F1F"/>
              </a:solidFill>
              <a:latin typeface="Arial" panose="020B0604020202020204" pitchFamily="34" charset="0"/>
            </a:endParaRPr>
          </a:p>
          <a:p>
            <a:endParaRPr lang="en-US" dirty="0"/>
          </a:p>
        </p:txBody>
      </p:sp>
    </p:spTree>
    <p:extLst>
      <p:ext uri="{BB962C8B-B14F-4D97-AF65-F5344CB8AC3E}">
        <p14:creationId xmlns:p14="http://schemas.microsoft.com/office/powerpoint/2010/main" val="32995971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3130-F810-B858-CE0A-9F88F48611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9F7B12-FBD7-0F14-2018-805038C4028F}"/>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DDE51DEB-6182-F404-4B51-1B10F24C85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EFD93F-9BAC-8FA0-D636-D37B1F4EC7CA}"/>
              </a:ext>
            </a:extLst>
          </p:cNvPr>
          <p:cNvSpPr txBox="1"/>
          <p:nvPr/>
        </p:nvSpPr>
        <p:spPr>
          <a:xfrm>
            <a:off x="0" y="320380"/>
            <a:ext cx="11855302" cy="2169825"/>
          </a:xfrm>
          <a:prstGeom prst="rect">
            <a:avLst/>
          </a:prstGeom>
          <a:noFill/>
        </p:spPr>
        <p:txBody>
          <a:bodyPr wrap="square">
            <a:spAutoFit/>
          </a:bodyPr>
          <a:lstStyle/>
          <a:p>
            <a:pPr algn="l" rtl="0" fontAlgn="base">
              <a:lnSpc>
                <a:spcPct val="150000"/>
              </a:lnSpc>
            </a:pPr>
            <a:r>
              <a:rPr lang="en-GB" sz="1800" b="0" i="1" u="none" strike="noStrike" dirty="0">
                <a:solidFill>
                  <a:srgbClr val="000000"/>
                </a:solidFill>
                <a:effectLst/>
                <a:latin typeface="Calibri" panose="020F0502020204030204" pitchFamily="34" charset="0"/>
              </a:rPr>
              <a:t>”</a:t>
            </a:r>
            <a:r>
              <a:rPr lang="en-GB" sz="1800" b="0" i="1" u="none" strike="noStrike" dirty="0">
                <a:solidFill>
                  <a:srgbClr val="000000"/>
                </a:solidFill>
                <a:effectLst/>
                <a:latin typeface="Comic Sans MS" panose="030F0902030302020204" pitchFamily="66" charset="0"/>
              </a:rPr>
              <a:t>Being able to listen attentively and speak lucidly and understandably, or to use non-verbal communication effectively, are crucial attributes in learning and life more generally. Developing oracy – the capacity to develop and express ideas through speech – is of central importance to both thinking and learning.” </a:t>
            </a:r>
            <a:r>
              <a:rPr lang="en-US" sz="1800" b="0" i="0" dirty="0">
                <a:solidFill>
                  <a:srgbClr val="000000"/>
                </a:solidFill>
                <a:effectLst/>
                <a:latin typeface="Comic Sans MS" panose="030F0902030302020204" pitchFamily="66" charset="0"/>
              </a:rPr>
              <a:t>​</a:t>
            </a:r>
          </a:p>
          <a:p>
            <a:pPr algn="l" rtl="0" fontAlgn="base"/>
            <a:endParaRPr lang="en-US" b="0" i="0" dirty="0">
              <a:solidFill>
                <a:srgbClr val="000000"/>
              </a:solidFill>
              <a:effectLst/>
              <a:latin typeface="Segoe UI" panose="020B0502040204020203" pitchFamily="34" charset="0"/>
            </a:endParaRPr>
          </a:p>
          <a:p>
            <a:pPr algn="r" rtl="0" fontAlgn="base"/>
            <a:r>
              <a:rPr lang="en-GB" sz="1800" b="0" i="0" u="none" strike="noStrike" dirty="0">
                <a:solidFill>
                  <a:srgbClr val="000000"/>
                </a:solidFill>
                <a:effectLst/>
                <a:latin typeface="Comic Sans MS" panose="030F0902030302020204" pitchFamily="66" charset="0"/>
              </a:rPr>
              <a:t>Donaldson (2015)</a:t>
            </a:r>
            <a:r>
              <a:rPr lang="en-US" sz="1800" b="0" i="0" dirty="0">
                <a:solidFill>
                  <a:srgbClr val="000000"/>
                </a:solidFill>
                <a:effectLst/>
                <a:latin typeface="Comic Sans MS" panose="030F0902030302020204" pitchFamily="66" charset="0"/>
              </a:rPr>
              <a:t>​</a:t>
            </a:r>
            <a:endParaRPr lang="en-US" b="0" i="0" dirty="0">
              <a:solidFill>
                <a:srgbClr val="000000"/>
              </a:solidFill>
              <a:effectLst/>
              <a:latin typeface="Segoe UI" panose="020B0502040204020203" pitchFamily="34" charset="0"/>
            </a:endParaRPr>
          </a:p>
          <a:p>
            <a:r>
              <a:rPr lang="en-GB" b="0" i="0" dirty="0">
                <a:solidFill>
                  <a:srgbClr val="000000"/>
                </a:solidFill>
                <a:effectLst/>
                <a:latin typeface="Times"/>
              </a:rPr>
              <a:t> </a:t>
            </a:r>
            <a:endParaRPr lang="en-US" dirty="0"/>
          </a:p>
        </p:txBody>
      </p:sp>
      <p:sp>
        <p:nvSpPr>
          <p:cNvPr id="8" name="TextBox 7">
            <a:extLst>
              <a:ext uri="{FF2B5EF4-FFF2-40B4-BE49-F238E27FC236}">
                <a16:creationId xmlns:a16="http://schemas.microsoft.com/office/drawing/2014/main" id="{E6133A22-6DDE-3821-1767-A2532FCCA3BB}"/>
              </a:ext>
            </a:extLst>
          </p:cNvPr>
          <p:cNvSpPr txBox="1"/>
          <p:nvPr/>
        </p:nvSpPr>
        <p:spPr>
          <a:xfrm>
            <a:off x="0" y="2348438"/>
            <a:ext cx="11855301" cy="2723823"/>
          </a:xfrm>
          <a:prstGeom prst="rect">
            <a:avLst/>
          </a:prstGeom>
          <a:noFill/>
        </p:spPr>
        <p:txBody>
          <a:bodyPr wrap="square">
            <a:spAutoFit/>
          </a:bodyPr>
          <a:lstStyle/>
          <a:p>
            <a:pPr algn="l" rtl="0" fontAlgn="base">
              <a:lnSpc>
                <a:spcPct val="150000"/>
              </a:lnSpc>
            </a:pPr>
            <a:r>
              <a:rPr lang="en-GB" sz="1800" b="0" i="1" u="none" strike="noStrike" dirty="0">
                <a:solidFill>
                  <a:srgbClr val="000000"/>
                </a:solidFill>
                <a:effectLst/>
                <a:latin typeface="Comic Sans MS" panose="030F0902030302020204" pitchFamily="66" charset="0"/>
              </a:rPr>
              <a:t>“Spoken language skills need to be taught, just as pupils are taught the skills of literacy, mathematics, science, and so on. Likewise, they need to be provided with knowledge about spoken language, so that their learning and use of those skills is underpinned by an informed awareness of how spoken language works. Teaching oracy should not be viewed simply as a pedagogical concern: rather, it should also be seen as a curricular concern.”</a:t>
            </a:r>
            <a:r>
              <a:rPr lang="en-US" sz="1800" b="0" i="0" dirty="0">
                <a:solidFill>
                  <a:srgbClr val="000000"/>
                </a:solidFill>
                <a:effectLst/>
                <a:latin typeface="Comic Sans MS" panose="030F0902030302020204" pitchFamily="66" charset="0"/>
              </a:rPr>
              <a:t>​</a:t>
            </a:r>
            <a:endParaRPr lang="en-US"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omic Sans MS" panose="030F0902030302020204" pitchFamily="66" charset="0"/>
              </a:rPr>
              <a:t>​</a:t>
            </a:r>
            <a:endParaRPr lang="en-GB" b="0" i="0" dirty="0">
              <a:solidFill>
                <a:srgbClr val="000000"/>
              </a:solidFill>
              <a:effectLst/>
              <a:latin typeface="Segoe UI" panose="020B0502040204020203" pitchFamily="34" charset="0"/>
            </a:endParaRPr>
          </a:p>
          <a:p>
            <a:pPr algn="r" rtl="0" fontAlgn="base"/>
            <a:r>
              <a:rPr lang="en-GB" sz="1800" b="0" i="0" u="none" strike="noStrike" dirty="0">
                <a:solidFill>
                  <a:srgbClr val="000000"/>
                </a:solidFill>
                <a:effectLst/>
                <a:latin typeface="Comic Sans MS" panose="030F0902030302020204" pitchFamily="66" charset="0"/>
              </a:rPr>
              <a:t>Mercer &amp; Mannion (2018)</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851586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E97D4-F2EE-337A-5933-8BADD24F97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278B80-1635-EF63-BBD7-9B34B134AB4F}"/>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DB2FAA0A-BA1B-6078-EBBD-7F626959E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AE32E2B3-C19F-0542-EA4A-4A582B710E20}"/>
              </a:ext>
            </a:extLst>
          </p:cNvPr>
          <p:cNvSpPr>
            <a:spLocks noGrp="1"/>
          </p:cNvSpPr>
          <p:nvPr/>
        </p:nvSpPr>
        <p:spPr>
          <a:xfrm>
            <a:off x="11865" y="125376"/>
            <a:ext cx="1216827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err="1">
                <a:latin typeface="Comic Sans MS" panose="030F0702030302020204" pitchFamily="66" charset="0"/>
              </a:rPr>
              <a:t>Mae’r</a:t>
            </a:r>
            <a:r>
              <a:rPr lang="en-US" sz="4000" dirty="0">
                <a:latin typeface="Comic Sans MS" panose="030F0702030302020204" pitchFamily="66" charset="0"/>
              </a:rPr>
              <a:t> </a:t>
            </a:r>
            <a:r>
              <a:rPr lang="en-US" sz="4000" dirty="0" err="1">
                <a:latin typeface="Comic Sans MS" panose="030F0702030302020204" pitchFamily="66" charset="0"/>
              </a:rPr>
              <a:t>ffordd</a:t>
            </a:r>
            <a:r>
              <a:rPr lang="en-US" sz="4000" dirty="0">
                <a:latin typeface="Comic Sans MS" panose="030F0702030302020204" pitchFamily="66" charset="0"/>
              </a:rPr>
              <a:t> </a:t>
            </a:r>
            <a:r>
              <a:rPr lang="en-US" sz="4000" dirty="0" err="1">
                <a:latin typeface="Comic Sans MS" panose="030F0702030302020204" pitchFamily="66" charset="0"/>
              </a:rPr>
              <a:t>rydych</a:t>
            </a:r>
            <a:r>
              <a:rPr lang="en-US" sz="4000" dirty="0">
                <a:latin typeface="Comic Sans MS" panose="030F0702030302020204" pitchFamily="66" charset="0"/>
              </a:rPr>
              <a:t> </a:t>
            </a:r>
            <a:r>
              <a:rPr lang="en-US" sz="4000" dirty="0" err="1">
                <a:latin typeface="Comic Sans MS" panose="030F0702030302020204" pitchFamily="66" charset="0"/>
              </a:rPr>
              <a:t>yn</a:t>
            </a:r>
            <a:r>
              <a:rPr lang="en-US" sz="4000" dirty="0">
                <a:latin typeface="Comic Sans MS" panose="030F0702030302020204" pitchFamily="66" charset="0"/>
              </a:rPr>
              <a:t> </a:t>
            </a:r>
            <a:r>
              <a:rPr lang="en-US" sz="4000" dirty="0" err="1">
                <a:solidFill>
                  <a:srgbClr val="FF0000"/>
                </a:solidFill>
                <a:latin typeface="Comic Sans MS" panose="030F0702030302020204" pitchFamily="66" charset="0"/>
              </a:rPr>
              <a:t>siarad</a:t>
            </a:r>
            <a:r>
              <a:rPr lang="en-US" sz="4000" dirty="0">
                <a:latin typeface="Comic Sans MS" panose="030F0702030302020204" pitchFamily="66" charset="0"/>
              </a:rPr>
              <a:t> </a:t>
            </a:r>
            <a:r>
              <a:rPr lang="en-US" sz="4000" dirty="0">
                <a:solidFill>
                  <a:srgbClr val="FF0000"/>
                </a:solidFill>
                <a:latin typeface="Comic Sans MS" panose="030F0702030302020204" pitchFamily="66" charset="0"/>
              </a:rPr>
              <a:t>a </a:t>
            </a:r>
            <a:r>
              <a:rPr lang="en-US" sz="4000" dirty="0" err="1">
                <a:solidFill>
                  <a:srgbClr val="FF0000"/>
                </a:solidFill>
                <a:latin typeface="Comic Sans MS" panose="030F0702030302020204" pitchFamily="66" charset="0"/>
              </a:rPr>
              <a:t>gwrando</a:t>
            </a:r>
            <a:r>
              <a:rPr lang="en-US" sz="4000" dirty="0">
                <a:solidFill>
                  <a:srgbClr val="FF0000"/>
                </a:solidFill>
                <a:latin typeface="Comic Sans MS" panose="030F0702030302020204" pitchFamily="66" charset="0"/>
              </a:rPr>
              <a:t> </a:t>
            </a:r>
            <a:r>
              <a:rPr lang="en-US" sz="4000" dirty="0" err="1">
                <a:latin typeface="Comic Sans MS" panose="030F0702030302020204" pitchFamily="66" charset="0"/>
              </a:rPr>
              <a:t>yn</a:t>
            </a:r>
            <a:r>
              <a:rPr lang="en-US" sz="4000" dirty="0">
                <a:latin typeface="Comic Sans MS" panose="030F0702030302020204" pitchFamily="66" charset="0"/>
              </a:rPr>
              <a:t> </a:t>
            </a:r>
            <a:r>
              <a:rPr lang="en-US" sz="4000" dirty="0" err="1">
                <a:latin typeface="Comic Sans MS" panose="030F0702030302020204" pitchFamily="66" charset="0"/>
              </a:rPr>
              <a:t>gwenud</a:t>
            </a:r>
            <a:r>
              <a:rPr lang="en-US" sz="4000" dirty="0">
                <a:latin typeface="Comic Sans MS" panose="030F0702030302020204" pitchFamily="66" charset="0"/>
              </a:rPr>
              <a:t> </a:t>
            </a:r>
            <a:r>
              <a:rPr lang="en-US" sz="4000" dirty="0" err="1">
                <a:latin typeface="Comic Sans MS" panose="030F0702030302020204" pitchFamily="66" charset="0"/>
              </a:rPr>
              <a:t>gwahaniaeth</a:t>
            </a:r>
            <a:r>
              <a:rPr lang="en-US" sz="4000" dirty="0">
                <a:latin typeface="Comic Sans MS" panose="030F0702030302020204" pitchFamily="66" charset="0"/>
              </a:rPr>
              <a:t> </a:t>
            </a:r>
            <a:r>
              <a:rPr lang="en-US" sz="4000" dirty="0" err="1">
                <a:latin typeface="Comic Sans MS" panose="030F0702030302020204" pitchFamily="66" charset="0"/>
              </a:rPr>
              <a:t>mawr</a:t>
            </a:r>
            <a:r>
              <a:rPr lang="en-US" sz="4000" dirty="0">
                <a:latin typeface="Comic Sans MS" panose="030F0702030302020204" pitchFamily="66" charset="0"/>
              </a:rPr>
              <a:t>…</a:t>
            </a:r>
          </a:p>
        </p:txBody>
      </p:sp>
      <p:sp>
        <p:nvSpPr>
          <p:cNvPr id="6" name="TextBox 1">
            <a:extLst>
              <a:ext uri="{FF2B5EF4-FFF2-40B4-BE49-F238E27FC236}">
                <a16:creationId xmlns:a16="http://schemas.microsoft.com/office/drawing/2014/main" id="{B4AEC3EE-13B4-9E3B-4426-97121F7D1522}"/>
              </a:ext>
            </a:extLst>
          </p:cNvPr>
          <p:cNvSpPr txBox="1"/>
          <p:nvPr/>
        </p:nvSpPr>
        <p:spPr>
          <a:xfrm>
            <a:off x="1577163" y="1743249"/>
            <a:ext cx="9776637" cy="295600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GB" sz="1800" b="1" i="0" u="none" strike="noStrike" dirty="0" err="1">
                <a:solidFill>
                  <a:srgbClr val="FF0000"/>
                </a:solidFill>
                <a:effectLst/>
                <a:latin typeface="Comic Sans MS" panose="030F0902030302020204" pitchFamily="66" charset="0"/>
              </a:rPr>
              <a:t>Gwrando</a:t>
            </a:r>
            <a:r>
              <a:rPr lang="en-GB" sz="1800" b="0" i="0" u="none" strike="noStrike" dirty="0">
                <a:solidFill>
                  <a:srgbClr val="FF0000"/>
                </a:solidFill>
                <a:effectLst/>
                <a:latin typeface="Comic Sans MS" panose="030F0902030302020204" pitchFamily="66" charset="0"/>
              </a:rPr>
              <a:t>:</a:t>
            </a:r>
            <a:r>
              <a:rPr lang="en-GB" sz="1800" b="0" i="0" u="none" strike="noStrike" dirty="0">
                <a:solidFill>
                  <a:srgbClr val="000000"/>
                </a:solidFill>
                <a:effectLst/>
                <a:latin typeface="Comic Sans MS" panose="030F0902030302020204" pitchFamily="66" charset="0"/>
              </a:rPr>
              <a:t> </a:t>
            </a:r>
            <a:r>
              <a:rPr lang="cy-GB" dirty="0"/>
              <a:t>RHAID I CHI WRANDO. Os byddwch chi’n cymryd yr awenau gan y plentyn drwy godi ffocws sylw y plentyn, yna mae’r plentyn yn datblygu geirfa yn gyflymach na phe baech chi’n ceisio symud sylw’r plentyn at rywbeth gwahanol.</a:t>
            </a:r>
          </a:p>
          <a:p>
            <a:pPr algn="l" rtl="0" fontAlgn="base">
              <a:lnSpc>
                <a:spcPct val="150000"/>
              </a:lnSpc>
            </a:pPr>
            <a:r>
              <a:rPr lang="en-GB" sz="1800" b="0" i="0" dirty="0">
                <a:solidFill>
                  <a:srgbClr val="000000"/>
                </a:solidFill>
                <a:effectLst/>
                <a:latin typeface="Comic Sans MS" panose="030F0902030302020204" pitchFamily="66" charset="0"/>
              </a:rPr>
              <a:t>​</a:t>
            </a:r>
            <a:endParaRPr lang="en-GB" b="0" i="0" dirty="0">
              <a:solidFill>
                <a:srgbClr val="000000"/>
              </a:solidFill>
              <a:effectLst/>
              <a:latin typeface="Segoe UI" panose="020B0502040204020203" pitchFamily="34" charset="0"/>
            </a:endParaRPr>
          </a:p>
          <a:p>
            <a:pPr algn="l" rtl="0" fontAlgn="base">
              <a:lnSpc>
                <a:spcPct val="150000"/>
              </a:lnSpc>
            </a:pPr>
            <a:r>
              <a:rPr lang="en-GB" b="1" dirty="0">
                <a:solidFill>
                  <a:srgbClr val="FF0000"/>
                </a:solidFill>
                <a:latin typeface="Comic Sans MS" panose="030F0902030302020204" pitchFamily="66" charset="0"/>
              </a:rPr>
              <a:t>Ail-</a:t>
            </a:r>
            <a:r>
              <a:rPr lang="en-GB" b="1" dirty="0" err="1">
                <a:solidFill>
                  <a:srgbClr val="FF0000"/>
                </a:solidFill>
                <a:latin typeface="Comic Sans MS" panose="030F0902030302020204" pitchFamily="66" charset="0"/>
              </a:rPr>
              <a:t>ddweud</a:t>
            </a:r>
            <a:r>
              <a:rPr lang="en-GB" sz="1800" b="0" i="0" u="none" strike="noStrike" dirty="0">
                <a:solidFill>
                  <a:srgbClr val="000000"/>
                </a:solidFill>
                <a:effectLst/>
                <a:latin typeface="Comic Sans MS" panose="030F0902030302020204" pitchFamily="66" charset="0"/>
              </a:rPr>
              <a:t>: </a:t>
            </a:r>
            <a:r>
              <a:rPr lang="cy-GB" dirty="0"/>
              <a:t>ailadroddwch yn ôl yn y ffurf gywir ond peidiwch â chywiro lleferydd y plentyn.</a:t>
            </a:r>
          </a:p>
          <a:p>
            <a:pPr algn="l" rtl="0" fontAlgn="base">
              <a:lnSpc>
                <a:spcPct val="150000"/>
              </a:lnSpc>
            </a:pPr>
            <a:r>
              <a:rPr lang="en-GB" sz="1800" b="0" i="0" dirty="0">
                <a:solidFill>
                  <a:srgbClr val="000000"/>
                </a:solidFill>
                <a:effectLst/>
                <a:latin typeface="Comic Sans MS" panose="030F0902030302020204" pitchFamily="66" charset="0"/>
              </a:rPr>
              <a:t>​</a:t>
            </a:r>
            <a:endParaRPr lang="en-GB" b="0" i="0" dirty="0">
              <a:solidFill>
                <a:srgbClr val="000000"/>
              </a:solidFill>
              <a:effectLst/>
              <a:latin typeface="Segoe UI" panose="020B0502040204020203" pitchFamily="34" charset="0"/>
            </a:endParaRPr>
          </a:p>
          <a:p>
            <a:pPr algn="l" rtl="0" fontAlgn="base">
              <a:lnSpc>
                <a:spcPct val="150000"/>
              </a:lnSpc>
            </a:pPr>
            <a:r>
              <a:rPr lang="en-GB" sz="1800" b="1" i="0" u="none" strike="noStrike" dirty="0" err="1">
                <a:solidFill>
                  <a:srgbClr val="FF0000"/>
                </a:solidFill>
                <a:effectLst/>
                <a:latin typeface="Comic Sans MS" panose="030F0902030302020204" pitchFamily="66" charset="0"/>
              </a:rPr>
              <a:t>Ehangu</a:t>
            </a:r>
            <a:r>
              <a:rPr lang="en-GB" sz="1800" b="1" i="0" u="none" strike="noStrike" dirty="0">
                <a:solidFill>
                  <a:srgbClr val="000000"/>
                </a:solidFill>
                <a:effectLst/>
                <a:latin typeface="Comic Sans MS" panose="030F0902030302020204" pitchFamily="66" charset="0"/>
              </a:rPr>
              <a:t>:</a:t>
            </a:r>
            <a:r>
              <a:rPr lang="en-GB" sz="1800" b="0" i="0" u="none" strike="noStrike" dirty="0">
                <a:solidFill>
                  <a:srgbClr val="000000"/>
                </a:solidFill>
                <a:effectLst/>
                <a:latin typeface="Comic Sans MS" panose="030F0902030302020204" pitchFamily="66" charset="0"/>
              </a:rPr>
              <a:t> </a:t>
            </a:r>
            <a:r>
              <a:rPr lang="cy-GB" dirty="0"/>
              <a:t> rhoi sylwadau ar yr hyn y mae’r plentyn yn ei wneud/yn ei ddweud gydag ymateb estynedig.</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92626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581F-BECE-B8B5-ABE4-A41D195D2C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7E786A-4329-6BB3-207A-09BDDC10D23E}"/>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2CEBE738-34A1-C0EC-CCBD-9E3DB404B2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33794" name="Picture 2">
            <a:extLst>
              <a:ext uri="{FF2B5EF4-FFF2-40B4-BE49-F238E27FC236}">
                <a16:creationId xmlns:a16="http://schemas.microsoft.com/office/drawing/2014/main" id="{52CF79D6-AB2F-12C5-098D-FDA2684284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052" y="1476280"/>
            <a:ext cx="6440114" cy="327996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3CC821B-16FE-6F35-415D-C289D6777258}"/>
              </a:ext>
            </a:extLst>
          </p:cNvPr>
          <p:cNvSpPr>
            <a:spLocks noGrp="1"/>
          </p:cNvSpPr>
          <p:nvPr/>
        </p:nvSpPr>
        <p:spPr>
          <a:xfrm>
            <a:off x="157184" y="15780"/>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Comic Sans MS" panose="030F0702030302020204" pitchFamily="66" charset="0"/>
              </a:rPr>
              <a:t>… </a:t>
            </a:r>
            <a:r>
              <a:rPr lang="en-US" dirty="0" err="1">
                <a:latin typeface="Comic Sans MS" panose="030F0702030302020204" pitchFamily="66" charset="0"/>
              </a:rPr>
              <a:t>ond</a:t>
            </a:r>
            <a:r>
              <a:rPr lang="en-US" dirty="0">
                <a:latin typeface="Comic Sans MS" panose="030F0702030302020204" pitchFamily="66" charset="0"/>
              </a:rPr>
              <a:t> </a:t>
            </a:r>
            <a:r>
              <a:rPr lang="en-US" dirty="0" err="1">
                <a:latin typeface="Comic Sans MS" panose="030F0702030302020204" pitchFamily="66" charset="0"/>
              </a:rPr>
              <a:t>mae’r</a:t>
            </a:r>
            <a:r>
              <a:rPr lang="en-US" dirty="0">
                <a:latin typeface="Comic Sans MS" panose="030F0702030302020204" pitchFamily="66" charset="0"/>
              </a:rPr>
              <a:t> </a:t>
            </a:r>
            <a:r>
              <a:rPr lang="en-US" dirty="0" err="1">
                <a:latin typeface="Comic Sans MS" panose="030F0702030302020204" pitchFamily="66" charset="0"/>
              </a:rPr>
              <a:t>ffordd</a:t>
            </a:r>
            <a:r>
              <a:rPr lang="en-US" dirty="0">
                <a:latin typeface="Comic Sans MS" panose="030F0702030302020204" pitchFamily="66" charset="0"/>
              </a:rPr>
              <a:t> </a:t>
            </a:r>
            <a:r>
              <a:rPr lang="en-US" dirty="0" err="1">
                <a:latin typeface="Comic Sans MS" panose="030F0702030302020204" pitchFamily="66" charset="0"/>
              </a:rPr>
              <a:t>rydych</a:t>
            </a:r>
            <a:r>
              <a:rPr lang="en-US" dirty="0">
                <a:latin typeface="Comic Sans MS" panose="030F0702030302020204" pitchFamily="66" charset="0"/>
              </a:rPr>
              <a:t> </a:t>
            </a:r>
            <a:r>
              <a:rPr lang="en-US" dirty="0">
                <a:solidFill>
                  <a:srgbClr val="FF0000"/>
                </a:solidFill>
                <a:latin typeface="Comic Sans MS" panose="030F0702030302020204" pitchFamily="66" charset="0"/>
              </a:rPr>
              <a:t>CHI</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a:t>
            </a:r>
            <a:r>
              <a:rPr lang="en-US" dirty="0" err="1">
                <a:solidFill>
                  <a:srgbClr val="00B050"/>
                </a:solidFill>
                <a:latin typeface="Comic Sans MS" panose="030F0702030302020204" pitchFamily="66" charset="0"/>
              </a:rPr>
              <a:t>siarad</a:t>
            </a:r>
            <a:r>
              <a:rPr lang="en-US" dirty="0">
                <a:solidFill>
                  <a:srgbClr val="00B050"/>
                </a:solidFill>
                <a:latin typeface="Comic Sans MS" panose="030F0702030302020204" pitchFamily="66" charset="0"/>
              </a:rPr>
              <a:t> a </a:t>
            </a:r>
            <a:r>
              <a:rPr lang="en-US" dirty="0" err="1">
                <a:solidFill>
                  <a:srgbClr val="00B050"/>
                </a:solidFill>
                <a:latin typeface="Comic Sans MS" panose="030F0702030302020204" pitchFamily="66" charset="0"/>
              </a:rPr>
              <a:t>gwrando</a:t>
            </a:r>
            <a:r>
              <a:rPr lang="en-US" dirty="0">
                <a:latin typeface="Comic Sans MS" panose="030F0702030302020204" pitchFamily="66" charset="0"/>
              </a:rPr>
              <a:t> </a:t>
            </a:r>
            <a:r>
              <a:rPr lang="en-US" dirty="0" err="1">
                <a:latin typeface="Comic Sans MS" panose="030F0702030302020204" pitchFamily="66" charset="0"/>
              </a:rPr>
              <a:t>yn</a:t>
            </a:r>
            <a:r>
              <a:rPr lang="en-US" dirty="0">
                <a:latin typeface="Comic Sans MS" panose="030F0702030302020204" pitchFamily="66" charset="0"/>
              </a:rPr>
              <a:t> </a:t>
            </a:r>
            <a:r>
              <a:rPr lang="en-US" dirty="0" err="1">
                <a:latin typeface="Comic Sans MS" panose="030F0702030302020204" pitchFamily="66" charset="0"/>
              </a:rPr>
              <a:t>gallu</a:t>
            </a:r>
            <a:r>
              <a:rPr lang="en-US" dirty="0">
                <a:latin typeface="Comic Sans MS" panose="030F0702030302020204" pitchFamily="66" charset="0"/>
              </a:rPr>
              <a:t> </a:t>
            </a:r>
            <a:r>
              <a:rPr lang="en-US" dirty="0" err="1">
                <a:latin typeface="Comic Sans MS" panose="030F0702030302020204" pitchFamily="66" charset="0"/>
              </a:rPr>
              <a:t>cael</a:t>
            </a:r>
            <a:r>
              <a:rPr lang="en-US" dirty="0">
                <a:latin typeface="Comic Sans MS" panose="030F0702030302020204" pitchFamily="66" charset="0"/>
              </a:rPr>
              <a:t> </a:t>
            </a:r>
            <a:r>
              <a:rPr lang="en-US" dirty="0" err="1">
                <a:latin typeface="Comic Sans MS" panose="030F0702030302020204" pitchFamily="66" charset="0"/>
              </a:rPr>
              <a:t>mwy</a:t>
            </a:r>
            <a:r>
              <a:rPr lang="en-US" dirty="0">
                <a:latin typeface="Comic Sans MS" panose="030F0702030302020204" pitchFamily="66" charset="0"/>
              </a:rPr>
              <a:t> o </a:t>
            </a:r>
            <a:r>
              <a:rPr lang="en-US" dirty="0" err="1">
                <a:latin typeface="Comic Sans MS" panose="030F0702030302020204" pitchFamily="66" charset="0"/>
              </a:rPr>
              <a:t>effaith</a:t>
            </a:r>
            <a:r>
              <a:rPr lang="en-US" dirty="0">
                <a:latin typeface="Comic Sans MS" panose="030F0702030302020204" pitchFamily="66" charset="0"/>
              </a:rPr>
              <a:t>!</a:t>
            </a:r>
          </a:p>
        </p:txBody>
      </p:sp>
      <p:sp>
        <p:nvSpPr>
          <p:cNvPr id="6" name="TextBox 1">
            <a:extLst>
              <a:ext uri="{FF2B5EF4-FFF2-40B4-BE49-F238E27FC236}">
                <a16:creationId xmlns:a16="http://schemas.microsoft.com/office/drawing/2014/main" id="{E0413069-FDAF-F18D-D774-FB635C068743}"/>
              </a:ext>
            </a:extLst>
          </p:cNvPr>
          <p:cNvSpPr txBox="1"/>
          <p:nvPr/>
        </p:nvSpPr>
        <p:spPr>
          <a:xfrm>
            <a:off x="6782740" y="1141133"/>
            <a:ext cx="5050343" cy="461684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anose="020B0604020202020204" pitchFamily="34" charset="0"/>
              <a:buChar char="•"/>
            </a:pPr>
            <a:r>
              <a:rPr lang="cy-GB" dirty="0">
                <a:latin typeface="Comic Sans MS" panose="030F0702030302020204" pitchFamily="66" charset="0"/>
              </a:rPr>
              <a:t>Mae'n dechrau gyda bachgen yn mynd ar fws ysgol. </a:t>
            </a:r>
          </a:p>
          <a:p>
            <a:pPr marL="285750" indent="-285750">
              <a:lnSpc>
                <a:spcPct val="150000"/>
              </a:lnSpc>
              <a:buFont typeface="Arial" panose="020B0604020202020204" pitchFamily="34" charset="0"/>
              <a:buChar char="•"/>
            </a:pPr>
            <a:r>
              <a:rPr lang="cy-GB" dirty="0">
                <a:latin typeface="Comic Sans MS" panose="030F0702030302020204" pitchFamily="66" charset="0"/>
              </a:rPr>
              <a:t>Ar ôl gwylio'r fideo, trafodwch gyda'ch grŵp y negeseuon a gymerwyd gennych o'r fideo. </a:t>
            </a:r>
          </a:p>
          <a:p>
            <a:pPr marL="285750" indent="-285750">
              <a:lnSpc>
                <a:spcPct val="150000"/>
              </a:lnSpc>
              <a:buFont typeface="Arial" panose="020B0604020202020204" pitchFamily="34" charset="0"/>
              <a:buChar char="•"/>
            </a:pPr>
            <a:r>
              <a:rPr lang="cy-GB" dirty="0">
                <a:latin typeface="Comic Sans MS" panose="030F0702030302020204" pitchFamily="66" charset="0"/>
              </a:rPr>
              <a:t>Penderfynwch ar 5 neges allweddol y byddech chi’n eu rhoi i athrawon eraill am y ffordd maen nhw’n defnyddio iaith eiriol a di-eiriau, a’r ffordd maen nhw’n ymddwyn tuag at ddisgyblion os ydyn nhw am annog plant sy’n ddysgwyr uchelgeisiol, galluog.</a:t>
            </a:r>
            <a:endParaRPr lang="en-US" dirty="0">
              <a:latin typeface="Comic Sans MS" panose="030F0702030302020204" pitchFamily="66" charset="0"/>
            </a:endParaRPr>
          </a:p>
        </p:txBody>
      </p:sp>
      <p:sp>
        <p:nvSpPr>
          <p:cNvPr id="7" name="TextBox 1">
            <a:extLst>
              <a:ext uri="{FF2B5EF4-FFF2-40B4-BE49-F238E27FC236}">
                <a16:creationId xmlns:a16="http://schemas.microsoft.com/office/drawing/2014/main" id="{E077E268-5002-10C2-0761-B1426CA65036}"/>
              </a:ext>
            </a:extLst>
          </p:cNvPr>
          <p:cNvSpPr txBox="1"/>
          <p:nvPr/>
        </p:nvSpPr>
        <p:spPr>
          <a:xfrm>
            <a:off x="2871955" y="5012388"/>
            <a:ext cx="199892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hlinkClick r:id="rId4"/>
              </a:rPr>
              <a:t>Meddyliwch!</a:t>
            </a:r>
            <a:endParaRPr lang="en-US" dirty="0"/>
          </a:p>
        </p:txBody>
      </p:sp>
    </p:spTree>
    <p:extLst>
      <p:ext uri="{BB962C8B-B14F-4D97-AF65-F5344CB8AC3E}">
        <p14:creationId xmlns:p14="http://schemas.microsoft.com/office/powerpoint/2010/main" val="29269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00093-3579-EEC9-FD4E-6063E5E85BC1}"/>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9F78ACDA-3705-9CCF-BBAE-FB1ECF72A2BA}"/>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0B3DBEEB-071D-D570-E98B-BE8C49A6D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570BC6F7-7FA4-DF59-6DC9-AD5FF61A6A28}"/>
              </a:ext>
            </a:extLst>
          </p:cNvPr>
          <p:cNvSpPr>
            <a:spLocks noGrp="1"/>
          </p:cNvSpPr>
          <p:nvPr/>
        </p:nvSpPr>
        <p:spPr>
          <a:xfrm>
            <a:off x="166259" y="1573047"/>
            <a:ext cx="11898361"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err="1">
                <a:latin typeface="Comic Sans MS" panose="030F0702030302020204" pitchFamily="66" charset="0"/>
              </a:rPr>
              <a:t>Nodwch</a:t>
            </a:r>
            <a:r>
              <a:rPr lang="en-US" sz="3200" dirty="0">
                <a:latin typeface="Comic Sans MS" panose="030F0702030302020204" pitchFamily="66" charset="0"/>
              </a:rPr>
              <a:t> </a:t>
            </a:r>
            <a:r>
              <a:rPr lang="en-US" sz="3200" dirty="0" err="1">
                <a:latin typeface="Comic Sans MS" panose="030F0702030302020204" pitchFamily="66" charset="0"/>
              </a:rPr>
              <a:t>cymaint</a:t>
            </a:r>
            <a:r>
              <a:rPr lang="en-US" sz="3200" dirty="0">
                <a:latin typeface="Comic Sans MS" panose="030F0702030302020204" pitchFamily="66" charset="0"/>
              </a:rPr>
              <a:t> o </a:t>
            </a:r>
            <a:r>
              <a:rPr lang="en-US" sz="3200" dirty="0" err="1">
                <a:latin typeface="Comic Sans MS" panose="030F0702030302020204" pitchFamily="66" charset="0"/>
              </a:rPr>
              <a:t>wahanol</a:t>
            </a:r>
            <a:r>
              <a:rPr lang="en-US" sz="3200" dirty="0">
                <a:latin typeface="Comic Sans MS" panose="030F0702030302020204" pitchFamily="66" charset="0"/>
              </a:rPr>
              <a:t> </a:t>
            </a:r>
            <a:r>
              <a:rPr lang="en-US" sz="3200" dirty="0" err="1">
                <a:latin typeface="Comic Sans MS" panose="030F0702030302020204" pitchFamily="66" charset="0"/>
              </a:rPr>
              <a:t>ffyrdd</a:t>
            </a:r>
            <a:r>
              <a:rPr lang="en-US" sz="3200" dirty="0">
                <a:latin typeface="Comic Sans MS" panose="030F0702030302020204" pitchFamily="66" charset="0"/>
              </a:rPr>
              <a:t> i </a:t>
            </a:r>
            <a:r>
              <a:rPr lang="en-US" sz="3200" dirty="0" err="1">
                <a:latin typeface="Comic Sans MS" panose="030F0702030302020204" pitchFamily="66" charset="0"/>
              </a:rPr>
              <a:t>ddatblygu</a:t>
            </a:r>
            <a:r>
              <a:rPr lang="en-US" sz="3200" dirty="0">
                <a:latin typeface="Comic Sans MS" panose="030F0702030302020204" pitchFamily="66" charset="0"/>
              </a:rPr>
              <a:t> </a:t>
            </a:r>
            <a:r>
              <a:rPr lang="en-US" sz="3200" dirty="0" err="1">
                <a:latin typeface="Comic Sans MS" panose="030F0702030302020204" pitchFamily="66" charset="0"/>
              </a:rPr>
              <a:t>llafaredd</a:t>
            </a:r>
            <a:r>
              <a:rPr lang="en-US" sz="3200" dirty="0">
                <a:latin typeface="Comic Sans MS" panose="030F0702030302020204" pitchFamily="66" charset="0"/>
              </a:rPr>
              <a:t> </a:t>
            </a:r>
            <a:r>
              <a:rPr lang="en-US" sz="3200" dirty="0" err="1">
                <a:latin typeface="Comic Sans MS" panose="030F0702030302020204" pitchFamily="66" charset="0"/>
              </a:rPr>
              <a:t>yn</a:t>
            </a:r>
            <a:r>
              <a:rPr lang="en-US" sz="3200" dirty="0">
                <a:latin typeface="Comic Sans MS" panose="030F0702030302020204" pitchFamily="66" charset="0"/>
              </a:rPr>
              <a:t> </a:t>
            </a:r>
            <a:r>
              <a:rPr lang="en-US" sz="3200" dirty="0" err="1">
                <a:latin typeface="Comic Sans MS" panose="030F0702030302020204" pitchFamily="66" charset="0"/>
              </a:rPr>
              <a:t>ddyddiol</a:t>
            </a:r>
            <a:r>
              <a:rPr lang="en-US" sz="3200" dirty="0">
                <a:latin typeface="Comic Sans MS" panose="030F0702030302020204" pitchFamily="66" charset="0"/>
              </a:rPr>
              <a:t> o </a:t>
            </a:r>
            <a:r>
              <a:rPr lang="en-US" sz="3200" dirty="0" err="1">
                <a:latin typeface="Comic Sans MS" panose="030F0702030302020204" pitchFamily="66" charset="0"/>
              </a:rPr>
              <a:t>fewn</a:t>
            </a:r>
            <a:r>
              <a:rPr lang="en-US" sz="3200" dirty="0">
                <a:latin typeface="Comic Sans MS" panose="030F0702030302020204" pitchFamily="66" charset="0"/>
              </a:rPr>
              <a:t> y </a:t>
            </a:r>
            <a:r>
              <a:rPr lang="en-US" sz="3200" dirty="0" err="1">
                <a:latin typeface="Comic Sans MS" panose="030F0702030302020204" pitchFamily="66" charset="0"/>
              </a:rPr>
              <a:t>dosbarth</a:t>
            </a:r>
            <a:r>
              <a:rPr lang="en-US" sz="3200" dirty="0">
                <a:latin typeface="Comic Sans MS" panose="030F0702030302020204" pitchFamily="66" charset="0"/>
              </a:rPr>
              <a:t>.</a:t>
            </a:r>
          </a:p>
          <a:p>
            <a:endParaRPr lang="en-US" sz="3200" dirty="0">
              <a:latin typeface="Comic Sans MS" panose="030F0702030302020204" pitchFamily="66" charset="0"/>
            </a:endParaRPr>
          </a:p>
          <a:p>
            <a:endParaRPr lang="en-US" sz="3200" dirty="0">
              <a:latin typeface="Comic Sans MS" panose="030F0702030302020204" pitchFamily="66" charset="0"/>
            </a:endParaRPr>
          </a:p>
          <a:p>
            <a:r>
              <a:rPr lang="en-US" sz="3200" dirty="0">
                <a:latin typeface="Comic Sans MS" panose="030F0702030302020204" pitchFamily="66" charset="0"/>
              </a:rPr>
              <a:t>Beth </a:t>
            </a:r>
            <a:r>
              <a:rPr lang="en-US" sz="3200" dirty="0" err="1">
                <a:latin typeface="Comic Sans MS" panose="030F0702030302020204" pitchFamily="66" charset="0"/>
              </a:rPr>
              <a:t>sydd</a:t>
            </a:r>
            <a:r>
              <a:rPr lang="en-US" sz="3200" dirty="0">
                <a:latin typeface="Comic Sans MS" panose="030F0702030302020204" pitchFamily="66" charset="0"/>
              </a:rPr>
              <a:t> </a:t>
            </a:r>
            <a:r>
              <a:rPr lang="en-US" sz="3200" dirty="0" err="1">
                <a:latin typeface="Comic Sans MS" panose="030F0702030302020204" pitchFamily="66" charset="0"/>
              </a:rPr>
              <a:t>angen</a:t>
            </a:r>
            <a:r>
              <a:rPr lang="en-US" sz="3200" dirty="0">
                <a:latin typeface="Comic Sans MS" panose="030F0702030302020204" pitchFamily="66" charset="0"/>
              </a:rPr>
              <a:t> </a:t>
            </a:r>
            <a:r>
              <a:rPr lang="en-US" sz="3200" dirty="0" err="1">
                <a:latin typeface="Comic Sans MS" panose="030F0702030302020204" pitchFamily="66" charset="0"/>
              </a:rPr>
              <a:t>sicrhau</a:t>
            </a:r>
            <a:r>
              <a:rPr lang="en-US" sz="3200" dirty="0">
                <a:latin typeface="Comic Sans MS" panose="030F0702030302020204" pitchFamily="66" charset="0"/>
              </a:rPr>
              <a:t> </a:t>
            </a:r>
            <a:r>
              <a:rPr lang="en-US" sz="3200" dirty="0" err="1">
                <a:latin typeface="Comic Sans MS" panose="030F0702030302020204" pitchFamily="66" charset="0"/>
              </a:rPr>
              <a:t>wrth</a:t>
            </a:r>
            <a:r>
              <a:rPr lang="en-US" sz="3200" dirty="0">
                <a:latin typeface="Comic Sans MS" panose="030F0702030302020204" pitchFamily="66" charset="0"/>
              </a:rPr>
              <a:t> </a:t>
            </a:r>
            <a:r>
              <a:rPr lang="en-US" sz="3200" dirty="0" err="1">
                <a:latin typeface="Comic Sans MS" panose="030F0702030302020204" pitchFamily="66" charset="0"/>
              </a:rPr>
              <a:t>ddatblygu</a:t>
            </a:r>
            <a:r>
              <a:rPr lang="en-US" sz="3200" dirty="0">
                <a:latin typeface="Comic Sans MS" panose="030F0702030302020204" pitchFamily="66" charset="0"/>
              </a:rPr>
              <a:t> </a:t>
            </a:r>
            <a:r>
              <a:rPr lang="en-US" sz="3200" dirty="0" err="1">
                <a:latin typeface="Comic Sans MS" panose="030F0702030302020204" pitchFamily="66" charset="0"/>
              </a:rPr>
              <a:t>llafaredd</a:t>
            </a:r>
            <a:r>
              <a:rPr lang="en-US" sz="3200" dirty="0">
                <a:latin typeface="Comic Sans MS" panose="030F0702030302020204" pitchFamily="66" charset="0"/>
              </a:rPr>
              <a:t> </a:t>
            </a:r>
            <a:r>
              <a:rPr lang="en-US" sz="3200" dirty="0" err="1">
                <a:latin typeface="Comic Sans MS" panose="030F0702030302020204" pitchFamily="66" charset="0"/>
              </a:rPr>
              <a:t>yn</a:t>
            </a:r>
            <a:r>
              <a:rPr lang="en-US" sz="3200" dirty="0">
                <a:latin typeface="Comic Sans MS" panose="030F0702030302020204" pitchFamily="66" charset="0"/>
              </a:rPr>
              <a:t> y </a:t>
            </a:r>
            <a:r>
              <a:rPr lang="en-US" sz="3200" dirty="0" err="1">
                <a:latin typeface="Comic Sans MS" panose="030F0702030302020204" pitchFamily="66" charset="0"/>
              </a:rPr>
              <a:t>dosbarth</a:t>
            </a:r>
            <a:r>
              <a:rPr lang="en-US" sz="3200" dirty="0">
                <a:latin typeface="Comic Sans MS" panose="030F0702030302020204" pitchFamily="66" charset="0"/>
              </a:rPr>
              <a:t>?</a:t>
            </a:r>
          </a:p>
        </p:txBody>
      </p:sp>
      <p:sp>
        <p:nvSpPr>
          <p:cNvPr id="8" name="TextBox 7">
            <a:extLst>
              <a:ext uri="{FF2B5EF4-FFF2-40B4-BE49-F238E27FC236}">
                <a16:creationId xmlns:a16="http://schemas.microsoft.com/office/drawing/2014/main" id="{B55C9A4B-0FE1-E4A3-2C06-900E02B8E673}"/>
              </a:ext>
            </a:extLst>
          </p:cNvPr>
          <p:cNvSpPr txBox="1"/>
          <p:nvPr/>
        </p:nvSpPr>
        <p:spPr>
          <a:xfrm>
            <a:off x="266131" y="177421"/>
            <a:ext cx="5431809" cy="707886"/>
          </a:xfrm>
          <a:prstGeom prst="rect">
            <a:avLst/>
          </a:prstGeom>
          <a:noFill/>
        </p:spPr>
        <p:txBody>
          <a:bodyPr wrap="square" rtlCol="0">
            <a:spAutoFit/>
          </a:bodyPr>
          <a:lstStyle/>
          <a:p>
            <a:r>
              <a:rPr lang="en-GB" sz="4000" dirty="0" err="1">
                <a:latin typeface="Comic Sans MS" panose="030F0702030302020204" pitchFamily="66" charset="0"/>
              </a:rPr>
              <a:t>Dewch</a:t>
            </a:r>
            <a:r>
              <a:rPr lang="en-GB" sz="4000" dirty="0">
                <a:latin typeface="Comic Sans MS" panose="030F0702030302020204" pitchFamily="66" charset="0"/>
              </a:rPr>
              <a:t> </a:t>
            </a:r>
            <a:r>
              <a:rPr lang="en-GB" sz="4000" dirty="0" err="1">
                <a:latin typeface="Comic Sans MS" panose="030F0702030302020204" pitchFamily="66" charset="0"/>
              </a:rPr>
              <a:t>i</a:t>
            </a:r>
            <a:r>
              <a:rPr lang="en-GB" sz="4000" dirty="0">
                <a:latin typeface="Comic Sans MS" panose="030F0702030302020204" pitchFamily="66" charset="0"/>
              </a:rPr>
              <a:t> </a:t>
            </a:r>
            <a:r>
              <a:rPr lang="en-GB" sz="4000" dirty="0" err="1">
                <a:latin typeface="Comic Sans MS" panose="030F0702030302020204" pitchFamily="66" charset="0"/>
              </a:rPr>
              <a:t>feddwl</a:t>
            </a:r>
            <a:r>
              <a:rPr lang="en-GB" sz="4000" dirty="0">
                <a:latin typeface="Comic Sans MS" panose="030F0702030302020204" pitchFamily="66" charset="0"/>
              </a:rPr>
              <a:t> …</a:t>
            </a:r>
          </a:p>
        </p:txBody>
      </p:sp>
      <p:pic>
        <p:nvPicPr>
          <p:cNvPr id="32770" name="Picture 2" descr="A blue liquid in a hourglass&#10;&#10;Description automatically generated">
            <a:extLst>
              <a:ext uri="{FF2B5EF4-FFF2-40B4-BE49-F238E27FC236}">
                <a16:creationId xmlns:a16="http://schemas.microsoft.com/office/drawing/2014/main" id="{EE9737A5-03FD-9167-81AA-6D0CA162B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38194" y="177421"/>
            <a:ext cx="690788" cy="1260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907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8ACA0-6AE0-5E92-A923-1AB4795A03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17E6FC-5767-D770-E5CA-F58276668611}"/>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0A5F6543-5D5E-8C0B-9071-BA7D89A45E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31746" name="Picture 2" descr="A cartoon of a person thinking&#10;&#10;Description automatically generated">
            <a:extLst>
              <a:ext uri="{FF2B5EF4-FFF2-40B4-BE49-F238E27FC236}">
                <a16:creationId xmlns:a16="http://schemas.microsoft.com/office/drawing/2014/main" id="{FAAD9B48-8194-6158-5E0D-09CF80F84D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5402" y="1589"/>
            <a:ext cx="10076597" cy="56654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76C6F8D-0B3C-5557-0A9C-1F040D8AB2FC}"/>
              </a:ext>
            </a:extLst>
          </p:cNvPr>
          <p:cNvSpPr txBox="1"/>
          <p:nvPr/>
        </p:nvSpPr>
        <p:spPr>
          <a:xfrm rot="20211442">
            <a:off x="40941" y="2129051"/>
            <a:ext cx="3022979" cy="707886"/>
          </a:xfrm>
          <a:prstGeom prst="rect">
            <a:avLst/>
          </a:prstGeom>
          <a:noFill/>
        </p:spPr>
        <p:txBody>
          <a:bodyPr wrap="square" rtlCol="0">
            <a:spAutoFit/>
          </a:bodyPr>
          <a:lstStyle/>
          <a:p>
            <a:r>
              <a:rPr lang="en-GB" sz="4000" dirty="0" err="1">
                <a:latin typeface="Comic Sans MS" panose="030F0702030302020204" pitchFamily="66" charset="0"/>
              </a:rPr>
              <a:t>Syniadau</a:t>
            </a:r>
            <a:r>
              <a:rPr lang="en-GB" dirty="0"/>
              <a:t> </a:t>
            </a:r>
          </a:p>
        </p:txBody>
      </p:sp>
    </p:spTree>
    <p:extLst>
      <p:ext uri="{BB962C8B-B14F-4D97-AF65-F5344CB8AC3E}">
        <p14:creationId xmlns:p14="http://schemas.microsoft.com/office/powerpoint/2010/main" val="1804092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F9C0-73FE-A95E-7136-E0B12662F0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4DCBDB-2C64-770A-69B4-C896203AF3DE}"/>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84FB3ACA-51B7-13E1-DE26-1EB4F3E185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a:extLst>
              <a:ext uri="{FF2B5EF4-FFF2-40B4-BE49-F238E27FC236}">
                <a16:creationId xmlns:a16="http://schemas.microsoft.com/office/drawing/2014/main" id="{C6DBB529-533F-2D95-67E2-77AC13C424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8650" y="168180"/>
            <a:ext cx="1700782" cy="21364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5D7D8636-02A8-D9B2-3EC2-8484E8919AD6}"/>
              </a:ext>
            </a:extLst>
          </p:cNvPr>
          <p:cNvSpPr txBox="1"/>
          <p:nvPr/>
        </p:nvSpPr>
        <p:spPr>
          <a:xfrm>
            <a:off x="-222675" y="195539"/>
            <a:ext cx="2456121" cy="181588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dirty="0" err="1">
                <a:latin typeface="Comic Sans MS" panose="030F0702030302020204" pitchFamily="66" charset="0"/>
              </a:rPr>
              <a:t>Caneuon</a:t>
            </a:r>
            <a:r>
              <a:rPr lang="en-US" sz="2800" dirty="0">
                <a:latin typeface="Comic Sans MS" panose="030F0702030302020204" pitchFamily="66" charset="0"/>
              </a:rPr>
              <a:t>:</a:t>
            </a:r>
          </a:p>
          <a:p>
            <a:pPr algn="ctr"/>
            <a:r>
              <a:rPr lang="en-US" sz="2800" dirty="0" err="1">
                <a:latin typeface="Comic Sans MS" panose="030F0702030302020204" pitchFamily="66" charset="0"/>
              </a:rPr>
              <a:t>Cyw</a:t>
            </a:r>
            <a:endParaRPr lang="en-US" sz="2800" dirty="0">
              <a:latin typeface="Comic Sans MS" panose="030F0702030302020204" pitchFamily="66" charset="0"/>
            </a:endParaRPr>
          </a:p>
          <a:p>
            <a:pPr algn="ctr"/>
            <a:r>
              <a:rPr lang="en-US" sz="2800" dirty="0">
                <a:latin typeface="Comic Sans MS" panose="030F0702030302020204" pitchFamily="66" charset="0"/>
                <a:hlinkClick r:id="rId4"/>
              </a:rPr>
              <a:t>Aderyn Melyn</a:t>
            </a:r>
            <a:endParaRPr lang="en-US" sz="2800" dirty="0">
              <a:latin typeface="Comic Sans MS" panose="030F0702030302020204" pitchFamily="66" charset="0"/>
            </a:endParaRPr>
          </a:p>
        </p:txBody>
      </p:sp>
      <p:sp>
        <p:nvSpPr>
          <p:cNvPr id="8" name="TextBox 1">
            <a:extLst>
              <a:ext uri="{FF2B5EF4-FFF2-40B4-BE49-F238E27FC236}">
                <a16:creationId xmlns:a16="http://schemas.microsoft.com/office/drawing/2014/main" id="{AA53928E-B6AC-AD23-10DD-E24664EC7605}"/>
              </a:ext>
            </a:extLst>
          </p:cNvPr>
          <p:cNvSpPr txBox="1"/>
          <p:nvPr/>
        </p:nvSpPr>
        <p:spPr>
          <a:xfrm>
            <a:off x="3144136" y="1166843"/>
            <a:ext cx="5903729" cy="452431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 ​</a:t>
            </a:r>
            <a:br>
              <a:rPr lang="en-GB" sz="1800" b="0" i="0" u="none" strike="noStrike" dirty="0">
                <a:solidFill>
                  <a:srgbClr val="404040"/>
                </a:solidFill>
                <a:effectLst/>
                <a:latin typeface="Comic Sans MS" panose="030F0902030302020204" pitchFamily="66" charset="0"/>
              </a:rPr>
            </a:b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 ​</a:t>
            </a:r>
            <a:br>
              <a:rPr lang="en-GB" sz="1800" b="0" i="0" u="none" strike="noStrike" dirty="0">
                <a:solidFill>
                  <a:srgbClr val="404040"/>
                </a:solidFill>
                <a:effectLst/>
                <a:latin typeface="Comic Sans MS" panose="030F0902030302020204" pitchFamily="66" charset="0"/>
              </a:rPr>
            </a:br>
            <a:r>
              <a:rPr lang="en-GB" sz="1800" b="0" i="0" u="none" strike="noStrike" dirty="0" err="1">
                <a:solidFill>
                  <a:srgbClr val="404040"/>
                </a:solidFill>
                <a:effectLst/>
                <a:latin typeface="Comic Sans MS" panose="030F0902030302020204" pitchFamily="66" charset="0"/>
              </a:rPr>
              <a:t>Gwisgo</a:t>
            </a:r>
            <a:r>
              <a:rPr lang="en-GB" sz="1800" b="0" i="0" u="none" strike="noStrike" dirty="0">
                <a:solidFill>
                  <a:srgbClr val="404040"/>
                </a:solidFill>
                <a:effectLst/>
                <a:latin typeface="Comic Sans MS" panose="030F0902030302020204" pitchFamily="66" charset="0"/>
              </a:rPr>
              <a:t> het a </a:t>
            </a:r>
            <a:r>
              <a:rPr lang="en-GB" sz="1800" b="0" i="0" u="none" strike="noStrike" dirty="0" err="1">
                <a:solidFill>
                  <a:srgbClr val="404040"/>
                </a:solidFill>
                <a:effectLst/>
                <a:latin typeface="Comic Sans MS" panose="030F0902030302020204" pitchFamily="66" charset="0"/>
              </a:rPr>
              <a:t>welis</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 ​</a:t>
            </a:r>
            <a:br>
              <a:rPr lang="en-GB" sz="1800" b="0" i="0" u="none" strike="noStrike" dirty="0">
                <a:solidFill>
                  <a:srgbClr val="404040"/>
                </a:solidFill>
                <a:effectLst/>
                <a:latin typeface="Comic Sans MS" panose="030F0902030302020204" pitchFamily="66" charset="0"/>
              </a:rPr>
            </a:br>
            <a:r>
              <a:rPr lang="en-GB" sz="1800" b="0" i="0" u="none" strike="noStrike" dirty="0" err="1">
                <a:solidFill>
                  <a:srgbClr val="404040"/>
                </a:solidFill>
                <a:effectLst/>
                <a:latin typeface="Comic Sans MS" panose="030F0902030302020204" pitchFamily="66" charset="0"/>
              </a:rPr>
              <a:t>Gwisgo</a:t>
            </a:r>
            <a:r>
              <a:rPr lang="en-GB" sz="1800" b="0" i="0" u="none" strike="noStrike" dirty="0">
                <a:solidFill>
                  <a:srgbClr val="404040"/>
                </a:solidFill>
                <a:effectLst/>
                <a:latin typeface="Comic Sans MS" panose="030F0902030302020204" pitchFamily="66" charset="0"/>
              </a:rPr>
              <a:t> het a </a:t>
            </a:r>
            <a:r>
              <a:rPr lang="en-GB" sz="1800" b="0" i="0" u="none" strike="noStrike" dirty="0" err="1">
                <a:solidFill>
                  <a:srgbClr val="404040"/>
                </a:solidFill>
                <a:effectLst/>
                <a:latin typeface="Comic Sans MS" panose="030F0902030302020204" pitchFamily="66" charset="0"/>
              </a:rPr>
              <a:t>welis</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a:t>
            </a:r>
          </a:p>
          <a:p>
            <a:endParaRPr lang="en-GB" dirty="0">
              <a:solidFill>
                <a:srgbClr val="404040"/>
              </a:solidFill>
              <a:latin typeface="Comic Sans MS" panose="030F0902030302020204" pitchFamily="66" charset="0"/>
            </a:endParaRPr>
          </a:p>
          <a:p>
            <a:endParaRPr lang="en-GB" dirty="0">
              <a:solidFill>
                <a:srgbClr val="404040"/>
              </a:solidFill>
              <a:latin typeface="Comic Sans MS" panose="030F0902030302020204" pitchFamily="66" charset="0"/>
            </a:endParaRPr>
          </a:p>
          <a:p>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a:t>
            </a:r>
            <a:br>
              <a:rPr lang="en-GB" sz="1800" b="0" i="0" u="none" strike="noStrike" dirty="0">
                <a:solidFill>
                  <a:srgbClr val="404040"/>
                </a:solidFill>
                <a:effectLst/>
                <a:latin typeface="Comic Sans MS" panose="030F0902030302020204" pitchFamily="66" charset="0"/>
              </a:rPr>
            </a:b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 ​</a:t>
            </a:r>
            <a:br>
              <a:rPr lang="en-GB" sz="1800" b="0" i="0" u="none" strike="noStrike" dirty="0">
                <a:solidFill>
                  <a:srgbClr val="404040"/>
                </a:solidFill>
                <a:effectLst/>
                <a:latin typeface="Comic Sans MS" panose="030F0902030302020204" pitchFamily="66" charset="0"/>
              </a:rPr>
            </a:br>
            <a:r>
              <a:rPr lang="en-GB" sz="1800" b="0" i="0" u="none" strike="noStrike" dirty="0" err="1">
                <a:solidFill>
                  <a:srgbClr val="404040"/>
                </a:solidFill>
                <a:effectLst/>
                <a:latin typeface="Comic Sans MS" panose="030F0902030302020204" pitchFamily="66" charset="0"/>
              </a:rPr>
              <a:t>Neidio</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yn</a:t>
            </a:r>
            <a:r>
              <a:rPr lang="en-GB" sz="1800" b="0" i="0" u="none" strike="noStrike" dirty="0">
                <a:solidFill>
                  <a:srgbClr val="404040"/>
                </a:solidFill>
                <a:effectLst/>
                <a:latin typeface="Comic Sans MS" panose="030F0902030302020204" pitchFamily="66" charset="0"/>
              </a:rPr>
              <a:t> y </a:t>
            </a:r>
            <a:r>
              <a:rPr lang="en-GB" sz="1800" b="0" i="0" u="none" strike="noStrike" dirty="0" err="1">
                <a:solidFill>
                  <a:srgbClr val="404040"/>
                </a:solidFill>
                <a:effectLst/>
                <a:latin typeface="Comic Sans MS" panose="030F0902030302020204" pitchFamily="66" charset="0"/>
              </a:rPr>
              <a:t>pyllau</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 ​</a:t>
            </a:r>
            <a:br>
              <a:rPr lang="en-GB" sz="1800" b="0" i="0" u="none" strike="noStrike" dirty="0">
                <a:solidFill>
                  <a:srgbClr val="404040"/>
                </a:solidFill>
                <a:effectLst/>
                <a:latin typeface="Comic Sans MS" panose="030F0902030302020204" pitchFamily="66" charset="0"/>
              </a:rPr>
            </a:br>
            <a:r>
              <a:rPr lang="en-GB" sz="1800" b="0" i="0" u="none" strike="noStrike" dirty="0" err="1">
                <a:solidFill>
                  <a:srgbClr val="404040"/>
                </a:solidFill>
                <a:effectLst/>
                <a:latin typeface="Comic Sans MS" panose="030F0902030302020204" pitchFamily="66" charset="0"/>
              </a:rPr>
              <a:t>Neidio</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yn</a:t>
            </a:r>
            <a:r>
              <a:rPr lang="en-GB" sz="1800" b="0" i="0" u="none" strike="noStrike" dirty="0">
                <a:solidFill>
                  <a:srgbClr val="404040"/>
                </a:solidFill>
                <a:effectLst/>
                <a:latin typeface="Comic Sans MS" panose="030F0902030302020204" pitchFamily="66" charset="0"/>
              </a:rPr>
              <a:t> y </a:t>
            </a:r>
            <a:r>
              <a:rPr lang="en-GB" sz="1800" b="0" i="0" u="none" strike="noStrike" dirty="0" err="1">
                <a:solidFill>
                  <a:srgbClr val="404040"/>
                </a:solidFill>
                <a:effectLst/>
                <a:latin typeface="Comic Sans MS" panose="030F0902030302020204" pitchFamily="66" charset="0"/>
              </a:rPr>
              <a:t>pyllau</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bwrw</a:t>
            </a:r>
            <a:r>
              <a:rPr lang="en-GB" sz="1800" b="0" i="0" u="none" strike="noStrike" dirty="0">
                <a:solidFill>
                  <a:srgbClr val="404040"/>
                </a:solidFill>
                <a:effectLst/>
                <a:latin typeface="Comic Sans MS" panose="030F0902030302020204" pitchFamily="66" charset="0"/>
              </a:rPr>
              <a:t> </a:t>
            </a:r>
            <a:r>
              <a:rPr lang="en-GB" sz="1800" b="0" i="0" u="none" strike="noStrike" dirty="0" err="1">
                <a:solidFill>
                  <a:srgbClr val="404040"/>
                </a:solidFill>
                <a:effectLst/>
                <a:latin typeface="Comic Sans MS" panose="030F0902030302020204" pitchFamily="66" charset="0"/>
              </a:rPr>
              <a:t>glaw</a:t>
            </a:r>
            <a:r>
              <a:rPr lang="en-GB" sz="1800" b="0" i="0" u="none" strike="noStrike" dirty="0">
                <a:solidFill>
                  <a:srgbClr val="404040"/>
                </a:solidFill>
                <a:effectLst/>
                <a:latin typeface="Comic Sans MS" panose="030F0902030302020204" pitchFamily="66" charset="0"/>
              </a:rPr>
              <a:t>.​</a:t>
            </a:r>
          </a:p>
          <a:p>
            <a:endParaRPr lang="en-GB" dirty="0">
              <a:solidFill>
                <a:srgbClr val="404040"/>
              </a:solidFill>
              <a:latin typeface="Comic Sans MS" panose="030F0902030302020204" pitchFamily="66" charset="0"/>
            </a:endParaRPr>
          </a:p>
          <a:p>
            <a:endParaRPr lang="en-GB" dirty="0">
              <a:solidFill>
                <a:srgbClr val="404040"/>
              </a:solidFill>
              <a:latin typeface="Comic Sans MS" panose="030F0902030302020204" pitchFamily="66" charset="0"/>
            </a:endParaRPr>
          </a:p>
          <a:p>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glaw</a:t>
            </a:r>
            <a:r>
              <a:rPr lang="en-GB" sz="1800" b="0" i="0" u="none" strike="noStrike" dirty="0">
                <a:solidFill>
                  <a:srgbClr val="000000"/>
                </a:solidFill>
                <a:effectLst/>
                <a:latin typeface="Comic Sans MS" panose="030F0902030302020204" pitchFamily="66" charset="0"/>
              </a:rPr>
              <a:t> ​</a:t>
            </a:r>
            <a:br>
              <a:rPr lang="en-GB" sz="1800" b="0" i="0" u="none" strike="noStrike" dirty="0">
                <a:solidFill>
                  <a:srgbClr val="000000"/>
                </a:solidFill>
                <a:effectLst/>
                <a:latin typeface="Comic Sans MS" panose="030F0902030302020204" pitchFamily="66" charset="0"/>
              </a:rPr>
            </a:b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glaw</a:t>
            </a:r>
            <a:r>
              <a:rPr lang="en-GB" sz="1800" b="0" i="0" u="none" strike="noStrike" dirty="0">
                <a:solidFill>
                  <a:srgbClr val="000000"/>
                </a:solidFill>
                <a:effectLst/>
                <a:latin typeface="Comic Sans MS" panose="030F0902030302020204" pitchFamily="66" charset="0"/>
              </a:rPr>
              <a:t> ​</a:t>
            </a:r>
            <a:br>
              <a:rPr lang="en-GB" sz="1800" b="0" i="0" u="none" strike="noStrike" dirty="0">
                <a:solidFill>
                  <a:srgbClr val="000000"/>
                </a:solidFill>
                <a:effectLst/>
                <a:latin typeface="Comic Sans MS" panose="030F0902030302020204" pitchFamily="66" charset="0"/>
              </a:rPr>
            </a:br>
            <a:r>
              <a:rPr lang="en-GB" sz="1800" b="0" i="0" u="none" strike="noStrike" dirty="0" err="1">
                <a:solidFill>
                  <a:srgbClr val="000000"/>
                </a:solidFill>
                <a:effectLst/>
                <a:latin typeface="Comic Sans MS" panose="030F0902030302020204" pitchFamily="66" charset="0"/>
              </a:rPr>
              <a:t>Sblasio</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yn</a:t>
            </a:r>
            <a:r>
              <a:rPr lang="en-GB" sz="1800" b="0" i="0" u="none" strike="noStrike" dirty="0">
                <a:solidFill>
                  <a:srgbClr val="000000"/>
                </a:solidFill>
                <a:effectLst/>
                <a:latin typeface="Comic Sans MS" panose="030F0902030302020204" pitchFamily="66" charset="0"/>
              </a:rPr>
              <a:t> y </a:t>
            </a:r>
            <a:r>
              <a:rPr lang="en-GB" sz="1800" b="0" i="0" u="none" strike="noStrike" dirty="0" err="1">
                <a:solidFill>
                  <a:srgbClr val="000000"/>
                </a:solidFill>
                <a:effectLst/>
                <a:latin typeface="Comic Sans MS" panose="030F0902030302020204" pitchFamily="66" charset="0"/>
              </a:rPr>
              <a:t>pyllau</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glaw</a:t>
            </a:r>
            <a:r>
              <a:rPr lang="en-GB" sz="1800" b="0" i="0" u="none" strike="noStrike" dirty="0">
                <a:solidFill>
                  <a:srgbClr val="000000"/>
                </a:solidFill>
                <a:effectLst/>
                <a:latin typeface="Comic Sans MS" panose="030F0902030302020204" pitchFamily="66" charset="0"/>
              </a:rPr>
              <a:t> ​</a:t>
            </a:r>
            <a:br>
              <a:rPr lang="en-GB" sz="1800" b="0" i="0" u="none" strike="noStrike" dirty="0">
                <a:solidFill>
                  <a:srgbClr val="000000"/>
                </a:solidFill>
                <a:effectLst/>
                <a:latin typeface="Comic Sans MS" panose="030F0902030302020204" pitchFamily="66" charset="0"/>
              </a:rPr>
            </a:br>
            <a:r>
              <a:rPr lang="en-GB" sz="1800" b="0" i="0" u="none" strike="noStrike" dirty="0" err="1">
                <a:solidFill>
                  <a:srgbClr val="000000"/>
                </a:solidFill>
                <a:effectLst/>
                <a:latin typeface="Comic Sans MS" panose="030F0902030302020204" pitchFamily="66" charset="0"/>
              </a:rPr>
              <a:t>Sblasio</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yn</a:t>
            </a:r>
            <a:r>
              <a:rPr lang="en-GB" sz="1800" b="0" i="0" u="none" strike="noStrike" dirty="0">
                <a:solidFill>
                  <a:srgbClr val="000000"/>
                </a:solidFill>
                <a:effectLst/>
                <a:latin typeface="Comic Sans MS" panose="030F0902030302020204" pitchFamily="66" charset="0"/>
              </a:rPr>
              <a:t> y </a:t>
            </a:r>
            <a:r>
              <a:rPr lang="en-GB" sz="1800" b="0" i="0" u="none" strike="noStrike" dirty="0" err="1">
                <a:solidFill>
                  <a:srgbClr val="000000"/>
                </a:solidFill>
                <a:effectLst/>
                <a:latin typeface="Comic Sans MS" panose="030F0902030302020204" pitchFamily="66" charset="0"/>
              </a:rPr>
              <a:t>pyllau</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bwrw</a:t>
            </a:r>
            <a:r>
              <a:rPr lang="en-GB" sz="1800" b="0" i="0" u="none" strike="noStrike" dirty="0">
                <a:solidFill>
                  <a:srgbClr val="000000"/>
                </a:solidFill>
                <a:effectLst/>
                <a:latin typeface="Comic Sans MS" panose="030F0902030302020204" pitchFamily="66" charset="0"/>
              </a:rPr>
              <a:t> </a:t>
            </a:r>
            <a:r>
              <a:rPr lang="en-GB" sz="1800" b="0" i="0" u="none" strike="noStrike" dirty="0" err="1">
                <a:solidFill>
                  <a:srgbClr val="000000"/>
                </a:solidFill>
                <a:effectLst/>
                <a:latin typeface="Comic Sans MS" panose="030F0902030302020204" pitchFamily="66" charset="0"/>
              </a:rPr>
              <a:t>glaw</a:t>
            </a:r>
            <a:r>
              <a:rPr lang="en-GB" sz="1800" b="0" i="0" u="none" strike="noStrike" dirty="0">
                <a:solidFill>
                  <a:srgbClr val="000000"/>
                </a:solidFill>
                <a:effectLst/>
                <a:latin typeface="Comic Sans MS" panose="030F0902030302020204" pitchFamily="66" charset="0"/>
              </a:rPr>
              <a:t>.​</a:t>
            </a:r>
            <a:endParaRPr lang="en-US" dirty="0">
              <a:latin typeface="Comic Sans MS" panose="030F0902030302020204" pitchFamily="66" charset="0"/>
            </a:endParaRPr>
          </a:p>
        </p:txBody>
      </p:sp>
      <p:sp>
        <p:nvSpPr>
          <p:cNvPr id="9" name="Title 1">
            <a:extLst>
              <a:ext uri="{FF2B5EF4-FFF2-40B4-BE49-F238E27FC236}">
                <a16:creationId xmlns:a16="http://schemas.microsoft.com/office/drawing/2014/main" id="{5ADCECF5-76D0-25A1-56B7-A32C301F0EAC}"/>
              </a:ext>
            </a:extLst>
          </p:cNvPr>
          <p:cNvSpPr>
            <a:spLocks noGrp="1"/>
          </p:cNvSpPr>
          <p:nvPr/>
        </p:nvSpPr>
        <p:spPr>
          <a:xfrm>
            <a:off x="2117889" y="2538"/>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err="1"/>
              <a:t>Hwiangerddi</a:t>
            </a:r>
            <a:br>
              <a:rPr lang="en-US" dirty="0"/>
            </a:br>
            <a:r>
              <a:rPr lang="en-GB" sz="1800" b="1" i="0" u="none" strike="noStrike" dirty="0" err="1">
                <a:solidFill>
                  <a:srgbClr val="002060"/>
                </a:solidFill>
                <a:effectLst/>
                <a:latin typeface="Arial" panose="020B0604020202020204" pitchFamily="34" charset="0"/>
              </a:rPr>
              <a:t>Bwrw</a:t>
            </a:r>
            <a:r>
              <a:rPr lang="en-GB" sz="1800" b="1" i="0" u="none" strike="noStrike" dirty="0">
                <a:solidFill>
                  <a:srgbClr val="002060"/>
                </a:solidFill>
                <a:effectLst/>
                <a:latin typeface="Arial" panose="020B0604020202020204" pitchFamily="34" charset="0"/>
              </a:rPr>
              <a:t> </a:t>
            </a:r>
            <a:r>
              <a:rPr lang="en-GB" sz="1800" b="1" i="0" u="none" strike="noStrike" dirty="0" err="1">
                <a:solidFill>
                  <a:srgbClr val="002060"/>
                </a:solidFill>
                <a:effectLst/>
                <a:latin typeface="Arial" panose="020B0604020202020204" pitchFamily="34" charset="0"/>
              </a:rPr>
              <a:t>Glaw</a:t>
            </a:r>
            <a:r>
              <a:rPr lang="en-GB" sz="1800" b="1" i="0" u="none" strike="noStrike" dirty="0">
                <a:solidFill>
                  <a:srgbClr val="002060"/>
                </a:solidFill>
                <a:effectLst/>
                <a:latin typeface="Arial" panose="020B0604020202020204" pitchFamily="34" charset="0"/>
              </a:rPr>
              <a:t> (#</a:t>
            </a:r>
            <a:r>
              <a:rPr lang="en-GB" sz="1800" b="1" i="0" u="none" strike="noStrike" dirty="0" err="1">
                <a:solidFill>
                  <a:srgbClr val="002060"/>
                </a:solidFill>
                <a:effectLst/>
                <a:latin typeface="Arial" panose="020B0604020202020204" pitchFamily="34" charset="0"/>
              </a:rPr>
              <a:t>Heno</a:t>
            </a:r>
            <a:r>
              <a:rPr lang="en-GB" sz="1800" b="1" i="0" u="none" strike="noStrike" dirty="0">
                <a:solidFill>
                  <a:srgbClr val="002060"/>
                </a:solidFill>
                <a:effectLst/>
                <a:latin typeface="Arial" panose="020B0604020202020204" pitchFamily="34" charset="0"/>
              </a:rPr>
              <a:t>, </a:t>
            </a:r>
            <a:r>
              <a:rPr lang="en-GB" sz="1800" b="1" i="0" u="none" strike="noStrike" dirty="0" err="1">
                <a:solidFill>
                  <a:srgbClr val="002060"/>
                </a:solidFill>
                <a:effectLst/>
                <a:latin typeface="Arial" panose="020B0604020202020204" pitchFamily="34" charset="0"/>
              </a:rPr>
              <a:t>Heno</a:t>
            </a:r>
            <a:r>
              <a:rPr lang="en-GB" sz="1800" b="1" i="0" u="none" strike="noStrike" dirty="0">
                <a:solidFill>
                  <a:srgbClr val="002060"/>
                </a:solidFill>
                <a:effectLst/>
                <a:latin typeface="Arial" panose="020B0604020202020204" pitchFamily="34" charset="0"/>
              </a:rPr>
              <a:t>, Hen </a:t>
            </a:r>
            <a:r>
              <a:rPr lang="en-GB" sz="1800" b="1" i="0" u="none" strike="noStrike" dirty="0" err="1">
                <a:solidFill>
                  <a:srgbClr val="002060"/>
                </a:solidFill>
                <a:effectLst/>
                <a:latin typeface="Arial" panose="020B0604020202020204" pitchFamily="34" charset="0"/>
              </a:rPr>
              <a:t>Blant</a:t>
            </a:r>
            <a:r>
              <a:rPr lang="en-GB" sz="1800" b="1" i="0" u="none" strike="noStrike" dirty="0">
                <a:solidFill>
                  <a:srgbClr val="002060"/>
                </a:solidFill>
                <a:effectLst/>
                <a:latin typeface="Arial" panose="020B0604020202020204" pitchFamily="34" charset="0"/>
              </a:rPr>
              <a:t> Bach)</a:t>
            </a:r>
            <a:endParaRPr lang="en-US" dirty="0"/>
          </a:p>
        </p:txBody>
      </p:sp>
    </p:spTree>
    <p:extLst>
      <p:ext uri="{BB962C8B-B14F-4D97-AF65-F5344CB8AC3E}">
        <p14:creationId xmlns:p14="http://schemas.microsoft.com/office/powerpoint/2010/main" val="2931515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6EC8C-E5CF-E28F-6AE5-09F13565CA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6F1CB9-5AF1-5919-5C37-AFFAF6EAA14C}"/>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77818D03-3758-EA75-5B2A-4C43A555F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ACF3D578-0774-6AF0-FA03-0E8F4F0A72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296729">
            <a:off x="2299552" y="1147502"/>
            <a:ext cx="4829175" cy="275272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a:extLst>
              <a:ext uri="{FF2B5EF4-FFF2-40B4-BE49-F238E27FC236}">
                <a16:creationId xmlns:a16="http://schemas.microsoft.com/office/drawing/2014/main" id="{495DEBE9-6065-25C0-5659-51CEF7F3A2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8677" y="241655"/>
            <a:ext cx="4981575" cy="49911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E934DC35-74CA-4583-2527-CA7D4119C4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75404" y="3449554"/>
            <a:ext cx="5257800" cy="23050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D242570-BC6D-FDE5-29B0-32528D38D82B}"/>
              </a:ext>
            </a:extLst>
          </p:cNvPr>
          <p:cNvSpPr txBox="1"/>
          <p:nvPr/>
        </p:nvSpPr>
        <p:spPr>
          <a:xfrm>
            <a:off x="88711" y="58410"/>
            <a:ext cx="4926842" cy="1938992"/>
          </a:xfrm>
          <a:prstGeom prst="rect">
            <a:avLst/>
          </a:prstGeom>
          <a:noFill/>
        </p:spPr>
        <p:txBody>
          <a:bodyPr wrap="square" rtlCol="0">
            <a:spAutoFit/>
          </a:bodyPr>
          <a:lstStyle/>
          <a:p>
            <a:r>
              <a:rPr lang="en-GB" sz="4000" dirty="0">
                <a:latin typeface="Comic Sans MS" panose="030F0702030302020204" pitchFamily="66" charset="0"/>
              </a:rPr>
              <a:t>Yn y bore …</a:t>
            </a:r>
          </a:p>
          <a:p>
            <a:endParaRPr lang="en-GB" sz="4000" dirty="0">
              <a:latin typeface="Comic Sans MS" panose="030F0702030302020204" pitchFamily="66" charset="0"/>
            </a:endParaRPr>
          </a:p>
          <a:p>
            <a:r>
              <a:rPr lang="en-GB" sz="4000" dirty="0">
                <a:latin typeface="Comic Sans MS" panose="030F0702030302020204" pitchFamily="66" charset="0"/>
              </a:rPr>
              <a:t>bob bore …</a:t>
            </a:r>
          </a:p>
        </p:txBody>
      </p:sp>
    </p:spTree>
    <p:extLst>
      <p:ext uri="{BB962C8B-B14F-4D97-AF65-F5344CB8AC3E}">
        <p14:creationId xmlns:p14="http://schemas.microsoft.com/office/powerpoint/2010/main" val="3917573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0064-1FB0-C09F-6493-DE4E78C234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1748DA-A6CF-DD5E-44C0-DBB58CF76DA6}"/>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4C17B563-D1FD-928D-5D0A-CF1EEAE485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58D85A2-946C-4A56-EB7B-D910501A464A}"/>
              </a:ext>
            </a:extLst>
          </p:cNvPr>
          <p:cNvPicPr>
            <a:picLocks noChangeAspect="1"/>
          </p:cNvPicPr>
          <p:nvPr/>
        </p:nvPicPr>
        <p:blipFill>
          <a:blip r:embed="rId3"/>
          <a:stretch>
            <a:fillRect/>
          </a:stretch>
        </p:blipFill>
        <p:spPr>
          <a:xfrm>
            <a:off x="1356941" y="1036485"/>
            <a:ext cx="8114605" cy="4542883"/>
          </a:xfrm>
          <a:prstGeom prst="rect">
            <a:avLst/>
          </a:prstGeom>
        </p:spPr>
      </p:pic>
      <p:sp>
        <p:nvSpPr>
          <p:cNvPr id="7" name="TextBox 6">
            <a:extLst>
              <a:ext uri="{FF2B5EF4-FFF2-40B4-BE49-F238E27FC236}">
                <a16:creationId xmlns:a16="http://schemas.microsoft.com/office/drawing/2014/main" id="{F3F4EFCB-8D2D-B1AD-7857-90B136A08E89}"/>
              </a:ext>
            </a:extLst>
          </p:cNvPr>
          <p:cNvSpPr txBox="1"/>
          <p:nvPr/>
        </p:nvSpPr>
        <p:spPr>
          <a:xfrm>
            <a:off x="197892" y="116006"/>
            <a:ext cx="6871647" cy="707886"/>
          </a:xfrm>
          <a:prstGeom prst="rect">
            <a:avLst/>
          </a:prstGeom>
          <a:noFill/>
        </p:spPr>
        <p:txBody>
          <a:bodyPr wrap="square" rtlCol="0">
            <a:spAutoFit/>
          </a:bodyPr>
          <a:lstStyle/>
          <a:p>
            <a:r>
              <a:rPr lang="en-GB" sz="4000" dirty="0">
                <a:latin typeface="Comic Sans MS" panose="030F0702030302020204" pitchFamily="66" charset="0"/>
              </a:rPr>
              <a:t>Pa un </a:t>
            </a:r>
            <a:r>
              <a:rPr lang="en-GB" sz="4000" dirty="0" err="1">
                <a:latin typeface="Comic Sans MS" panose="030F0702030302020204" pitchFamily="66" charset="0"/>
              </a:rPr>
              <a:t>sydd</a:t>
            </a:r>
            <a:r>
              <a:rPr lang="en-GB" sz="4000" dirty="0">
                <a:latin typeface="Comic Sans MS" panose="030F0702030302020204" pitchFamily="66" charset="0"/>
              </a:rPr>
              <a:t> </a:t>
            </a:r>
            <a:r>
              <a:rPr lang="en-GB" sz="4000" dirty="0" err="1">
                <a:latin typeface="Comic Sans MS" panose="030F0702030302020204" pitchFamily="66" charset="0"/>
              </a:rPr>
              <a:t>orau</a:t>
            </a:r>
            <a:r>
              <a:rPr lang="en-GB" sz="4000" dirty="0">
                <a:latin typeface="Comic Sans MS" panose="030F0702030302020204" pitchFamily="66" charset="0"/>
              </a:rPr>
              <a:t>? Pam?</a:t>
            </a:r>
          </a:p>
        </p:txBody>
      </p:sp>
    </p:spTree>
    <p:extLst>
      <p:ext uri="{BB962C8B-B14F-4D97-AF65-F5344CB8AC3E}">
        <p14:creationId xmlns:p14="http://schemas.microsoft.com/office/powerpoint/2010/main" val="4129549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4D3D7-4844-3F4A-F5FA-D01AB5BEDA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C64F33-046E-DC80-FC86-4DB3BA1D361C}"/>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FC5D4438-56C8-2CF1-F8CE-01B4E858F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D6140292-EBD2-54DE-A971-8D9DA7EC9E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86" y="103211"/>
            <a:ext cx="6571041" cy="463838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139B2FD8-7C3F-0CCA-2F4E-66C0F07DFA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6398" y="2055813"/>
            <a:ext cx="5275997" cy="360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242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79045-23EB-8D27-1160-DEBD78D97D8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FCD960-32B2-00F5-E21A-4D0C478A8511}"/>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454A718A-4DCD-2385-7A26-7BDA6184C9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A665EC25-A7D7-0486-8CF6-811BCA9FFD48}"/>
              </a:ext>
            </a:extLst>
          </p:cNvPr>
          <p:cNvSpPr>
            <a:spLocks noGrp="1"/>
          </p:cNvSpPr>
          <p:nvPr/>
        </p:nvSpPr>
        <p:spPr>
          <a:xfrm>
            <a:off x="356648" y="669832"/>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err="1">
                <a:latin typeface="Comic Sans MS" panose="030F0702030302020204" pitchFamily="66" charset="0"/>
              </a:rPr>
              <a:t>Yr</a:t>
            </a:r>
            <a:r>
              <a:rPr lang="en-US" dirty="0">
                <a:latin typeface="Comic Sans MS" panose="030F0702030302020204" pitchFamily="66" charset="0"/>
              </a:rPr>
              <a:t> </a:t>
            </a:r>
            <a:r>
              <a:rPr lang="en-US" dirty="0" err="1">
                <a:latin typeface="Comic Sans MS" panose="030F0702030302020204" pitchFamily="66" charset="0"/>
              </a:rPr>
              <a:t>ateb</a:t>
            </a:r>
            <a:r>
              <a:rPr lang="en-US" dirty="0">
                <a:latin typeface="Comic Sans MS" panose="030F0702030302020204" pitchFamily="66" charset="0"/>
              </a:rPr>
              <a:t> </a:t>
            </a:r>
            <a:r>
              <a:rPr lang="en-US" dirty="0" err="1">
                <a:latin typeface="Comic Sans MS" panose="030F0702030302020204" pitchFamily="66" charset="0"/>
              </a:rPr>
              <a:t>yw</a:t>
            </a:r>
            <a:r>
              <a:rPr lang="en-US" dirty="0">
                <a:latin typeface="Comic Sans MS" panose="030F0702030302020204" pitchFamily="66" charset="0"/>
              </a:rPr>
              <a:t> …</a:t>
            </a:r>
          </a:p>
        </p:txBody>
      </p:sp>
      <p:sp>
        <p:nvSpPr>
          <p:cNvPr id="6" name="Title 1">
            <a:extLst>
              <a:ext uri="{FF2B5EF4-FFF2-40B4-BE49-F238E27FC236}">
                <a16:creationId xmlns:a16="http://schemas.microsoft.com/office/drawing/2014/main" id="{42C63092-0BC9-0513-DD7F-5E3DA85C7B0D}"/>
              </a:ext>
            </a:extLst>
          </p:cNvPr>
          <p:cNvSpPr txBox="1">
            <a:spLocks/>
          </p:cNvSpPr>
          <p:nvPr/>
        </p:nvSpPr>
        <p:spPr>
          <a:xfrm>
            <a:off x="353505" y="4862604"/>
            <a:ext cx="11481847" cy="1325563"/>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latin typeface="Comic Sans MS" panose="030F0702030302020204" pitchFamily="66" charset="0"/>
              </a:rPr>
              <a:t>… </a:t>
            </a:r>
            <a:r>
              <a:rPr lang="en-US" dirty="0" err="1">
                <a:latin typeface="Comic Sans MS" panose="030F0702030302020204" pitchFamily="66" charset="0"/>
              </a:rPr>
              <a:t>ond</a:t>
            </a:r>
            <a:r>
              <a:rPr lang="en-US" dirty="0">
                <a:latin typeface="Comic Sans MS" panose="030F0702030302020204" pitchFamily="66" charset="0"/>
              </a:rPr>
              <a:t>, </a:t>
            </a:r>
            <a:r>
              <a:rPr lang="en-US" dirty="0" err="1">
                <a:latin typeface="Comic Sans MS" panose="030F0702030302020204" pitchFamily="66" charset="0"/>
              </a:rPr>
              <a:t>beth</a:t>
            </a:r>
            <a:r>
              <a:rPr lang="en-US" dirty="0">
                <a:latin typeface="Comic Sans MS" panose="030F0702030302020204" pitchFamily="66" charset="0"/>
              </a:rPr>
              <a:t> </a:t>
            </a:r>
            <a:r>
              <a:rPr lang="en-US" dirty="0" err="1">
                <a:latin typeface="Comic Sans MS" panose="030F0702030302020204" pitchFamily="66" charset="0"/>
              </a:rPr>
              <a:t>oedd</a:t>
            </a:r>
            <a:r>
              <a:rPr lang="en-US" dirty="0">
                <a:latin typeface="Comic Sans MS" panose="030F0702030302020204" pitchFamily="66" charset="0"/>
              </a:rPr>
              <a:t> y </a:t>
            </a:r>
            <a:r>
              <a:rPr lang="en-US" dirty="0" err="1">
                <a:latin typeface="Comic Sans MS" panose="030F0702030302020204" pitchFamily="66" charset="0"/>
              </a:rPr>
              <a:t>cwestiwn</a:t>
            </a:r>
            <a:r>
              <a:rPr lang="en-US" dirty="0">
                <a:latin typeface="Comic Sans MS" panose="030F0702030302020204" pitchFamily="66" charset="0"/>
              </a:rPr>
              <a:t>? </a:t>
            </a:r>
          </a:p>
        </p:txBody>
      </p:sp>
      <p:sp>
        <p:nvSpPr>
          <p:cNvPr id="7" name="Explosion 1 5">
            <a:extLst>
              <a:ext uri="{FF2B5EF4-FFF2-40B4-BE49-F238E27FC236}">
                <a16:creationId xmlns:a16="http://schemas.microsoft.com/office/drawing/2014/main" id="{F5029888-74E6-795F-A2D2-DE26E16D4CD5}"/>
              </a:ext>
            </a:extLst>
          </p:cNvPr>
          <p:cNvSpPr/>
          <p:nvPr/>
        </p:nvSpPr>
        <p:spPr>
          <a:xfrm>
            <a:off x="3553246" y="1772108"/>
            <a:ext cx="5082363" cy="2945219"/>
          </a:xfrm>
          <a:prstGeom prst="irregularSeal1">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Comic Sans MS" panose="030F0702030302020204" pitchFamily="66" charset="0"/>
            </a:endParaRPr>
          </a:p>
        </p:txBody>
      </p:sp>
      <p:sp>
        <p:nvSpPr>
          <p:cNvPr id="8" name="TextBox 4">
            <a:extLst>
              <a:ext uri="{FF2B5EF4-FFF2-40B4-BE49-F238E27FC236}">
                <a16:creationId xmlns:a16="http://schemas.microsoft.com/office/drawing/2014/main" id="{6CA56153-D64A-E7ED-FB77-9E28BAD2120F}"/>
              </a:ext>
            </a:extLst>
          </p:cNvPr>
          <p:cNvSpPr txBox="1"/>
          <p:nvPr/>
        </p:nvSpPr>
        <p:spPr>
          <a:xfrm>
            <a:off x="5335973" y="2824629"/>
            <a:ext cx="1520456"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600" dirty="0" err="1">
                <a:solidFill>
                  <a:srgbClr val="FF0000"/>
                </a:solidFill>
                <a:latin typeface="Comic Sans MS" panose="030F0702030302020204" pitchFamily="66" charset="0"/>
              </a:rPr>
              <a:t>coch</a:t>
            </a:r>
            <a:endParaRPr lang="en-US" sz="3600" dirty="0">
              <a:solidFill>
                <a:srgbClr val="FF0000"/>
              </a:solidFill>
              <a:latin typeface="Comic Sans MS" panose="030F0702030302020204" pitchFamily="66" charset="0"/>
            </a:endParaRPr>
          </a:p>
        </p:txBody>
      </p:sp>
    </p:spTree>
    <p:extLst>
      <p:ext uri="{BB962C8B-B14F-4D97-AF65-F5344CB8AC3E}">
        <p14:creationId xmlns:p14="http://schemas.microsoft.com/office/powerpoint/2010/main" val="42042619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BCCE9-02BF-21CB-500A-9B49C262D9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68D61B-90F6-A8AE-92DE-F45DFEDEF228}"/>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90B7119B-106C-CF62-0FE6-D73DB1A7B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3558BF7-56B1-EDFF-46FD-D146A8EE45CE}"/>
              </a:ext>
            </a:extLst>
          </p:cNvPr>
          <p:cNvSpPr>
            <a:spLocks noGrp="1"/>
          </p:cNvSpPr>
          <p:nvPr/>
        </p:nvSpPr>
        <p:spPr>
          <a:xfrm>
            <a:off x="356648" y="669832"/>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err="1">
                <a:latin typeface="Comic Sans MS" panose="030F0702030302020204" pitchFamily="66" charset="0"/>
              </a:rPr>
              <a:t>Yr</a:t>
            </a:r>
            <a:r>
              <a:rPr lang="en-US" dirty="0">
                <a:latin typeface="Comic Sans MS" panose="030F0702030302020204" pitchFamily="66" charset="0"/>
              </a:rPr>
              <a:t> </a:t>
            </a:r>
            <a:r>
              <a:rPr lang="en-US" dirty="0" err="1">
                <a:latin typeface="Comic Sans MS" panose="030F0702030302020204" pitchFamily="66" charset="0"/>
              </a:rPr>
              <a:t>ateb</a:t>
            </a:r>
            <a:r>
              <a:rPr lang="en-US" dirty="0">
                <a:latin typeface="Comic Sans MS" panose="030F0702030302020204" pitchFamily="66" charset="0"/>
              </a:rPr>
              <a:t> </a:t>
            </a:r>
            <a:r>
              <a:rPr lang="en-US" dirty="0" err="1">
                <a:latin typeface="Comic Sans MS" panose="030F0702030302020204" pitchFamily="66" charset="0"/>
              </a:rPr>
              <a:t>yw</a:t>
            </a:r>
            <a:r>
              <a:rPr lang="en-US" dirty="0">
                <a:latin typeface="Comic Sans MS" panose="030F0702030302020204" pitchFamily="66" charset="0"/>
              </a:rPr>
              <a:t> …</a:t>
            </a:r>
          </a:p>
        </p:txBody>
      </p:sp>
      <p:sp>
        <p:nvSpPr>
          <p:cNvPr id="6" name="Title 1">
            <a:extLst>
              <a:ext uri="{FF2B5EF4-FFF2-40B4-BE49-F238E27FC236}">
                <a16:creationId xmlns:a16="http://schemas.microsoft.com/office/drawing/2014/main" id="{50D0D831-8C2C-7B3D-8A3F-20247CE7C0FB}"/>
              </a:ext>
            </a:extLst>
          </p:cNvPr>
          <p:cNvSpPr txBox="1">
            <a:spLocks/>
          </p:cNvSpPr>
          <p:nvPr/>
        </p:nvSpPr>
        <p:spPr>
          <a:xfrm>
            <a:off x="353505" y="4862604"/>
            <a:ext cx="11481847" cy="1325563"/>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latin typeface="Comic Sans MS" panose="030F0702030302020204" pitchFamily="66" charset="0"/>
              </a:rPr>
              <a:t>… </a:t>
            </a:r>
            <a:r>
              <a:rPr lang="en-US" dirty="0" err="1">
                <a:latin typeface="Comic Sans MS" panose="030F0702030302020204" pitchFamily="66" charset="0"/>
              </a:rPr>
              <a:t>ond</a:t>
            </a:r>
            <a:r>
              <a:rPr lang="en-US" dirty="0">
                <a:latin typeface="Comic Sans MS" panose="030F0702030302020204" pitchFamily="66" charset="0"/>
              </a:rPr>
              <a:t>, </a:t>
            </a:r>
            <a:r>
              <a:rPr lang="en-US" dirty="0" err="1">
                <a:latin typeface="Comic Sans MS" panose="030F0702030302020204" pitchFamily="66" charset="0"/>
              </a:rPr>
              <a:t>beth</a:t>
            </a:r>
            <a:r>
              <a:rPr lang="en-US" dirty="0">
                <a:latin typeface="Comic Sans MS" panose="030F0702030302020204" pitchFamily="66" charset="0"/>
              </a:rPr>
              <a:t> </a:t>
            </a:r>
            <a:r>
              <a:rPr lang="en-US" dirty="0" err="1">
                <a:latin typeface="Comic Sans MS" panose="030F0702030302020204" pitchFamily="66" charset="0"/>
              </a:rPr>
              <a:t>oedd</a:t>
            </a:r>
            <a:r>
              <a:rPr lang="en-US" dirty="0">
                <a:latin typeface="Comic Sans MS" panose="030F0702030302020204" pitchFamily="66" charset="0"/>
              </a:rPr>
              <a:t> y </a:t>
            </a:r>
            <a:r>
              <a:rPr lang="en-US" dirty="0" err="1">
                <a:latin typeface="Comic Sans MS" panose="030F0702030302020204" pitchFamily="66" charset="0"/>
              </a:rPr>
              <a:t>cwestiwn</a:t>
            </a:r>
            <a:r>
              <a:rPr lang="en-US" dirty="0">
                <a:latin typeface="Comic Sans MS" panose="030F0702030302020204" pitchFamily="66" charset="0"/>
              </a:rPr>
              <a:t>? </a:t>
            </a:r>
          </a:p>
        </p:txBody>
      </p:sp>
      <p:sp>
        <p:nvSpPr>
          <p:cNvPr id="7" name="Explosion 1 4">
            <a:extLst>
              <a:ext uri="{FF2B5EF4-FFF2-40B4-BE49-F238E27FC236}">
                <a16:creationId xmlns:a16="http://schemas.microsoft.com/office/drawing/2014/main" id="{DEF0D8BF-5F3E-DF7C-C19F-75FC6D167F3A}"/>
              </a:ext>
            </a:extLst>
          </p:cNvPr>
          <p:cNvSpPr/>
          <p:nvPr/>
        </p:nvSpPr>
        <p:spPr>
          <a:xfrm>
            <a:off x="3553246" y="1772108"/>
            <a:ext cx="5082363" cy="2945219"/>
          </a:xfrm>
          <a:prstGeom prst="irregularSeal1">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Comic Sans MS" panose="030F0702030302020204" pitchFamily="66" charset="0"/>
            </a:endParaRPr>
          </a:p>
        </p:txBody>
      </p:sp>
      <p:sp>
        <p:nvSpPr>
          <p:cNvPr id="8" name="TextBox 4">
            <a:extLst>
              <a:ext uri="{FF2B5EF4-FFF2-40B4-BE49-F238E27FC236}">
                <a16:creationId xmlns:a16="http://schemas.microsoft.com/office/drawing/2014/main" id="{F1B3D6E7-1DBE-FC03-301C-13A232A555EA}"/>
              </a:ext>
            </a:extLst>
          </p:cNvPr>
          <p:cNvSpPr txBox="1"/>
          <p:nvPr/>
        </p:nvSpPr>
        <p:spPr>
          <a:xfrm>
            <a:off x="4761814" y="2824629"/>
            <a:ext cx="2413591"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600" dirty="0" err="1">
                <a:solidFill>
                  <a:srgbClr val="FF0000"/>
                </a:solidFill>
                <a:latin typeface="Comic Sans MS" panose="030F0702030302020204" pitchFamily="66" charset="0"/>
              </a:rPr>
              <a:t>Caerdydd</a:t>
            </a:r>
            <a:endParaRPr lang="en-US" sz="3600" dirty="0">
              <a:solidFill>
                <a:srgbClr val="FF0000"/>
              </a:solidFill>
              <a:latin typeface="Comic Sans MS" panose="030F0702030302020204" pitchFamily="66" charset="0"/>
            </a:endParaRPr>
          </a:p>
        </p:txBody>
      </p:sp>
    </p:spTree>
    <p:extLst>
      <p:ext uri="{BB962C8B-B14F-4D97-AF65-F5344CB8AC3E}">
        <p14:creationId xmlns:p14="http://schemas.microsoft.com/office/powerpoint/2010/main" val="1954951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3773-9356-E89A-1B95-5F3C6DF21C8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A8F1A2-D569-30E6-EFBA-036A512750D6}"/>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C8A4A78D-704F-1C67-2CAD-46AC2CC902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A close up of a red apple&#10;&#10;Description automatically generated">
            <a:extLst>
              <a:ext uri="{FF2B5EF4-FFF2-40B4-BE49-F238E27FC236}">
                <a16:creationId xmlns:a16="http://schemas.microsoft.com/office/drawing/2014/main" id="{9998A87D-E15A-9FFE-9737-FFF2ED44B4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65" y="1439234"/>
            <a:ext cx="3280159" cy="3105131"/>
          </a:xfrm>
          <a:prstGeom prst="rect">
            <a:avLst/>
          </a:prstGeom>
          <a:noFill/>
          <a:extLst>
            <a:ext uri="{909E8E84-426E-40DD-AFC4-6F175D3DCCD1}">
              <a14:hiddenFill xmlns:a14="http://schemas.microsoft.com/office/drawing/2010/main">
                <a:solidFill>
                  <a:srgbClr val="FFFFFF"/>
                </a:solidFill>
              </a14:hiddenFill>
            </a:ext>
          </a:extLst>
        </p:spPr>
      </p:pic>
      <p:pic>
        <p:nvPicPr>
          <p:cNvPr id="7183" name="Picture 15" descr="A pineapple on a blue background&#10;&#10;Description automatically generated">
            <a:extLst>
              <a:ext uri="{FF2B5EF4-FFF2-40B4-BE49-F238E27FC236}">
                <a16:creationId xmlns:a16="http://schemas.microsoft.com/office/drawing/2014/main" id="{0247004C-4B8B-9962-717D-2A9F826A3C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6224" y="1717983"/>
            <a:ext cx="4239573" cy="2826382"/>
          </a:xfrm>
          <a:prstGeom prst="rect">
            <a:avLst/>
          </a:prstGeom>
          <a:noFill/>
          <a:extLst>
            <a:ext uri="{909E8E84-426E-40DD-AFC4-6F175D3DCCD1}">
              <a14:hiddenFill xmlns:a14="http://schemas.microsoft.com/office/drawing/2010/main">
                <a:solidFill>
                  <a:srgbClr val="FFFFFF"/>
                </a:solidFill>
              </a14:hiddenFill>
            </a:ext>
          </a:extLst>
        </p:spPr>
      </p:pic>
      <p:pic>
        <p:nvPicPr>
          <p:cNvPr id="7184" name="Picture 16" descr="A bunch of green leaves&#10;&#10;Description automatically generated">
            <a:extLst>
              <a:ext uri="{FF2B5EF4-FFF2-40B4-BE49-F238E27FC236}">
                <a16:creationId xmlns:a16="http://schemas.microsoft.com/office/drawing/2014/main" id="{FC1CAE2D-C666-2946-E88C-23911D7F58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8092" y="2055813"/>
            <a:ext cx="4317363" cy="187993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7F5E8B24-4D0D-7BC9-CDDD-49EAD0FC5020}"/>
              </a:ext>
            </a:extLst>
          </p:cNvPr>
          <p:cNvSpPr>
            <a:spLocks noGrp="1"/>
          </p:cNvSpPr>
          <p:nvPr/>
        </p:nvSpPr>
        <p:spPr>
          <a:xfrm>
            <a:off x="356648" y="669832"/>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latin typeface="Comic Sans MS" panose="030F0702030302020204" pitchFamily="66" charset="0"/>
              </a:rPr>
              <a:t>Beth </a:t>
            </a:r>
            <a:r>
              <a:rPr lang="en-US" dirty="0" err="1">
                <a:latin typeface="Comic Sans MS" panose="030F0702030302020204" pitchFamily="66" charset="0"/>
              </a:rPr>
              <a:t>sy’n</a:t>
            </a:r>
            <a:r>
              <a:rPr lang="en-US" dirty="0">
                <a:latin typeface="Comic Sans MS" panose="030F0702030302020204" pitchFamily="66" charset="0"/>
              </a:rPr>
              <a:t> </a:t>
            </a:r>
            <a:r>
              <a:rPr lang="en-US" dirty="0" err="1">
                <a:latin typeface="Comic Sans MS" panose="030F0702030302020204" pitchFamily="66" charset="0"/>
              </a:rPr>
              <a:t>gyffredin</a:t>
            </a:r>
            <a:r>
              <a:rPr lang="en-US" dirty="0">
                <a:latin typeface="Comic Sans MS" panose="030F0702030302020204" pitchFamily="66" charset="0"/>
              </a:rPr>
              <a:t>?</a:t>
            </a:r>
          </a:p>
        </p:txBody>
      </p:sp>
      <p:sp>
        <p:nvSpPr>
          <p:cNvPr id="8" name="Title 1">
            <a:extLst>
              <a:ext uri="{FF2B5EF4-FFF2-40B4-BE49-F238E27FC236}">
                <a16:creationId xmlns:a16="http://schemas.microsoft.com/office/drawing/2014/main" id="{821BAFD9-16BF-198D-9086-FC9F4BA2D6C8}"/>
              </a:ext>
            </a:extLst>
          </p:cNvPr>
          <p:cNvSpPr>
            <a:spLocks noGrp="1"/>
          </p:cNvSpPr>
          <p:nvPr/>
        </p:nvSpPr>
        <p:spPr>
          <a:xfrm>
            <a:off x="11865" y="454436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latin typeface="Comic Sans MS" panose="030F0702030302020204" pitchFamily="66" charset="0"/>
              </a:rPr>
              <a:t>Beth </a:t>
            </a:r>
            <a:r>
              <a:rPr lang="en-US" dirty="0" err="1">
                <a:latin typeface="Comic Sans MS" panose="030F0702030302020204" pitchFamily="66" charset="0"/>
              </a:rPr>
              <a:t>sy’n</a:t>
            </a:r>
            <a:r>
              <a:rPr lang="en-US" dirty="0">
                <a:latin typeface="Comic Sans MS" panose="030F0702030302020204" pitchFamily="66" charset="0"/>
              </a:rPr>
              <a:t> </a:t>
            </a:r>
            <a:r>
              <a:rPr lang="en-US" dirty="0" err="1">
                <a:latin typeface="Comic Sans MS" panose="030F0702030302020204" pitchFamily="66" charset="0"/>
              </a:rPr>
              <a:t>wahanol</a:t>
            </a:r>
            <a:r>
              <a:rPr lang="en-US" dirty="0">
                <a:latin typeface="Comic Sans MS" panose="030F0702030302020204" pitchFamily="66" charset="0"/>
              </a:rPr>
              <a:t>?</a:t>
            </a:r>
          </a:p>
        </p:txBody>
      </p:sp>
    </p:spTree>
    <p:extLst>
      <p:ext uri="{BB962C8B-B14F-4D97-AF65-F5344CB8AC3E}">
        <p14:creationId xmlns:p14="http://schemas.microsoft.com/office/powerpoint/2010/main" val="19441238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6B5A-CA9D-A939-819A-E3195B39CD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CC215F-3ED7-C061-1B46-A2B16DBFADF5}"/>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59400C9F-15CC-0109-4719-C0F1577610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23489E09-5111-341C-72AD-2A71265C18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150" y="1103480"/>
            <a:ext cx="3988772" cy="4301492"/>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AD7A5773-280E-7760-D637-8E2E5E412B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0067" y="1053634"/>
            <a:ext cx="4550774" cy="43513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96A404-35C0-984C-A962-333541C069AF}"/>
              </a:ext>
            </a:extLst>
          </p:cNvPr>
          <p:cNvSpPr txBox="1"/>
          <p:nvPr/>
        </p:nvSpPr>
        <p:spPr>
          <a:xfrm>
            <a:off x="197893" y="68239"/>
            <a:ext cx="5172501" cy="707886"/>
          </a:xfrm>
          <a:prstGeom prst="rect">
            <a:avLst/>
          </a:prstGeom>
          <a:noFill/>
        </p:spPr>
        <p:txBody>
          <a:bodyPr wrap="square" rtlCol="0">
            <a:spAutoFit/>
          </a:bodyPr>
          <a:lstStyle/>
          <a:p>
            <a:r>
              <a:rPr lang="en-GB" sz="4000" dirty="0">
                <a:latin typeface="Comic Sans MS" panose="030F0702030302020204" pitchFamily="66" charset="0"/>
              </a:rPr>
              <a:t>Pa un </a:t>
            </a:r>
            <a:r>
              <a:rPr lang="en-GB" sz="4000" dirty="0" err="1">
                <a:latin typeface="Comic Sans MS" panose="030F0702030302020204" pitchFamily="66" charset="0"/>
              </a:rPr>
              <a:t>sy’n</a:t>
            </a:r>
            <a:r>
              <a:rPr lang="en-GB" sz="4000" dirty="0">
                <a:latin typeface="Comic Sans MS" panose="030F0702030302020204" pitchFamily="66" charset="0"/>
              </a:rPr>
              <a:t> </a:t>
            </a:r>
            <a:r>
              <a:rPr lang="en-GB" sz="4000" dirty="0" err="1">
                <a:latin typeface="Comic Sans MS" panose="030F0702030302020204" pitchFamily="66" charset="0"/>
              </a:rPr>
              <a:t>eithriad</a:t>
            </a:r>
            <a:r>
              <a:rPr lang="en-GB" sz="4000" dirty="0">
                <a:latin typeface="Comic Sans MS" panose="030F0702030302020204" pitchFamily="66" charset="0"/>
              </a:rPr>
              <a:t>?</a:t>
            </a:r>
          </a:p>
        </p:txBody>
      </p:sp>
    </p:spTree>
    <p:extLst>
      <p:ext uri="{BB962C8B-B14F-4D97-AF65-F5344CB8AC3E}">
        <p14:creationId xmlns:p14="http://schemas.microsoft.com/office/powerpoint/2010/main" val="3826913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422F-A3E1-0391-6627-242E5B8656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654FA2-CECA-868A-CB0F-CF734C2EFDC7}"/>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311E1D9F-CF4D-A685-B654-26DE7904F2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a:extLst>
              <a:ext uri="{FF2B5EF4-FFF2-40B4-BE49-F238E27FC236}">
                <a16:creationId xmlns:a16="http://schemas.microsoft.com/office/drawing/2014/main" id="{FDBD3B60-770B-1B94-CFE2-1667B5263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393" y="1350713"/>
            <a:ext cx="3864293" cy="3864293"/>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a:extLst>
              <a:ext uri="{FF2B5EF4-FFF2-40B4-BE49-F238E27FC236}">
                <a16:creationId xmlns:a16="http://schemas.microsoft.com/office/drawing/2014/main" id="{678E7EAF-40AC-8D6C-8D8B-C8B45270FC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8949" y="1873749"/>
            <a:ext cx="3824233" cy="290974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C428E443-7C91-936B-5333-25095EB8C0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5445" y="1277869"/>
            <a:ext cx="3833218" cy="38332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AC4FF3-124A-375B-74BB-496EA4B8CA98}"/>
              </a:ext>
            </a:extLst>
          </p:cNvPr>
          <p:cNvSpPr txBox="1"/>
          <p:nvPr/>
        </p:nvSpPr>
        <p:spPr>
          <a:xfrm>
            <a:off x="133337" y="230188"/>
            <a:ext cx="6076394" cy="707886"/>
          </a:xfrm>
          <a:prstGeom prst="rect">
            <a:avLst/>
          </a:prstGeom>
          <a:noFill/>
        </p:spPr>
        <p:txBody>
          <a:bodyPr wrap="square" rtlCol="0">
            <a:spAutoFit/>
          </a:bodyPr>
          <a:lstStyle/>
          <a:p>
            <a:r>
              <a:rPr lang="en-GB" sz="4000" dirty="0">
                <a:latin typeface="Comic Sans MS" panose="030F0702030302020204" pitchFamily="66" charset="0"/>
              </a:rPr>
              <a:t>Beth </a:t>
            </a:r>
            <a:r>
              <a:rPr lang="en-GB" sz="4000" dirty="0" err="1">
                <a:latin typeface="Comic Sans MS" panose="030F0702030302020204" pitchFamily="66" charset="0"/>
              </a:rPr>
              <a:t>sy’n</a:t>
            </a:r>
            <a:r>
              <a:rPr lang="en-GB" sz="4000" dirty="0">
                <a:latin typeface="Comic Sans MS" panose="030F0702030302020204" pitchFamily="66" charset="0"/>
              </a:rPr>
              <a:t> </a:t>
            </a:r>
            <a:r>
              <a:rPr lang="en-GB" sz="4000" dirty="0" err="1">
                <a:latin typeface="Comic Sans MS" panose="030F0702030302020204" pitchFamily="66" charset="0"/>
              </a:rPr>
              <a:t>gyffredin</a:t>
            </a:r>
            <a:r>
              <a:rPr lang="en-GB" sz="4000" dirty="0">
                <a:latin typeface="Comic Sans MS" panose="030F0702030302020204" pitchFamily="66" charset="0"/>
              </a:rPr>
              <a:t>?</a:t>
            </a:r>
          </a:p>
        </p:txBody>
      </p:sp>
    </p:spTree>
    <p:extLst>
      <p:ext uri="{BB962C8B-B14F-4D97-AF65-F5344CB8AC3E}">
        <p14:creationId xmlns:p14="http://schemas.microsoft.com/office/powerpoint/2010/main" val="2321036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E401-F7A6-662F-B9F2-96A9102826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6F959A-F99C-428C-D39C-CB4F2C228728}"/>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2A2BFFC7-CBF8-2F41-CB40-10085A0C01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a:extLst>
              <a:ext uri="{FF2B5EF4-FFF2-40B4-BE49-F238E27FC236}">
                <a16:creationId xmlns:a16="http://schemas.microsoft.com/office/drawing/2014/main" id="{1F780CAA-D80D-D4FB-7E62-A313CBFC13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860" y="1103480"/>
            <a:ext cx="5772150" cy="4343401"/>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3">
            <a:extLst>
              <a:ext uri="{FF2B5EF4-FFF2-40B4-BE49-F238E27FC236}">
                <a16:creationId xmlns:a16="http://schemas.microsoft.com/office/drawing/2014/main" id="{1652C67A-94FE-0A75-8DE9-7A4D122380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1535" y="1103480"/>
            <a:ext cx="3228975" cy="1400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6FFAF8-BF08-FAFC-3077-4335D4CC708B}"/>
              </a:ext>
            </a:extLst>
          </p:cNvPr>
          <p:cNvSpPr txBox="1"/>
          <p:nvPr/>
        </p:nvSpPr>
        <p:spPr>
          <a:xfrm>
            <a:off x="163773" y="88710"/>
            <a:ext cx="4490114" cy="707886"/>
          </a:xfrm>
          <a:prstGeom prst="rect">
            <a:avLst/>
          </a:prstGeom>
          <a:noFill/>
        </p:spPr>
        <p:txBody>
          <a:bodyPr wrap="square" rtlCol="0">
            <a:spAutoFit/>
          </a:bodyPr>
          <a:lstStyle/>
          <a:p>
            <a:r>
              <a:rPr lang="en-GB" sz="4000" dirty="0" err="1">
                <a:latin typeface="Comic Sans MS" panose="030F0702030302020204" pitchFamily="66" charset="0"/>
              </a:rPr>
              <a:t>Pethau</a:t>
            </a:r>
            <a:r>
              <a:rPr lang="en-GB" sz="4000" dirty="0">
                <a:latin typeface="Comic Sans MS" panose="030F0702030302020204" pitchFamily="66" charset="0"/>
              </a:rPr>
              <a:t> </a:t>
            </a:r>
            <a:r>
              <a:rPr lang="en-GB" sz="4000" dirty="0" err="1">
                <a:latin typeface="Comic Sans MS" panose="030F0702030302020204" pitchFamily="66" charset="0"/>
              </a:rPr>
              <a:t>parod</a:t>
            </a:r>
            <a:r>
              <a:rPr lang="en-GB" sz="4000" dirty="0">
                <a:latin typeface="Comic Sans MS" panose="030F0702030302020204" pitchFamily="66" charset="0"/>
              </a:rPr>
              <a:t> …</a:t>
            </a:r>
          </a:p>
        </p:txBody>
      </p:sp>
      <p:pic>
        <p:nvPicPr>
          <p:cNvPr id="10246" name="Picture 6" descr="A red book with a clown face&#10;&#10;Description automatically generated">
            <a:extLst>
              <a:ext uri="{FF2B5EF4-FFF2-40B4-BE49-F238E27FC236}">
                <a16:creationId xmlns:a16="http://schemas.microsoft.com/office/drawing/2014/main" id="{BD262F06-7504-10A1-DBAE-78F1C38A2D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60655" y="2172052"/>
            <a:ext cx="2843001" cy="3582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78095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09305-E409-6CEB-F886-C30240487A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1A0FF9-C7B1-182F-39A6-3ADE9D104EDA}"/>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9473B7B3-1657-6EE5-FD07-A9293E01D3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20BE960-23B8-8112-7D79-E1589EF5DB26}"/>
              </a:ext>
            </a:extLst>
          </p:cNvPr>
          <p:cNvPicPr>
            <a:picLocks noChangeAspect="1"/>
          </p:cNvPicPr>
          <p:nvPr/>
        </p:nvPicPr>
        <p:blipFill>
          <a:blip r:embed="rId3"/>
          <a:stretch>
            <a:fillRect/>
          </a:stretch>
        </p:blipFill>
        <p:spPr>
          <a:xfrm>
            <a:off x="2592922" y="26270"/>
            <a:ext cx="7006156" cy="4258338"/>
          </a:xfrm>
          <a:prstGeom prst="rect">
            <a:avLst/>
          </a:prstGeom>
        </p:spPr>
      </p:pic>
      <p:sp>
        <p:nvSpPr>
          <p:cNvPr id="7" name="TextBox 6">
            <a:extLst>
              <a:ext uri="{FF2B5EF4-FFF2-40B4-BE49-F238E27FC236}">
                <a16:creationId xmlns:a16="http://schemas.microsoft.com/office/drawing/2014/main" id="{12399D80-A65D-1DAC-6106-1E3AA1C49935}"/>
              </a:ext>
            </a:extLst>
          </p:cNvPr>
          <p:cNvSpPr txBox="1"/>
          <p:nvPr/>
        </p:nvSpPr>
        <p:spPr>
          <a:xfrm>
            <a:off x="240145" y="4297018"/>
            <a:ext cx="12060062" cy="1323439"/>
          </a:xfrm>
          <a:prstGeom prst="rect">
            <a:avLst/>
          </a:prstGeom>
          <a:noFill/>
        </p:spPr>
        <p:txBody>
          <a:bodyPr wrap="square" rtlCol="0">
            <a:spAutoFit/>
          </a:bodyPr>
          <a:lstStyle/>
          <a:p>
            <a:pPr algn="ctr"/>
            <a:r>
              <a:rPr lang="en-GB" sz="2000" b="0" i="0" dirty="0" err="1">
                <a:solidFill>
                  <a:srgbClr val="131313"/>
                </a:solidFill>
                <a:effectLst/>
                <a:latin typeface="Comic Sans MS" panose="030F0702030302020204" pitchFamily="66" charset="0"/>
              </a:rPr>
              <a:t>Dysgwch</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fwy</a:t>
            </a:r>
            <a:r>
              <a:rPr lang="en-GB" sz="2000" b="0" i="0" dirty="0">
                <a:solidFill>
                  <a:srgbClr val="131313"/>
                </a:solidFill>
                <a:effectLst/>
                <a:latin typeface="Comic Sans MS" panose="030F0702030302020204" pitchFamily="66" charset="0"/>
              </a:rPr>
              <a:t> am </a:t>
            </a:r>
            <a:r>
              <a:rPr lang="en-GB" sz="2000" b="0" i="0" dirty="0" err="1">
                <a:solidFill>
                  <a:srgbClr val="131313"/>
                </a:solidFill>
                <a:effectLst/>
                <a:latin typeface="Comic Sans MS" panose="030F0702030302020204" pitchFamily="66" charset="0"/>
              </a:rPr>
              <a:t>strategaeth</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effeithiol</a:t>
            </a:r>
            <a:r>
              <a:rPr lang="en-GB" sz="2000" b="0" i="0" dirty="0">
                <a:solidFill>
                  <a:srgbClr val="131313"/>
                </a:solidFill>
                <a:effectLst/>
                <a:latin typeface="Comic Sans MS" panose="030F0702030302020204" pitchFamily="66" charset="0"/>
              </a:rPr>
              <a:t> a </a:t>
            </a:r>
            <a:r>
              <a:rPr lang="en-GB" sz="2000" b="0" i="0" dirty="0" err="1">
                <a:solidFill>
                  <a:srgbClr val="131313"/>
                </a:solidFill>
                <a:effectLst/>
                <a:latin typeface="Comic Sans MS" panose="030F0702030302020204" pitchFamily="66" charset="0"/>
              </a:rPr>
              <a:t>grëwyd</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ar</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gyfer</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cyflwyno’r</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Gymraeg</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mewn</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addysg</a:t>
            </a:r>
            <a:r>
              <a:rPr lang="en-GB" sz="2000" b="0" i="0" dirty="0">
                <a:solidFill>
                  <a:srgbClr val="131313"/>
                </a:solidFill>
                <a:effectLst/>
                <a:latin typeface="Comic Sans MS" panose="030F0702030302020204" pitchFamily="66" charset="0"/>
              </a:rPr>
              <a:t> o </a:t>
            </a:r>
            <a:r>
              <a:rPr lang="en-GB" sz="2000" b="0" i="0" dirty="0" err="1">
                <a:solidFill>
                  <a:srgbClr val="131313"/>
                </a:solidFill>
                <a:effectLst/>
                <a:latin typeface="Comic Sans MS" panose="030F0702030302020204" pitchFamily="66" charset="0"/>
              </a:rPr>
              <a:t>oedran</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cynnar</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drwy</a:t>
            </a:r>
            <a:r>
              <a:rPr lang="en-GB" sz="2000" b="0" i="0" dirty="0">
                <a:solidFill>
                  <a:srgbClr val="131313"/>
                </a:solidFill>
                <a:effectLst/>
                <a:latin typeface="Comic Sans MS" panose="030F0702030302020204" pitchFamily="66" charset="0"/>
              </a:rPr>
              <a:t> </a:t>
            </a:r>
            <a:r>
              <a:rPr lang="en-GB" sz="2000" b="0" i="0" dirty="0" err="1">
                <a:solidFill>
                  <a:srgbClr val="131313"/>
                </a:solidFill>
                <a:effectLst/>
                <a:latin typeface="Comic Sans MS" panose="030F0702030302020204" pitchFamily="66" charset="0"/>
              </a:rPr>
              <a:t>ddawns</a:t>
            </a:r>
            <a:r>
              <a:rPr lang="en-GB" sz="2000" b="0" i="0" dirty="0">
                <a:solidFill>
                  <a:srgbClr val="131313"/>
                </a:solidFill>
                <a:effectLst/>
                <a:latin typeface="Comic Sans MS" panose="030F0702030302020204" pitchFamily="66" charset="0"/>
              </a:rPr>
              <a:t> a </a:t>
            </a:r>
            <a:r>
              <a:rPr lang="en-GB" sz="2000" b="0" i="0" dirty="0" err="1">
                <a:solidFill>
                  <a:srgbClr val="131313"/>
                </a:solidFill>
                <a:effectLst/>
                <a:latin typeface="Comic Sans MS" panose="030F0702030302020204" pitchFamily="66" charset="0"/>
              </a:rPr>
              <a:t>chân</a:t>
            </a:r>
            <a:r>
              <a:rPr lang="en-GB" sz="2000" b="0" i="0" dirty="0">
                <a:solidFill>
                  <a:srgbClr val="131313"/>
                </a:solidFill>
                <a:effectLst/>
                <a:latin typeface="Comic Sans MS" panose="030F0702030302020204" pitchFamily="66" charset="0"/>
              </a:rPr>
              <a:t>!</a:t>
            </a:r>
          </a:p>
          <a:p>
            <a:pPr algn="ctr"/>
            <a:endParaRPr lang="en-GB" sz="2000" dirty="0">
              <a:solidFill>
                <a:srgbClr val="131313"/>
              </a:solidFill>
              <a:latin typeface="Comic Sans MS" panose="030F0702030302020204" pitchFamily="66" charset="0"/>
            </a:endParaRPr>
          </a:p>
          <a:p>
            <a:pPr algn="ctr"/>
            <a:r>
              <a:rPr lang="en-GB" sz="2000" dirty="0" err="1">
                <a:latin typeface="Comic Sans MS" panose="030F0702030302020204" pitchFamily="66" charset="0"/>
                <a:hlinkClick r:id="rId4"/>
              </a:rPr>
              <a:t>Ffa</a:t>
            </a:r>
            <a:r>
              <a:rPr lang="en-GB" sz="2000" dirty="0">
                <a:latin typeface="Comic Sans MS" panose="030F0702030302020204" pitchFamily="66" charset="0"/>
                <a:hlinkClick r:id="rId4"/>
              </a:rPr>
              <a:t> La </a:t>
            </a:r>
            <a:r>
              <a:rPr lang="en-GB" sz="2000" dirty="0" err="1">
                <a:latin typeface="Comic Sans MS" panose="030F0702030302020204" pitchFamily="66" charset="0"/>
                <a:hlinkClick r:id="rId4"/>
              </a:rPr>
              <a:t>La</a:t>
            </a:r>
            <a:endParaRPr lang="en-GB" sz="2000" dirty="0">
              <a:latin typeface="Comic Sans MS" panose="030F0702030302020204" pitchFamily="66" charset="0"/>
            </a:endParaRPr>
          </a:p>
        </p:txBody>
      </p:sp>
    </p:spTree>
    <p:extLst>
      <p:ext uri="{BB962C8B-B14F-4D97-AF65-F5344CB8AC3E}">
        <p14:creationId xmlns:p14="http://schemas.microsoft.com/office/powerpoint/2010/main" val="3386433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14A81-7ABD-F482-2C6A-EA09356359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97CB63-670C-4CBE-5334-FE6C550C96D9}"/>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2FC1B666-4390-AB4B-5308-E74807E6DD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FECECF8D-0C9F-48AD-A063-6AA50666802A}"/>
              </a:ext>
            </a:extLst>
          </p:cNvPr>
          <p:cNvSpPr txBox="1"/>
          <p:nvPr/>
        </p:nvSpPr>
        <p:spPr>
          <a:xfrm>
            <a:off x="11865" y="681037"/>
            <a:ext cx="12126036" cy="244682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US" sz="1800" b="0" i="0" u="none" strike="noStrike" dirty="0">
                <a:solidFill>
                  <a:srgbClr val="002060"/>
                </a:solidFill>
                <a:effectLst/>
                <a:latin typeface="Comic Sans MS" panose="030F0702030302020204" pitchFamily="66" charset="0"/>
              </a:rPr>
              <a:t>Cred </a:t>
            </a:r>
            <a:r>
              <a:rPr lang="en-US" sz="1800" b="0" i="0" u="none" strike="noStrike" dirty="0" err="1">
                <a:solidFill>
                  <a:srgbClr val="002060"/>
                </a:solidFill>
                <a:effectLst/>
                <a:latin typeface="Comic Sans MS" panose="030F0702030302020204" pitchFamily="66" charset="0"/>
              </a:rPr>
              <a:t>rhai</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Bilton</a:t>
            </a:r>
            <a:r>
              <a:rPr lang="en-US" sz="1800" b="0" i="0" u="none" strike="noStrike" dirty="0">
                <a:solidFill>
                  <a:srgbClr val="002060"/>
                </a:solidFill>
                <a:effectLst/>
                <a:latin typeface="Comic Sans MS" panose="030F0702030302020204" pitchFamily="66" charset="0"/>
              </a:rPr>
              <a:t>, 2002; White, 2009) bod </a:t>
            </a:r>
            <a:r>
              <a:rPr lang="en-US" sz="1800" b="0" i="0" u="none" strike="noStrike" dirty="0" err="1">
                <a:solidFill>
                  <a:srgbClr val="002060"/>
                </a:solidFill>
                <a:effectLst/>
                <a:latin typeface="Comic Sans MS" panose="030F0702030302020204" pitchFamily="66" charset="0"/>
              </a:rPr>
              <a:t>iaith</a:t>
            </a:r>
            <a:r>
              <a:rPr lang="en-US" sz="1800" b="0" i="0" u="none" strike="noStrike" dirty="0">
                <a:solidFill>
                  <a:srgbClr val="002060"/>
                </a:solidFill>
                <a:effectLst/>
                <a:latin typeface="Comic Sans MS" panose="030F0702030302020204" pitchFamily="66" charset="0"/>
              </a:rPr>
              <a:t> plant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elwa</a:t>
            </a:r>
            <a:r>
              <a:rPr lang="en-US" sz="1800" b="0" i="0" u="none" strike="noStrike" dirty="0">
                <a:solidFill>
                  <a:srgbClr val="002060"/>
                </a:solidFill>
                <a:effectLst/>
                <a:latin typeface="Comic Sans MS" panose="030F0702030302020204" pitchFamily="66" charset="0"/>
              </a:rPr>
              <a:t> o </a:t>
            </a:r>
            <a:r>
              <a:rPr lang="en-US" sz="1800" b="0" i="0" u="none" strike="noStrike" dirty="0" err="1">
                <a:solidFill>
                  <a:srgbClr val="002060"/>
                </a:solidFill>
                <a:effectLst/>
                <a:latin typeface="Comic Sans MS" panose="030F0702030302020204" pitchFamily="66" charset="0"/>
              </a:rPr>
              <a:t>chwarae</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tu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allan</a:t>
            </a:r>
            <a:r>
              <a:rPr lang="en-US" sz="1800" b="0" i="0" u="none" strike="noStrike" dirty="0">
                <a:solidFill>
                  <a:srgbClr val="002060"/>
                </a:solidFill>
                <a:effectLst/>
                <a:latin typeface="Comic Sans MS" panose="030F0702030302020204" pitchFamily="66" charset="0"/>
              </a:rPr>
              <a:t>.  Mae hi </a:t>
            </a:r>
            <a:r>
              <a:rPr lang="en-US" sz="1800" b="0" i="0" u="none" strike="noStrike" dirty="0" err="1">
                <a:solidFill>
                  <a:srgbClr val="002060"/>
                </a:solidFill>
                <a:effectLst/>
                <a:latin typeface="Comic Sans MS" panose="030F0702030302020204" pitchFamily="66" charset="0"/>
              </a:rPr>
              <a:t>fel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petai’r</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awyr</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agored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caniatáu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i</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blant</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ymarfer</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llafaredd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i</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arbrofi</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gydag</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uchder</a:t>
            </a:r>
            <a:r>
              <a:rPr lang="en-US" sz="1800" b="0" i="0" u="none" strike="noStrike" dirty="0">
                <a:solidFill>
                  <a:srgbClr val="002060"/>
                </a:solidFill>
                <a:effectLst/>
                <a:latin typeface="Comic Sans MS" panose="030F0702030302020204" pitchFamily="66" charset="0"/>
              </a:rPr>
              <a:t> ac </a:t>
            </a:r>
            <a:r>
              <a:rPr lang="en-US" sz="1800" b="0" i="0" u="none" strike="noStrike" dirty="0" err="1">
                <a:solidFill>
                  <a:srgbClr val="002060"/>
                </a:solidFill>
                <a:effectLst/>
                <a:latin typeface="Comic Sans MS" panose="030F0702030302020204" pitchFamily="66" charset="0"/>
              </a:rPr>
              <a:t>ansawdd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lleisiau.Gwelir</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hefyd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blant</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swil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dod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fwy</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hyderus</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ar</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lafar</a:t>
            </a:r>
            <a:r>
              <a:rPr lang="en-US" sz="1800" b="0" i="0" u="none" strike="noStrike" dirty="0">
                <a:solidFill>
                  <a:srgbClr val="002060"/>
                </a:solidFill>
                <a:effectLst/>
                <a:latin typeface="Comic Sans MS" panose="030F0702030302020204" pitchFamily="66" charset="0"/>
              </a:rPr>
              <a:t> a </a:t>
            </a:r>
            <a:r>
              <a:rPr lang="en-US" sz="1800" b="0" i="0" u="none" strike="noStrike" dirty="0" err="1">
                <a:solidFill>
                  <a:srgbClr val="002060"/>
                </a:solidFill>
                <a:effectLst/>
                <a:latin typeface="Comic Sans MS" panose="030F0702030302020204" pitchFamily="66" charset="0"/>
              </a:rPr>
              <a:t>phlant</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bywiog</a:t>
            </a:r>
            <a:r>
              <a:rPr lang="en-US" sz="1800" b="0" i="0" u="none" strike="noStrike" dirty="0">
                <a:solidFill>
                  <a:srgbClr val="002060"/>
                </a:solidFill>
                <a:effectLst/>
                <a:latin typeface="Comic Sans MS" panose="030F0702030302020204" pitchFamily="66" charset="0"/>
              </a:rPr>
              <a:t> ac </a:t>
            </a:r>
            <a:r>
              <a:rPr lang="en-US" sz="1800" b="0" i="0" u="none" strike="noStrike" dirty="0" err="1">
                <a:solidFill>
                  <a:srgbClr val="002060"/>
                </a:solidFill>
                <a:effectLst/>
                <a:latin typeface="Comic Sans MS" panose="030F0702030302020204" pitchFamily="66" charset="0"/>
              </a:rPr>
              <a:t>uchel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lleisiau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ymdawelu</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pP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r" rtl="0" fontAlgn="base">
              <a:lnSpc>
                <a:spcPct val="150000"/>
              </a:lnSpc>
            </a:pPr>
            <a:r>
              <a:rPr lang="en-US" sz="1800" b="0" i="0" u="none" strike="noStrike" dirty="0">
                <a:solidFill>
                  <a:srgbClr val="002060"/>
                </a:solidFill>
                <a:effectLst/>
                <a:latin typeface="Comic Sans MS" panose="030F0702030302020204" pitchFamily="66" charset="0"/>
              </a:rPr>
              <a:t>(</a:t>
            </a:r>
            <a:r>
              <a:rPr lang="en-US" sz="1800" b="0" i="0" u="none" strike="noStrike" dirty="0" err="1">
                <a:solidFill>
                  <a:srgbClr val="002060"/>
                </a:solidFill>
                <a:effectLst/>
                <a:latin typeface="Comic Sans MS" panose="030F0702030302020204" pitchFamily="66" charset="0"/>
              </a:rPr>
              <a:t>Siencyn</a:t>
            </a:r>
            <a:r>
              <a:rPr lang="en-US" sz="1800" b="0" i="0" u="none" strike="noStrike" dirty="0">
                <a:solidFill>
                  <a:srgbClr val="002060"/>
                </a:solidFill>
                <a:effectLst/>
                <a:latin typeface="Comic Sans MS" panose="030F0702030302020204" pitchFamily="66" charset="0"/>
              </a:rPr>
              <a:t> a Richards, 2010, t.164</a:t>
            </a:r>
            <a:r>
              <a:rPr lang="en-US" sz="1800" b="0" i="0" u="none" strike="noStrike" dirty="0">
                <a:solidFill>
                  <a:srgbClr val="002060"/>
                </a:solidFill>
                <a:effectLst/>
                <a:latin typeface="Arial" panose="020B0604020202020204" pitchFamily="34" charset="0"/>
              </a:rPr>
              <a:t>)</a:t>
            </a:r>
            <a:endParaRPr lang="en-US" b="0" i="0" u="none" strike="noStrike" dirty="0">
              <a:solidFill>
                <a:srgbClr val="000000"/>
              </a:solidFill>
              <a:effectLst/>
              <a:latin typeface="Segoe UI" panose="020B0502040204020203" pitchFamily="34" charset="0"/>
            </a:endParaRPr>
          </a:p>
          <a:p>
            <a:endParaRPr lang="en-US" dirty="0"/>
          </a:p>
        </p:txBody>
      </p:sp>
      <p:pic>
        <p:nvPicPr>
          <p:cNvPr id="11270" name="Picture 6">
            <a:extLst>
              <a:ext uri="{FF2B5EF4-FFF2-40B4-BE49-F238E27FC236}">
                <a16:creationId xmlns:a16="http://schemas.microsoft.com/office/drawing/2014/main" id="{121D05FD-72AA-A234-7606-E93CD88666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879" y="2186984"/>
            <a:ext cx="2602327" cy="34491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6D33A4A-4B71-75A5-78D1-B60A6AF17AD3}"/>
              </a:ext>
            </a:extLst>
          </p:cNvPr>
          <p:cNvSpPr txBox="1"/>
          <p:nvPr/>
        </p:nvSpPr>
        <p:spPr>
          <a:xfrm>
            <a:off x="3671248" y="3555242"/>
            <a:ext cx="6898943" cy="707886"/>
          </a:xfrm>
          <a:prstGeom prst="rect">
            <a:avLst/>
          </a:prstGeom>
          <a:noFill/>
        </p:spPr>
        <p:txBody>
          <a:bodyPr wrap="square" rtlCol="0">
            <a:spAutoFit/>
          </a:bodyPr>
          <a:lstStyle/>
          <a:p>
            <a:r>
              <a:rPr lang="en-GB" sz="4000" dirty="0" err="1">
                <a:latin typeface="Comic Sans MS" panose="030F0702030302020204" pitchFamily="66" charset="0"/>
              </a:rPr>
              <a:t>Pwysigwydd</a:t>
            </a:r>
            <a:r>
              <a:rPr lang="en-GB" sz="4000" dirty="0">
                <a:latin typeface="Comic Sans MS" panose="030F0702030302020204" pitchFamily="66" charset="0"/>
              </a:rPr>
              <a:t> bod </a:t>
            </a:r>
            <a:r>
              <a:rPr lang="en-GB" sz="4000" dirty="0" err="1">
                <a:latin typeface="Comic Sans MS" panose="030F0702030302020204" pitchFamily="66" charset="0"/>
              </a:rPr>
              <a:t>tu</a:t>
            </a:r>
            <a:r>
              <a:rPr lang="en-GB" sz="4000" dirty="0">
                <a:latin typeface="Comic Sans MS" panose="030F0702030302020204" pitchFamily="66" charset="0"/>
              </a:rPr>
              <a:t> </a:t>
            </a:r>
            <a:r>
              <a:rPr lang="en-GB" sz="4000" dirty="0" err="1">
                <a:latin typeface="Comic Sans MS" panose="030F0702030302020204" pitchFamily="66" charset="0"/>
              </a:rPr>
              <a:t>allan</a:t>
            </a:r>
            <a:r>
              <a:rPr lang="en-GB" sz="4000" dirty="0">
                <a:latin typeface="Comic Sans MS" panose="030F0702030302020204" pitchFamily="66" charset="0"/>
              </a:rPr>
              <a:t> …</a:t>
            </a:r>
          </a:p>
        </p:txBody>
      </p:sp>
    </p:spTree>
    <p:extLst>
      <p:ext uri="{BB962C8B-B14F-4D97-AF65-F5344CB8AC3E}">
        <p14:creationId xmlns:p14="http://schemas.microsoft.com/office/powerpoint/2010/main" val="271852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00562-FA25-9CD5-6892-5CF9F2ED80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9CC94C-B175-75DD-F687-0001FA5C9A6D}"/>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B05596E1-8863-54BA-B2FA-2484584919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48"/>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a:extLst>
              <a:ext uri="{FF2B5EF4-FFF2-40B4-BE49-F238E27FC236}">
                <a16:creationId xmlns:a16="http://schemas.microsoft.com/office/drawing/2014/main" id="{09E738A5-B8CE-EF97-AD6B-694B5D82A9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030" y="148767"/>
            <a:ext cx="2668232" cy="2668233"/>
          </a:xfrm>
          <a:prstGeom prst="rect">
            <a:avLst/>
          </a:prstGeom>
          <a:noFill/>
          <a:extLst>
            <a:ext uri="{909E8E84-426E-40DD-AFC4-6F175D3DCCD1}">
              <a14:hiddenFill xmlns:a14="http://schemas.microsoft.com/office/drawing/2010/main">
                <a:solidFill>
                  <a:srgbClr val="FFFFFF"/>
                </a:solidFill>
              </a14:hiddenFill>
            </a:ext>
          </a:extLst>
        </p:spPr>
      </p:pic>
      <p:pic>
        <p:nvPicPr>
          <p:cNvPr id="12291" name="Picture 3">
            <a:extLst>
              <a:ext uri="{FF2B5EF4-FFF2-40B4-BE49-F238E27FC236}">
                <a16:creationId xmlns:a16="http://schemas.microsoft.com/office/drawing/2014/main" id="{ED50BE78-206B-332D-CF29-E6DD2C4FB5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1360" y="148768"/>
            <a:ext cx="3880609" cy="2915382"/>
          </a:xfrm>
          <a:prstGeom prst="rect">
            <a:avLst/>
          </a:prstGeom>
          <a:noFill/>
          <a:extLst>
            <a:ext uri="{909E8E84-426E-40DD-AFC4-6F175D3DCCD1}">
              <a14:hiddenFill xmlns:a14="http://schemas.microsoft.com/office/drawing/2010/main">
                <a:solidFill>
                  <a:srgbClr val="FFFFFF"/>
                </a:solidFill>
              </a14:hiddenFill>
            </a:ext>
          </a:extLst>
        </p:spPr>
      </p:pic>
      <p:pic>
        <p:nvPicPr>
          <p:cNvPr id="12293" name="Picture 5">
            <a:extLst>
              <a:ext uri="{FF2B5EF4-FFF2-40B4-BE49-F238E27FC236}">
                <a16:creationId xmlns:a16="http://schemas.microsoft.com/office/drawing/2014/main" id="{C5F18194-8AFC-2052-03EB-C41527AA9C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029" y="3005269"/>
            <a:ext cx="4221611" cy="2511186"/>
          </a:xfrm>
          <a:prstGeom prst="rect">
            <a:avLst/>
          </a:prstGeom>
          <a:noFill/>
          <a:extLst>
            <a:ext uri="{909E8E84-426E-40DD-AFC4-6F175D3DCCD1}">
              <a14:hiddenFill xmlns:a14="http://schemas.microsoft.com/office/drawing/2010/main">
                <a:solidFill>
                  <a:srgbClr val="FFFFFF"/>
                </a:solidFill>
              </a14:hiddenFill>
            </a:ext>
          </a:extLst>
        </p:spPr>
      </p:pic>
      <p:pic>
        <p:nvPicPr>
          <p:cNvPr id="12295" name="Picture 7">
            <a:extLst>
              <a:ext uri="{FF2B5EF4-FFF2-40B4-BE49-F238E27FC236}">
                <a16:creationId xmlns:a16="http://schemas.microsoft.com/office/drawing/2014/main" id="{93DDB1A6-70EA-0C2F-09C0-61D8B139CD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24633" y="3226566"/>
            <a:ext cx="3354062" cy="25111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5AC617-0868-9E7E-605C-C9004DCE796D}"/>
              </a:ext>
            </a:extLst>
          </p:cNvPr>
          <p:cNvSpPr txBox="1"/>
          <p:nvPr/>
        </p:nvSpPr>
        <p:spPr>
          <a:xfrm>
            <a:off x="4155742" y="750627"/>
            <a:ext cx="3712191" cy="707886"/>
          </a:xfrm>
          <a:prstGeom prst="rect">
            <a:avLst/>
          </a:prstGeom>
          <a:noFill/>
        </p:spPr>
        <p:txBody>
          <a:bodyPr wrap="square" rtlCol="0">
            <a:spAutoFit/>
          </a:bodyPr>
          <a:lstStyle/>
          <a:p>
            <a:r>
              <a:rPr lang="en-GB" sz="4000" dirty="0" err="1">
                <a:latin typeface="Comic Sans MS" panose="030F0702030302020204" pitchFamily="66" charset="0"/>
              </a:rPr>
              <a:t>Chwarae</a:t>
            </a:r>
            <a:r>
              <a:rPr lang="en-GB" sz="4000" dirty="0">
                <a:latin typeface="Comic Sans MS" panose="030F0702030302020204" pitchFamily="66" charset="0"/>
              </a:rPr>
              <a:t> </a:t>
            </a:r>
            <a:r>
              <a:rPr lang="en-GB" sz="4000" dirty="0" err="1">
                <a:latin typeface="Comic Sans MS" panose="030F0702030302020204" pitchFamily="66" charset="0"/>
              </a:rPr>
              <a:t>rôl</a:t>
            </a:r>
            <a:r>
              <a:rPr lang="en-GB" sz="4000" dirty="0">
                <a:latin typeface="Comic Sans MS" panose="030F0702030302020204" pitchFamily="66" charset="0"/>
              </a:rPr>
              <a:t> …</a:t>
            </a:r>
          </a:p>
        </p:txBody>
      </p:sp>
    </p:spTree>
    <p:extLst>
      <p:ext uri="{BB962C8B-B14F-4D97-AF65-F5344CB8AC3E}">
        <p14:creationId xmlns:p14="http://schemas.microsoft.com/office/powerpoint/2010/main" val="3051320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7E459-63AE-9166-0B9D-6594C20146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798438-5D90-F40A-C586-57ED84CE1D50}"/>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E1D8F1C9-4CEE-29D9-13AF-0EBE8732C6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949DDDD6-8FD3-8EE5-A45F-7E133C0C46D9}"/>
              </a:ext>
            </a:extLst>
          </p:cNvPr>
          <p:cNvSpPr txBox="1"/>
          <p:nvPr/>
        </p:nvSpPr>
        <p:spPr>
          <a:xfrm>
            <a:off x="-54592" y="14365"/>
            <a:ext cx="12246591" cy="618630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fontAlgn="base">
              <a:lnSpc>
                <a:spcPct val="150000"/>
              </a:lnSpc>
            </a:pPr>
            <a:r>
              <a:rPr lang="en-US" sz="1800" b="1" i="0" u="sng" strike="noStrike" dirty="0" err="1">
                <a:solidFill>
                  <a:srgbClr val="002060"/>
                </a:solidFill>
                <a:effectLst/>
                <a:latin typeface="Comic Sans MS" panose="030F0702030302020204" pitchFamily="66" charset="0"/>
              </a:rPr>
              <a:t>Awgrymiadau</a:t>
            </a:r>
            <a:r>
              <a:rPr lang="en-US" sz="1800" b="1" i="0" u="sng" strike="noStrike" dirty="0">
                <a:solidFill>
                  <a:srgbClr val="002060"/>
                </a:solidFill>
                <a:effectLst/>
                <a:latin typeface="Comic Sans MS" panose="030F0702030302020204" pitchFamily="66" charset="0"/>
              </a:rPr>
              <a:t>:</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Gofynnwch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gwestiynau</a:t>
            </a:r>
            <a:r>
              <a:rPr lang="en-US" sz="1800" b="0" i="0" u="none" strike="noStrike" dirty="0">
                <a:solidFill>
                  <a:srgbClr val="002060"/>
                </a:solidFill>
                <a:effectLst/>
                <a:latin typeface="Comic Sans MS" panose="030F0702030302020204" pitchFamily="66" charset="0"/>
              </a:rPr>
              <a:t> “pam” a “</a:t>
            </a:r>
            <a:r>
              <a:rPr lang="en-US" sz="1800" b="0" i="0" u="none" strike="noStrike" dirty="0" err="1">
                <a:solidFill>
                  <a:srgbClr val="002060"/>
                </a:solidFill>
                <a:effectLst/>
                <a:latin typeface="Comic Sans MS" panose="030F0702030302020204" pitchFamily="66" charset="0"/>
              </a:rPr>
              <a:t>sut</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Defnyddiwch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ddatganiadau</a:t>
            </a:r>
            <a:r>
              <a:rPr lang="en-US" sz="1800" b="0" i="0" u="none" strike="noStrike" dirty="0">
                <a:solidFill>
                  <a:srgbClr val="002060"/>
                </a:solidFill>
                <a:effectLst/>
                <a:latin typeface="Comic Sans MS" panose="030F0702030302020204" pitchFamily="66" charset="0"/>
              </a:rPr>
              <a:t> a </a:t>
            </a:r>
            <a:r>
              <a:rPr lang="en-US" sz="1800" b="0" i="0" u="none" strike="noStrike" dirty="0" err="1">
                <a:solidFill>
                  <a:srgbClr val="002060"/>
                </a:solidFill>
                <a:effectLst/>
                <a:latin typeface="Comic Sans MS" panose="030F0702030302020204" pitchFamily="66" charset="0"/>
              </a:rPr>
              <a:t>chwestiynau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agored</a:t>
            </a:r>
            <a:r>
              <a:rPr lang="en-US" sz="1800" b="0" i="0" u="none" strike="noStrike" dirty="0">
                <a:solidFill>
                  <a:srgbClr val="002060"/>
                </a:solidFill>
                <a:effectLst/>
                <a:latin typeface="Comic Sans MS" panose="030F0702030302020204" pitchFamily="66" charset="0"/>
              </a:rPr>
              <a:t> ac </a:t>
            </a:r>
            <a:r>
              <a:rPr lang="en-US" sz="1800" b="0" i="0" u="none" strike="noStrike" dirty="0" err="1">
                <a:solidFill>
                  <a:srgbClr val="002060"/>
                </a:solidFill>
                <a:effectLst/>
                <a:latin typeface="Comic Sans MS" panose="030F0702030302020204" pitchFamily="66" charset="0"/>
              </a:rPr>
              <a:t>adfyfyriol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gofynnwch</a:t>
            </a:r>
            <a:r>
              <a:rPr lang="en-US" sz="1800" b="0" i="0" u="none" strike="noStrike" dirty="0">
                <a:solidFill>
                  <a:srgbClr val="002060"/>
                </a:solidFill>
                <a:effectLst/>
                <a:latin typeface="Comic Sans MS" panose="030F0702030302020204" pitchFamily="66" charset="0"/>
              </a:rPr>
              <a:t> am </a:t>
            </a:r>
            <a:r>
              <a:rPr lang="en-US" sz="1800" b="0" i="0" u="none" strike="noStrike" dirty="0" err="1">
                <a:solidFill>
                  <a:srgbClr val="002060"/>
                </a:solidFill>
                <a:effectLst/>
                <a:latin typeface="Comic Sans MS" panose="030F0702030302020204" pitchFamily="66" charset="0"/>
              </a:rPr>
              <a:t>stori</a:t>
            </a:r>
            <a:r>
              <a:rPr lang="en-US" sz="1800" b="0" i="0" u="none" strike="noStrike" dirty="0">
                <a:solidFill>
                  <a:srgbClr val="002060"/>
                </a:solidFill>
                <a:effectLst/>
                <a:latin typeface="Comic Sans MS" panose="030F0702030302020204" pitchFamily="66" charset="0"/>
              </a:rPr>
              <a:t>, am </a:t>
            </a:r>
            <a:r>
              <a:rPr lang="en-US" sz="1800" b="0" i="0" u="none" strike="noStrike" dirty="0" err="1">
                <a:solidFill>
                  <a:srgbClr val="002060"/>
                </a:solidFill>
                <a:effectLst/>
                <a:latin typeface="Comic Sans MS" panose="030F0702030302020204" pitchFamily="66" charset="0"/>
              </a:rPr>
              <a:t>farn</a:t>
            </a:r>
            <a:r>
              <a:rPr lang="en-US" sz="1800" b="0" i="0" u="none" strike="noStrike" dirty="0">
                <a:solidFill>
                  <a:srgbClr val="002060"/>
                </a:solidFill>
                <a:effectLst/>
                <a:latin typeface="Comic Sans MS" panose="030F0702030302020204" pitchFamily="66" charset="0"/>
              </a:rPr>
              <a:t>, am </a:t>
            </a:r>
            <a:r>
              <a:rPr lang="en-US" sz="1800" b="0" i="0" u="none" strike="noStrike" dirty="0" err="1">
                <a:solidFill>
                  <a:srgbClr val="002060"/>
                </a:solidFill>
                <a:effectLst/>
                <a:latin typeface="Comic Sans MS" panose="030F0702030302020204" pitchFamily="66" charset="0"/>
              </a:rPr>
              <a:t>sylwebaeth</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Cysylltwch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â</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bywydau</a:t>
            </a:r>
            <a:r>
              <a:rPr lang="en-US" sz="1800" b="0" i="0" u="none" strike="noStrike" dirty="0">
                <a:solidFill>
                  <a:srgbClr val="002060"/>
                </a:solidFill>
                <a:effectLst/>
                <a:latin typeface="Comic Sans MS" panose="030F0702030302020204" pitchFamily="66" charset="0"/>
              </a:rPr>
              <a:t> plant, </a:t>
            </a:r>
            <a:r>
              <a:rPr lang="en-US" sz="1800" b="0" i="0" u="none" strike="noStrike" dirty="0" err="1">
                <a:solidFill>
                  <a:srgbClr val="002060"/>
                </a:solidFill>
                <a:effectLst/>
                <a:latin typeface="Comic Sans MS" panose="030F0702030302020204" pitchFamily="66" charset="0"/>
              </a:rPr>
              <a:t>eu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diddordebau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gweithgaredau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blaenorol</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Sefydlwch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bartneriaeth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sgwrsiol</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Holwch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gwestiynau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lefel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uchel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sut</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mae</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hwnna’n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gweithio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tybed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beth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fyddai’n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digwydd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petai</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Meddyliwch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uchel</a:t>
            </a:r>
            <a:r>
              <a:rPr lang="en-US" sz="1800" b="0" i="0" u="none" strike="noStrike" dirty="0">
                <a:solidFill>
                  <a:srgbClr val="002060"/>
                </a:solidFill>
                <a:effectLst/>
                <a:latin typeface="Comic Sans MS" panose="030F0702030302020204" pitchFamily="66" charset="0"/>
              </a:rPr>
              <a:t> ac </a:t>
            </a:r>
            <a:r>
              <a:rPr lang="en-US" sz="1800" b="0" i="0" u="none" strike="noStrike" dirty="0" err="1">
                <a:solidFill>
                  <a:srgbClr val="002060"/>
                </a:solidFill>
                <a:effectLst/>
                <a:latin typeface="Comic Sans MS" panose="030F0702030302020204" pitchFamily="66" charset="0"/>
              </a:rPr>
              <a:t>ychwanegwch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dagiau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megis</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ondyfe</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chi’n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gwybod</a:t>
            </a:r>
            <a:r>
              <a:rPr lang="en-US" sz="1800" b="0" i="0" u="none" strike="noStrike" dirty="0">
                <a:solidFill>
                  <a:srgbClr val="002060"/>
                </a:solidFill>
                <a:effectLst/>
                <a:latin typeface="Comic Sans MS" panose="030F0702030302020204" pitchFamily="66" charset="0"/>
              </a:rPr>
              <a:t>, </a:t>
            </a:r>
            <a:r>
              <a:rPr lang="en-US" dirty="0">
                <a:solidFill>
                  <a:srgbClr val="002060"/>
                </a:solidFill>
                <a:latin typeface="Comic Sans MS" panose="030F0702030302020204" pitchFamily="66" charset="0"/>
              </a:rPr>
              <a:t>“</a:t>
            </a:r>
            <a:r>
              <a:rPr lang="en-US" dirty="0" err="1">
                <a:solidFill>
                  <a:srgbClr val="002060"/>
                </a:solidFill>
                <a:latin typeface="Comic Sans MS" panose="030F0702030302020204" pitchFamily="66" charset="0"/>
              </a:rPr>
              <a:t>wsti</a:t>
            </a:r>
            <a:r>
              <a:rPr lang="en-US" dirty="0">
                <a:solidFill>
                  <a:srgbClr val="002060"/>
                </a:solidFill>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err="1">
                <a:solidFill>
                  <a:srgbClr val="002060"/>
                </a:solidFill>
                <a:effectLst/>
                <a:latin typeface="Comic Sans MS" panose="030F0702030302020204" pitchFamily="66" charset="0"/>
              </a:rPr>
              <a:t>Defnyddiwch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weithgareddau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agored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gyda</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deunyddiau</a:t>
            </a:r>
            <a:r>
              <a:rPr lang="en-US" sz="1800" b="0" i="0" u="none" strike="noStrike" dirty="0">
                <a:solidFill>
                  <a:srgbClr val="002060"/>
                </a:solidFill>
                <a:effectLst/>
                <a:latin typeface="Comic Sans MS" panose="030F0702030302020204" pitchFamily="66" charset="0"/>
              </a:rPr>
              <a:t> go </a:t>
            </a:r>
            <a:r>
              <a:rPr lang="en-US" sz="1800" b="0" i="0" u="none" strike="noStrike" dirty="0" err="1">
                <a:solidFill>
                  <a:srgbClr val="002060"/>
                </a:solidFill>
                <a:effectLst/>
                <a:latin typeface="Comic Sans MS" panose="030F0702030302020204" pitchFamily="66" charset="0"/>
              </a:rPr>
              <a:t>iawn</a:t>
            </a:r>
            <a:r>
              <a:rPr lang="en-US" sz="1800" b="0" i="0" u="none" strike="noStrike" dirty="0">
                <a:solidFill>
                  <a:srgbClr val="002060"/>
                </a:solidFill>
                <a:effectLst/>
                <a:latin typeface="Comic Sans MS" panose="030F0702030302020204" pitchFamily="66" charset="0"/>
              </a:rPr>
              <a:t> - </a:t>
            </a:r>
            <a:r>
              <a:rPr lang="en-US" sz="1800" b="0" i="0" u="none" strike="noStrike" dirty="0" err="1">
                <a:solidFill>
                  <a:srgbClr val="002060"/>
                </a:solidFill>
                <a:effectLst/>
                <a:latin typeface="Comic Sans MS" panose="030F0702030302020204" pitchFamily="66" charset="0"/>
              </a:rPr>
              <a:t>defnyddio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ffonau</a:t>
            </a:r>
            <a:r>
              <a:rPr lang="en-US" sz="1800" b="0" i="0" u="none" strike="noStrike" dirty="0">
                <a:solidFill>
                  <a:srgbClr val="002060"/>
                </a:solidFill>
                <a:effectLst/>
                <a:latin typeface="Comic Sans MS" panose="030F0702030302020204" pitchFamily="66" charset="0"/>
              </a:rPr>
              <a:t> go </a:t>
            </a:r>
            <a:r>
              <a:rPr lang="en-US" sz="1800" b="0" i="0" u="none" strike="noStrike" dirty="0" err="1">
                <a:solidFill>
                  <a:srgbClr val="002060"/>
                </a:solidFill>
                <a:effectLst/>
                <a:latin typeface="Comic Sans MS" panose="030F0702030302020204" pitchFamily="66" charset="0"/>
              </a:rPr>
              <a:t>iawn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bwydydd</a:t>
            </a:r>
            <a:r>
              <a:rPr lang="en-US" sz="1800" b="0" i="0" u="none" strike="noStrike" dirty="0">
                <a:solidFill>
                  <a:srgbClr val="002060"/>
                </a:solidFill>
                <a:effectLst/>
                <a:latin typeface="Comic Sans MS" panose="030F0702030302020204" pitchFamily="66" charset="0"/>
              </a:rPr>
              <a:t> go </a:t>
            </a:r>
            <a:r>
              <a:rPr lang="en-US" sz="1800" b="0" i="0" u="none" strike="noStrike" dirty="0" err="1">
                <a:solidFill>
                  <a:srgbClr val="002060"/>
                </a:solidFill>
                <a:effectLst/>
                <a:latin typeface="Comic Sans MS" panose="030F0702030302020204" pitchFamily="66" charset="0"/>
              </a:rPr>
              <a:t>iawn</a:t>
            </a:r>
            <a:r>
              <a:rPr lang="en-US" sz="1800" b="0" i="0" u="none" strike="noStrike" dirty="0">
                <a:solidFill>
                  <a:srgbClr val="002060"/>
                </a:solidFill>
                <a:effectLst/>
                <a:latin typeface="Comic Sans MS" panose="030F0702030302020204" pitchFamily="66" charset="0"/>
              </a:rPr>
              <a:t> … </a:t>
            </a:r>
            <a:r>
              <a:rPr lang="en-US" sz="1800" b="0" i="0" u="none" strike="noStrike" dirty="0" err="1">
                <a:solidFill>
                  <a:srgbClr val="002060"/>
                </a:solidFill>
                <a:effectLst/>
                <a:latin typeface="Comic Sans MS" panose="030F0702030302020204" pitchFamily="66" charset="0"/>
              </a:rPr>
              <a:t>nid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afalau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plastig</a:t>
            </a:r>
            <a:r>
              <a:rPr lang="en-US" sz="1800" b="0" i="0" u="none" strike="noStrike" dirty="0">
                <a:solidFill>
                  <a:srgbClr val="002060"/>
                </a:solidFill>
                <a:effectLst/>
                <a:latin typeface="Comic Sans MS" panose="030F0702030302020204" pitchFamily="66" charset="0"/>
              </a:rPr>
              <a:t> a </a:t>
            </a:r>
            <a:r>
              <a:rPr lang="en-US" sz="1800" b="0" i="0" u="none" strike="noStrike" dirty="0" err="1">
                <a:solidFill>
                  <a:srgbClr val="002060"/>
                </a:solidFill>
                <a:effectLst/>
                <a:latin typeface="Comic Sans MS" panose="030F0702030302020204" pitchFamily="66" charset="0"/>
              </a:rPr>
              <a:t>ffonau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tegan</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buFont typeface="Arial" panose="020B0604020202020204" pitchFamily="34" charset="0"/>
              <a:buChar char="•"/>
            </a:pPr>
            <a:r>
              <a:rPr lang="en-US" sz="1800" b="0" i="0" u="none" strike="noStrike" dirty="0">
                <a:solidFill>
                  <a:srgbClr val="002060"/>
                </a:solidFill>
                <a:effectLst/>
                <a:latin typeface="Comic Sans MS" panose="030F0702030302020204" pitchFamily="66" charset="0"/>
              </a:rPr>
              <a:t>Beth am </a:t>
            </a:r>
            <a:r>
              <a:rPr lang="en-US" sz="1800" b="0" i="0" u="none" strike="noStrike" dirty="0" err="1">
                <a:solidFill>
                  <a:srgbClr val="002060"/>
                </a:solidFill>
                <a:effectLst/>
                <a:latin typeface="Comic Sans MS" panose="030F0702030302020204" pitchFamily="66" charset="0"/>
              </a:rPr>
              <a:t>recordio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eich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hyn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sgwrsio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gyda</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phlant</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Wrth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wylio</a:t>
            </a:r>
            <a:r>
              <a:rPr lang="en-US" sz="1800" b="0" i="0" u="none" strike="noStrike" dirty="0">
                <a:solidFill>
                  <a:srgbClr val="002060"/>
                </a:solidFill>
                <a:effectLst/>
                <a:latin typeface="Comic Sans MS" panose="030F0702030302020204" pitchFamily="66" charset="0"/>
              </a:rPr>
              <a:t> a </a:t>
            </a:r>
            <a:r>
              <a:rPr lang="en-US" sz="1800" b="0" i="0" u="none" strike="noStrike" dirty="0" err="1">
                <a:solidFill>
                  <a:srgbClr val="002060"/>
                </a:solidFill>
                <a:effectLst/>
                <a:latin typeface="Comic Sans MS" panose="030F0702030302020204" pitchFamily="66" charset="0"/>
              </a:rPr>
              <a:t>gwrando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arnoch</a:t>
            </a:r>
            <a:r>
              <a:rPr lang="en-US" sz="1800" b="0" i="0" u="none" strike="noStrike" dirty="0">
                <a:solidFill>
                  <a:srgbClr val="002060"/>
                </a:solidFill>
                <a:effectLst/>
                <a:latin typeface="Comic Sans MS" panose="030F0702030302020204" pitchFamily="66" charset="0"/>
              </a:rPr>
              <a:t> chi </a:t>
            </a:r>
            <a:r>
              <a:rPr lang="en-US" sz="1800" b="0" i="0" u="none" strike="noStrike" dirty="0" err="1">
                <a:solidFill>
                  <a:srgbClr val="002060"/>
                </a:solidFill>
                <a:effectLst/>
                <a:latin typeface="Comic Sans MS" panose="030F0702030302020204" pitchFamily="66" charset="0"/>
              </a:rPr>
              <a:t>eich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hunan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fe</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ddowch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i</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ddeall</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pwysigrwydd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adfyfyrio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ar</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eich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sgiliau</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beirniadau</a:t>
            </a:r>
            <a:r>
              <a:rPr lang="en-US" sz="1800" b="0" i="0" u="none" strike="noStrike" dirty="0">
                <a:solidFill>
                  <a:srgbClr val="002060"/>
                </a:solidFill>
                <a:effectLst/>
                <a:latin typeface="Comic Sans MS" panose="030F0702030302020204" pitchFamily="66" charset="0"/>
              </a:rPr>
              <a:t> a </a:t>
            </a:r>
            <a:r>
              <a:rPr lang="en-US" sz="1800" b="0" i="0" u="none" strike="noStrike" dirty="0" err="1">
                <a:solidFill>
                  <a:srgbClr val="002060"/>
                </a:solidFill>
                <a:effectLst/>
                <a:latin typeface="Comic Sans MS" panose="030F0702030302020204" pitchFamily="66" charset="0"/>
              </a:rPr>
              <a:t>herio</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eich</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hunan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i</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fod</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yn</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fwy</a:t>
            </a: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effeithiol</a:t>
            </a: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pPr>
            <a:r>
              <a:rPr lang="en-US" sz="1800" b="0" i="0" u="none" strike="noStrike" dirty="0">
                <a:solidFill>
                  <a:srgbClr val="00206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pPr>
            <a:r>
              <a:rPr lang="en-US" sz="1800" b="0" i="0" u="none" strike="noStrike" dirty="0">
                <a:solidFill>
                  <a:srgbClr val="002060"/>
                </a:solidFill>
                <a:effectLst/>
                <a:latin typeface="Comic Sans MS" panose="030F0702030302020204" pitchFamily="66" charset="0"/>
              </a:rPr>
              <a:t>									(</a:t>
            </a:r>
            <a:r>
              <a:rPr lang="en-US" sz="1800" b="0" i="0" u="none" strike="noStrike" dirty="0" err="1">
                <a:solidFill>
                  <a:srgbClr val="002060"/>
                </a:solidFill>
                <a:effectLst/>
                <a:latin typeface="Comic Sans MS" panose="030F0702030302020204" pitchFamily="66" charset="0"/>
              </a:rPr>
              <a:t>Siencyn</a:t>
            </a:r>
            <a:r>
              <a:rPr lang="en-US" sz="1800" b="0" i="0" u="none" strike="noStrike" dirty="0">
                <a:solidFill>
                  <a:srgbClr val="002060"/>
                </a:solidFill>
                <a:effectLst/>
                <a:latin typeface="Comic Sans MS" panose="030F0702030302020204" pitchFamily="66" charset="0"/>
              </a:rPr>
              <a:t> a Richards, 2010, t.164)​</a:t>
            </a:r>
            <a:endParaRPr lang="en-US" b="0" i="0" u="none" strike="noStrike" dirty="0">
              <a:solidFill>
                <a:srgbClr val="000000"/>
              </a:solidFill>
              <a:effectLst/>
              <a:latin typeface="Comic Sans MS" panose="030F0702030302020204" pitchFamily="66" charset="0"/>
            </a:endParaRPr>
          </a:p>
          <a:p>
            <a:pPr algn="l" rtl="0" fontAlgn="base"/>
            <a:r>
              <a:rPr lang="en-US" sz="1800" b="0" i="0" u="none" strike="noStrike" dirty="0">
                <a:solidFill>
                  <a:srgbClr val="404040"/>
                </a:solidFill>
                <a:effectLst/>
                <a:latin typeface="Trebuchet MS" panose="020B0703020202090204" pitchFamily="34" charset="0"/>
              </a:rPr>
              <a:t>​</a:t>
            </a:r>
            <a:endParaRPr lang="en-US" b="0" i="0" u="none" strike="noStrike"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2936012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CAA80-B0B0-6D13-ABDE-EF4E2057DA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242ED3-5F4C-00D3-4439-76738E07BBF0}"/>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82CBB9F6-897F-F65C-1C39-1EAFCBAB32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2" y="-20554"/>
            <a:ext cx="12180135" cy="689910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1">
            <a:extLst>
              <a:ext uri="{FF2B5EF4-FFF2-40B4-BE49-F238E27FC236}">
                <a16:creationId xmlns:a16="http://schemas.microsoft.com/office/drawing/2014/main" id="{F01255FE-C7DC-313C-68EB-629B72FC64BA}"/>
              </a:ext>
            </a:extLst>
          </p:cNvPr>
          <p:cNvSpPr txBox="1"/>
          <p:nvPr/>
        </p:nvSpPr>
        <p:spPr>
          <a:xfrm>
            <a:off x="104773" y="13821"/>
            <a:ext cx="11982452" cy="113909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400" dirty="0">
                <a:latin typeface="Comic Sans MS" panose="030F0702030302020204" pitchFamily="66" charset="0"/>
              </a:rPr>
              <a:t>Faint o </a:t>
            </a:r>
            <a:r>
              <a:rPr lang="en-US" sz="2400" dirty="0" err="1">
                <a:latin typeface="Comic Sans MS" panose="030F0702030302020204" pitchFamily="66" charset="0"/>
              </a:rPr>
              <a:t>amser</a:t>
            </a:r>
            <a:r>
              <a:rPr lang="en-US" sz="2400" dirty="0">
                <a:latin typeface="Comic Sans MS" panose="030F0702030302020204" pitchFamily="66" charset="0"/>
              </a:rPr>
              <a:t>, </a:t>
            </a:r>
            <a:r>
              <a:rPr lang="en-US" sz="2400" dirty="0" err="1">
                <a:latin typeface="Comic Sans MS" panose="030F0702030302020204" pitchFamily="66" charset="0"/>
              </a:rPr>
              <a:t>ar</a:t>
            </a:r>
            <a:r>
              <a:rPr lang="en-US" sz="2400" dirty="0">
                <a:latin typeface="Comic Sans MS" panose="030F0702030302020204" pitchFamily="66" charset="0"/>
              </a:rPr>
              <a:t> </a:t>
            </a:r>
            <a:r>
              <a:rPr lang="en-US" sz="2400" dirty="0" err="1">
                <a:latin typeface="Comic Sans MS" panose="030F0702030302020204" pitchFamily="66" charset="0"/>
              </a:rPr>
              <a:t>gyfartaledd</a:t>
            </a:r>
            <a:r>
              <a:rPr lang="en-US" sz="2400" dirty="0">
                <a:latin typeface="Comic Sans MS" panose="030F0702030302020204" pitchFamily="66" charset="0"/>
              </a:rPr>
              <a:t>, </a:t>
            </a:r>
            <a:r>
              <a:rPr lang="en-US" sz="2400" dirty="0" err="1">
                <a:latin typeface="Comic Sans MS" panose="030F0702030302020204" pitchFamily="66" charset="0"/>
              </a:rPr>
              <a:t>mae</a:t>
            </a:r>
            <a:r>
              <a:rPr lang="en-US" sz="2400" dirty="0">
                <a:latin typeface="Comic Sans MS" panose="030F0702030302020204" pitchFamily="66" charset="0"/>
              </a:rPr>
              <a:t> </a:t>
            </a:r>
            <a:r>
              <a:rPr lang="en-US" sz="2400" dirty="0" err="1">
                <a:latin typeface="Comic Sans MS" panose="030F0702030302020204" pitchFamily="66" charset="0"/>
              </a:rPr>
              <a:t>disgybl</a:t>
            </a:r>
            <a:r>
              <a:rPr lang="en-US" sz="2400" dirty="0">
                <a:latin typeface="Comic Sans MS" panose="030F0702030302020204" pitchFamily="66" charset="0"/>
              </a:rPr>
              <a:t> </a:t>
            </a:r>
            <a:r>
              <a:rPr lang="en-US" sz="2400" dirty="0" err="1">
                <a:latin typeface="Comic Sans MS" panose="030F0702030302020204" pitchFamily="66" charset="0"/>
              </a:rPr>
              <a:t>yn</a:t>
            </a:r>
            <a:r>
              <a:rPr lang="en-US" sz="2400" dirty="0">
                <a:latin typeface="Comic Sans MS" panose="030F0702030302020204" pitchFamily="66" charset="0"/>
              </a:rPr>
              <a:t> </a:t>
            </a:r>
            <a:r>
              <a:rPr lang="en-US" sz="2400" dirty="0" err="1">
                <a:latin typeface="Comic Sans MS" panose="030F0702030302020204" pitchFamily="66" charset="0"/>
              </a:rPr>
              <a:t>ei</a:t>
            </a:r>
            <a:r>
              <a:rPr lang="en-US" sz="2400" dirty="0">
                <a:latin typeface="Comic Sans MS" panose="030F0702030302020204" pitchFamily="66" charset="0"/>
              </a:rPr>
              <a:t> </a:t>
            </a:r>
            <a:r>
              <a:rPr lang="en-US" sz="2400" dirty="0" err="1">
                <a:latin typeface="Comic Sans MS" panose="030F0702030302020204" pitchFamily="66" charset="0"/>
              </a:rPr>
              <a:t>dderbyn</a:t>
            </a:r>
            <a:r>
              <a:rPr lang="en-US" sz="2400" dirty="0">
                <a:latin typeface="Comic Sans MS" panose="030F0702030302020204" pitchFamily="66" charset="0"/>
              </a:rPr>
              <a:t> </a:t>
            </a:r>
            <a:r>
              <a:rPr lang="en-US" sz="2400" dirty="0" err="1">
                <a:latin typeface="Comic Sans MS" panose="030F0702030302020204" pitchFamily="66" charset="0"/>
              </a:rPr>
              <a:t>gan</a:t>
            </a:r>
            <a:r>
              <a:rPr lang="en-US" sz="2400" dirty="0">
                <a:latin typeface="Comic Sans MS" panose="030F0702030302020204" pitchFamily="66" charset="0"/>
              </a:rPr>
              <a:t> </a:t>
            </a:r>
            <a:r>
              <a:rPr lang="en-US" sz="2400" dirty="0" err="1">
                <a:latin typeface="Comic Sans MS" panose="030F0702030302020204" pitchFamily="66" charset="0"/>
              </a:rPr>
              <a:t>athro</a:t>
            </a:r>
            <a:r>
              <a:rPr lang="en-US" sz="2400" dirty="0">
                <a:latin typeface="Comic Sans MS" panose="030F0702030302020204" pitchFamily="66" charset="0"/>
              </a:rPr>
              <a:t> </a:t>
            </a:r>
            <a:r>
              <a:rPr lang="en-US" sz="2400" dirty="0" err="1">
                <a:latin typeface="Comic Sans MS" panose="030F0702030302020204" pitchFamily="66" charset="0"/>
              </a:rPr>
              <a:t>wrth</a:t>
            </a:r>
            <a:r>
              <a:rPr lang="en-US" sz="2400" dirty="0">
                <a:latin typeface="Comic Sans MS" panose="030F0702030302020204" pitchFamily="66" charset="0"/>
              </a:rPr>
              <a:t> </a:t>
            </a:r>
            <a:r>
              <a:rPr lang="en-US" sz="2400" dirty="0" err="1">
                <a:latin typeface="Comic Sans MS" panose="030F0702030302020204" pitchFamily="66" charset="0"/>
              </a:rPr>
              <a:t>feddwl</a:t>
            </a:r>
            <a:r>
              <a:rPr lang="en-US" sz="2400" dirty="0">
                <a:latin typeface="Comic Sans MS" panose="030F0702030302020204" pitchFamily="66" charset="0"/>
              </a:rPr>
              <a:t> am </a:t>
            </a:r>
            <a:r>
              <a:rPr lang="en-US" sz="2400" dirty="0" err="1">
                <a:latin typeface="Comic Sans MS" panose="030F0702030302020204" pitchFamily="66" charset="0"/>
              </a:rPr>
              <a:t>ateb</a:t>
            </a:r>
            <a:r>
              <a:rPr lang="en-US" sz="2400" dirty="0">
                <a:latin typeface="Comic Sans MS" panose="030F0702030302020204" pitchFamily="66" charset="0"/>
              </a:rPr>
              <a:t> </a:t>
            </a:r>
            <a:r>
              <a:rPr lang="en-US" sz="2400" dirty="0" err="1">
                <a:latin typeface="Comic Sans MS" panose="030F0702030302020204" pitchFamily="66" charset="0"/>
              </a:rPr>
              <a:t>i</a:t>
            </a:r>
            <a:r>
              <a:rPr lang="en-US" sz="2400" dirty="0">
                <a:latin typeface="Comic Sans MS" panose="030F0702030302020204" pitchFamily="66" charset="0"/>
              </a:rPr>
              <a:t> </a:t>
            </a:r>
            <a:r>
              <a:rPr lang="en-US" sz="2400" dirty="0" err="1">
                <a:latin typeface="Comic Sans MS" panose="030F0702030302020204" pitchFamily="66" charset="0"/>
              </a:rPr>
              <a:t>gwestiwn</a:t>
            </a:r>
            <a:r>
              <a:rPr lang="en-US" sz="2400" dirty="0">
                <a:latin typeface="Comic Sans MS" panose="030F0702030302020204" pitchFamily="66" charset="0"/>
              </a:rPr>
              <a:t>?</a:t>
            </a:r>
          </a:p>
        </p:txBody>
      </p:sp>
      <p:sp>
        <p:nvSpPr>
          <p:cNvPr id="7" name="TextBox 1">
            <a:extLst>
              <a:ext uri="{FF2B5EF4-FFF2-40B4-BE49-F238E27FC236}">
                <a16:creationId xmlns:a16="http://schemas.microsoft.com/office/drawing/2014/main" id="{C43C643A-4CBA-F834-FDAB-8FA530B1D0BD}"/>
              </a:ext>
            </a:extLst>
          </p:cNvPr>
          <p:cNvSpPr txBox="1"/>
          <p:nvPr/>
        </p:nvSpPr>
        <p:spPr>
          <a:xfrm>
            <a:off x="311809" y="1152915"/>
            <a:ext cx="11663915" cy="493981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lnSpc>
                <a:spcPct val="150000"/>
              </a:lnSpc>
            </a:pPr>
            <a:r>
              <a:rPr lang="en-GB" sz="1800" b="0" i="0" u="none" strike="noStrike" dirty="0" err="1">
                <a:solidFill>
                  <a:srgbClr val="000000"/>
                </a:solidFill>
                <a:effectLst/>
                <a:latin typeface="Comic Sans MS" panose="030F0702030302020204" pitchFamily="66" charset="0"/>
              </a:rPr>
              <a:t>Amser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aros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athrawon</a:t>
            </a:r>
            <a:r>
              <a:rPr lang="en-GB" sz="1800" b="0" i="0" u="none" strike="noStrike" dirty="0">
                <a:solidFill>
                  <a:srgbClr val="000000"/>
                </a:solidFill>
                <a:effectLst/>
                <a:latin typeface="Comic Sans MS" panose="030F0702030302020204" pitchFamily="66" charset="0"/>
              </a:rPr>
              <a:t> Prydain </a:t>
            </a:r>
            <a:r>
              <a:rPr lang="en-GB" sz="1800" b="0" i="0" u="none" strike="noStrike" dirty="0" err="1">
                <a:solidFill>
                  <a:srgbClr val="000000"/>
                </a:solidFill>
                <a:effectLst/>
                <a:latin typeface="Comic Sans MS" panose="030F0702030302020204" pitchFamily="66" charset="0"/>
              </a:rPr>
              <a:t>yw</a:t>
            </a:r>
            <a:r>
              <a:rPr lang="en-GB" sz="1800" b="0" i="0" u="none" strike="noStrike" dirty="0">
                <a:solidFill>
                  <a:srgbClr val="000000"/>
                </a:solidFill>
                <a:effectLst/>
                <a:latin typeface="Comic Sans MS" panose="030F0702030302020204" pitchFamily="66" charset="0"/>
              </a:rPr>
              <a:t> </a:t>
            </a:r>
            <a:r>
              <a:rPr lang="en-GB" sz="1800" b="1" i="0" u="none" strike="noStrike" dirty="0">
                <a:solidFill>
                  <a:srgbClr val="000000"/>
                </a:solidFill>
                <a:effectLst/>
                <a:latin typeface="Comic Sans MS" panose="030F0702030302020204" pitchFamily="66" charset="0"/>
              </a:rPr>
              <a:t>0.9 </a:t>
            </a:r>
            <a:r>
              <a:rPr lang="en-GB" sz="1800" b="1" i="0" u="none" strike="noStrike" dirty="0" err="1">
                <a:solidFill>
                  <a:srgbClr val="000000"/>
                </a:solidFill>
                <a:effectLst/>
                <a:latin typeface="Comic Sans MS" panose="030F0702030302020204" pitchFamily="66" charset="0"/>
              </a:rPr>
              <a:t>eiliad</a:t>
            </a:r>
            <a:r>
              <a:rPr lang="en-GB" sz="1800" b="1" i="0" u="none" strike="noStrike" dirty="0">
                <a:solidFill>
                  <a:srgbClr val="000000"/>
                </a:solidFill>
                <a:effectLst/>
                <a:latin typeface="Comic Sans MS" panose="030F0702030302020204" pitchFamily="66" charset="0"/>
              </a:rPr>
              <a:t> </a:t>
            </a:r>
            <a:r>
              <a:rPr lang="en-GB" sz="1800" b="1" i="0" u="none" strike="noStrike" dirty="0" err="1">
                <a:solidFill>
                  <a:srgbClr val="000000"/>
                </a:solidFill>
                <a:effectLst/>
                <a:latin typeface="Comic Sans MS" panose="030F0702030302020204" pitchFamily="66" charset="0"/>
              </a:rPr>
              <a:t>ar</a:t>
            </a:r>
            <a:r>
              <a:rPr lang="en-GB" sz="1800" b="1" i="0" u="none" strike="noStrike" dirty="0">
                <a:solidFill>
                  <a:srgbClr val="000000"/>
                </a:solidFill>
                <a:effectLst/>
                <a:latin typeface="Comic Sans MS" panose="030F0702030302020204" pitchFamily="66" charset="0"/>
              </a:rPr>
              <a:t> </a:t>
            </a:r>
            <a:r>
              <a:rPr lang="en-GB" sz="1800" b="1" i="0" u="none" strike="noStrike" dirty="0" err="1">
                <a:solidFill>
                  <a:srgbClr val="000000"/>
                </a:solidFill>
                <a:effectLst/>
                <a:latin typeface="Comic Sans MS" panose="030F0702030302020204" pitchFamily="66" charset="0"/>
              </a:rPr>
              <a:t>gyfartaledd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nad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ydym</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wedi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cael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ateb</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erbyn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hynny</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rydym</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tueddu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addasu'r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cwestiwn</a:t>
            </a:r>
            <a:r>
              <a:rPr lang="en-GB" sz="1800" b="0" i="0" u="none" strike="noStrike" dirty="0">
                <a:solidFill>
                  <a:srgbClr val="000000"/>
                </a:solidFill>
                <a:effectLst/>
                <a:latin typeface="Comic Sans MS" panose="030F0702030302020204" pitchFamily="66" charset="0"/>
              </a:rPr>
              <a:t> neu </a:t>
            </a:r>
            <a:r>
              <a:rPr lang="en-GB" sz="1800" b="0" i="0" u="none" strike="noStrike" dirty="0" err="1">
                <a:solidFill>
                  <a:srgbClr val="000000"/>
                </a:solidFill>
                <a:effectLst/>
                <a:latin typeface="Comic Sans MS" panose="030F0702030302020204" pitchFamily="66" charset="0"/>
              </a:rPr>
              <a:t>ei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ateb</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ein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hunain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ydym</a:t>
            </a:r>
            <a:r>
              <a:rPr lang="en-GB" sz="1800" b="0" i="0" u="none" strike="noStrike" dirty="0">
                <a:solidFill>
                  <a:srgbClr val="000000"/>
                </a:solidFill>
                <a:effectLst/>
                <a:latin typeface="Comic Sans MS" panose="030F0702030302020204" pitchFamily="66" charset="0"/>
              </a:rPr>
              <a:t> am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ddysgwyr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feddwl</a:t>
            </a:r>
            <a:r>
              <a:rPr lang="en-GB" sz="1800" b="0" i="0" u="none" strike="noStrike" dirty="0">
                <a:solidFill>
                  <a:srgbClr val="000000"/>
                </a:solidFill>
                <a:effectLst/>
                <a:latin typeface="Comic Sans MS" panose="030F0702030302020204" pitchFamily="66" charset="0"/>
              </a:rPr>
              <a:t> am </a:t>
            </a:r>
            <a:r>
              <a:rPr lang="en-GB" sz="1800" b="0" i="0" u="none" strike="noStrike" dirty="0" err="1">
                <a:solidFill>
                  <a:srgbClr val="000000"/>
                </a:solidFill>
                <a:effectLst/>
                <a:latin typeface="Comic Sans MS" panose="030F0702030302020204" pitchFamily="66" charset="0"/>
              </a:rPr>
              <a:t>gwestiwn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rhaid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ni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roi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amser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ddigwydd,a</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datblygu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awyrgylch</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lle</a:t>
            </a:r>
            <a:r>
              <a:rPr lang="en-GB" sz="1800" b="0" i="0" u="none" strike="noStrike" dirty="0">
                <a:solidFill>
                  <a:srgbClr val="000000"/>
                </a:solidFill>
                <a:effectLst/>
                <a:latin typeface="Comic Sans MS" panose="030F0702030302020204" pitchFamily="66" charset="0"/>
              </a:rPr>
              <a:t> y </a:t>
            </a:r>
            <a:r>
              <a:rPr lang="en-GB" sz="1800" b="0" i="0" u="none" strike="noStrike" dirty="0" err="1">
                <a:solidFill>
                  <a:srgbClr val="000000"/>
                </a:solidFill>
                <a:effectLst/>
                <a:latin typeface="Comic Sans MS" panose="030F0702030302020204" pitchFamily="66" charset="0"/>
              </a:rPr>
              <a:t>disgwylir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bawb</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feddwl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yw'r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amser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aros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cynyddu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ddim</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ond</a:t>
            </a:r>
            <a:r>
              <a:rPr lang="en-GB" sz="1800" b="0" i="0" u="none" strike="noStrike" dirty="0">
                <a:solidFill>
                  <a:srgbClr val="000000"/>
                </a:solidFill>
                <a:effectLst/>
                <a:latin typeface="Comic Sans MS" panose="030F0702030302020204" pitchFamily="66" charset="0"/>
              </a:rPr>
              <a:t> tri </a:t>
            </a:r>
            <a:r>
              <a:rPr lang="en-GB" sz="1800" b="0" i="0" u="none" strike="noStrike" dirty="0" err="1">
                <a:solidFill>
                  <a:srgbClr val="000000"/>
                </a:solidFill>
                <a:effectLst/>
                <a:latin typeface="Comic Sans MS" panose="030F0702030302020204" pitchFamily="66" charset="0"/>
              </a:rPr>
              <a:t>eiliad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ceir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cynnydd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enfawr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nifer</a:t>
            </a:r>
            <a:r>
              <a:rPr lang="en-GB" sz="1800" b="0" i="0" u="none" strike="noStrike" dirty="0">
                <a:solidFill>
                  <a:srgbClr val="000000"/>
                </a:solidFill>
                <a:effectLst/>
                <a:latin typeface="Comic Sans MS" panose="030F0702030302020204" pitchFamily="66" charset="0"/>
              </a:rPr>
              <a:t> y </a:t>
            </a:r>
            <a:r>
              <a:rPr lang="en-GB" sz="1800" b="0" i="0" u="none" strike="noStrike" dirty="0" err="1">
                <a:solidFill>
                  <a:srgbClr val="000000"/>
                </a:solidFill>
                <a:effectLst/>
                <a:latin typeface="Comic Sans MS" panose="030F0702030302020204" pitchFamily="66" charset="0"/>
              </a:rPr>
              <a:t>dysgwyr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sy'n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ymateb</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dyfnder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atebion</a:t>
            </a:r>
            <a:r>
              <a:rPr lang="en-GB" sz="1800" b="0" i="0" u="none" strike="noStrike" dirty="0">
                <a:solidFill>
                  <a:srgbClr val="000000"/>
                </a:solidFill>
                <a:effectLst/>
                <a:latin typeface="Comic Sans MS" panose="030F0702030302020204" pitchFamily="66" charset="0"/>
              </a:rPr>
              <a:t>; ac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ystod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iaith</a:t>
            </a:r>
            <a:r>
              <a:rPr lang="en-GB" sz="1800" b="0" i="0" u="none" strike="noStrike" dirty="0">
                <a:solidFill>
                  <a:srgbClr val="000000"/>
                </a:solidFill>
                <a:effectLst/>
                <a:latin typeface="Comic Sans MS" panose="030F0702030302020204" pitchFamily="66" charset="0"/>
              </a:rPr>
              <a:t> a </a:t>
            </a:r>
            <a:r>
              <a:rPr lang="en-GB" sz="1800" b="0" i="0" u="none" strike="noStrike" dirty="0" err="1">
                <a:solidFill>
                  <a:srgbClr val="000000"/>
                </a:solidFill>
                <a:effectLst/>
                <a:latin typeface="Comic Sans MS" panose="030F0702030302020204" pitchFamily="66" charset="0"/>
              </a:rPr>
              <a:t>ddefnyddir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eu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hatebion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Efallai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ei</a:t>
            </a:r>
            <a:r>
              <a:rPr lang="en-GB" sz="1800" b="0" i="0" u="none" strike="noStrike" dirty="0">
                <a:solidFill>
                  <a:srgbClr val="000000"/>
                </a:solidFill>
                <a:effectLst/>
                <a:latin typeface="Comic Sans MS" panose="030F0702030302020204" pitchFamily="66" charset="0"/>
              </a:rPr>
              <a:t> bod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fwy</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defnyddiol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alw</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1" u="none" strike="noStrike" dirty="0" err="1">
                <a:solidFill>
                  <a:srgbClr val="000000"/>
                </a:solidFill>
                <a:effectLst/>
                <a:latin typeface="Comic Sans MS" panose="030F0702030302020204" pitchFamily="66" charset="0"/>
              </a:rPr>
              <a:t>amser</a:t>
            </a:r>
            <a:r>
              <a:rPr lang="en-GB" sz="1800" b="0" i="1" u="none" strike="noStrike" dirty="0">
                <a:solidFill>
                  <a:srgbClr val="000000"/>
                </a:solidFill>
                <a:effectLst/>
                <a:latin typeface="Comic Sans MS" panose="030F0702030302020204" pitchFamily="66" charset="0"/>
              </a:rPr>
              <a:t> </a:t>
            </a:r>
            <a:r>
              <a:rPr lang="en-GB" sz="1800" b="0" i="1" u="none" strike="noStrike" dirty="0" err="1">
                <a:solidFill>
                  <a:srgbClr val="000000"/>
                </a:solidFill>
                <a:effectLst/>
                <a:latin typeface="Comic Sans MS" panose="030F0702030302020204" pitchFamily="66" charset="0"/>
              </a:rPr>
              <a:t>meddwl</a:t>
            </a:r>
            <a:r>
              <a:rPr lang="en-GB" sz="1800" b="0" i="1"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hytrach</a:t>
            </a:r>
            <a:r>
              <a:rPr lang="en-GB" sz="1800" b="0" i="0" u="none" strike="noStrike" dirty="0">
                <a:solidFill>
                  <a:srgbClr val="000000"/>
                </a:solidFill>
                <a:effectLst/>
                <a:latin typeface="Comic Sans MS" panose="030F0702030302020204" pitchFamily="66" charset="0"/>
              </a:rPr>
              <a:t> nag </a:t>
            </a:r>
            <a:r>
              <a:rPr lang="en-GB" sz="1800" b="0" i="1" u="none" strike="noStrike" dirty="0" err="1">
                <a:solidFill>
                  <a:srgbClr val="000000"/>
                </a:solidFill>
                <a:effectLst/>
                <a:latin typeface="Comic Sans MS" panose="030F0702030302020204" pitchFamily="66" charset="0"/>
              </a:rPr>
              <a:t>amser</a:t>
            </a:r>
            <a:r>
              <a:rPr lang="en-GB" sz="1800" b="0" i="1" u="none" strike="noStrike" dirty="0">
                <a:solidFill>
                  <a:srgbClr val="000000"/>
                </a:solidFill>
                <a:effectLst/>
                <a:latin typeface="Comic Sans MS" panose="030F0702030302020204" pitchFamily="66" charset="0"/>
              </a:rPr>
              <a:t> </a:t>
            </a:r>
            <a:r>
              <a:rPr lang="en-GB" sz="1800" b="0" i="1" u="none" strike="noStrike" dirty="0" err="1">
                <a:solidFill>
                  <a:srgbClr val="000000"/>
                </a:solidFill>
                <a:effectLst/>
                <a:latin typeface="Comic Sans MS" panose="030F0702030302020204" pitchFamily="66" charset="0"/>
              </a:rPr>
              <a:t>aros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oherwydd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mae'n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rhaid</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ni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hyrwyddo</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meddwl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gweithredol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hytrach</a:t>
            </a:r>
            <a:r>
              <a:rPr lang="en-GB" sz="1800" b="0" i="0" u="none" strike="noStrike" dirty="0">
                <a:solidFill>
                  <a:srgbClr val="000000"/>
                </a:solidFill>
                <a:effectLst/>
                <a:latin typeface="Comic Sans MS" panose="030F0702030302020204" pitchFamily="66" charset="0"/>
              </a:rPr>
              <a:t> nag </a:t>
            </a:r>
            <a:r>
              <a:rPr lang="en-GB" sz="1800" b="0" i="0" u="none" strike="noStrike" dirty="0" err="1">
                <a:solidFill>
                  <a:srgbClr val="000000"/>
                </a:solidFill>
                <a:effectLst/>
                <a:latin typeface="Comic Sans MS" panose="030F0702030302020204" pitchFamily="66" charset="0"/>
              </a:rPr>
              <a:t>aros</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goddefol</a:t>
            </a:r>
            <a:r>
              <a:rPr lang="en-GB" sz="1800" b="0" i="0" u="none" strike="noStrike" dirty="0">
                <a:solidFill>
                  <a:srgbClr val="000000"/>
                </a:solidFill>
                <a:effectLst/>
                <a:latin typeface="Comic Sans MS" panose="030F0702030302020204" pitchFamily="66" charset="0"/>
              </a:rPr>
              <a:t>. </a:t>
            </a:r>
            <a:r>
              <a:rPr lang="en-US" sz="1800" b="0" i="0" u="none" strike="noStrike" dirty="0">
                <a:solidFill>
                  <a:srgbClr val="00000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pPr>
            <a:r>
              <a:rPr lang="en-GB" sz="1800" b="0" i="0" u="none" strike="noStrike" dirty="0">
                <a:solidFill>
                  <a:srgbClr val="FF0000"/>
                </a:solidFill>
                <a:effectLst/>
                <a:latin typeface="Comic Sans MS" panose="030F0702030302020204" pitchFamily="66" charset="0"/>
              </a:rPr>
              <a:t>​</a:t>
            </a:r>
            <a:endParaRPr lang="en-GB" b="0" i="0" u="none" strike="noStrike" dirty="0">
              <a:solidFill>
                <a:srgbClr val="000000"/>
              </a:solidFill>
              <a:effectLst/>
              <a:latin typeface="Comic Sans MS" panose="030F0702030302020204" pitchFamily="66" charset="0"/>
            </a:endParaRPr>
          </a:p>
          <a:p>
            <a:pPr algn="l" rtl="0" fontAlgn="base">
              <a:lnSpc>
                <a:spcPct val="150000"/>
              </a:lnSpc>
            </a:pPr>
            <a:r>
              <a:rPr lang="en-GB" sz="1800" b="0" i="0" u="none" strike="noStrike" dirty="0" err="1">
                <a:solidFill>
                  <a:srgbClr val="000000"/>
                </a:solidFill>
                <a:effectLst/>
                <a:latin typeface="Comic Sans MS" panose="030F0702030302020204" pitchFamily="66" charset="0"/>
              </a:rPr>
              <a:t>Llywodraeth</a:t>
            </a:r>
            <a:r>
              <a:rPr lang="en-GB" sz="1800" b="0" i="0" u="none" strike="noStrike" dirty="0">
                <a:solidFill>
                  <a:srgbClr val="000000"/>
                </a:solidFill>
                <a:effectLst/>
                <a:latin typeface="Comic Sans MS" panose="030F0702030302020204" pitchFamily="66" charset="0"/>
              </a:rPr>
              <a:t> Cymru (2010) Sut </a:t>
            </a:r>
            <a:r>
              <a:rPr lang="en-GB" sz="1800" b="0" i="0" u="none" strike="noStrike" dirty="0" err="1">
                <a:solidFill>
                  <a:srgbClr val="000000"/>
                </a:solidFill>
                <a:effectLst/>
                <a:latin typeface="Comic Sans MS" panose="030F0702030302020204" pitchFamily="66" charset="0"/>
              </a:rPr>
              <a:t>i</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ddatblygu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meddwl</a:t>
            </a:r>
            <a:r>
              <a:rPr lang="en-GB" sz="1800" b="0" i="0" u="none" strike="noStrike" dirty="0">
                <a:solidFill>
                  <a:srgbClr val="000000"/>
                </a:solidFill>
                <a:effectLst/>
                <a:latin typeface="Comic Sans MS" panose="030F0702030302020204" pitchFamily="66" charset="0"/>
              </a:rPr>
              <a:t> ac </a:t>
            </a:r>
            <a:r>
              <a:rPr lang="en-GB" sz="1800" b="0" i="0" u="none" strike="noStrike" dirty="0" err="1">
                <a:solidFill>
                  <a:srgbClr val="000000"/>
                </a:solidFill>
                <a:effectLst/>
                <a:latin typeface="Comic Sans MS" panose="030F0702030302020204" pitchFamily="66" charset="0"/>
              </a:rPr>
              <a:t>asesu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gyfer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dysgu</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yn</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ystafell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ddosbarth</a:t>
            </a:r>
            <a:r>
              <a:rPr lang="en-GB" sz="1800" b="0" i="0" u="none" strike="noStrike" dirty="0">
                <a:solidFill>
                  <a:srgbClr val="000000"/>
                </a:solidFill>
                <a:effectLst/>
                <a:latin typeface="Comic Sans MS" panose="030F0702030302020204" pitchFamily="66" charset="0"/>
              </a:rPr>
              <a:t>. </a:t>
            </a:r>
            <a:r>
              <a:rPr lang="en-US" sz="1800" b="0" i="0" u="none" strike="noStrike" dirty="0">
                <a:solidFill>
                  <a:srgbClr val="000000"/>
                </a:solidFill>
                <a:effectLst/>
                <a:latin typeface="Comic Sans MS" panose="030F0702030302020204" pitchFamily="66" charset="0"/>
              </a:rPr>
              <a:t>​</a:t>
            </a:r>
            <a:endParaRPr lang="en-US" b="0" i="0" u="none" strike="noStrike" dirty="0">
              <a:solidFill>
                <a:srgbClr val="000000"/>
              </a:solidFill>
              <a:effectLst/>
              <a:latin typeface="Comic Sans MS" panose="030F0702030302020204" pitchFamily="66" charset="0"/>
            </a:endParaRPr>
          </a:p>
          <a:p>
            <a:pPr algn="l" rtl="0" fontAlgn="base">
              <a:lnSpc>
                <a:spcPct val="150000"/>
              </a:lnSpc>
            </a:pPr>
            <a:r>
              <a:rPr lang="en-GB" sz="1800" b="0" i="0" u="none" strike="noStrike" dirty="0" err="1">
                <a:solidFill>
                  <a:srgbClr val="000000"/>
                </a:solidFill>
                <a:effectLst/>
                <a:latin typeface="Comic Sans MS" panose="030F0702030302020204" pitchFamily="66" charset="0"/>
              </a:rPr>
              <a:t>Ar</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gael</a:t>
            </a:r>
            <a:r>
              <a:rPr lang="en-GB" sz="1800" b="0" i="0" u="none" strike="noStrike" dirty="0">
                <a:solidFill>
                  <a:srgbClr val="000000"/>
                </a:solidFill>
                <a:effectLst/>
                <a:latin typeface="Comic Sans MS" panose="030F0702030302020204" pitchFamily="66" charset="0"/>
              </a:rPr>
              <a:t> </a:t>
            </a:r>
            <a:r>
              <a:rPr lang="en-GB" sz="1800" b="0" i="0" u="none" strike="noStrike" dirty="0" err="1">
                <a:solidFill>
                  <a:srgbClr val="000000"/>
                </a:solidFill>
                <a:effectLst/>
                <a:latin typeface="Comic Sans MS" panose="030F0702030302020204" pitchFamily="66" charset="0"/>
              </a:rPr>
              <a:t>ar</a:t>
            </a:r>
            <a:r>
              <a:rPr lang="en-GB" sz="1800" b="0" i="0" u="none" strike="noStrike" dirty="0">
                <a:solidFill>
                  <a:srgbClr val="000000"/>
                </a:solidFill>
                <a:effectLst/>
                <a:latin typeface="Comic Sans MS" panose="030F0702030302020204" pitchFamily="66" charset="0"/>
              </a:rPr>
              <a:t>:</a:t>
            </a:r>
            <a:r>
              <a:rPr lang="en-US" sz="1800" b="0" i="0" u="sng" strike="noStrike" dirty="0">
                <a:solidFill>
                  <a:srgbClr val="CC9900"/>
                </a:solidFill>
                <a:effectLst/>
                <a:latin typeface="Comic Sans MS" panose="030F0702030302020204" pitchFamily="66" charset="0"/>
                <a:hlinkClick r:id="rId3"/>
              </a:rPr>
              <a:t>https://hwb.gov.wales/api/storage/283b9318-dcf7-402d-b39a-67dee70efe18/sut-i-ddatblygu-meddwl-ac-asesu-ar-gyfer-dysgu-yn-yr-ystafell-ddosbarth.pdf</a:t>
            </a:r>
            <a:endParaRPr lang="en-US" b="0" i="0" u="none" strike="noStrike" dirty="0">
              <a:solidFill>
                <a:srgbClr val="000000"/>
              </a:solidFill>
              <a:effectLst/>
              <a:latin typeface="Comic Sans MS" panose="030F0702030302020204" pitchFamily="66" charset="0"/>
            </a:endParaRPr>
          </a:p>
          <a:p>
            <a:endParaRPr lang="en-US" dirty="0"/>
          </a:p>
        </p:txBody>
      </p:sp>
    </p:spTree>
    <p:extLst>
      <p:ext uri="{BB962C8B-B14F-4D97-AF65-F5344CB8AC3E}">
        <p14:creationId xmlns:p14="http://schemas.microsoft.com/office/powerpoint/2010/main" val="1835174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4C16F-0846-9F9A-E34C-638780CFE6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99DA0E-C036-131E-7097-91571EBA17D9}"/>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135E8762-5C94-22BE-2CE7-1DD10C991B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a:extLst>
              <a:ext uri="{FF2B5EF4-FFF2-40B4-BE49-F238E27FC236}">
                <a16:creationId xmlns:a16="http://schemas.microsoft.com/office/drawing/2014/main" id="{14E55464-8C51-9134-3036-9C1010613B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54" y="3117245"/>
            <a:ext cx="1681915" cy="2566221"/>
          </a:xfrm>
          <a:prstGeom prst="rect">
            <a:avLst/>
          </a:prstGeom>
          <a:noFill/>
          <a:extLst>
            <a:ext uri="{909E8E84-426E-40DD-AFC4-6F175D3DCCD1}">
              <a14:hiddenFill xmlns:a14="http://schemas.microsoft.com/office/drawing/2010/main">
                <a:solidFill>
                  <a:srgbClr val="FFFFFF"/>
                </a:solidFill>
              </a14:hiddenFill>
            </a:ext>
          </a:extLst>
        </p:spPr>
      </p:pic>
      <p:pic>
        <p:nvPicPr>
          <p:cNvPr id="15363" name="Picture 3">
            <a:extLst>
              <a:ext uri="{FF2B5EF4-FFF2-40B4-BE49-F238E27FC236}">
                <a16:creationId xmlns:a16="http://schemas.microsoft.com/office/drawing/2014/main" id="{D9DC94D0-DF39-F70E-EB18-B637ED2198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5223" y="1825625"/>
            <a:ext cx="2051794" cy="2566221"/>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a:extLst>
              <a:ext uri="{FF2B5EF4-FFF2-40B4-BE49-F238E27FC236}">
                <a16:creationId xmlns:a16="http://schemas.microsoft.com/office/drawing/2014/main" id="{F00B35C9-7760-1D9F-C9F5-2024A95F92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3671" y="2945408"/>
            <a:ext cx="1936374" cy="2738058"/>
          </a:xfrm>
          <a:prstGeom prst="rect">
            <a:avLst/>
          </a:prstGeom>
          <a:noFill/>
          <a:extLst>
            <a:ext uri="{909E8E84-426E-40DD-AFC4-6F175D3DCCD1}">
              <a14:hiddenFill xmlns:a14="http://schemas.microsoft.com/office/drawing/2010/main">
                <a:solidFill>
                  <a:srgbClr val="FFFFFF"/>
                </a:solidFill>
              </a14:hiddenFill>
            </a:ext>
          </a:extLst>
        </p:spPr>
      </p:pic>
      <p:pic>
        <p:nvPicPr>
          <p:cNvPr id="15365" name="Picture 5">
            <a:extLst>
              <a:ext uri="{FF2B5EF4-FFF2-40B4-BE49-F238E27FC236}">
                <a16:creationId xmlns:a16="http://schemas.microsoft.com/office/drawing/2014/main" id="{A206AFDB-1468-9DA6-7D91-2F53AE5F3C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13382" y="1922653"/>
            <a:ext cx="2002990" cy="2587934"/>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a:extLst>
              <a:ext uri="{FF2B5EF4-FFF2-40B4-BE49-F238E27FC236}">
                <a16:creationId xmlns:a16="http://schemas.microsoft.com/office/drawing/2014/main" id="{1A73AC12-143D-BA1A-A33F-7F68A6E3A4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99709" y="3055209"/>
            <a:ext cx="1989999" cy="2690292"/>
          </a:xfrm>
          <a:prstGeom prst="rect">
            <a:avLst/>
          </a:prstGeom>
          <a:noFill/>
          <a:extLst>
            <a:ext uri="{909E8E84-426E-40DD-AFC4-6F175D3DCCD1}">
              <a14:hiddenFill xmlns:a14="http://schemas.microsoft.com/office/drawing/2010/main">
                <a:solidFill>
                  <a:srgbClr val="FFFFFF"/>
                </a:solidFill>
              </a14:hiddenFill>
            </a:ext>
          </a:extLst>
        </p:spPr>
      </p:pic>
      <p:pic>
        <p:nvPicPr>
          <p:cNvPr id="15367" name="Picture 7">
            <a:extLst>
              <a:ext uri="{FF2B5EF4-FFF2-40B4-BE49-F238E27FC236}">
                <a16:creationId xmlns:a16="http://schemas.microsoft.com/office/drawing/2014/main" id="{5A51BDE7-17F1-4C29-7514-395633EB56D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144305" y="2409856"/>
            <a:ext cx="1969406" cy="2752120"/>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a:extLst>
              <a:ext uri="{FF2B5EF4-FFF2-40B4-BE49-F238E27FC236}">
                <a16:creationId xmlns:a16="http://schemas.microsoft.com/office/drawing/2014/main" id="{844A91EE-C43B-9BEE-17FD-66CC8B4591A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6749" y="103568"/>
            <a:ext cx="1919625" cy="2457120"/>
          </a:xfrm>
          <a:prstGeom prst="rect">
            <a:avLst/>
          </a:prstGeom>
          <a:noFill/>
          <a:extLst>
            <a:ext uri="{909E8E84-426E-40DD-AFC4-6F175D3DCCD1}">
              <a14:hiddenFill xmlns:a14="http://schemas.microsoft.com/office/drawing/2010/main">
                <a:solidFill>
                  <a:srgbClr val="FFFFFF"/>
                </a:solidFill>
              </a14:hiddenFill>
            </a:ext>
          </a:extLst>
        </p:spPr>
      </p:pic>
      <p:pic>
        <p:nvPicPr>
          <p:cNvPr id="15369" name="Picture 9">
            <a:extLst>
              <a:ext uri="{FF2B5EF4-FFF2-40B4-BE49-F238E27FC236}">
                <a16:creationId xmlns:a16="http://schemas.microsoft.com/office/drawing/2014/main" id="{2FFF4365-7800-CF53-9D5E-01EECF66EC7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7371" y="161749"/>
            <a:ext cx="1969406" cy="277507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0A5BF85-3DAC-2E8A-DEB9-D3D9335763E7}"/>
              </a:ext>
            </a:extLst>
          </p:cNvPr>
          <p:cNvSpPr txBox="1"/>
          <p:nvPr/>
        </p:nvSpPr>
        <p:spPr>
          <a:xfrm>
            <a:off x="2324955" y="159249"/>
            <a:ext cx="5774754" cy="1323439"/>
          </a:xfrm>
          <a:prstGeom prst="rect">
            <a:avLst/>
          </a:prstGeom>
          <a:noFill/>
        </p:spPr>
        <p:txBody>
          <a:bodyPr wrap="square" rtlCol="0">
            <a:spAutoFit/>
          </a:bodyPr>
          <a:lstStyle/>
          <a:p>
            <a:r>
              <a:rPr lang="en-GB" sz="4000" dirty="0" err="1">
                <a:latin typeface="Comic Sans MS" panose="030F0702030302020204" pitchFamily="66" charset="0"/>
              </a:rPr>
              <a:t>Llyfrau</a:t>
            </a:r>
            <a:r>
              <a:rPr lang="en-GB" sz="4000" dirty="0">
                <a:latin typeface="Comic Sans MS" panose="030F0702030302020204" pitchFamily="66" charset="0"/>
              </a:rPr>
              <a:t> a </a:t>
            </a:r>
            <a:r>
              <a:rPr lang="en-GB" sz="4000" dirty="0" err="1">
                <a:latin typeface="Comic Sans MS" panose="030F0702030302020204" pitchFamily="66" charset="0"/>
              </a:rPr>
              <a:t>gyfeiriwyd</a:t>
            </a:r>
            <a:r>
              <a:rPr lang="en-GB" sz="4000" dirty="0">
                <a:latin typeface="Comic Sans MS" panose="030F0702030302020204" pitchFamily="66" charset="0"/>
              </a:rPr>
              <a:t> </a:t>
            </a:r>
            <a:r>
              <a:rPr lang="en-GB" sz="4000" dirty="0" err="1">
                <a:latin typeface="Comic Sans MS" panose="030F0702030302020204" pitchFamily="66" charset="0"/>
              </a:rPr>
              <a:t>atynt</a:t>
            </a:r>
            <a:r>
              <a:rPr lang="en-GB" sz="4000" dirty="0">
                <a:latin typeface="Comic Sans MS" panose="030F0702030302020204" pitchFamily="66" charset="0"/>
              </a:rPr>
              <a:t> </a:t>
            </a:r>
            <a:r>
              <a:rPr lang="en-GB" sz="4000" dirty="0" err="1">
                <a:latin typeface="Comic Sans MS" panose="030F0702030302020204" pitchFamily="66" charset="0"/>
              </a:rPr>
              <a:t>yn</a:t>
            </a:r>
            <a:r>
              <a:rPr lang="en-GB" sz="4000" dirty="0">
                <a:latin typeface="Comic Sans MS" panose="030F0702030302020204" pitchFamily="66" charset="0"/>
              </a:rPr>
              <a:t> y </a:t>
            </a:r>
            <a:r>
              <a:rPr lang="en-GB" sz="4000" dirty="0" err="1">
                <a:latin typeface="Comic Sans MS" panose="030F0702030302020204" pitchFamily="66" charset="0"/>
              </a:rPr>
              <a:t>ddarlith</a:t>
            </a:r>
            <a:r>
              <a:rPr lang="en-GB" sz="4000" dirty="0">
                <a:latin typeface="Comic Sans MS" panose="030F0702030302020204" pitchFamily="66" charset="0"/>
              </a:rPr>
              <a:t> …</a:t>
            </a:r>
          </a:p>
        </p:txBody>
      </p:sp>
    </p:spTree>
    <p:extLst>
      <p:ext uri="{BB962C8B-B14F-4D97-AF65-F5344CB8AC3E}">
        <p14:creationId xmlns:p14="http://schemas.microsoft.com/office/powerpoint/2010/main" val="39730597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FC21A-ECDE-5818-7F54-FACBE3CC9A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4CD7E3-6C45-6746-E656-A34FA0980D5B}"/>
              </a:ext>
            </a:extLst>
          </p:cNvPr>
          <p:cNvSpPr>
            <a:spLocks noGrp="1"/>
          </p:cNvSpPr>
          <p:nvPr>
            <p:ph idx="1"/>
          </p:nvPr>
        </p:nvSpPr>
        <p:spPr/>
        <p:txBody>
          <a:bodyPr/>
          <a:lstStyle/>
          <a:p>
            <a:endParaRPr lang="en-GB"/>
          </a:p>
        </p:txBody>
      </p:sp>
      <p:pic>
        <p:nvPicPr>
          <p:cNvPr id="4" name="Picture 2" descr="A close-up of a green background&#10;&#10;Description automatically generated">
            <a:extLst>
              <a:ext uri="{FF2B5EF4-FFF2-40B4-BE49-F238E27FC236}">
                <a16:creationId xmlns:a16="http://schemas.microsoft.com/office/drawing/2014/main" id="{BB1E6957-D8D9-E500-ADD7-227A95C2D2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0135" cy="6899108"/>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a:extLst>
              <a:ext uri="{FF2B5EF4-FFF2-40B4-BE49-F238E27FC236}">
                <a16:creationId xmlns:a16="http://schemas.microsoft.com/office/drawing/2014/main" id="{8126C636-F628-8DAE-EF8F-454B13ADD5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9063" y="68239"/>
            <a:ext cx="5686543" cy="5674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536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2" ma:contentTypeDescription="Create a new document." ma:contentTypeScope="" ma:versionID="d938997c4f5ff8fc4e55681503e8625e">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b2ea691e2766c55ca8fec9b2ab21800c" ns3:_="" ns4:_="">
    <xsd:import namespace="0d4f6ffa-9f28-4e2a-a23f-4264c91c95c3"/>
    <xsd:import namespace="a5bd8bae-d77b-4579-b242-1f3afbf66184"/>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169283AF-AD9F-4EED-95A2-6C031F5DEC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CE4B7B-F0F6-418E-A92A-14E9E928C426}">
  <ds:schemaRefs>
    <ds:schemaRef ds:uri="http://schemas.microsoft.com/sharepoint/v3/contenttype/forms"/>
  </ds:schemaRefs>
</ds:datastoreItem>
</file>

<file path=customXml/itemProps3.xml><?xml version="1.0" encoding="utf-8"?>
<ds:datastoreItem xmlns:ds="http://schemas.openxmlformats.org/officeDocument/2006/customXml" ds:itemID="{2F2BD715-537A-4816-841C-BF832995B472}">
  <ds:schemaRefs>
    <ds:schemaRef ds:uri="http://purl.org/dc/terms/"/>
    <ds:schemaRef ds:uri="http://purl.org/dc/elements/1.1/"/>
    <ds:schemaRef ds:uri="http://schemas.microsoft.com/office/2006/metadata/properties"/>
    <ds:schemaRef ds:uri="http://schemas.microsoft.com/office/2006/documentManagement/types"/>
    <ds:schemaRef ds:uri="0d4f6ffa-9f28-4e2a-a23f-4264c91c95c3"/>
    <ds:schemaRef ds:uri="http://www.w3.org/XML/1998/namespace"/>
    <ds:schemaRef ds:uri="a5bd8bae-d77b-4579-b242-1f3afbf66184"/>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1844</Words>
  <Application>Microsoft Office PowerPoint</Application>
  <PresentationFormat>Widescreen</PresentationFormat>
  <Paragraphs>145</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Calibri Light</vt:lpstr>
      <vt:lpstr>Comic Sans MS</vt:lpstr>
      <vt:lpstr>Segoe UI</vt:lpstr>
      <vt:lpstr>Times</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 Davies</dc:creator>
  <cp:lastModifiedBy>Menna Davies</cp:lastModifiedBy>
  <cp:revision>1</cp:revision>
  <dcterms:created xsi:type="dcterms:W3CDTF">2023-10-25T08:51:26Z</dcterms:created>
  <dcterms:modified xsi:type="dcterms:W3CDTF">2023-10-25T20:13:26Z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