
<file path=[Content_Types].xml><?xml version="1.0" encoding="utf-8"?>
<Types xmlns="http://schemas.openxmlformats.org/package/2006/content-types">
  <Default Extension="png" ContentType="image/png"/>
  <Default Extension="jpeg" ContentType="image/jpeg"/>
  <Default Extension="jpg&amp;ehk=vaofB3uQyAi60KoSVslIgg&amp;r=0&amp;pid=OfficeInsert" ContentType="image/jpeg"/>
  <Default Extension="rels" ContentType="application/vnd.openxmlformats-package.relationships+xml"/>
  <Default Extension="xml" ContentType="application/xml"/>
  <Default Extension="jpg&amp;ehk=XLtxDKCvso9wrr1saJreAw&amp;r=0&amp;pid=OfficeInsert" ContentType="image/jpeg"/>
  <Default Extension="jpg&amp;ehk=9VCXDcIEXxPdHd"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57" r:id="rId6"/>
    <p:sldId id="273" r:id="rId7"/>
    <p:sldId id="259" r:id="rId8"/>
    <p:sldId id="260" r:id="rId9"/>
    <p:sldId id="261" r:id="rId10"/>
    <p:sldId id="262" r:id="rId11"/>
    <p:sldId id="264" r:id="rId12"/>
    <p:sldId id="265" r:id="rId13"/>
    <p:sldId id="263" r:id="rId14"/>
    <p:sldId id="266" r:id="rId15"/>
    <p:sldId id="267" r:id="rId16"/>
    <p:sldId id="268" r:id="rId17"/>
    <p:sldId id="269" r:id="rId18"/>
    <p:sldId id="270" r:id="rId19"/>
    <p:sldId id="271" r:id="rId20"/>
    <p:sldId id="272" r:id="rId21"/>
    <p:sldId id="274" r:id="rId22"/>
    <p:sldId id="27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F037A6D-5E9F-4B53-B02D-6B21E246174F}"/>
    <pc:docChg chg="undo custSel addSld delSld modSld sldOrd">
      <pc:chgData name="Paul Tinkler" userId="bcebf29c-73c2-433d-80d2-6bad896374bf" providerId="ADAL" clId="{2F037A6D-5E9F-4B53-B02D-6B21E246174F}" dt="2017-09-08T08:35:10.797" v="3366"/>
      <pc:docMkLst>
        <pc:docMk/>
      </pc:docMkLst>
      <pc:sldChg chg="modSp">
        <pc:chgData name="Paul Tinkler" userId="bcebf29c-73c2-433d-80d2-6bad896374bf" providerId="ADAL" clId="{2F037A6D-5E9F-4B53-B02D-6B21E246174F}" dt="2017-09-03T19:34:52.283" v="3" actId="20577"/>
        <pc:sldMkLst>
          <pc:docMk/>
          <pc:sldMk cId="3408955283" sldId="256"/>
        </pc:sldMkLst>
        <pc:spChg chg="mod">
          <ac:chgData name="Paul Tinkler" userId="bcebf29c-73c2-433d-80d2-6bad896374bf" providerId="ADAL" clId="{2F037A6D-5E9F-4B53-B02D-6B21E246174F}" dt="2017-09-03T19:34:34.542" v="1" actId="27636"/>
          <ac:spMkLst>
            <pc:docMk/>
            <pc:sldMk cId="3408955283" sldId="256"/>
            <ac:spMk id="2" creationId="{00000000-0000-0000-0000-000000000000}"/>
          </ac:spMkLst>
        </pc:spChg>
        <pc:spChg chg="mod">
          <ac:chgData name="Paul Tinkler" userId="bcebf29c-73c2-433d-80d2-6bad896374bf" providerId="ADAL" clId="{2F037A6D-5E9F-4B53-B02D-6B21E246174F}" dt="2017-09-03T19:34:52.283" v="3" actId="20577"/>
          <ac:spMkLst>
            <pc:docMk/>
            <pc:sldMk cId="3408955283" sldId="256"/>
            <ac:spMk id="3" creationId="{00000000-0000-0000-0000-000000000000}"/>
          </ac:spMkLst>
        </pc:spChg>
      </pc:sldChg>
      <pc:sldChg chg="addSp delSp modSp">
        <pc:chgData name="Paul Tinkler" userId="bcebf29c-73c2-433d-80d2-6bad896374bf" providerId="ADAL" clId="{2F037A6D-5E9F-4B53-B02D-6B21E246174F}" dt="2017-09-08T07:24:48.741" v="446" actId="113"/>
        <pc:sldMkLst>
          <pc:docMk/>
          <pc:sldMk cId="1947463288" sldId="257"/>
        </pc:sldMkLst>
        <pc:spChg chg="mod">
          <ac:chgData name="Paul Tinkler" userId="bcebf29c-73c2-433d-80d2-6bad896374bf" providerId="ADAL" clId="{2F037A6D-5E9F-4B53-B02D-6B21E246174F}" dt="2017-09-03T19:35:12.439" v="24" actId="20577"/>
          <ac:spMkLst>
            <pc:docMk/>
            <pc:sldMk cId="1947463288" sldId="257"/>
            <ac:spMk id="2" creationId="{00000000-0000-0000-0000-000000000000}"/>
          </ac:spMkLst>
        </pc:spChg>
        <pc:spChg chg="mod">
          <ac:chgData name="Paul Tinkler" userId="bcebf29c-73c2-433d-80d2-6bad896374bf" providerId="ADAL" clId="{2F037A6D-5E9F-4B53-B02D-6B21E246174F}" dt="2017-09-08T07:24:42.072" v="444" actId="113"/>
          <ac:spMkLst>
            <pc:docMk/>
            <pc:sldMk cId="1947463288" sldId="257"/>
            <ac:spMk id="3" creationId="{00000000-0000-0000-0000-000000000000}"/>
          </ac:spMkLst>
        </pc:spChg>
        <pc:spChg chg="add del mod">
          <ac:chgData name="Paul Tinkler" userId="bcebf29c-73c2-433d-80d2-6bad896374bf" providerId="ADAL" clId="{2F037A6D-5E9F-4B53-B02D-6B21E246174F}" dt="2017-09-08T07:22:52.954" v="421" actId="478"/>
          <ac:spMkLst>
            <pc:docMk/>
            <pc:sldMk cId="1947463288" sldId="257"/>
            <ac:spMk id="6" creationId="{549BDC2E-6DA0-481C-876A-B76FFCB5E767}"/>
          </ac:spMkLst>
        </pc:spChg>
        <pc:spChg chg="add mod">
          <ac:chgData name="Paul Tinkler" userId="bcebf29c-73c2-433d-80d2-6bad896374bf" providerId="ADAL" clId="{2F037A6D-5E9F-4B53-B02D-6B21E246174F}" dt="2017-09-08T07:24:48.741" v="446" actId="113"/>
          <ac:spMkLst>
            <pc:docMk/>
            <pc:sldMk cId="1947463288" sldId="257"/>
            <ac:spMk id="7" creationId="{985BD5E3-216A-49FE-AE1C-6DEE192F828C}"/>
          </ac:spMkLst>
        </pc:spChg>
        <pc:picChg chg="add mod">
          <ac:chgData name="Paul Tinkler" userId="bcebf29c-73c2-433d-80d2-6bad896374bf" providerId="ADAL" clId="{2F037A6D-5E9F-4B53-B02D-6B21E246174F}" dt="2017-09-08T07:23:03.235" v="423" actId="1076"/>
          <ac:picMkLst>
            <pc:docMk/>
            <pc:sldMk cId="1947463288" sldId="257"/>
            <ac:picMk id="5" creationId="{37D546F5-D4C8-4054-81AF-AE35E84FA7C7}"/>
          </ac:picMkLst>
        </pc:picChg>
      </pc:sldChg>
      <pc:sldChg chg="delSp add del">
        <pc:chgData name="Paul Tinkler" userId="bcebf29c-73c2-433d-80d2-6bad896374bf" providerId="ADAL" clId="{2F037A6D-5E9F-4B53-B02D-6B21E246174F}" dt="2017-09-08T07:24:59.942" v="447" actId="2696"/>
        <pc:sldMkLst>
          <pc:docMk/>
          <pc:sldMk cId="3959651060" sldId="258"/>
        </pc:sldMkLst>
        <pc:spChg chg="del">
          <ac:chgData name="Paul Tinkler" userId="bcebf29c-73c2-433d-80d2-6bad896374bf" providerId="ADAL" clId="{2F037A6D-5E9F-4B53-B02D-6B21E246174F}" dt="2017-09-03T19:48:33.161" v="363" actId="478"/>
          <ac:spMkLst>
            <pc:docMk/>
            <pc:sldMk cId="3959651060" sldId="258"/>
            <ac:spMk id="3" creationId="{9A3898F7-339D-45BC-9309-A6441021E00A}"/>
          </ac:spMkLst>
        </pc:spChg>
      </pc:sldChg>
      <pc:sldChg chg="modSp add">
        <pc:chgData name="Paul Tinkler" userId="bcebf29c-73c2-433d-80d2-6bad896374bf" providerId="ADAL" clId="{2F037A6D-5E9F-4B53-B02D-6B21E246174F}" dt="2017-09-03T19:49:31.358" v="368" actId="114"/>
        <pc:sldMkLst>
          <pc:docMk/>
          <pc:sldMk cId="735213783" sldId="259"/>
        </pc:sldMkLst>
        <pc:spChg chg="mod">
          <ac:chgData name="Paul Tinkler" userId="bcebf29c-73c2-433d-80d2-6bad896374bf" providerId="ADAL" clId="{2F037A6D-5E9F-4B53-B02D-6B21E246174F}" dt="2017-09-03T19:48:50.197" v="365" actId="114"/>
          <ac:spMkLst>
            <pc:docMk/>
            <pc:sldMk cId="735213783" sldId="259"/>
            <ac:spMk id="2" creationId="{5A7D85CB-4EC6-430E-BCE9-279D91C90E88}"/>
          </ac:spMkLst>
        </pc:spChg>
        <pc:spChg chg="mod">
          <ac:chgData name="Paul Tinkler" userId="bcebf29c-73c2-433d-80d2-6bad896374bf" providerId="ADAL" clId="{2F037A6D-5E9F-4B53-B02D-6B21E246174F}" dt="2017-09-03T19:49:31.358" v="368" actId="114"/>
          <ac:spMkLst>
            <pc:docMk/>
            <pc:sldMk cId="735213783" sldId="259"/>
            <ac:spMk id="3" creationId="{A1C1D285-4AD6-4DFD-86DA-C394FE87A39E}"/>
          </ac:spMkLst>
        </pc:spChg>
      </pc:sldChg>
      <pc:sldChg chg="modSp add">
        <pc:chgData name="Paul Tinkler" userId="bcebf29c-73c2-433d-80d2-6bad896374bf" providerId="ADAL" clId="{2F037A6D-5E9F-4B53-B02D-6B21E246174F}" dt="2017-09-03T19:52:08.727" v="377" actId="20577"/>
        <pc:sldMkLst>
          <pc:docMk/>
          <pc:sldMk cId="2636110351" sldId="260"/>
        </pc:sldMkLst>
        <pc:spChg chg="mod">
          <ac:chgData name="Paul Tinkler" userId="bcebf29c-73c2-433d-80d2-6bad896374bf" providerId="ADAL" clId="{2F037A6D-5E9F-4B53-B02D-6B21E246174F}" dt="2017-09-03T19:51:32.893" v="370" actId="113"/>
          <ac:spMkLst>
            <pc:docMk/>
            <pc:sldMk cId="2636110351" sldId="260"/>
            <ac:spMk id="2" creationId="{9854BA08-B528-4AC8-AD75-E64723551FF7}"/>
          </ac:spMkLst>
        </pc:spChg>
        <pc:spChg chg="mod">
          <ac:chgData name="Paul Tinkler" userId="bcebf29c-73c2-433d-80d2-6bad896374bf" providerId="ADAL" clId="{2F037A6D-5E9F-4B53-B02D-6B21E246174F}" dt="2017-09-03T19:52:08.727" v="377" actId="20577"/>
          <ac:spMkLst>
            <pc:docMk/>
            <pc:sldMk cId="2636110351" sldId="260"/>
            <ac:spMk id="3" creationId="{179EC28F-64D1-4ED9-9401-A046C63CCE2C}"/>
          </ac:spMkLst>
        </pc:spChg>
      </pc:sldChg>
      <pc:sldChg chg="addSp delSp modSp add modAnim">
        <pc:chgData name="Paul Tinkler" userId="bcebf29c-73c2-433d-80d2-6bad896374bf" providerId="ADAL" clId="{2F037A6D-5E9F-4B53-B02D-6B21E246174F}" dt="2017-09-03T19:53:24.525" v="391" actId="27636"/>
        <pc:sldMkLst>
          <pc:docMk/>
          <pc:sldMk cId="2508822395" sldId="261"/>
        </pc:sldMkLst>
        <pc:spChg chg="mod">
          <ac:chgData name="Paul Tinkler" userId="bcebf29c-73c2-433d-80d2-6bad896374bf" providerId="ADAL" clId="{2F037A6D-5E9F-4B53-B02D-6B21E246174F}" dt="2017-09-03T19:52:45.423" v="378" actId="27636"/>
          <ac:spMkLst>
            <pc:docMk/>
            <pc:sldMk cId="2508822395" sldId="261"/>
            <ac:spMk id="2" creationId="{9FCEC3E2-F41C-4147-9B45-7FD6121CA3A6}"/>
          </ac:spMkLst>
        </pc:spChg>
        <pc:spChg chg="del">
          <ac:chgData name="Paul Tinkler" userId="bcebf29c-73c2-433d-80d2-6bad896374bf" providerId="ADAL" clId="{2F037A6D-5E9F-4B53-B02D-6B21E246174F}" dt="2017-09-03T19:52:56.710" v="379" actId="478"/>
          <ac:spMkLst>
            <pc:docMk/>
            <pc:sldMk cId="2508822395" sldId="261"/>
            <ac:spMk id="3" creationId="{B6A67CA4-045A-432F-9625-14CCEA0F634B}"/>
          </ac:spMkLst>
        </pc:spChg>
        <pc:spChg chg="add mod">
          <ac:chgData name="Paul Tinkler" userId="bcebf29c-73c2-433d-80d2-6bad896374bf" providerId="ADAL" clId="{2F037A6D-5E9F-4B53-B02D-6B21E246174F}" dt="2017-09-03T19:53:24.525" v="391" actId="27636"/>
          <ac:spMkLst>
            <pc:docMk/>
            <pc:sldMk cId="2508822395" sldId="261"/>
            <ac:spMk id="4" creationId="{EB7CC8E6-F833-4B59-8F05-4AD164B9383E}"/>
          </ac:spMkLst>
        </pc:spChg>
      </pc:sldChg>
      <pc:sldChg chg="addSp delSp modSp add">
        <pc:chgData name="Paul Tinkler" userId="bcebf29c-73c2-433d-80d2-6bad896374bf" providerId="ADAL" clId="{2F037A6D-5E9F-4B53-B02D-6B21E246174F}" dt="2017-09-08T07:37:07.396" v="556" actId="27636"/>
        <pc:sldMkLst>
          <pc:docMk/>
          <pc:sldMk cId="339800906" sldId="262"/>
        </pc:sldMkLst>
        <pc:spChg chg="mod">
          <ac:chgData name="Paul Tinkler" userId="bcebf29c-73c2-433d-80d2-6bad896374bf" providerId="ADAL" clId="{2F037A6D-5E9F-4B53-B02D-6B21E246174F}" dt="2017-09-08T07:37:07.396" v="556" actId="27636"/>
          <ac:spMkLst>
            <pc:docMk/>
            <pc:sldMk cId="339800906" sldId="262"/>
            <ac:spMk id="2" creationId="{90F7745E-FF5A-4E48-8DF4-274EC3FC1AF8}"/>
          </ac:spMkLst>
        </pc:spChg>
        <pc:spChg chg="del">
          <ac:chgData name="Paul Tinkler" userId="bcebf29c-73c2-433d-80d2-6bad896374bf" providerId="ADAL" clId="{2F037A6D-5E9F-4B53-B02D-6B21E246174F}" dt="2017-09-03T19:54:03.222" v="395" actId="478"/>
          <ac:spMkLst>
            <pc:docMk/>
            <pc:sldMk cId="339800906" sldId="262"/>
            <ac:spMk id="3" creationId="{7ED5B174-2E9C-4423-A639-E8B80597C553}"/>
          </ac:spMkLst>
        </pc:spChg>
        <pc:picChg chg="add mod">
          <ac:chgData name="Paul Tinkler" userId="bcebf29c-73c2-433d-80d2-6bad896374bf" providerId="ADAL" clId="{2F037A6D-5E9F-4B53-B02D-6B21E246174F}" dt="2017-09-03T19:54:15.383" v="400" actId="14100"/>
          <ac:picMkLst>
            <pc:docMk/>
            <pc:sldMk cId="339800906" sldId="262"/>
            <ac:picMk id="4" creationId="{2AD79330-DAC6-44A2-8291-5736B2071597}"/>
          </ac:picMkLst>
        </pc:picChg>
      </pc:sldChg>
      <pc:sldChg chg="modSp add">
        <pc:chgData name="Paul Tinkler" userId="bcebf29c-73c2-433d-80d2-6bad896374bf" providerId="ADAL" clId="{2F037A6D-5E9F-4B53-B02D-6B21E246174F}" dt="2017-09-08T07:36:24.812" v="543" actId="20577"/>
        <pc:sldMkLst>
          <pc:docMk/>
          <pc:sldMk cId="2607644590" sldId="263"/>
        </pc:sldMkLst>
        <pc:spChg chg="mod">
          <ac:chgData name="Paul Tinkler" userId="bcebf29c-73c2-433d-80d2-6bad896374bf" providerId="ADAL" clId="{2F037A6D-5E9F-4B53-B02D-6B21E246174F}" dt="2017-09-03T19:37:33.436" v="99" actId="20577"/>
          <ac:spMkLst>
            <pc:docMk/>
            <pc:sldMk cId="2607644590" sldId="263"/>
            <ac:spMk id="2" creationId="{8CB7B9F0-553B-431E-8275-997E04A2DDAF}"/>
          </ac:spMkLst>
        </pc:spChg>
        <pc:spChg chg="mod">
          <ac:chgData name="Paul Tinkler" userId="bcebf29c-73c2-433d-80d2-6bad896374bf" providerId="ADAL" clId="{2F037A6D-5E9F-4B53-B02D-6B21E246174F}" dt="2017-09-08T07:36:24.812" v="543" actId="20577"/>
          <ac:spMkLst>
            <pc:docMk/>
            <pc:sldMk cId="2607644590" sldId="263"/>
            <ac:spMk id="3" creationId="{905DF931-F051-47B5-B9EF-A7B06A7CB432}"/>
          </ac:spMkLst>
        </pc:spChg>
      </pc:sldChg>
      <pc:sldChg chg="addSp delSp modSp add ord">
        <pc:chgData name="Paul Tinkler" userId="bcebf29c-73c2-433d-80d2-6bad896374bf" providerId="ADAL" clId="{2F037A6D-5E9F-4B53-B02D-6B21E246174F}" dt="2017-09-03T19:54:57.695" v="407" actId="1076"/>
        <pc:sldMkLst>
          <pc:docMk/>
          <pc:sldMk cId="2583946100" sldId="264"/>
        </pc:sldMkLst>
        <pc:spChg chg="mod">
          <ac:chgData name="Paul Tinkler" userId="bcebf29c-73c2-433d-80d2-6bad896374bf" providerId="ADAL" clId="{2F037A6D-5E9F-4B53-B02D-6B21E246174F}" dt="2017-09-03T19:54:38.609" v="402" actId="1076"/>
          <ac:spMkLst>
            <pc:docMk/>
            <pc:sldMk cId="2583946100" sldId="264"/>
            <ac:spMk id="2" creationId="{B1733B6A-1B22-486A-9B22-D6E669EFDC9B}"/>
          </ac:spMkLst>
        </pc:spChg>
        <pc:spChg chg="del">
          <ac:chgData name="Paul Tinkler" userId="bcebf29c-73c2-433d-80d2-6bad896374bf" providerId="ADAL" clId="{2F037A6D-5E9F-4B53-B02D-6B21E246174F}" dt="2017-09-03T19:54:46.886" v="403" actId="478"/>
          <ac:spMkLst>
            <pc:docMk/>
            <pc:sldMk cId="2583946100" sldId="264"/>
            <ac:spMk id="3" creationId="{3D4497FD-BDA4-4CF7-B319-D64656068AFB}"/>
          </ac:spMkLst>
        </pc:spChg>
        <pc:picChg chg="add mod">
          <ac:chgData name="Paul Tinkler" userId="bcebf29c-73c2-433d-80d2-6bad896374bf" providerId="ADAL" clId="{2F037A6D-5E9F-4B53-B02D-6B21E246174F}" dt="2017-09-03T19:54:57.695" v="407" actId="1076"/>
          <ac:picMkLst>
            <pc:docMk/>
            <pc:sldMk cId="2583946100" sldId="264"/>
            <ac:picMk id="4" creationId="{010A1EA0-7C17-4DEA-854B-7E0CC5CB2FEC}"/>
          </ac:picMkLst>
        </pc:picChg>
      </pc:sldChg>
      <pc:sldChg chg="modSp add ord">
        <pc:chgData name="Paul Tinkler" userId="bcebf29c-73c2-433d-80d2-6bad896374bf" providerId="ADAL" clId="{2F037A6D-5E9F-4B53-B02D-6B21E246174F}" dt="2017-09-03T19:56:07.128" v="417" actId="114"/>
        <pc:sldMkLst>
          <pc:docMk/>
          <pc:sldMk cId="3182511760" sldId="265"/>
        </pc:sldMkLst>
        <pc:spChg chg="mod">
          <ac:chgData name="Paul Tinkler" userId="bcebf29c-73c2-433d-80d2-6bad896374bf" providerId="ADAL" clId="{2F037A6D-5E9F-4B53-B02D-6B21E246174F}" dt="2017-09-03T19:55:17.900" v="409" actId="114"/>
          <ac:spMkLst>
            <pc:docMk/>
            <pc:sldMk cId="3182511760" sldId="265"/>
            <ac:spMk id="2" creationId="{8D2BA40A-58ED-4BC0-A86D-A35B968D4BAB}"/>
          </ac:spMkLst>
        </pc:spChg>
        <pc:spChg chg="mod">
          <ac:chgData name="Paul Tinkler" userId="bcebf29c-73c2-433d-80d2-6bad896374bf" providerId="ADAL" clId="{2F037A6D-5E9F-4B53-B02D-6B21E246174F}" dt="2017-09-03T19:56:07.128" v="417" actId="114"/>
          <ac:spMkLst>
            <pc:docMk/>
            <pc:sldMk cId="3182511760" sldId="265"/>
            <ac:spMk id="3" creationId="{594BD854-D5FE-482E-8F78-6B4B06B1D291}"/>
          </ac:spMkLst>
        </pc:spChg>
      </pc:sldChg>
      <pc:sldChg chg="addSp delSp modSp add">
        <pc:chgData name="Paul Tinkler" userId="bcebf29c-73c2-433d-80d2-6bad896374bf" providerId="ADAL" clId="{2F037A6D-5E9F-4B53-B02D-6B21E246174F}" dt="2017-09-08T08:29:11.608" v="3083" actId="167"/>
        <pc:sldMkLst>
          <pc:docMk/>
          <pc:sldMk cId="2320399468" sldId="266"/>
        </pc:sldMkLst>
        <pc:spChg chg="mod">
          <ac:chgData name="Paul Tinkler" userId="bcebf29c-73c2-433d-80d2-6bad896374bf" providerId="ADAL" clId="{2F037A6D-5E9F-4B53-B02D-6B21E246174F}" dt="2017-09-08T07:32:02.119" v="464" actId="20577"/>
          <ac:spMkLst>
            <pc:docMk/>
            <pc:sldMk cId="2320399468" sldId="266"/>
            <ac:spMk id="2" creationId="{16CAB6AF-1B15-4916-BA4F-7DF7B53D4A48}"/>
          </ac:spMkLst>
        </pc:spChg>
        <pc:spChg chg="mod">
          <ac:chgData name="Paul Tinkler" userId="bcebf29c-73c2-433d-80d2-6bad896374bf" providerId="ADAL" clId="{2F037A6D-5E9F-4B53-B02D-6B21E246174F}" dt="2017-09-08T07:34:45.815" v="541" actId="20577"/>
          <ac:spMkLst>
            <pc:docMk/>
            <pc:sldMk cId="2320399468" sldId="266"/>
            <ac:spMk id="3" creationId="{323F5096-716C-4F74-BA94-31C419363732}"/>
          </ac:spMkLst>
        </pc:spChg>
        <pc:spChg chg="add del mod">
          <ac:chgData name="Paul Tinkler" userId="bcebf29c-73c2-433d-80d2-6bad896374bf" providerId="ADAL" clId="{2F037A6D-5E9F-4B53-B02D-6B21E246174F}" dt="2017-09-08T08:28:19.274" v="3076"/>
          <ac:spMkLst>
            <pc:docMk/>
            <pc:sldMk cId="2320399468" sldId="266"/>
            <ac:spMk id="6" creationId="{AF2F974F-08DC-4C99-A095-F670324502FD}"/>
          </ac:spMkLst>
        </pc:spChg>
        <pc:spChg chg="add del mod">
          <ac:chgData name="Paul Tinkler" userId="bcebf29c-73c2-433d-80d2-6bad896374bf" providerId="ADAL" clId="{2F037A6D-5E9F-4B53-B02D-6B21E246174F}" dt="2017-09-08T08:28:50.246" v="3078" actId="478"/>
          <ac:spMkLst>
            <pc:docMk/>
            <pc:sldMk cId="2320399468" sldId="266"/>
            <ac:spMk id="9" creationId="{80111240-07BE-4844-B316-AD40E4361CC2}"/>
          </ac:spMkLst>
        </pc:spChg>
        <pc:picChg chg="add del mod">
          <ac:chgData name="Paul Tinkler" userId="bcebf29c-73c2-433d-80d2-6bad896374bf" providerId="ADAL" clId="{2F037A6D-5E9F-4B53-B02D-6B21E246174F}" dt="2017-09-08T08:28:19.274" v="3076"/>
          <ac:picMkLst>
            <pc:docMk/>
            <pc:sldMk cId="2320399468" sldId="266"/>
            <ac:picMk id="5" creationId="{B355CA45-411A-49D9-B0D5-C38CAA8E77AB}"/>
          </ac:picMkLst>
        </pc:picChg>
        <pc:picChg chg="add mod ord">
          <ac:chgData name="Paul Tinkler" userId="bcebf29c-73c2-433d-80d2-6bad896374bf" providerId="ADAL" clId="{2F037A6D-5E9F-4B53-B02D-6B21E246174F}" dt="2017-09-08T08:29:11.608" v="3083" actId="167"/>
          <ac:picMkLst>
            <pc:docMk/>
            <pc:sldMk cId="2320399468" sldId="266"/>
            <ac:picMk id="8" creationId="{2A2F3A01-AD41-438E-8370-0572D15E05B6}"/>
          </ac:picMkLst>
        </pc:picChg>
      </pc:sldChg>
      <pc:sldChg chg="modSp add modNotesTx">
        <pc:chgData name="Paul Tinkler" userId="bcebf29c-73c2-433d-80d2-6bad896374bf" providerId="ADAL" clId="{2F037A6D-5E9F-4B53-B02D-6B21E246174F}" dt="2017-09-08T08:32:42.420" v="3347" actId="27636"/>
        <pc:sldMkLst>
          <pc:docMk/>
          <pc:sldMk cId="1185383685" sldId="267"/>
        </pc:sldMkLst>
        <pc:spChg chg="mod">
          <ac:chgData name="Paul Tinkler" userId="bcebf29c-73c2-433d-80d2-6bad896374bf" providerId="ADAL" clId="{2F037A6D-5E9F-4B53-B02D-6B21E246174F}" dt="2017-09-08T07:38:40.412" v="561"/>
          <ac:spMkLst>
            <pc:docMk/>
            <pc:sldMk cId="1185383685" sldId="267"/>
            <ac:spMk id="2" creationId="{563DD08D-2DF1-41F8-A145-04BB2E475F63}"/>
          </ac:spMkLst>
        </pc:spChg>
        <pc:spChg chg="mod">
          <ac:chgData name="Paul Tinkler" userId="bcebf29c-73c2-433d-80d2-6bad896374bf" providerId="ADAL" clId="{2F037A6D-5E9F-4B53-B02D-6B21E246174F}" dt="2017-09-08T08:32:42.420" v="3347" actId="27636"/>
          <ac:spMkLst>
            <pc:docMk/>
            <pc:sldMk cId="1185383685" sldId="267"/>
            <ac:spMk id="3" creationId="{902738D8-56FA-4629-BFF2-F0908C5D65E8}"/>
          </ac:spMkLst>
        </pc:spChg>
      </pc:sldChg>
      <pc:sldChg chg="modSp add">
        <pc:chgData name="Paul Tinkler" userId="bcebf29c-73c2-433d-80d2-6bad896374bf" providerId="ADAL" clId="{2F037A6D-5E9F-4B53-B02D-6B21E246174F}" dt="2017-09-08T08:02:03.500" v="1424" actId="20577"/>
        <pc:sldMkLst>
          <pc:docMk/>
          <pc:sldMk cId="3484610807" sldId="268"/>
        </pc:sldMkLst>
        <pc:spChg chg="mod">
          <ac:chgData name="Paul Tinkler" userId="bcebf29c-73c2-433d-80d2-6bad896374bf" providerId="ADAL" clId="{2F037A6D-5E9F-4B53-B02D-6B21E246174F}" dt="2017-09-08T07:38:48.097" v="562"/>
          <ac:spMkLst>
            <pc:docMk/>
            <pc:sldMk cId="3484610807" sldId="268"/>
            <ac:spMk id="2" creationId="{FC742F7D-9ECE-4F5E-A7A0-84D010BE31B4}"/>
          </ac:spMkLst>
        </pc:spChg>
        <pc:spChg chg="mod">
          <ac:chgData name="Paul Tinkler" userId="bcebf29c-73c2-433d-80d2-6bad896374bf" providerId="ADAL" clId="{2F037A6D-5E9F-4B53-B02D-6B21E246174F}" dt="2017-09-08T08:02:03.500" v="1424" actId="20577"/>
          <ac:spMkLst>
            <pc:docMk/>
            <pc:sldMk cId="3484610807" sldId="268"/>
            <ac:spMk id="3" creationId="{B677B704-6FDB-4A9F-8F8B-50D054F7F585}"/>
          </ac:spMkLst>
        </pc:spChg>
      </pc:sldChg>
      <pc:sldChg chg="modSp add">
        <pc:chgData name="Paul Tinkler" userId="bcebf29c-73c2-433d-80d2-6bad896374bf" providerId="ADAL" clId="{2F037A6D-5E9F-4B53-B02D-6B21E246174F}" dt="2017-09-08T08:02:27.377" v="1453" actId="5793"/>
        <pc:sldMkLst>
          <pc:docMk/>
          <pc:sldMk cId="1449320417" sldId="269"/>
        </pc:sldMkLst>
        <pc:spChg chg="mod">
          <ac:chgData name="Paul Tinkler" userId="bcebf29c-73c2-433d-80d2-6bad896374bf" providerId="ADAL" clId="{2F037A6D-5E9F-4B53-B02D-6B21E246174F}" dt="2017-09-08T07:38:56.483" v="563"/>
          <ac:spMkLst>
            <pc:docMk/>
            <pc:sldMk cId="1449320417" sldId="269"/>
            <ac:spMk id="2" creationId="{81586BC4-E679-4976-8E9B-F84FACD4958E}"/>
          </ac:spMkLst>
        </pc:spChg>
        <pc:spChg chg="mod">
          <ac:chgData name="Paul Tinkler" userId="bcebf29c-73c2-433d-80d2-6bad896374bf" providerId="ADAL" clId="{2F037A6D-5E9F-4B53-B02D-6B21E246174F}" dt="2017-09-08T08:02:27.377" v="1453" actId="5793"/>
          <ac:spMkLst>
            <pc:docMk/>
            <pc:sldMk cId="1449320417" sldId="269"/>
            <ac:spMk id="3" creationId="{5F9BD549-45A8-43F8-9802-5E7378BEBD19}"/>
          </ac:spMkLst>
        </pc:spChg>
      </pc:sldChg>
      <pc:sldChg chg="modSp add">
        <pc:chgData name="Paul Tinkler" userId="bcebf29c-73c2-433d-80d2-6bad896374bf" providerId="ADAL" clId="{2F037A6D-5E9F-4B53-B02D-6B21E246174F}" dt="2017-09-08T08:31:55.636" v="3333" actId="14100"/>
        <pc:sldMkLst>
          <pc:docMk/>
          <pc:sldMk cId="2467014864" sldId="270"/>
        </pc:sldMkLst>
        <pc:spChg chg="mod">
          <ac:chgData name="Paul Tinkler" userId="bcebf29c-73c2-433d-80d2-6bad896374bf" providerId="ADAL" clId="{2F037A6D-5E9F-4B53-B02D-6B21E246174F}" dt="2017-09-08T07:39:01.964" v="564"/>
          <ac:spMkLst>
            <pc:docMk/>
            <pc:sldMk cId="2467014864" sldId="270"/>
            <ac:spMk id="2" creationId="{E9BB714C-C4C5-4FEE-B6A2-130EB965506D}"/>
          </ac:spMkLst>
        </pc:spChg>
        <pc:spChg chg="mod">
          <ac:chgData name="Paul Tinkler" userId="bcebf29c-73c2-433d-80d2-6bad896374bf" providerId="ADAL" clId="{2F037A6D-5E9F-4B53-B02D-6B21E246174F}" dt="2017-09-08T08:31:55.636" v="3333" actId="14100"/>
          <ac:spMkLst>
            <pc:docMk/>
            <pc:sldMk cId="2467014864" sldId="270"/>
            <ac:spMk id="3" creationId="{93BA9F04-F968-464B-9C48-50ED5A5B58A4}"/>
          </ac:spMkLst>
        </pc:spChg>
      </pc:sldChg>
      <pc:sldChg chg="modSp add">
        <pc:chgData name="Paul Tinkler" userId="bcebf29c-73c2-433d-80d2-6bad896374bf" providerId="ADAL" clId="{2F037A6D-5E9F-4B53-B02D-6B21E246174F}" dt="2017-09-08T08:33:34.102" v="3353" actId="114"/>
        <pc:sldMkLst>
          <pc:docMk/>
          <pc:sldMk cId="796507238" sldId="271"/>
        </pc:sldMkLst>
        <pc:spChg chg="mod">
          <ac:chgData name="Paul Tinkler" userId="bcebf29c-73c2-433d-80d2-6bad896374bf" providerId="ADAL" clId="{2F037A6D-5E9F-4B53-B02D-6B21E246174F}" dt="2017-09-08T08:10:53.806" v="2109" actId="20577"/>
          <ac:spMkLst>
            <pc:docMk/>
            <pc:sldMk cId="796507238" sldId="271"/>
            <ac:spMk id="2" creationId="{CBA1CAEC-C024-4CAC-9F4A-0E6D24F0BE1C}"/>
          </ac:spMkLst>
        </pc:spChg>
        <pc:spChg chg="mod">
          <ac:chgData name="Paul Tinkler" userId="bcebf29c-73c2-433d-80d2-6bad896374bf" providerId="ADAL" clId="{2F037A6D-5E9F-4B53-B02D-6B21E246174F}" dt="2017-09-08T08:33:34.102" v="3353" actId="114"/>
          <ac:spMkLst>
            <pc:docMk/>
            <pc:sldMk cId="796507238" sldId="271"/>
            <ac:spMk id="3" creationId="{8C21678B-481E-4CB2-8F06-9413B0C80FEE}"/>
          </ac:spMkLst>
        </pc:spChg>
      </pc:sldChg>
      <pc:sldChg chg="modSp add">
        <pc:chgData name="Paul Tinkler" userId="bcebf29c-73c2-433d-80d2-6bad896374bf" providerId="ADAL" clId="{2F037A6D-5E9F-4B53-B02D-6B21E246174F}" dt="2017-09-08T08:18:04.309" v="2567" actId="948"/>
        <pc:sldMkLst>
          <pc:docMk/>
          <pc:sldMk cId="3326674902" sldId="272"/>
        </pc:sldMkLst>
        <pc:spChg chg="mod">
          <ac:chgData name="Paul Tinkler" userId="bcebf29c-73c2-433d-80d2-6bad896374bf" providerId="ADAL" clId="{2F037A6D-5E9F-4B53-B02D-6B21E246174F}" dt="2017-09-08T08:12:58.867" v="2171"/>
          <ac:spMkLst>
            <pc:docMk/>
            <pc:sldMk cId="3326674902" sldId="272"/>
            <ac:spMk id="2" creationId="{2DC53A1F-3983-4AC0-BEFF-31345ABF5F1B}"/>
          </ac:spMkLst>
        </pc:spChg>
        <pc:spChg chg="mod">
          <ac:chgData name="Paul Tinkler" userId="bcebf29c-73c2-433d-80d2-6bad896374bf" providerId="ADAL" clId="{2F037A6D-5E9F-4B53-B02D-6B21E246174F}" dt="2017-09-08T08:18:04.309" v="2567" actId="948"/>
          <ac:spMkLst>
            <pc:docMk/>
            <pc:sldMk cId="3326674902" sldId="272"/>
            <ac:spMk id="3" creationId="{35202C37-956F-4EB1-A963-F0A038816F6E}"/>
          </ac:spMkLst>
        </pc:spChg>
      </pc:sldChg>
      <pc:sldChg chg="add">
        <pc:chgData name="Paul Tinkler" userId="bcebf29c-73c2-433d-80d2-6bad896374bf" providerId="ADAL" clId="{2F037A6D-5E9F-4B53-B02D-6B21E246174F}" dt="2017-09-03T19:48:35.088" v="364" actId="114"/>
        <pc:sldMkLst>
          <pc:docMk/>
          <pc:sldMk cId="1972352261" sldId="273"/>
        </pc:sldMkLst>
      </pc:sldChg>
      <pc:sldChg chg="modSp add">
        <pc:chgData name="Paul Tinkler" userId="bcebf29c-73c2-433d-80d2-6bad896374bf" providerId="ADAL" clId="{2F037A6D-5E9F-4B53-B02D-6B21E246174F}" dt="2017-09-08T08:24:32.730" v="3037" actId="20577"/>
        <pc:sldMkLst>
          <pc:docMk/>
          <pc:sldMk cId="1214211668" sldId="274"/>
        </pc:sldMkLst>
        <pc:spChg chg="mod">
          <ac:chgData name="Paul Tinkler" userId="bcebf29c-73c2-433d-80d2-6bad896374bf" providerId="ADAL" clId="{2F037A6D-5E9F-4B53-B02D-6B21E246174F}" dt="2017-09-08T08:15:35.592" v="2398"/>
          <ac:spMkLst>
            <pc:docMk/>
            <pc:sldMk cId="1214211668" sldId="274"/>
            <ac:spMk id="2" creationId="{2CBB4402-9959-4038-B025-8DB73BACFA14}"/>
          </ac:spMkLst>
        </pc:spChg>
        <pc:spChg chg="mod">
          <ac:chgData name="Paul Tinkler" userId="bcebf29c-73c2-433d-80d2-6bad896374bf" providerId="ADAL" clId="{2F037A6D-5E9F-4B53-B02D-6B21E246174F}" dt="2017-09-08T08:24:32.730" v="3037" actId="20577"/>
          <ac:spMkLst>
            <pc:docMk/>
            <pc:sldMk cId="1214211668" sldId="274"/>
            <ac:spMk id="3" creationId="{1426DD5F-1068-4B37-B91A-EB6AA2369231}"/>
          </ac:spMkLst>
        </pc:spChg>
      </pc:sldChg>
      <pc:sldChg chg="addSp delSp modSp add">
        <pc:chgData name="Paul Tinkler" userId="bcebf29c-73c2-433d-80d2-6bad896374bf" providerId="ADAL" clId="{2F037A6D-5E9F-4B53-B02D-6B21E246174F}" dt="2017-09-08T08:35:10.797" v="3366"/>
        <pc:sldMkLst>
          <pc:docMk/>
          <pc:sldMk cId="2503824107" sldId="275"/>
        </pc:sldMkLst>
        <pc:spChg chg="mod">
          <ac:chgData name="Paul Tinkler" userId="bcebf29c-73c2-433d-80d2-6bad896374bf" providerId="ADAL" clId="{2F037A6D-5E9F-4B53-B02D-6B21E246174F}" dt="2017-09-08T08:24:52.807" v="3047" actId="20577"/>
          <ac:spMkLst>
            <pc:docMk/>
            <pc:sldMk cId="2503824107" sldId="275"/>
            <ac:spMk id="2" creationId="{BBB6C695-BC3D-445F-9233-D16519CBF858}"/>
          </ac:spMkLst>
        </pc:spChg>
        <pc:spChg chg="mod">
          <ac:chgData name="Paul Tinkler" userId="bcebf29c-73c2-433d-80d2-6bad896374bf" providerId="ADAL" clId="{2F037A6D-5E9F-4B53-B02D-6B21E246174F}" dt="2017-09-08T08:35:10.797" v="3366"/>
          <ac:spMkLst>
            <pc:docMk/>
            <pc:sldMk cId="2503824107" sldId="275"/>
            <ac:spMk id="3" creationId="{600B1D91-35FF-4907-BF9B-14C9ABF410E4}"/>
          </ac:spMkLst>
        </pc:spChg>
        <pc:spChg chg="add del mod">
          <ac:chgData name="Paul Tinkler" userId="bcebf29c-73c2-433d-80d2-6bad896374bf" providerId="ADAL" clId="{2F037A6D-5E9F-4B53-B02D-6B21E246174F}" dt="2017-09-08T08:34:45.447" v="3358" actId="478"/>
          <ac:spMkLst>
            <pc:docMk/>
            <pc:sldMk cId="2503824107" sldId="275"/>
            <ac:spMk id="6" creationId="{38E45584-E249-490C-B3CE-1A0B788C06E6}"/>
          </ac:spMkLst>
        </pc:spChg>
        <pc:picChg chg="add mod">
          <ac:chgData name="Paul Tinkler" userId="bcebf29c-73c2-433d-80d2-6bad896374bf" providerId="ADAL" clId="{2F037A6D-5E9F-4B53-B02D-6B21E246174F}" dt="2017-09-08T08:35:05.027" v="3364" actId="1076"/>
          <ac:picMkLst>
            <pc:docMk/>
            <pc:sldMk cId="2503824107" sldId="275"/>
            <ac:picMk id="5" creationId="{1996B65E-6266-4524-A562-2EA9AF67B88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4C684E-3461-467B-8609-3FF57207315A}" type="datetimeFigureOut">
              <a:rPr lang="en-GB" smtClean="0"/>
              <a:t>08/09/2017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DE4F6-9D65-4426-9206-40294B1853A6}" type="slidenum">
              <a:rPr lang="en-GB" smtClean="0"/>
              <a:t>‹#›</a:t>
            </a:fld>
            <a:endParaRPr lang="en-GB"/>
          </a:p>
        </p:txBody>
      </p:sp>
    </p:spTree>
    <p:extLst>
      <p:ext uri="{BB962C8B-B14F-4D97-AF65-F5344CB8AC3E}">
        <p14:creationId xmlns:p14="http://schemas.microsoft.com/office/powerpoint/2010/main" val="3538701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ea typeface="ＭＳ Ｐゴシック" pitchFamily="34" charset="-128"/>
              </a:rPr>
              <a:t>1.	NAME  </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Use your surname and the Christian name you go by. Do not use nicknames or  all your first names, it is not needed at this stage.</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2.	ADDRESS</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Always use the post code. Do not include the district of  your town or city in the address. The area you live could be viewed negatively by the employer as being either  too rough or too posh. This is of particular importance if  the area you live in is commonly known to fall into either category.</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3.	TELEPHONE</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A telephone is essential to your job search or career change. Always give a telephone number on which you can be contacted. Even if you do not have one, ask a neighbour or a relative if they will take messages on your behalf.  Frequently, employers telephone candidates to clarify a few points on the CV and invite them to an interview. The telephone call itself can be used by them as a preliminary interviewing tool. The telephone is instant and cheap to use, therefore is being used increasingly to select, and then invite candidate to interviews</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4.	DATE OF BIRTH</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Never put your age in a CV. That changes: your date of birth never does. It is not essential to include your date of birth in a CV, its a matter for you to decide. If you feel it may be a disadvantage to include it, then leave it out.</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5.  MARITAL STATUS</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This is optional. You should however  include it on your CV. Your marital status should be either, married or single, never divorced or separated as these could be viewed as negatives on your initial sales document. It is not essential to mention children in your CV  unless you think it will be interpreted by the reader as being a positive benefit.</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6.	HEALTH.	</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This is optional. But if you do include it, your health must always be quoted as excellent.</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7.  QUALIFICATIONS &amp; TRAINING</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Include only your qualifications that are relevant and appropriate to the job you are applying  for. There is no such thing as being over qualified. You are only over qualified if you tell them. Do not frighten them off. Conversely, if you have no qualifications or training, it is acceptable to put " educated to secondary standard ".</a:t>
            </a:r>
          </a:p>
          <a:p>
            <a:pPr eaLnBrk="1" hangingPunct="1">
              <a:spcBef>
                <a:spcPct val="0"/>
              </a:spcBef>
            </a:pPr>
            <a:r>
              <a:rPr lang="en-GB">
                <a:ea typeface="ＭＳ Ｐゴシック" pitchFamily="34" charset="-128"/>
              </a:rPr>
              <a:t> </a:t>
            </a:r>
          </a:p>
          <a:p>
            <a:pPr eaLnBrk="1" hangingPunct="1">
              <a:spcBef>
                <a:spcPct val="0"/>
              </a:spcBef>
            </a:pPr>
            <a:r>
              <a:rPr lang="en-GB">
                <a:ea typeface="ＭＳ Ｐゴシック" pitchFamily="34" charset="-128"/>
              </a:rPr>
              <a:t>8.	WORK EXPERIENCE</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This is arguably the most important part of any C.V and is of most interest to the reader. Take five lines maximum, per job to tell the reader the name of the organisation you worked for, the town where you worked, the dates you worked there, your job title and most importantly the specialist achievements or appropriate experience you gained in that particular position. Each job should follow in chronological order, listing the last job first. Always put greater emphasis on the achievements and experience or skills that you gained, whilst doing the job, which  appears, to be most relevant to the position you are now applying  for. Voluntary work experience is equally valuable and should always be included. A prospective employer  reads this section closely to see if your skills and experience can fill his needs. They will only call you to interview if they think  you can. Continuity of work experience is essential: all large breaks in employment should be explained, either by voluntary work or re -training.</a:t>
            </a:r>
          </a:p>
          <a:p>
            <a:pPr eaLnBrk="1" hangingPunct="1">
              <a:spcBef>
                <a:spcPct val="0"/>
              </a:spcBef>
            </a:pPr>
            <a:endParaRPr lang="en-GB">
              <a:ea typeface="ＭＳ Ｐゴシック" pitchFamily="34" charset="-128"/>
            </a:endParaRP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9. HOBBIES &amp; INTERESTS </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Many people pay little attention  to what they list under this heading. Hobbies and interests can often give a general indication, as to the type of person you are and can be used as such by a prospective employer. If you were to list as your hobbies activities such as reading,  fishing &amp; chess it might be interpreted  that you enjoy your own company and that you are a loner, and as such may not work well in a team or in an open plan office. Conversely if your listed hobbies are  football, youth club and meeting people, these may suggest that you like being with people, that you like working in groups as part of a team. Try to always ensure that you put forward a balanced picture of your hobbies and interests.</a:t>
            </a:r>
          </a:p>
          <a:p>
            <a:pPr eaLnBrk="1" hangingPunct="1">
              <a:spcBef>
                <a:spcPct val="0"/>
              </a:spcBef>
            </a:pPr>
            <a:endParaRPr lang="en-GB">
              <a:ea typeface="ＭＳ Ｐゴシック" pitchFamily="34" charset="-128"/>
            </a:endParaRP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10. REFERENCES</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Available on request is the most appropriate answer. Names can be supplied at the interview if needed. Never include written references with your C.V. unless they are specifically asked for. They can be used to better effect at the interview to emphasise a particular point or statement that you make. Always ensure that you have checked with the person that you name as your referee that  : </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		a.	They will give you a suitable reference.</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		b.	That the details of how they can be contacted are correct.</a:t>
            </a:r>
          </a:p>
          <a:p>
            <a:pPr eaLnBrk="1" hangingPunct="1">
              <a:spcBef>
                <a:spcPct val="0"/>
              </a:spcBef>
            </a:pPr>
            <a:endParaRPr lang="en-GB">
              <a:ea typeface="ＭＳ Ｐゴシック" pitchFamily="34" charset="-128"/>
            </a:endParaRPr>
          </a:p>
          <a:p>
            <a:pPr eaLnBrk="1" hangingPunct="1">
              <a:spcBef>
                <a:spcPct val="0"/>
              </a:spcBef>
            </a:pPr>
            <a:r>
              <a:rPr lang="en-GB">
                <a:ea typeface="ＭＳ Ｐゴシック" pitchFamily="34" charset="-128"/>
              </a:rPr>
              <a:t>References can be very useful if introduced at the right time, which unless requested should be at the interview.</a:t>
            </a:r>
          </a:p>
          <a:p>
            <a:pPr eaLnBrk="1" hangingPunct="1">
              <a:spcBef>
                <a:spcPct val="0"/>
              </a:spcBef>
            </a:pPr>
            <a:endParaRPr lang="en-GB">
              <a:ea typeface="ＭＳ Ｐゴシック" pitchFamily="34" charset="-128"/>
            </a:endParaRPr>
          </a:p>
          <a:p>
            <a:pPr eaLnBrk="1" hangingPunct="1">
              <a:spcBef>
                <a:spcPct val="0"/>
              </a:spcBef>
            </a:pPr>
            <a:endParaRPr lang="en-GB">
              <a:ea typeface="ＭＳ Ｐゴシック" pitchFamily="34" charset="-128"/>
            </a:endParaRPr>
          </a:p>
        </p:txBody>
      </p:sp>
      <p:sp>
        <p:nvSpPr>
          <p:cNvPr id="225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C34FD3FD-8573-442C-99F5-ACD89AAE18A3}" type="slidenum">
              <a:rPr lang="en-GB" sz="1200">
                <a:latin typeface="Calibri" pitchFamily="34" charset="0"/>
              </a:rPr>
              <a:pPr eaLnBrk="1" hangingPunct="1"/>
              <a:t>3</a:t>
            </a:fld>
            <a:endParaRPr lang="en-GB" sz="1200">
              <a:latin typeface="Calibri" pitchFamily="34" charset="0"/>
            </a:endParaRPr>
          </a:p>
        </p:txBody>
      </p:sp>
    </p:spTree>
    <p:extLst>
      <p:ext uri="{BB962C8B-B14F-4D97-AF65-F5344CB8AC3E}">
        <p14:creationId xmlns:p14="http://schemas.microsoft.com/office/powerpoint/2010/main" val="3803553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input from the group – how could you go about doing this?  Facilitate a discussion, before explaining the key components we expect to see.</a:t>
            </a:r>
          </a:p>
        </p:txBody>
      </p:sp>
      <p:sp>
        <p:nvSpPr>
          <p:cNvPr id="4" name="Slide Number Placeholder 3"/>
          <p:cNvSpPr>
            <a:spLocks noGrp="1"/>
          </p:cNvSpPr>
          <p:nvPr>
            <p:ph type="sldNum" sz="quarter" idx="10"/>
          </p:nvPr>
        </p:nvSpPr>
        <p:spPr/>
        <p:txBody>
          <a:bodyPr/>
          <a:lstStyle/>
          <a:p>
            <a:fld id="{6E2DE4F6-9D65-4426-9206-40294B1853A6}" type="slidenum">
              <a:rPr lang="en-GB" smtClean="0"/>
              <a:t>12</a:t>
            </a:fld>
            <a:endParaRPr lang="en-GB"/>
          </a:p>
        </p:txBody>
      </p:sp>
    </p:spTree>
    <p:extLst>
      <p:ext uri="{BB962C8B-B14F-4D97-AF65-F5344CB8AC3E}">
        <p14:creationId xmlns:p14="http://schemas.microsoft.com/office/powerpoint/2010/main" val="26276528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eng4u-summer2013.wikispaces.com/EWC4U+Assignments" TargetMode="External"/><Relationship Id="rId2" Type="http://schemas.openxmlformats.org/officeDocument/2006/relationships/image" Target="../media/image3.jpg&amp;ehk=XLtxDKCvso9wrr1saJreAw&amp;r=0&amp;pid=OfficeInsert"/><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photo.stackexchange.com/questions/11274/what-is-one-single-point-perspective-photography" TargetMode="External"/><Relationship Id="rId2" Type="http://schemas.openxmlformats.org/officeDocument/2006/relationships/image" Target="../media/image8.jpg&amp;ehk=vaofB3uQyAi60KoSVslIgg&amp;r=0&amp;pid=OfficeInsert"/><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flickr.com/photos/27346873@N04/14381643043" TargetMode="External"/><Relationship Id="rId2" Type="http://schemas.openxmlformats.org/officeDocument/2006/relationships/image" Target="../media/image9.jpg&amp;ehk=9VCXDcIEXxPdHd"/><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6</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marL="0" indent="0">
              <a:buNone/>
            </a:pPr>
            <a:r>
              <a:rPr lang="en-GB" sz="3600" b="1" dirty="0"/>
              <a:t>Reflection</a:t>
            </a:r>
          </a:p>
          <a:p>
            <a:endParaRPr lang="en-GB" sz="3600" dirty="0"/>
          </a:p>
        </p:txBody>
      </p:sp>
      <p:pic>
        <p:nvPicPr>
          <p:cNvPr id="5" name="Picture 4">
            <a:extLst>
              <a:ext uri="{FF2B5EF4-FFF2-40B4-BE49-F238E27FC236}">
                <a16:creationId xmlns:a16="http://schemas.microsoft.com/office/drawing/2014/main" id="{37D546F5-D4C8-4054-81AF-AE35E84FA7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35696" y="3717032"/>
            <a:ext cx="6012160" cy="2066680"/>
          </a:xfrm>
          <a:prstGeom prst="rect">
            <a:avLst/>
          </a:prstGeom>
        </p:spPr>
      </p:pic>
      <p:sp>
        <p:nvSpPr>
          <p:cNvPr id="7" name="TextBox 6">
            <a:extLst>
              <a:ext uri="{FF2B5EF4-FFF2-40B4-BE49-F238E27FC236}">
                <a16:creationId xmlns:a16="http://schemas.microsoft.com/office/drawing/2014/main" id="{985BD5E3-216A-49FE-AE1C-6DEE192F828C}"/>
              </a:ext>
            </a:extLst>
          </p:cNvPr>
          <p:cNvSpPr txBox="1"/>
          <p:nvPr/>
        </p:nvSpPr>
        <p:spPr>
          <a:xfrm>
            <a:off x="5508104" y="2335451"/>
            <a:ext cx="3353083" cy="646331"/>
          </a:xfrm>
          <a:prstGeom prst="rect">
            <a:avLst/>
          </a:prstGeom>
          <a:noFill/>
        </p:spPr>
        <p:txBody>
          <a:bodyPr wrap="square" rtlCol="0">
            <a:spAutoFit/>
          </a:bodyPr>
          <a:lstStyle/>
          <a:p>
            <a:r>
              <a:rPr lang="en-GB" sz="3600" b="1" dirty="0"/>
              <a:t>Assignment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sz="3600" b="1">
                <a:effectLst>
                  <a:outerShdw blurRad="38100" dist="38100" dir="2700000" algn="tl">
                    <a:srgbClr val="FFFFFF"/>
                  </a:outerShdw>
                </a:effectLst>
                <a:latin typeface="Arial" pitchFamily="34" charset="0"/>
                <a:ea typeface="ＭＳ Ｐゴシック" pitchFamily="34" charset="-128"/>
                <a:cs typeface="Arial" pitchFamily="34" charset="0"/>
              </a:rPr>
              <a:t>Reflection</a:t>
            </a:r>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a:spLocks noChangeArrowheads="1"/>
          </p:cNvSpPr>
          <p:nvPr/>
        </p:nvSpPr>
        <p:spPr bwMode="auto">
          <a:xfrm>
            <a:off x="684213" y="1557338"/>
            <a:ext cx="8280400" cy="414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a:p>
            <a:pPr eaLnBrk="0" hangingPunct="0">
              <a:spcBef>
                <a:spcPct val="20000"/>
              </a:spcBef>
              <a:buFont typeface="Arial" pitchFamily="34" charset="0"/>
              <a:buNone/>
            </a:pPr>
            <a:endParaRPr lang="en-GB" sz="2800"/>
          </a:p>
        </p:txBody>
      </p:sp>
      <p:pic>
        <p:nvPicPr>
          <p:cNvPr id="21508" name="Picture 5" descr="C:\Users\h.fish\Pictures\imagesWZT0NZ9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713" y="1833563"/>
            <a:ext cx="5426075" cy="357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2352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bldLvl="3"/>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D85CB-4EC6-430E-BCE9-279D91C90E88}"/>
              </a:ext>
            </a:extLst>
          </p:cNvPr>
          <p:cNvSpPr>
            <a:spLocks noGrp="1"/>
          </p:cNvSpPr>
          <p:nvPr>
            <p:ph type="title"/>
          </p:nvPr>
        </p:nvSpPr>
        <p:spPr/>
        <p:txBody>
          <a:bodyPr/>
          <a:lstStyle/>
          <a:p>
            <a:r>
              <a:rPr lang="en-GB" dirty="0">
                <a:ea typeface="ＭＳ Ｐゴシック" pitchFamily="34" charset="-128"/>
              </a:rPr>
              <a:t>A Definition</a:t>
            </a:r>
            <a:endParaRPr lang="en-GB" dirty="0"/>
          </a:p>
        </p:txBody>
      </p:sp>
      <p:sp>
        <p:nvSpPr>
          <p:cNvPr id="3" name="Content Placeholder 2">
            <a:extLst>
              <a:ext uri="{FF2B5EF4-FFF2-40B4-BE49-F238E27FC236}">
                <a16:creationId xmlns:a16="http://schemas.microsoft.com/office/drawing/2014/main" id="{A1C1D285-4AD6-4DFD-86DA-C394FE87A39E}"/>
              </a:ext>
            </a:extLst>
          </p:cNvPr>
          <p:cNvSpPr>
            <a:spLocks noGrp="1"/>
          </p:cNvSpPr>
          <p:nvPr>
            <p:ph idx="1"/>
          </p:nvPr>
        </p:nvSpPr>
        <p:spPr/>
        <p:txBody>
          <a:bodyPr>
            <a:normAutofit lnSpcReduction="10000"/>
          </a:bodyPr>
          <a:lstStyle/>
          <a:p>
            <a:pPr marL="0" indent="0">
              <a:buNone/>
            </a:pPr>
            <a:r>
              <a:rPr lang="en-GB" dirty="0">
                <a:ea typeface="ＭＳ Ｐゴシック" pitchFamily="34" charset="-128"/>
              </a:rPr>
              <a:t>Reid (1993) noted that reflection is an active, rather than passive, process, claiming that:</a:t>
            </a:r>
          </a:p>
          <a:p>
            <a:pPr marL="0" indent="0">
              <a:buNone/>
            </a:pPr>
            <a:r>
              <a:rPr lang="en-GB" i="1" dirty="0">
                <a:solidFill>
                  <a:srgbClr val="0070C0"/>
                </a:solidFill>
                <a:ea typeface="ＭＳ Ｐゴシック" pitchFamily="34" charset="-128"/>
              </a:rPr>
              <a:t>Reflection is a process of reviewing an experience of practice in order to describe, analyse, evaluate, and so inform learning about practice.</a:t>
            </a:r>
          </a:p>
          <a:p>
            <a:pPr marL="0" indent="0">
              <a:buNone/>
            </a:pPr>
            <a:r>
              <a:rPr lang="en-GB" sz="2000" dirty="0">
                <a:ea typeface="ＭＳ Ｐゴシック" pitchFamily="34" charset="-128"/>
              </a:rPr>
              <a:t>Reid, B. (1993) </a:t>
            </a:r>
            <a:r>
              <a:rPr lang="en-GB" altLang="en-US" sz="2000" dirty="0">
                <a:ea typeface="ＭＳ Ｐゴシック" pitchFamily="34" charset="-128"/>
              </a:rPr>
              <a:t>‘</a:t>
            </a:r>
            <a:r>
              <a:rPr lang="en-GB" sz="2000" dirty="0">
                <a:ea typeface="ＭＳ Ｐゴシック" pitchFamily="34" charset="-128"/>
              </a:rPr>
              <a:t>But we</a:t>
            </a:r>
            <a:r>
              <a:rPr lang="en-GB" altLang="en-US" sz="2000" dirty="0">
                <a:ea typeface="ＭＳ Ｐゴシック" pitchFamily="34" charset="-128"/>
              </a:rPr>
              <a:t>’</a:t>
            </a:r>
            <a:r>
              <a:rPr lang="en-GB" sz="2000" dirty="0">
                <a:ea typeface="ＭＳ Ｐゴシック" pitchFamily="34" charset="-128"/>
              </a:rPr>
              <a:t>re doing it already</a:t>
            </a:r>
            <a:r>
              <a:rPr lang="en-GB" altLang="en-US" sz="2000" dirty="0">
                <a:ea typeface="ＭＳ Ｐゴシック" pitchFamily="34" charset="-128"/>
              </a:rPr>
              <a:t>’</a:t>
            </a:r>
            <a:r>
              <a:rPr lang="en-GB" sz="2000" dirty="0">
                <a:ea typeface="ＭＳ Ｐゴシック" pitchFamily="34" charset="-128"/>
              </a:rPr>
              <a:t> Exploring a response the concept of reflective practice in order to improve its facilitation.</a:t>
            </a:r>
            <a:r>
              <a:rPr lang="en-GB" altLang="en-US" sz="2000" dirty="0">
                <a:ea typeface="ＭＳ Ｐゴシック" pitchFamily="34" charset="-128"/>
              </a:rPr>
              <a:t>’</a:t>
            </a:r>
            <a:r>
              <a:rPr lang="en-GB" sz="2000" dirty="0">
                <a:ea typeface="ＭＳ Ｐゴシック" pitchFamily="34" charset="-128"/>
              </a:rPr>
              <a:t> </a:t>
            </a:r>
            <a:r>
              <a:rPr lang="en-GB" sz="2000" i="1" dirty="0">
                <a:ea typeface="ＭＳ Ｐゴシック" pitchFamily="34" charset="-128"/>
              </a:rPr>
              <a:t>Nurse Education Today </a:t>
            </a:r>
            <a:r>
              <a:rPr lang="en-GB" sz="2000" dirty="0">
                <a:ea typeface="ＭＳ Ｐゴシック" pitchFamily="34" charset="-128"/>
              </a:rPr>
              <a:t>13:  305-309.</a:t>
            </a:r>
          </a:p>
          <a:p>
            <a:endParaRPr lang="en-GB" dirty="0"/>
          </a:p>
        </p:txBody>
      </p:sp>
    </p:spTree>
    <p:extLst>
      <p:ext uri="{BB962C8B-B14F-4D97-AF65-F5344CB8AC3E}">
        <p14:creationId xmlns:p14="http://schemas.microsoft.com/office/powerpoint/2010/main" val="735213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BA08-B528-4AC8-AD75-E64723551FF7}"/>
              </a:ext>
            </a:extLst>
          </p:cNvPr>
          <p:cNvSpPr>
            <a:spLocks noGrp="1"/>
          </p:cNvSpPr>
          <p:nvPr>
            <p:ph type="title"/>
          </p:nvPr>
        </p:nvSpPr>
        <p:spPr/>
        <p:txBody>
          <a:bodyPr/>
          <a:lstStyle/>
          <a:p>
            <a:r>
              <a:rPr lang="en-GB" dirty="0">
                <a:ea typeface="ＭＳ Ｐゴシック" pitchFamily="34" charset="-128"/>
              </a:rPr>
              <a:t>Why Reflect?</a:t>
            </a:r>
            <a:endParaRPr lang="en-GB" dirty="0"/>
          </a:p>
        </p:txBody>
      </p:sp>
      <p:sp>
        <p:nvSpPr>
          <p:cNvPr id="3" name="Content Placeholder 2">
            <a:extLst>
              <a:ext uri="{FF2B5EF4-FFF2-40B4-BE49-F238E27FC236}">
                <a16:creationId xmlns:a16="http://schemas.microsoft.com/office/drawing/2014/main" id="{179EC28F-64D1-4ED9-9401-A046C63CCE2C}"/>
              </a:ext>
            </a:extLst>
          </p:cNvPr>
          <p:cNvSpPr>
            <a:spLocks noGrp="1"/>
          </p:cNvSpPr>
          <p:nvPr>
            <p:ph idx="1"/>
          </p:nvPr>
        </p:nvSpPr>
        <p:spPr/>
        <p:txBody>
          <a:bodyPr>
            <a:normAutofit fontScale="85000" lnSpcReduction="20000"/>
          </a:bodyPr>
          <a:lstStyle/>
          <a:p>
            <a:pPr marL="0" indent="0">
              <a:lnSpc>
                <a:spcPct val="110000"/>
              </a:lnSpc>
              <a:spcBef>
                <a:spcPts val="600"/>
              </a:spcBef>
              <a:buNone/>
            </a:pPr>
            <a:r>
              <a:rPr lang="ja-JP" altLang="en-US" dirty="0">
                <a:ea typeface="ＭＳ Ｐゴシック" pitchFamily="34" charset="-128"/>
                <a:cs typeface="Arial" pitchFamily="34" charset="0"/>
              </a:rPr>
              <a:t>‘</a:t>
            </a:r>
            <a:r>
              <a:rPr lang="en-US" altLang="ja-JP" i="1" dirty="0">
                <a:ea typeface="ＭＳ Ｐゴシック" pitchFamily="34" charset="-128"/>
                <a:cs typeface="Arial" pitchFamily="34" charset="0"/>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a:t>
            </a:r>
          </a:p>
          <a:p>
            <a:pPr marL="0" indent="0">
              <a:lnSpc>
                <a:spcPct val="110000"/>
              </a:lnSpc>
              <a:spcBef>
                <a:spcPts val="600"/>
              </a:spcBef>
              <a:buNone/>
            </a:pPr>
            <a:r>
              <a:rPr lang="en-US" i="1" dirty="0">
                <a:ea typeface="ＭＳ Ｐゴシック" pitchFamily="34" charset="-128"/>
                <a:cs typeface="Arial" pitchFamily="34" charset="0"/>
              </a:rPr>
              <a:t>And it is generalisations that allow new situations to be tackled effectively.</a:t>
            </a:r>
            <a:r>
              <a:rPr lang="ja-JP" altLang="en-US" i="1" dirty="0">
                <a:ea typeface="ＭＳ Ｐゴシック" pitchFamily="34" charset="-128"/>
                <a:cs typeface="Arial" pitchFamily="34" charset="0"/>
              </a:rPr>
              <a:t>’</a:t>
            </a:r>
            <a:endParaRPr lang="en-US" altLang="ja-JP" i="1" dirty="0">
              <a:ea typeface="ＭＳ Ｐゴシック" pitchFamily="34" charset="-128"/>
              <a:cs typeface="Arial" pitchFamily="34" charset="0"/>
            </a:endParaRPr>
          </a:p>
          <a:p>
            <a:pPr marL="0" indent="0">
              <a:lnSpc>
                <a:spcPct val="110000"/>
              </a:lnSpc>
              <a:spcBef>
                <a:spcPts val="600"/>
              </a:spcBef>
              <a:buNone/>
            </a:pPr>
            <a:r>
              <a:rPr lang="en-US" i="1" dirty="0">
                <a:ea typeface="ＭＳ Ｐゴシック" pitchFamily="34" charset="-128"/>
                <a:cs typeface="Arial" pitchFamily="34" charset="0"/>
              </a:rPr>
              <a:t>(Gibbs, 1988)</a:t>
            </a:r>
            <a:endParaRPr lang="en-US" dirty="0">
              <a:ea typeface="ＭＳ Ｐゴシック" pitchFamily="34" charset="-128"/>
              <a:cs typeface="Arial" pitchFamily="34" charset="0"/>
            </a:endParaRPr>
          </a:p>
          <a:p>
            <a:pPr>
              <a:lnSpc>
                <a:spcPct val="110000"/>
              </a:lnSpc>
              <a:spcBef>
                <a:spcPts val="600"/>
              </a:spcBef>
            </a:pPr>
            <a:endParaRPr lang="en-GB" dirty="0"/>
          </a:p>
        </p:txBody>
      </p:sp>
    </p:spTree>
    <p:extLst>
      <p:ext uri="{BB962C8B-B14F-4D97-AF65-F5344CB8AC3E}">
        <p14:creationId xmlns:p14="http://schemas.microsoft.com/office/powerpoint/2010/main" val="2636110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EC3E2-F41C-4147-9B45-7FD6121CA3A6}"/>
              </a:ext>
            </a:extLst>
          </p:cNvPr>
          <p:cNvSpPr>
            <a:spLocks noGrp="1"/>
          </p:cNvSpPr>
          <p:nvPr>
            <p:ph type="title"/>
          </p:nvPr>
        </p:nvSpPr>
        <p:spPr/>
        <p:txBody>
          <a:bodyPr/>
          <a:lstStyle/>
          <a:p>
            <a:r>
              <a:rPr lang="en-GB" dirty="0">
                <a:ea typeface="ＭＳ Ｐゴシック" pitchFamily="34" charset="-128"/>
              </a:rPr>
              <a:t>Some Names in This Field</a:t>
            </a:r>
            <a:endParaRPr lang="en-GB" dirty="0"/>
          </a:p>
        </p:txBody>
      </p:sp>
      <p:sp>
        <p:nvSpPr>
          <p:cNvPr id="4" name="Content Placeholder 2">
            <a:extLst>
              <a:ext uri="{FF2B5EF4-FFF2-40B4-BE49-F238E27FC236}">
                <a16:creationId xmlns:a16="http://schemas.microsoft.com/office/drawing/2014/main" id="{EB7CC8E6-F833-4B59-8F05-4AD164B9383E}"/>
              </a:ext>
            </a:extLst>
          </p:cNvPr>
          <p:cNvSpPr>
            <a:spLocks noGrp="1"/>
          </p:cNvSpPr>
          <p:nvPr>
            <p:ph idx="1"/>
          </p:nvPr>
        </p:nvSpPr>
        <p:spPr>
          <a:xfrm>
            <a:off x="457200" y="1268761"/>
            <a:ext cx="8229600" cy="4320480"/>
          </a:xfrm>
        </p:spPr>
        <p:txBody>
          <a:bodyPr>
            <a:normAutofit fontScale="92500"/>
          </a:bodyPr>
          <a:lstStyle/>
          <a:p>
            <a:endParaRPr lang="en-GB" sz="1900" dirty="0">
              <a:ea typeface="ＭＳ Ｐゴシック" pitchFamily="34" charset="-128"/>
            </a:endParaRPr>
          </a:p>
          <a:p>
            <a:r>
              <a:rPr lang="en-US" sz="2800" dirty="0">
                <a:ea typeface="ＭＳ Ｐゴシック" pitchFamily="34" charset="-128"/>
              </a:rPr>
              <a:t>John Dewey - Experience and Reflective Thinking </a:t>
            </a:r>
          </a:p>
          <a:p>
            <a:r>
              <a:rPr lang="en-US" sz="2800" dirty="0">
                <a:ea typeface="ＭＳ Ｐゴシック" pitchFamily="34" charset="-128"/>
              </a:rPr>
              <a:t>David A Kolb - Theory of Experiential Learning</a:t>
            </a:r>
          </a:p>
          <a:p>
            <a:r>
              <a:rPr lang="en-GB" sz="2800" dirty="0">
                <a:ea typeface="ＭＳ Ｐゴシック" pitchFamily="34" charset="-128"/>
              </a:rPr>
              <a:t>David </a:t>
            </a:r>
            <a:r>
              <a:rPr lang="en-GB" sz="2800" dirty="0" err="1">
                <a:ea typeface="ＭＳ Ｐゴシック" pitchFamily="34" charset="-128"/>
              </a:rPr>
              <a:t>Boud</a:t>
            </a:r>
            <a:r>
              <a:rPr lang="en-GB" sz="2800" dirty="0">
                <a:ea typeface="ＭＳ Ｐゴシック" pitchFamily="34" charset="-128"/>
              </a:rPr>
              <a:t> – Importance of attending to feelings</a:t>
            </a:r>
          </a:p>
          <a:p>
            <a:r>
              <a:rPr lang="en-GB" sz="2800" dirty="0">
                <a:ea typeface="ＭＳ Ｐゴシック" pitchFamily="34" charset="-128"/>
              </a:rPr>
              <a:t>Donald Schon – Reflection on action and in action</a:t>
            </a:r>
            <a:endParaRPr lang="en-US" sz="2800" dirty="0">
              <a:ea typeface="ＭＳ Ｐゴシック" pitchFamily="34" charset="-128"/>
            </a:endParaRPr>
          </a:p>
          <a:p>
            <a:r>
              <a:rPr lang="en-US" sz="2800" dirty="0">
                <a:ea typeface="ＭＳ Ｐゴシック" pitchFamily="34" charset="-128"/>
              </a:rPr>
              <a:t>Jack </a:t>
            </a:r>
            <a:r>
              <a:rPr lang="en-US" sz="2800" dirty="0" err="1">
                <a:ea typeface="ＭＳ Ｐゴシック" pitchFamily="34" charset="-128"/>
              </a:rPr>
              <a:t>Mezirow</a:t>
            </a:r>
            <a:r>
              <a:rPr lang="en-US" sz="2800" dirty="0">
                <a:ea typeface="ＭＳ Ｐゴシック" pitchFamily="34" charset="-128"/>
              </a:rPr>
              <a:t> – Commitment to questioning taken for granted assumptions </a:t>
            </a:r>
          </a:p>
          <a:p>
            <a:r>
              <a:rPr lang="en-US" sz="2800" dirty="0">
                <a:ea typeface="ＭＳ Ｐゴシック" pitchFamily="34" charset="-128"/>
              </a:rPr>
              <a:t>Marianne von </a:t>
            </a:r>
            <a:r>
              <a:rPr lang="en-US" sz="2800" dirty="0" err="1">
                <a:ea typeface="ＭＳ Ｐゴシック" pitchFamily="34" charset="-128"/>
              </a:rPr>
              <a:t>Woerkom</a:t>
            </a:r>
            <a:r>
              <a:rPr lang="en-US" sz="2800" dirty="0">
                <a:ea typeface="ＭＳ Ｐゴシック" pitchFamily="34" charset="-128"/>
              </a:rPr>
              <a:t> – Critical reflection at work</a:t>
            </a:r>
          </a:p>
        </p:txBody>
      </p:sp>
    </p:spTree>
    <p:extLst>
      <p:ext uri="{BB962C8B-B14F-4D97-AF65-F5344CB8AC3E}">
        <p14:creationId xmlns:p14="http://schemas.microsoft.com/office/powerpoint/2010/main" val="250882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7745E-FF5A-4E48-8DF4-274EC3FC1AF8}"/>
              </a:ext>
            </a:extLst>
          </p:cNvPr>
          <p:cNvSpPr>
            <a:spLocks noGrp="1"/>
          </p:cNvSpPr>
          <p:nvPr>
            <p:ph type="title"/>
          </p:nvPr>
        </p:nvSpPr>
        <p:spPr/>
        <p:txBody>
          <a:bodyPr>
            <a:normAutofit fontScale="90000"/>
          </a:bodyPr>
          <a:lstStyle/>
          <a:p>
            <a:r>
              <a:rPr lang="en-US" dirty="0">
                <a:ea typeface="ＭＳ Ｐゴシック" pitchFamily="34" charset="-128"/>
              </a:rPr>
              <a:t>Kolb</a:t>
            </a:r>
            <a:r>
              <a:rPr lang="ja-JP" altLang="en-US" dirty="0">
                <a:ea typeface="ＭＳ Ｐゴシック" pitchFamily="34" charset="-128"/>
              </a:rPr>
              <a:t>’</a:t>
            </a:r>
            <a:r>
              <a:rPr lang="en-US" altLang="ja-JP" dirty="0">
                <a:ea typeface="ＭＳ Ｐゴシック" pitchFamily="34" charset="-128"/>
              </a:rPr>
              <a:t>s Learning Cycle - Revisited</a:t>
            </a:r>
            <a:endParaRPr lang="en-GB" dirty="0"/>
          </a:p>
        </p:txBody>
      </p:sp>
      <p:pic>
        <p:nvPicPr>
          <p:cNvPr id="4" name="Content Placeholder 3">
            <a:extLst>
              <a:ext uri="{FF2B5EF4-FFF2-40B4-BE49-F238E27FC236}">
                <a16:creationId xmlns:a16="http://schemas.microsoft.com/office/drawing/2014/main" id="{2AD79330-DAC6-44A2-8291-5736B207159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48374" y="1340767"/>
            <a:ext cx="6391978" cy="4327261"/>
          </a:xfrm>
        </p:spPr>
      </p:pic>
    </p:spTree>
    <p:extLst>
      <p:ext uri="{BB962C8B-B14F-4D97-AF65-F5344CB8AC3E}">
        <p14:creationId xmlns:p14="http://schemas.microsoft.com/office/powerpoint/2010/main" val="339800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3B6A-1B22-486A-9B22-D6E669EFDC9B}"/>
              </a:ext>
            </a:extLst>
          </p:cNvPr>
          <p:cNvSpPr>
            <a:spLocks noGrp="1"/>
          </p:cNvSpPr>
          <p:nvPr>
            <p:ph type="title"/>
          </p:nvPr>
        </p:nvSpPr>
        <p:spPr/>
        <p:txBody>
          <a:bodyPr/>
          <a:lstStyle/>
          <a:p>
            <a:r>
              <a:rPr lang="en-GB" dirty="0">
                <a:ea typeface="ＭＳ Ｐゴシック" pitchFamily="34" charset="-128"/>
              </a:rPr>
              <a:t>Gibbs Cycle of Reflection (1988)</a:t>
            </a:r>
            <a:endParaRPr lang="en-GB" dirty="0"/>
          </a:p>
        </p:txBody>
      </p:sp>
      <p:pic>
        <p:nvPicPr>
          <p:cNvPr id="4" name="Content Placeholder 3">
            <a:extLst>
              <a:ext uri="{FF2B5EF4-FFF2-40B4-BE49-F238E27FC236}">
                <a16:creationId xmlns:a16="http://schemas.microsoft.com/office/drawing/2014/main" id="{010A1EA0-7C17-4DEA-854B-7E0CC5CB2FE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87624" y="1268760"/>
            <a:ext cx="7066815" cy="4258044"/>
          </a:xfrm>
        </p:spPr>
      </p:pic>
    </p:spTree>
    <p:extLst>
      <p:ext uri="{BB962C8B-B14F-4D97-AF65-F5344CB8AC3E}">
        <p14:creationId xmlns:p14="http://schemas.microsoft.com/office/powerpoint/2010/main" val="2583946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BA40A-58ED-4BC0-A86D-A35B968D4BAB}"/>
              </a:ext>
            </a:extLst>
          </p:cNvPr>
          <p:cNvSpPr>
            <a:spLocks noGrp="1"/>
          </p:cNvSpPr>
          <p:nvPr>
            <p:ph type="title"/>
          </p:nvPr>
        </p:nvSpPr>
        <p:spPr/>
        <p:txBody>
          <a:bodyPr/>
          <a:lstStyle/>
          <a:p>
            <a:r>
              <a:rPr lang="en-GB" dirty="0">
                <a:ea typeface="ＭＳ Ｐゴシック" pitchFamily="34" charset="-128"/>
              </a:rPr>
              <a:t>Your Reflective Assignment</a:t>
            </a:r>
            <a:endParaRPr lang="en-GB" dirty="0"/>
          </a:p>
        </p:txBody>
      </p:sp>
      <p:sp>
        <p:nvSpPr>
          <p:cNvPr id="3" name="Content Placeholder 2">
            <a:extLst>
              <a:ext uri="{FF2B5EF4-FFF2-40B4-BE49-F238E27FC236}">
                <a16:creationId xmlns:a16="http://schemas.microsoft.com/office/drawing/2014/main" id="{594BD854-D5FE-482E-8F78-6B4B06B1D291}"/>
              </a:ext>
            </a:extLst>
          </p:cNvPr>
          <p:cNvSpPr>
            <a:spLocks noGrp="1"/>
          </p:cNvSpPr>
          <p:nvPr>
            <p:ph idx="1"/>
          </p:nvPr>
        </p:nvSpPr>
        <p:spPr>
          <a:xfrm>
            <a:off x="457200" y="1600201"/>
            <a:ext cx="8507288" cy="3917032"/>
          </a:xfrm>
        </p:spPr>
        <p:txBody>
          <a:bodyPr>
            <a:normAutofit/>
          </a:bodyPr>
          <a:lstStyle/>
          <a:p>
            <a:pPr marL="0" indent="0" algn="ctr">
              <a:buNone/>
            </a:pPr>
            <a:r>
              <a:rPr lang="en-GB" sz="4000" dirty="0">
                <a:solidFill>
                  <a:srgbClr val="0070C0"/>
                </a:solidFill>
                <a:ea typeface="ＭＳ Ｐゴシック" pitchFamily="34" charset="-128"/>
              </a:rPr>
              <a:t>Is specifically about </a:t>
            </a:r>
            <a:r>
              <a:rPr lang="en-GB" sz="4000" b="1" i="1" dirty="0">
                <a:solidFill>
                  <a:srgbClr val="0070C0"/>
                </a:solidFill>
                <a:ea typeface="ＭＳ Ｐゴシック" pitchFamily="34" charset="-128"/>
              </a:rPr>
              <a:t>what you have learned</a:t>
            </a:r>
            <a:r>
              <a:rPr lang="en-GB" sz="4000" dirty="0">
                <a:solidFill>
                  <a:srgbClr val="0070C0"/>
                </a:solidFill>
                <a:ea typeface="ＭＳ Ｐゴシック" pitchFamily="34" charset="-128"/>
              </a:rPr>
              <a:t> from the process of undertaking this module</a:t>
            </a:r>
          </a:p>
          <a:p>
            <a:pPr algn="ctr"/>
            <a:endParaRPr lang="en-GB" sz="4000" dirty="0"/>
          </a:p>
        </p:txBody>
      </p:sp>
    </p:spTree>
    <p:extLst>
      <p:ext uri="{BB962C8B-B14F-4D97-AF65-F5344CB8AC3E}">
        <p14:creationId xmlns:p14="http://schemas.microsoft.com/office/powerpoint/2010/main" val="3182511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B9F0-553B-431E-8275-997E04A2DDAF}"/>
              </a:ext>
            </a:extLst>
          </p:cNvPr>
          <p:cNvSpPr>
            <a:spLocks noGrp="1"/>
          </p:cNvSpPr>
          <p:nvPr>
            <p:ph type="title"/>
          </p:nvPr>
        </p:nvSpPr>
        <p:spPr/>
        <p:txBody>
          <a:bodyPr/>
          <a:lstStyle/>
          <a:p>
            <a:r>
              <a:rPr lang="en-GB" dirty="0"/>
              <a:t>Your Assignment – BMSK4005</a:t>
            </a:r>
          </a:p>
        </p:txBody>
      </p:sp>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p:txBody>
          <a:bodyPr>
            <a:noAutofit/>
          </a:bodyPr>
          <a:lstStyle/>
          <a:p>
            <a:pPr marL="0" indent="0">
              <a:buNone/>
            </a:pPr>
            <a:r>
              <a:rPr lang="en-GB" sz="2400" dirty="0"/>
              <a:t>Write a reflective review, which includes:-</a:t>
            </a:r>
          </a:p>
          <a:p>
            <a:pPr marL="514350" indent="-514350">
              <a:buFont typeface="+mj-lt"/>
              <a:buAutoNum type="arabicPeriod"/>
            </a:pPr>
            <a:r>
              <a:rPr lang="en-GB" sz="2400" dirty="0"/>
              <a:t>Your learning journey through personal development and the development of another team member  </a:t>
            </a:r>
            <a:r>
              <a:rPr lang="en-GB" sz="2400" b="1" dirty="0">
                <a:solidFill>
                  <a:srgbClr val="FF0000"/>
                </a:solidFill>
              </a:rPr>
              <a:t>40%</a:t>
            </a:r>
          </a:p>
          <a:p>
            <a:pPr marL="514350" indent="-514350">
              <a:buFont typeface="+mj-lt"/>
              <a:buAutoNum type="arabicPeriod"/>
            </a:pPr>
            <a:r>
              <a:rPr lang="en-GB" sz="2400" dirty="0"/>
              <a:t>Your learning journey researching the recruitment process from job identification to interview         </a:t>
            </a:r>
            <a:r>
              <a:rPr lang="en-GB" sz="2400" b="1" dirty="0">
                <a:solidFill>
                  <a:srgbClr val="FF0000"/>
                </a:solidFill>
              </a:rPr>
              <a:t>40% </a:t>
            </a:r>
          </a:p>
          <a:p>
            <a:pPr marL="514350" indent="-514350">
              <a:buFont typeface="+mj-lt"/>
              <a:buAutoNum type="arabicPeriod"/>
            </a:pPr>
            <a:r>
              <a:rPr lang="en-GB" sz="2400" dirty="0"/>
              <a:t>Organise the knowledge and learning through use of a range of information resources. The layout, structure and grammar are presented at the appropriate level and include Harvard style references                    </a:t>
            </a:r>
            <a:r>
              <a:rPr lang="en-GB" sz="2400" b="1" dirty="0">
                <a:solidFill>
                  <a:srgbClr val="FF0000"/>
                </a:solidFill>
              </a:rPr>
              <a:t>20%</a:t>
            </a:r>
          </a:p>
          <a:p>
            <a:endParaRPr lang="en-GB" sz="2400" dirty="0"/>
          </a:p>
        </p:txBody>
      </p:sp>
    </p:spTree>
    <p:extLst>
      <p:ext uri="{BB962C8B-B14F-4D97-AF65-F5344CB8AC3E}">
        <p14:creationId xmlns:p14="http://schemas.microsoft.com/office/powerpoint/2010/main" val="2607644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2F3A01-AD41-438E-8370-0572D15E05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06" y="0"/>
            <a:ext cx="9136193" cy="5733256"/>
          </a:xfrm>
          <a:prstGeom prst="rect">
            <a:avLst/>
          </a:prstGeom>
        </p:spPr>
      </p:pic>
      <p:sp>
        <p:nvSpPr>
          <p:cNvPr id="2" name="Title 1">
            <a:extLst>
              <a:ext uri="{FF2B5EF4-FFF2-40B4-BE49-F238E27FC236}">
                <a16:creationId xmlns:a16="http://schemas.microsoft.com/office/drawing/2014/main" id="{16CAB6AF-1B15-4916-BA4F-7DF7B53D4A48}"/>
              </a:ext>
            </a:extLst>
          </p:cNvPr>
          <p:cNvSpPr>
            <a:spLocks noGrp="1"/>
          </p:cNvSpPr>
          <p:nvPr>
            <p:ph type="title"/>
          </p:nvPr>
        </p:nvSpPr>
        <p:spPr/>
        <p:txBody>
          <a:bodyPr/>
          <a:lstStyle/>
          <a:p>
            <a:r>
              <a:rPr lang="en-GB" dirty="0"/>
              <a:t>Assignment Part 1</a:t>
            </a:r>
          </a:p>
        </p:txBody>
      </p:sp>
      <p:sp>
        <p:nvSpPr>
          <p:cNvPr id="3" name="Content Placeholder 2">
            <a:extLst>
              <a:ext uri="{FF2B5EF4-FFF2-40B4-BE49-F238E27FC236}">
                <a16:creationId xmlns:a16="http://schemas.microsoft.com/office/drawing/2014/main" id="{323F5096-716C-4F74-BA94-31C419363732}"/>
              </a:ext>
            </a:extLst>
          </p:cNvPr>
          <p:cNvSpPr>
            <a:spLocks noGrp="1"/>
          </p:cNvSpPr>
          <p:nvPr>
            <p:ph idx="1"/>
          </p:nvPr>
        </p:nvSpPr>
        <p:spPr/>
        <p:txBody>
          <a:bodyPr/>
          <a:lstStyle/>
          <a:p>
            <a:pPr marL="0" indent="0" algn="ctr">
              <a:buNone/>
            </a:pPr>
            <a:endParaRPr lang="en-GB" b="1" dirty="0"/>
          </a:p>
          <a:p>
            <a:pPr marL="0" indent="0" algn="ctr">
              <a:buNone/>
            </a:pPr>
            <a:endParaRPr lang="en-GB" b="1" dirty="0"/>
          </a:p>
          <a:p>
            <a:pPr marL="0" indent="0" algn="ctr">
              <a:buNone/>
            </a:pPr>
            <a:r>
              <a:rPr lang="en-GB" b="1" dirty="0"/>
              <a:t>Your learning journey through personal development and the development of another team member</a:t>
            </a:r>
          </a:p>
          <a:p>
            <a:pPr marL="0" indent="0" algn="ctr">
              <a:buNone/>
            </a:pPr>
            <a:endParaRPr lang="en-GB" b="1" dirty="0"/>
          </a:p>
        </p:txBody>
      </p:sp>
    </p:spTree>
    <p:extLst>
      <p:ext uri="{BB962C8B-B14F-4D97-AF65-F5344CB8AC3E}">
        <p14:creationId xmlns:p14="http://schemas.microsoft.com/office/powerpoint/2010/main" val="2320399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p:txBody>
          <a:bodyPr/>
          <a:lstStyle/>
          <a:p>
            <a:r>
              <a:rPr lang="en-GB" dirty="0"/>
              <a:t>Assignment Part 1</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457200" y="1340768"/>
            <a:ext cx="8507288" cy="4176465"/>
          </a:xfrm>
        </p:spPr>
        <p:txBody>
          <a:bodyPr>
            <a:normAutofit fontScale="85000" lnSpcReduction="10000"/>
          </a:bodyPr>
          <a:lstStyle/>
          <a:p>
            <a:pPr marL="0" indent="0">
              <a:buNone/>
            </a:pPr>
            <a:r>
              <a:rPr lang="en-GB" dirty="0"/>
              <a:t>This part of your assignment will be focused on how you would go about developing yourself and another team member (colleague, friend, family member).</a:t>
            </a:r>
          </a:p>
          <a:p>
            <a:pPr marL="0" indent="0">
              <a:buNone/>
            </a:pPr>
            <a:endParaRPr lang="en-GB" dirty="0"/>
          </a:p>
          <a:p>
            <a:r>
              <a:rPr lang="en-GB" i="1" dirty="0">
                <a:solidFill>
                  <a:srgbClr val="7030A0"/>
                </a:solidFill>
              </a:rPr>
              <a:t>You need to demonstrate your knowledge and understanding of the process. </a:t>
            </a:r>
          </a:p>
          <a:p>
            <a:r>
              <a:rPr lang="en-GB" i="1" dirty="0">
                <a:solidFill>
                  <a:srgbClr val="7030A0"/>
                </a:solidFill>
              </a:rPr>
              <a:t>You need to support your narrative and conclusions with suitable academic research, extracts, theories and models.   </a:t>
            </a:r>
          </a:p>
          <a:p>
            <a:r>
              <a:rPr lang="en-GB" i="1" dirty="0">
                <a:solidFill>
                  <a:srgbClr val="7030A0"/>
                </a:solidFill>
              </a:rPr>
              <a:t>Reference your sources using the Harvard system. </a:t>
            </a:r>
          </a:p>
        </p:txBody>
      </p:sp>
    </p:spTree>
    <p:extLst>
      <p:ext uri="{BB962C8B-B14F-4D97-AF65-F5344CB8AC3E}">
        <p14:creationId xmlns:p14="http://schemas.microsoft.com/office/powerpoint/2010/main" val="1185383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42F7D-9ECE-4F5E-A7A0-84D010BE31B4}"/>
              </a:ext>
            </a:extLst>
          </p:cNvPr>
          <p:cNvSpPr>
            <a:spLocks noGrp="1"/>
          </p:cNvSpPr>
          <p:nvPr>
            <p:ph type="title"/>
          </p:nvPr>
        </p:nvSpPr>
        <p:spPr/>
        <p:txBody>
          <a:bodyPr/>
          <a:lstStyle/>
          <a:p>
            <a:r>
              <a:rPr lang="en-GB" dirty="0"/>
              <a:t>Assignment Part 1</a:t>
            </a:r>
          </a:p>
        </p:txBody>
      </p:sp>
      <p:sp>
        <p:nvSpPr>
          <p:cNvPr id="3" name="Content Placeholder 2">
            <a:extLst>
              <a:ext uri="{FF2B5EF4-FFF2-40B4-BE49-F238E27FC236}">
                <a16:creationId xmlns:a16="http://schemas.microsoft.com/office/drawing/2014/main" id="{B677B704-6FDB-4A9F-8F8B-50D054F7F585}"/>
              </a:ext>
            </a:extLst>
          </p:cNvPr>
          <p:cNvSpPr>
            <a:spLocks noGrp="1"/>
          </p:cNvSpPr>
          <p:nvPr>
            <p:ph idx="1"/>
          </p:nvPr>
        </p:nvSpPr>
        <p:spPr>
          <a:xfrm>
            <a:off x="457200" y="1417638"/>
            <a:ext cx="8229600" cy="3917032"/>
          </a:xfrm>
        </p:spPr>
        <p:txBody>
          <a:bodyPr/>
          <a:lstStyle/>
          <a:p>
            <a:pPr marL="0" indent="0">
              <a:buNone/>
            </a:pPr>
            <a:r>
              <a:rPr lang="en-GB" dirty="0"/>
              <a:t>We’d expect to see: -</a:t>
            </a:r>
          </a:p>
          <a:p>
            <a:r>
              <a:rPr lang="en-GB" dirty="0"/>
              <a:t>How to identify development needs, so…</a:t>
            </a:r>
          </a:p>
          <a:p>
            <a:r>
              <a:rPr lang="en-GB" dirty="0"/>
              <a:t>At least 2 learning styles questionnaires applied to both you and your colleague</a:t>
            </a:r>
          </a:p>
          <a:p>
            <a:r>
              <a:rPr lang="en-GB" dirty="0"/>
              <a:t>A personal SWOT for both of you</a:t>
            </a:r>
          </a:p>
          <a:p>
            <a:pPr marL="0" indent="0">
              <a:buNone/>
            </a:pPr>
            <a:r>
              <a:rPr lang="en-GB" i="1" dirty="0">
                <a:solidFill>
                  <a:srgbClr val="7030A0"/>
                </a:solidFill>
              </a:rPr>
              <a:t>This would help you identify where you are both starting out from – self-awareness!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461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86BC4-E679-4976-8E9B-F84FACD4958E}"/>
              </a:ext>
            </a:extLst>
          </p:cNvPr>
          <p:cNvSpPr>
            <a:spLocks noGrp="1"/>
          </p:cNvSpPr>
          <p:nvPr>
            <p:ph type="title"/>
          </p:nvPr>
        </p:nvSpPr>
        <p:spPr/>
        <p:txBody>
          <a:bodyPr/>
          <a:lstStyle/>
          <a:p>
            <a:r>
              <a:rPr lang="en-GB" dirty="0"/>
              <a:t>Assignment Part 1</a:t>
            </a:r>
          </a:p>
        </p:txBody>
      </p:sp>
      <p:sp>
        <p:nvSpPr>
          <p:cNvPr id="3" name="Content Placeholder 2">
            <a:extLst>
              <a:ext uri="{FF2B5EF4-FFF2-40B4-BE49-F238E27FC236}">
                <a16:creationId xmlns:a16="http://schemas.microsoft.com/office/drawing/2014/main" id="{5F9BD549-45A8-43F8-9802-5E7378BEBD19}"/>
              </a:ext>
            </a:extLst>
          </p:cNvPr>
          <p:cNvSpPr>
            <a:spLocks noGrp="1"/>
          </p:cNvSpPr>
          <p:nvPr>
            <p:ph idx="1"/>
          </p:nvPr>
        </p:nvSpPr>
        <p:spPr/>
        <p:txBody>
          <a:bodyPr/>
          <a:lstStyle/>
          <a:p>
            <a:pPr marL="0" indent="0">
              <a:buNone/>
            </a:pPr>
            <a:r>
              <a:rPr lang="en-GB" dirty="0"/>
              <a:t>You would: -</a:t>
            </a:r>
          </a:p>
          <a:p>
            <a:r>
              <a:rPr lang="en-GB" dirty="0"/>
              <a:t>Identify any barriers to your learning and development (both of you), and…</a:t>
            </a:r>
          </a:p>
          <a:p>
            <a:r>
              <a:rPr lang="en-GB" dirty="0"/>
              <a:t>How you would both overcome them!  What support is available?</a:t>
            </a:r>
          </a:p>
          <a:p>
            <a:pPr marL="0" indent="0">
              <a:buNone/>
            </a:pPr>
            <a:r>
              <a:rPr lang="en-GB" i="1" dirty="0">
                <a:solidFill>
                  <a:srgbClr val="7030A0"/>
                </a:solidFill>
              </a:rPr>
              <a:t>This would demonstrate awareness and planning!</a:t>
            </a:r>
          </a:p>
          <a:p>
            <a:endParaRPr lang="en-GB" dirty="0"/>
          </a:p>
        </p:txBody>
      </p:sp>
    </p:spTree>
    <p:extLst>
      <p:ext uri="{BB962C8B-B14F-4D97-AF65-F5344CB8AC3E}">
        <p14:creationId xmlns:p14="http://schemas.microsoft.com/office/powerpoint/2010/main" val="1449320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B714C-C4C5-4FEE-B6A2-130EB965506D}"/>
              </a:ext>
            </a:extLst>
          </p:cNvPr>
          <p:cNvSpPr>
            <a:spLocks noGrp="1"/>
          </p:cNvSpPr>
          <p:nvPr>
            <p:ph type="title"/>
          </p:nvPr>
        </p:nvSpPr>
        <p:spPr/>
        <p:txBody>
          <a:bodyPr/>
          <a:lstStyle/>
          <a:p>
            <a:r>
              <a:rPr lang="en-GB" dirty="0"/>
              <a:t>Assignment Part 1</a:t>
            </a:r>
          </a:p>
        </p:txBody>
      </p:sp>
      <p:sp>
        <p:nvSpPr>
          <p:cNvPr id="3" name="Content Placeholder 2">
            <a:extLst>
              <a:ext uri="{FF2B5EF4-FFF2-40B4-BE49-F238E27FC236}">
                <a16:creationId xmlns:a16="http://schemas.microsoft.com/office/drawing/2014/main" id="{93BA9F04-F968-464B-9C48-50ED5A5B58A4}"/>
              </a:ext>
            </a:extLst>
          </p:cNvPr>
          <p:cNvSpPr>
            <a:spLocks noGrp="1"/>
          </p:cNvSpPr>
          <p:nvPr>
            <p:ph idx="1"/>
          </p:nvPr>
        </p:nvSpPr>
        <p:spPr>
          <a:xfrm>
            <a:off x="179512" y="1391290"/>
            <a:ext cx="8856984" cy="4269958"/>
          </a:xfrm>
        </p:spPr>
        <p:txBody>
          <a:bodyPr>
            <a:normAutofit fontScale="70000" lnSpcReduction="20000"/>
          </a:bodyPr>
          <a:lstStyle/>
          <a:p>
            <a:pPr marL="0" indent="0">
              <a:buNone/>
            </a:pPr>
            <a:r>
              <a:rPr lang="en-GB" dirty="0"/>
              <a:t>Now, how would you develop you and your colleague, to address the development needs?</a:t>
            </a:r>
          </a:p>
          <a:p>
            <a:pPr marL="0" indent="0">
              <a:buNone/>
            </a:pPr>
            <a:endParaRPr lang="en-GB" dirty="0"/>
          </a:p>
          <a:p>
            <a:r>
              <a:rPr lang="en-GB" dirty="0"/>
              <a:t>What learning &amp; development options and interventions are available? (consider learning preferences here!)</a:t>
            </a:r>
          </a:p>
          <a:p>
            <a:r>
              <a:rPr lang="en-GB" dirty="0"/>
              <a:t>What support mechanisms are available to you both?</a:t>
            </a:r>
          </a:p>
          <a:p>
            <a:r>
              <a:rPr lang="en-GB" dirty="0"/>
              <a:t>Prepare a PDP to achieve at least one key learning objective for yourself and your colleague</a:t>
            </a:r>
          </a:p>
          <a:p>
            <a:r>
              <a:rPr lang="en-GB" dirty="0"/>
              <a:t>How would you monitor development – for both yourself and your colleague?</a:t>
            </a:r>
          </a:p>
          <a:p>
            <a:pPr marL="0" indent="0">
              <a:buNone/>
            </a:pPr>
            <a:endParaRPr lang="en-GB" i="1" dirty="0">
              <a:solidFill>
                <a:srgbClr val="7030A0"/>
              </a:solidFill>
            </a:endParaRPr>
          </a:p>
          <a:p>
            <a:pPr marL="0" indent="0">
              <a:buNone/>
            </a:pPr>
            <a:r>
              <a:rPr lang="en-GB" i="1" dirty="0">
                <a:solidFill>
                  <a:srgbClr val="7030A0"/>
                </a:solidFill>
              </a:rPr>
              <a:t>This whole section is about how you not only develop yourself, but how you would develop a team member, in your role as a manager.  </a:t>
            </a:r>
            <a:endParaRPr lang="en-GB" dirty="0"/>
          </a:p>
        </p:txBody>
      </p:sp>
    </p:spTree>
    <p:extLst>
      <p:ext uri="{BB962C8B-B14F-4D97-AF65-F5344CB8AC3E}">
        <p14:creationId xmlns:p14="http://schemas.microsoft.com/office/powerpoint/2010/main" val="2467014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p:txBody>
          <a:bodyPr/>
          <a:lstStyle/>
          <a:p>
            <a:r>
              <a:rPr lang="en-GB" dirty="0"/>
              <a:t>Assignment Part 2</a:t>
            </a:r>
          </a:p>
        </p:txBody>
      </p:sp>
      <p:sp>
        <p:nvSpPr>
          <p:cNvPr id="3" name="Content Placeholder 2">
            <a:extLst>
              <a:ext uri="{FF2B5EF4-FFF2-40B4-BE49-F238E27FC236}">
                <a16:creationId xmlns:a16="http://schemas.microsoft.com/office/drawing/2014/main" id="{8C21678B-481E-4CB2-8F06-9413B0C80FEE}"/>
              </a:ext>
            </a:extLst>
          </p:cNvPr>
          <p:cNvSpPr>
            <a:spLocks noGrp="1"/>
          </p:cNvSpPr>
          <p:nvPr>
            <p:ph idx="1"/>
          </p:nvPr>
        </p:nvSpPr>
        <p:spPr/>
        <p:txBody>
          <a:bodyPr>
            <a:normAutofit fontScale="77500" lnSpcReduction="20000"/>
          </a:bodyPr>
          <a:lstStyle/>
          <a:p>
            <a:pPr marL="0" indent="0">
              <a:buNone/>
            </a:pPr>
            <a:r>
              <a:rPr lang="en-GB" dirty="0"/>
              <a:t>This part of your assignment will be focused on how you would go about selecting, preparing for, and applying for a job</a:t>
            </a:r>
          </a:p>
          <a:p>
            <a:pPr marL="0" indent="0">
              <a:buNone/>
            </a:pPr>
            <a:endParaRPr lang="en-GB" dirty="0"/>
          </a:p>
          <a:p>
            <a:r>
              <a:rPr lang="en-GB" i="1" dirty="0">
                <a:solidFill>
                  <a:srgbClr val="7030A0"/>
                </a:solidFill>
              </a:rPr>
              <a:t>You need to demonstrate your knowledge and understanding of the process</a:t>
            </a:r>
          </a:p>
          <a:p>
            <a:r>
              <a:rPr lang="en-GB" i="1" dirty="0">
                <a:solidFill>
                  <a:srgbClr val="7030A0"/>
                </a:solidFill>
              </a:rPr>
              <a:t>You need to support your narrative and conclusions with suitable academic research, extracts, theories and models.   </a:t>
            </a:r>
          </a:p>
          <a:p>
            <a:r>
              <a:rPr lang="en-GB" i="1" dirty="0">
                <a:solidFill>
                  <a:srgbClr val="7030A0"/>
                </a:solidFill>
              </a:rPr>
              <a:t>Reference your sources using the Harvard system. </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796507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3A1F-3983-4AC0-BEFF-31345ABF5F1B}"/>
              </a:ext>
            </a:extLst>
          </p:cNvPr>
          <p:cNvSpPr>
            <a:spLocks noGrp="1"/>
          </p:cNvSpPr>
          <p:nvPr>
            <p:ph type="title"/>
          </p:nvPr>
        </p:nvSpPr>
        <p:spPr/>
        <p:txBody>
          <a:bodyPr/>
          <a:lstStyle/>
          <a:p>
            <a:r>
              <a:rPr lang="en-GB" dirty="0"/>
              <a:t>Assignment Part 2</a:t>
            </a:r>
          </a:p>
        </p:txBody>
      </p:sp>
      <p:sp>
        <p:nvSpPr>
          <p:cNvPr id="3" name="Content Placeholder 2">
            <a:extLst>
              <a:ext uri="{FF2B5EF4-FFF2-40B4-BE49-F238E27FC236}">
                <a16:creationId xmlns:a16="http://schemas.microsoft.com/office/drawing/2014/main" id="{35202C37-956F-4EB1-A963-F0A038816F6E}"/>
              </a:ext>
            </a:extLst>
          </p:cNvPr>
          <p:cNvSpPr>
            <a:spLocks noGrp="1"/>
          </p:cNvSpPr>
          <p:nvPr>
            <p:ph idx="1"/>
          </p:nvPr>
        </p:nvSpPr>
        <p:spPr>
          <a:xfrm>
            <a:off x="457200" y="1268760"/>
            <a:ext cx="8507288" cy="4248472"/>
          </a:xfrm>
        </p:spPr>
        <p:txBody>
          <a:bodyPr>
            <a:normAutofit fontScale="92500" lnSpcReduction="20000"/>
          </a:bodyPr>
          <a:lstStyle/>
          <a:p>
            <a:pPr marL="0" indent="0">
              <a:spcAft>
                <a:spcPts val="1200"/>
              </a:spcAft>
              <a:buNone/>
            </a:pPr>
            <a:r>
              <a:rPr lang="en-GB" dirty="0"/>
              <a:t>To do this, you will need to: -</a:t>
            </a:r>
          </a:p>
          <a:p>
            <a:r>
              <a:rPr lang="en-GB" dirty="0"/>
              <a:t>Identify a suitable job and explain what is involved in deciding this</a:t>
            </a:r>
          </a:p>
          <a:p>
            <a:r>
              <a:rPr lang="en-GB" dirty="0"/>
              <a:t>Apply for the job by completing an Application Form, preparing a focused CV and Covering Letter</a:t>
            </a:r>
          </a:p>
          <a:p>
            <a:pPr marL="0" indent="0">
              <a:buNone/>
            </a:pPr>
            <a:r>
              <a:rPr lang="en-GB" i="1" dirty="0">
                <a:solidFill>
                  <a:srgbClr val="7030A0"/>
                </a:solidFill>
              </a:rPr>
              <a:t>This is you demonstrating your understanding of the key points in the recruitment process by explaining them AND THEN using them to apply for a job</a:t>
            </a:r>
          </a:p>
        </p:txBody>
      </p:sp>
    </p:spTree>
    <p:extLst>
      <p:ext uri="{BB962C8B-B14F-4D97-AF65-F5344CB8AC3E}">
        <p14:creationId xmlns:p14="http://schemas.microsoft.com/office/powerpoint/2010/main" val="3326674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B4402-9959-4038-B025-8DB73BACFA14}"/>
              </a:ext>
            </a:extLst>
          </p:cNvPr>
          <p:cNvSpPr>
            <a:spLocks noGrp="1"/>
          </p:cNvSpPr>
          <p:nvPr>
            <p:ph type="title"/>
          </p:nvPr>
        </p:nvSpPr>
        <p:spPr/>
        <p:txBody>
          <a:bodyPr/>
          <a:lstStyle/>
          <a:p>
            <a:r>
              <a:rPr lang="en-GB" dirty="0"/>
              <a:t>Assignment Part 2</a:t>
            </a:r>
          </a:p>
        </p:txBody>
      </p:sp>
      <p:sp>
        <p:nvSpPr>
          <p:cNvPr id="3" name="Content Placeholder 2">
            <a:extLst>
              <a:ext uri="{FF2B5EF4-FFF2-40B4-BE49-F238E27FC236}">
                <a16:creationId xmlns:a16="http://schemas.microsoft.com/office/drawing/2014/main" id="{1426DD5F-1068-4B37-B91A-EB6AA2369231}"/>
              </a:ext>
            </a:extLst>
          </p:cNvPr>
          <p:cNvSpPr>
            <a:spLocks noGrp="1"/>
          </p:cNvSpPr>
          <p:nvPr>
            <p:ph idx="1"/>
          </p:nvPr>
        </p:nvSpPr>
        <p:spPr>
          <a:xfrm>
            <a:off x="251520" y="1417638"/>
            <a:ext cx="8640960" cy="4099595"/>
          </a:xfrm>
        </p:spPr>
        <p:txBody>
          <a:bodyPr>
            <a:normAutofit fontScale="77500" lnSpcReduction="20000"/>
          </a:bodyPr>
          <a:lstStyle/>
          <a:p>
            <a:pPr marL="0" indent="0">
              <a:buNone/>
            </a:pPr>
            <a:r>
              <a:rPr lang="en-GB" dirty="0"/>
              <a:t>Finally, you need to think about what the interview stage could look like by: </a:t>
            </a:r>
          </a:p>
          <a:p>
            <a:pPr marL="0" indent="0">
              <a:buNone/>
            </a:pPr>
            <a:endParaRPr lang="en-GB" dirty="0"/>
          </a:p>
          <a:p>
            <a:r>
              <a:rPr lang="en-GB" dirty="0"/>
              <a:t>reflecting upon interview best practice</a:t>
            </a:r>
          </a:p>
          <a:p>
            <a:r>
              <a:rPr lang="en-GB" dirty="0"/>
              <a:t>Preparing for your interview for </a:t>
            </a:r>
            <a:r>
              <a:rPr lang="en-GB" i="1" dirty="0"/>
              <a:t>this </a:t>
            </a:r>
            <a:r>
              <a:rPr lang="en-GB" dirty="0"/>
              <a:t>job – research the organisation, anticipate questions, prepare responses, dress code, personal brand and impact, etc.</a:t>
            </a:r>
          </a:p>
          <a:p>
            <a:endParaRPr lang="en-GB" dirty="0"/>
          </a:p>
          <a:p>
            <a:pPr marL="0" indent="0">
              <a:buNone/>
            </a:pPr>
            <a:r>
              <a:rPr lang="en-GB" sz="3900" i="1" dirty="0">
                <a:solidFill>
                  <a:srgbClr val="7030A0"/>
                </a:solidFill>
              </a:rPr>
              <a:t>This is you, preparing professionally for a significant career step; so demonstrate your skills,  knowledge and behaviours!</a:t>
            </a:r>
          </a:p>
          <a:p>
            <a:endParaRPr lang="en-GB" dirty="0"/>
          </a:p>
          <a:p>
            <a:endParaRPr lang="en-GB" dirty="0"/>
          </a:p>
          <a:p>
            <a:endParaRPr lang="en-GB" dirty="0"/>
          </a:p>
        </p:txBody>
      </p:sp>
    </p:spTree>
    <p:extLst>
      <p:ext uri="{BB962C8B-B14F-4D97-AF65-F5344CB8AC3E}">
        <p14:creationId xmlns:p14="http://schemas.microsoft.com/office/powerpoint/2010/main" val="1214211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C695-BC3D-445F-9233-D16519CBF85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00B1D91-35FF-4907-BF9B-14C9ABF410E4}"/>
              </a:ext>
            </a:extLst>
          </p:cNvPr>
          <p:cNvSpPr>
            <a:spLocks noGrp="1"/>
          </p:cNvSpPr>
          <p:nvPr>
            <p:ph idx="1"/>
          </p:nvPr>
        </p:nvSpPr>
        <p:spPr/>
        <p:txBody>
          <a:bodyPr/>
          <a:lstStyle/>
          <a:p>
            <a:r>
              <a:rPr lang="en-GB" dirty="0"/>
              <a:t>Take 5 minutes to reflect on the day, </a:t>
            </a:r>
            <a:r>
              <a:rPr lang="en-GB" i="1" dirty="0">
                <a:solidFill>
                  <a:srgbClr val="7030A0"/>
                </a:solidFill>
              </a:rPr>
              <a:t>and the module</a:t>
            </a:r>
            <a:r>
              <a:rPr lang="en-GB" dirty="0"/>
              <a:t>, and summarise your key learning</a:t>
            </a:r>
          </a:p>
          <a:p>
            <a:endParaRPr lang="en-GB" dirty="0"/>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1996B65E-6266-4524-A562-2EA9AF67B8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3848" y="3212860"/>
            <a:ext cx="2880320" cy="2277756"/>
          </a:xfrm>
          <a:prstGeom prst="rect">
            <a:avLst/>
          </a:prstGeom>
        </p:spPr>
      </p:pic>
    </p:spTree>
    <p:extLst>
      <p:ext uri="{BB962C8B-B14F-4D97-AF65-F5344CB8AC3E}">
        <p14:creationId xmlns:p14="http://schemas.microsoft.com/office/powerpoint/2010/main" val="25038241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466</TotalTime>
  <Words>874</Words>
  <Application>Microsoft Office PowerPoint</Application>
  <PresentationFormat>On-screen Show (4:3)</PresentationFormat>
  <Paragraphs>143</Paragraphs>
  <Slides>19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ＭＳ Ｐゴシック</vt:lpstr>
      <vt:lpstr>Arial</vt:lpstr>
      <vt:lpstr>Calibri</vt:lpstr>
      <vt:lpstr>Myriad Pro</vt:lpstr>
      <vt:lpstr>20140311PresentationUWTSDTemplate</vt:lpstr>
      <vt:lpstr>CertHE Skills for the Workplace Module: BMSK4005</vt:lpstr>
      <vt:lpstr>Overview of Workshop</vt:lpstr>
      <vt:lpstr>Reflection</vt:lpstr>
      <vt:lpstr>A Definition</vt:lpstr>
      <vt:lpstr>Why Reflect?</vt:lpstr>
      <vt:lpstr>Some Names in This Field</vt:lpstr>
      <vt:lpstr>Kolb’s Learning Cycle - Revisited</vt:lpstr>
      <vt:lpstr>Gibbs Cycle of Reflection (1988)</vt:lpstr>
      <vt:lpstr>Your Reflective Assignment</vt:lpstr>
      <vt:lpstr>Your Assignment – BMSK4005</vt:lpstr>
      <vt:lpstr>Assignment Part 1</vt:lpstr>
      <vt:lpstr>Assignment Part 1</vt:lpstr>
      <vt:lpstr>Assignment Part 1</vt:lpstr>
      <vt:lpstr>Assignment Part 1</vt:lpstr>
      <vt:lpstr>Assignment Part 1</vt:lpstr>
      <vt:lpstr>Assignment Part 2</vt:lpstr>
      <vt:lpstr>Assignment Part 2</vt:lpstr>
      <vt:lpstr>Assignment Part 2</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cp:revision>
  <cp:lastPrinted>2017-09-08T07:40:08Z</cp:lastPrinted>
  <dcterms:created xsi:type="dcterms:W3CDTF">2015-04-14T15:21:28Z</dcterms:created>
  <dcterms:modified xsi:type="dcterms:W3CDTF">2017-09-08T08:35:15Z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