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4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5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  <p:sldMasterId id="2147483811" r:id="rId2"/>
    <p:sldMasterId id="2147483829" r:id="rId3"/>
    <p:sldMasterId id="2147483841" r:id="rId4"/>
    <p:sldMasterId id="2147483859" r:id="rId5"/>
    <p:sldMasterId id="2147483878" r:id="rId6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hael Ridgway" initials="MR" lastIdx="1" clrIdx="0">
    <p:extLst>
      <p:ext uri="{19B8F6BF-5375-455C-9EA6-DF929625EA0E}">
        <p15:presenceInfo xmlns:p15="http://schemas.microsoft.com/office/powerpoint/2012/main" userId="436e21a15b44d85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2CEB1A-2DDF-49D0-BD95-C46831CF4CC3}" v="60" dt="2020-04-30T20:08:51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microsoft.com/office/2015/10/relationships/revisionInfo" Target="revisionInfo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commentAuthors" Target="commentAuthors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Ridgway" userId="436e21a15b44d854" providerId="LiveId" clId="{892CEB1A-2DDF-49D0-BD95-C46831CF4CC3}"/>
    <pc:docChg chg="modSld">
      <pc:chgData name="Michael Ridgway" userId="436e21a15b44d854" providerId="LiveId" clId="{892CEB1A-2DDF-49D0-BD95-C46831CF4CC3}" dt="2020-04-30T20:08:51.809" v="51"/>
      <pc:docMkLst>
        <pc:docMk/>
      </pc:docMkLst>
      <pc:sldChg chg="addSp delSp modSp modTransition modAnim">
        <pc:chgData name="Michael Ridgway" userId="436e21a15b44d854" providerId="LiveId" clId="{892CEB1A-2DDF-49D0-BD95-C46831CF4CC3}" dt="2020-04-30T20:08:51.809" v="51"/>
        <pc:sldMkLst>
          <pc:docMk/>
          <pc:sldMk cId="1781046089" sldId="256"/>
        </pc:sldMkLst>
        <pc:picChg chg="add del mod">
          <ac:chgData name="Michael Ridgway" userId="436e21a15b44d854" providerId="LiveId" clId="{892CEB1A-2DDF-49D0-BD95-C46831CF4CC3}" dt="2020-04-30T19:35:01.534" v="1"/>
          <ac:picMkLst>
            <pc:docMk/>
            <pc:sldMk cId="1781046089" sldId="256"/>
            <ac:picMk id="6" creationId="{AC99E5D0-C594-453C-9CDF-2085238BCE1F}"/>
          </ac:picMkLst>
        </pc:picChg>
        <pc:picChg chg="add del mod">
          <ac:chgData name="Michael Ridgway" userId="436e21a15b44d854" providerId="LiveId" clId="{892CEB1A-2DDF-49D0-BD95-C46831CF4CC3}" dt="2020-04-30T19:36:35.765" v="3"/>
          <ac:picMkLst>
            <pc:docMk/>
            <pc:sldMk cId="1781046089" sldId="256"/>
            <ac:picMk id="7" creationId="{19583A3A-D7A5-42CF-AF29-B1FB878D473B}"/>
          </ac:picMkLst>
        </pc:picChg>
        <pc:picChg chg="add del mod">
          <ac:chgData name="Michael Ridgway" userId="436e21a15b44d854" providerId="LiveId" clId="{892CEB1A-2DDF-49D0-BD95-C46831CF4CC3}" dt="2020-04-30T19:37:47.692" v="9"/>
          <ac:picMkLst>
            <pc:docMk/>
            <pc:sldMk cId="1781046089" sldId="256"/>
            <ac:picMk id="8" creationId="{06F851AE-2AD1-44BB-957D-8591A4540231}"/>
          </ac:picMkLst>
        </pc:picChg>
        <pc:picChg chg="add del mod">
          <ac:chgData name="Michael Ridgway" userId="436e21a15b44d854" providerId="LiveId" clId="{892CEB1A-2DDF-49D0-BD95-C46831CF4CC3}" dt="2020-04-30T19:38:07.286" v="11"/>
          <ac:picMkLst>
            <pc:docMk/>
            <pc:sldMk cId="1781046089" sldId="256"/>
            <ac:picMk id="9" creationId="{64217CE8-02DD-41DC-9816-17CC3DE3805C}"/>
          </ac:picMkLst>
        </pc:picChg>
        <pc:picChg chg="add del mod">
          <ac:chgData name="Michael Ridgway" userId="436e21a15b44d854" providerId="LiveId" clId="{892CEB1A-2DDF-49D0-BD95-C46831CF4CC3}" dt="2020-04-30T19:39:35.295" v="13"/>
          <ac:picMkLst>
            <pc:docMk/>
            <pc:sldMk cId="1781046089" sldId="256"/>
            <ac:picMk id="10" creationId="{03D1040E-CEFF-4123-BF19-641842B19943}"/>
          </ac:picMkLst>
        </pc:picChg>
        <pc:picChg chg="add del mod">
          <ac:chgData name="Michael Ridgway" userId="436e21a15b44d854" providerId="LiveId" clId="{892CEB1A-2DDF-49D0-BD95-C46831CF4CC3}" dt="2020-04-30T19:40:20.507" v="15"/>
          <ac:picMkLst>
            <pc:docMk/>
            <pc:sldMk cId="1781046089" sldId="256"/>
            <ac:picMk id="11" creationId="{469C562E-9534-4960-9FD6-D895083A3965}"/>
          </ac:picMkLst>
        </pc:picChg>
        <pc:picChg chg="add del mod">
          <ac:chgData name="Michael Ridgway" userId="436e21a15b44d854" providerId="LiveId" clId="{892CEB1A-2DDF-49D0-BD95-C46831CF4CC3}" dt="2020-04-30T19:40:54.752" v="17"/>
          <ac:picMkLst>
            <pc:docMk/>
            <pc:sldMk cId="1781046089" sldId="256"/>
            <ac:picMk id="12" creationId="{CC5AF586-A0B5-4218-B0F6-BC207B372F33}"/>
          </ac:picMkLst>
        </pc:picChg>
        <pc:picChg chg="add del mod">
          <ac:chgData name="Michael Ridgway" userId="436e21a15b44d854" providerId="LiveId" clId="{892CEB1A-2DDF-49D0-BD95-C46831CF4CC3}" dt="2020-04-30T19:41:31.826" v="19"/>
          <ac:picMkLst>
            <pc:docMk/>
            <pc:sldMk cId="1781046089" sldId="256"/>
            <ac:picMk id="13" creationId="{92CA3F46-D083-4BD1-B1AD-B00627E3BF7B}"/>
          </ac:picMkLst>
        </pc:picChg>
        <pc:picChg chg="add del mod">
          <ac:chgData name="Michael Ridgway" userId="436e21a15b44d854" providerId="LiveId" clId="{892CEB1A-2DDF-49D0-BD95-C46831CF4CC3}" dt="2020-04-30T19:44:17.380" v="22"/>
          <ac:picMkLst>
            <pc:docMk/>
            <pc:sldMk cId="1781046089" sldId="256"/>
            <ac:picMk id="14" creationId="{C71085A7-68F9-481F-A700-BB9D7BE94356}"/>
          </ac:picMkLst>
        </pc:picChg>
        <pc:picChg chg="add del mod">
          <ac:chgData name="Michael Ridgway" userId="436e21a15b44d854" providerId="LiveId" clId="{892CEB1A-2DDF-49D0-BD95-C46831CF4CC3}" dt="2020-04-30T19:44:55.066" v="24"/>
          <ac:picMkLst>
            <pc:docMk/>
            <pc:sldMk cId="1781046089" sldId="256"/>
            <ac:picMk id="15" creationId="{61CCDE33-7C8D-4BF6-BF5D-1DE4A4A4461F}"/>
          </ac:picMkLst>
        </pc:picChg>
        <pc:picChg chg="add del mod">
          <ac:chgData name="Michael Ridgway" userId="436e21a15b44d854" providerId="LiveId" clId="{892CEB1A-2DDF-49D0-BD95-C46831CF4CC3}" dt="2020-04-30T19:45:14.055" v="26"/>
          <ac:picMkLst>
            <pc:docMk/>
            <pc:sldMk cId="1781046089" sldId="256"/>
            <ac:picMk id="16" creationId="{A119C754-9BAA-4788-B6F7-16B3C4C9CDC4}"/>
          </ac:picMkLst>
        </pc:picChg>
        <pc:picChg chg="add del mod">
          <ac:chgData name="Michael Ridgway" userId="436e21a15b44d854" providerId="LiveId" clId="{892CEB1A-2DDF-49D0-BD95-C46831CF4CC3}" dt="2020-04-30T19:46:04.199" v="28"/>
          <ac:picMkLst>
            <pc:docMk/>
            <pc:sldMk cId="1781046089" sldId="256"/>
            <ac:picMk id="17" creationId="{435A3025-7F24-4F8E-860B-EB2A0085B232}"/>
          </ac:picMkLst>
        </pc:picChg>
        <pc:picChg chg="add del mod">
          <ac:chgData name="Michael Ridgway" userId="436e21a15b44d854" providerId="LiveId" clId="{892CEB1A-2DDF-49D0-BD95-C46831CF4CC3}" dt="2020-04-30T19:46:15.824" v="30"/>
          <ac:picMkLst>
            <pc:docMk/>
            <pc:sldMk cId="1781046089" sldId="256"/>
            <ac:picMk id="18" creationId="{D0A78DCC-8AFD-4902-A202-8674F3311716}"/>
          </ac:picMkLst>
        </pc:picChg>
        <pc:picChg chg="add del mod">
          <ac:chgData name="Michael Ridgway" userId="436e21a15b44d854" providerId="LiveId" clId="{892CEB1A-2DDF-49D0-BD95-C46831CF4CC3}" dt="2020-04-30T19:48:57.885" v="32"/>
          <ac:picMkLst>
            <pc:docMk/>
            <pc:sldMk cId="1781046089" sldId="256"/>
            <ac:picMk id="19" creationId="{1883F887-1F36-4B2B-AC8E-DF6323600550}"/>
          </ac:picMkLst>
        </pc:picChg>
        <pc:picChg chg="add del mod">
          <ac:chgData name="Michael Ridgway" userId="436e21a15b44d854" providerId="LiveId" clId="{892CEB1A-2DDF-49D0-BD95-C46831CF4CC3}" dt="2020-04-30T19:55:13.218" v="34"/>
          <ac:picMkLst>
            <pc:docMk/>
            <pc:sldMk cId="1781046089" sldId="256"/>
            <ac:picMk id="20" creationId="{5D89C185-25A1-43E5-BAA8-A824B5CD8C8D}"/>
          </ac:picMkLst>
        </pc:picChg>
        <pc:picChg chg="add del mod">
          <ac:chgData name="Michael Ridgway" userId="436e21a15b44d854" providerId="LiveId" clId="{892CEB1A-2DDF-49D0-BD95-C46831CF4CC3}" dt="2020-04-30T19:56:20.084" v="36"/>
          <ac:picMkLst>
            <pc:docMk/>
            <pc:sldMk cId="1781046089" sldId="256"/>
            <ac:picMk id="21" creationId="{14942CA4-E769-4D30-B8DC-34A31FE5320D}"/>
          </ac:picMkLst>
        </pc:picChg>
        <pc:picChg chg="add del mod">
          <ac:chgData name="Michael Ridgway" userId="436e21a15b44d854" providerId="LiveId" clId="{892CEB1A-2DDF-49D0-BD95-C46831CF4CC3}" dt="2020-04-30T19:58:48.206" v="38"/>
          <ac:picMkLst>
            <pc:docMk/>
            <pc:sldMk cId="1781046089" sldId="256"/>
            <ac:picMk id="22" creationId="{4F33A0DC-C109-440D-9F73-68A524A8AE2B}"/>
          </ac:picMkLst>
        </pc:picChg>
        <pc:picChg chg="add del mod">
          <ac:chgData name="Michael Ridgway" userId="436e21a15b44d854" providerId="LiveId" clId="{892CEB1A-2DDF-49D0-BD95-C46831CF4CC3}" dt="2020-04-30T19:58:55.247" v="39"/>
          <ac:picMkLst>
            <pc:docMk/>
            <pc:sldMk cId="1781046089" sldId="256"/>
            <ac:picMk id="23" creationId="{C72DC68A-D8D0-49C2-8B14-2658E9B25F5E}"/>
          </ac:picMkLst>
        </pc:picChg>
        <pc:picChg chg="add del mod">
          <ac:chgData name="Michael Ridgway" userId="436e21a15b44d854" providerId="LiveId" clId="{892CEB1A-2DDF-49D0-BD95-C46831CF4CC3}" dt="2020-04-30T20:00:03.317" v="41"/>
          <ac:picMkLst>
            <pc:docMk/>
            <pc:sldMk cId="1781046089" sldId="256"/>
            <ac:picMk id="24" creationId="{090C7E4D-55C5-48FD-9643-D13BD3D2C3E9}"/>
          </ac:picMkLst>
        </pc:picChg>
        <pc:picChg chg="add del mod">
          <ac:chgData name="Michael Ridgway" userId="436e21a15b44d854" providerId="LiveId" clId="{892CEB1A-2DDF-49D0-BD95-C46831CF4CC3}" dt="2020-04-30T20:00:06.403" v="42"/>
          <ac:picMkLst>
            <pc:docMk/>
            <pc:sldMk cId="1781046089" sldId="256"/>
            <ac:picMk id="25" creationId="{C04A5789-9F01-41A5-B487-8B126E45BCA3}"/>
          </ac:picMkLst>
        </pc:picChg>
        <pc:picChg chg="add del mod">
          <ac:chgData name="Michael Ridgway" userId="436e21a15b44d854" providerId="LiveId" clId="{892CEB1A-2DDF-49D0-BD95-C46831CF4CC3}" dt="2020-04-30T20:01:25.022" v="44"/>
          <ac:picMkLst>
            <pc:docMk/>
            <pc:sldMk cId="1781046089" sldId="256"/>
            <ac:picMk id="26" creationId="{9DCAD25D-0F6C-4825-9676-887A1F6554E4}"/>
          </ac:picMkLst>
        </pc:picChg>
        <pc:picChg chg="add del mod">
          <ac:chgData name="Michael Ridgway" userId="436e21a15b44d854" providerId="LiveId" clId="{892CEB1A-2DDF-49D0-BD95-C46831CF4CC3}" dt="2020-04-30T20:02:25.136" v="46"/>
          <ac:picMkLst>
            <pc:docMk/>
            <pc:sldMk cId="1781046089" sldId="256"/>
            <ac:picMk id="27" creationId="{96241231-634D-4BB5-ADAE-4C04F089425C}"/>
          </ac:picMkLst>
        </pc:picChg>
        <pc:picChg chg="add del mod">
          <ac:chgData name="Michael Ridgway" userId="436e21a15b44d854" providerId="LiveId" clId="{892CEB1A-2DDF-49D0-BD95-C46831CF4CC3}" dt="2020-04-30T20:02:52.426" v="50"/>
          <ac:picMkLst>
            <pc:docMk/>
            <pc:sldMk cId="1781046089" sldId="256"/>
            <ac:picMk id="28" creationId="{BFA1BFAC-1C89-46BD-9071-8C8669ECE757}"/>
          </ac:picMkLst>
        </pc:picChg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1781046089" sldId="256"/>
            <ac:picMk id="29" creationId="{157E0C85-03C5-4B12-8498-D4B872249B4F}"/>
          </ac:picMkLst>
        </pc:picChg>
      </pc:sldChg>
      <pc:sldChg chg="addSp delSp modSp modTransition modAnim">
        <pc:chgData name="Michael Ridgway" userId="436e21a15b44d854" providerId="LiveId" clId="{892CEB1A-2DDF-49D0-BD95-C46831CF4CC3}" dt="2020-04-30T20:08:51.809" v="51"/>
        <pc:sldMkLst>
          <pc:docMk/>
          <pc:sldMk cId="1798154165" sldId="257"/>
        </pc:sldMkLst>
        <pc:picChg chg="add del mod">
          <ac:chgData name="Michael Ridgway" userId="436e21a15b44d854" providerId="LiveId" clId="{892CEB1A-2DDF-49D0-BD95-C46831CF4CC3}" dt="2020-04-30T19:35:01.534" v="1"/>
          <ac:picMkLst>
            <pc:docMk/>
            <pc:sldMk cId="1798154165" sldId="257"/>
            <ac:picMk id="3" creationId="{07AC71AB-0DE4-4C8F-8901-EC78FFD9DD94}"/>
          </ac:picMkLst>
        </pc:picChg>
        <pc:picChg chg="add del mod">
          <ac:chgData name="Michael Ridgway" userId="436e21a15b44d854" providerId="LiveId" clId="{892CEB1A-2DDF-49D0-BD95-C46831CF4CC3}" dt="2020-04-30T19:36:35.765" v="3"/>
          <ac:picMkLst>
            <pc:docMk/>
            <pc:sldMk cId="1798154165" sldId="257"/>
            <ac:picMk id="4" creationId="{3800DDF1-3C22-44A3-AD0D-5840DC813B86}"/>
          </ac:picMkLst>
        </pc:picChg>
        <pc:picChg chg="add del mod">
          <ac:chgData name="Michael Ridgway" userId="436e21a15b44d854" providerId="LiveId" clId="{892CEB1A-2DDF-49D0-BD95-C46831CF4CC3}" dt="2020-04-30T19:36:58.822" v="5"/>
          <ac:picMkLst>
            <pc:docMk/>
            <pc:sldMk cId="1798154165" sldId="257"/>
            <ac:picMk id="6" creationId="{C22DE2B8-28F6-483F-95EE-C0389A8F6FAF}"/>
          </ac:picMkLst>
        </pc:picChg>
        <pc:picChg chg="add del mod">
          <ac:chgData name="Michael Ridgway" userId="436e21a15b44d854" providerId="LiveId" clId="{892CEB1A-2DDF-49D0-BD95-C46831CF4CC3}" dt="2020-04-30T19:37:18.912" v="7"/>
          <ac:picMkLst>
            <pc:docMk/>
            <pc:sldMk cId="1798154165" sldId="257"/>
            <ac:picMk id="7" creationId="{38F173C7-E43F-4270-955D-93CB9030F122}"/>
          </ac:picMkLst>
        </pc:picChg>
        <pc:picChg chg="add del mod">
          <ac:chgData name="Michael Ridgway" userId="436e21a15b44d854" providerId="LiveId" clId="{892CEB1A-2DDF-49D0-BD95-C46831CF4CC3}" dt="2020-04-30T19:38:07.286" v="11"/>
          <ac:picMkLst>
            <pc:docMk/>
            <pc:sldMk cId="1798154165" sldId="257"/>
            <ac:picMk id="9" creationId="{5D50965D-BFD7-4317-963D-977DDE8462AD}"/>
          </ac:picMkLst>
        </pc:picChg>
        <pc:picChg chg="add del mod">
          <ac:chgData name="Michael Ridgway" userId="436e21a15b44d854" providerId="LiveId" clId="{892CEB1A-2DDF-49D0-BD95-C46831CF4CC3}" dt="2020-04-30T19:39:35.295" v="13"/>
          <ac:picMkLst>
            <pc:docMk/>
            <pc:sldMk cId="1798154165" sldId="257"/>
            <ac:picMk id="11" creationId="{EB59E6B4-E32E-46CB-B22E-43B1FDB4F9A6}"/>
          </ac:picMkLst>
        </pc:picChg>
        <pc:picChg chg="add del mod">
          <ac:chgData name="Michael Ridgway" userId="436e21a15b44d854" providerId="LiveId" clId="{892CEB1A-2DDF-49D0-BD95-C46831CF4CC3}" dt="2020-04-30T19:44:15.571" v="21"/>
          <ac:picMkLst>
            <pc:docMk/>
            <pc:sldMk cId="1798154165" sldId="257"/>
            <ac:picMk id="13" creationId="{61775A45-085F-46B8-9797-FF6E6C1509CC}"/>
          </ac:picMkLst>
        </pc:picChg>
        <pc:picChg chg="add del mod">
          <ac:chgData name="Michael Ridgway" userId="436e21a15b44d854" providerId="LiveId" clId="{892CEB1A-2DDF-49D0-BD95-C46831CF4CC3}" dt="2020-04-30T19:44:55.066" v="24"/>
          <ac:picMkLst>
            <pc:docMk/>
            <pc:sldMk cId="1798154165" sldId="257"/>
            <ac:picMk id="15" creationId="{3BABE82D-3A54-43DA-A679-C196C7CCE3A1}"/>
          </ac:picMkLst>
        </pc:picChg>
        <pc:picChg chg="add del mod">
          <ac:chgData name="Michael Ridgway" userId="436e21a15b44d854" providerId="LiveId" clId="{892CEB1A-2DDF-49D0-BD95-C46831CF4CC3}" dt="2020-04-30T19:45:14.055" v="26"/>
          <ac:picMkLst>
            <pc:docMk/>
            <pc:sldMk cId="1798154165" sldId="257"/>
            <ac:picMk id="16" creationId="{757A478A-2D11-4165-A41F-E56709145623}"/>
          </ac:picMkLst>
        </pc:picChg>
        <pc:picChg chg="add del mod">
          <ac:chgData name="Michael Ridgway" userId="436e21a15b44d854" providerId="LiveId" clId="{892CEB1A-2DDF-49D0-BD95-C46831CF4CC3}" dt="2020-04-30T19:46:04.199" v="28"/>
          <ac:picMkLst>
            <pc:docMk/>
            <pc:sldMk cId="1798154165" sldId="257"/>
            <ac:picMk id="17" creationId="{3E51F37F-3E7C-4729-9A0F-0EFA8E5D6A29}"/>
          </ac:picMkLst>
        </pc:picChg>
        <pc:picChg chg="add del mod">
          <ac:chgData name="Michael Ridgway" userId="436e21a15b44d854" providerId="LiveId" clId="{892CEB1A-2DDF-49D0-BD95-C46831CF4CC3}" dt="2020-04-30T19:48:57.885" v="32"/>
          <ac:picMkLst>
            <pc:docMk/>
            <pc:sldMk cId="1798154165" sldId="257"/>
            <ac:picMk id="18" creationId="{CA216934-84DE-4F1C-B165-5FA1710E0C3C}"/>
          </ac:picMkLst>
        </pc:picChg>
        <pc:picChg chg="add del mod">
          <ac:chgData name="Michael Ridgway" userId="436e21a15b44d854" providerId="LiveId" clId="{892CEB1A-2DDF-49D0-BD95-C46831CF4CC3}" dt="2020-04-30T19:58:48.206" v="38"/>
          <ac:picMkLst>
            <pc:docMk/>
            <pc:sldMk cId="1798154165" sldId="257"/>
            <ac:picMk id="19" creationId="{4E77C975-67ED-4F49-ACC6-C377826AE6DF}"/>
          </ac:picMkLst>
        </pc:picChg>
        <pc:picChg chg="add del mod">
          <ac:chgData name="Michael Ridgway" userId="436e21a15b44d854" providerId="LiveId" clId="{892CEB1A-2DDF-49D0-BD95-C46831CF4CC3}" dt="2020-04-30T19:58:55.247" v="39"/>
          <ac:picMkLst>
            <pc:docMk/>
            <pc:sldMk cId="1798154165" sldId="257"/>
            <ac:picMk id="20" creationId="{66BCE59C-1F7E-4A32-9B51-3108829B0C7D}"/>
          </ac:picMkLst>
        </pc:picChg>
        <pc:picChg chg="add del mod">
          <ac:chgData name="Michael Ridgway" userId="436e21a15b44d854" providerId="LiveId" clId="{892CEB1A-2DDF-49D0-BD95-C46831CF4CC3}" dt="2020-04-30T20:00:06.403" v="42"/>
          <ac:picMkLst>
            <pc:docMk/>
            <pc:sldMk cId="1798154165" sldId="257"/>
            <ac:picMk id="21" creationId="{C761478C-9C5F-404D-915E-C83421DB5343}"/>
          </ac:picMkLst>
        </pc:picChg>
        <pc:picChg chg="add del mod">
          <ac:chgData name="Michael Ridgway" userId="436e21a15b44d854" providerId="LiveId" clId="{892CEB1A-2DDF-49D0-BD95-C46831CF4CC3}" dt="2020-04-30T20:01:25.022" v="44"/>
          <ac:picMkLst>
            <pc:docMk/>
            <pc:sldMk cId="1798154165" sldId="257"/>
            <ac:picMk id="22" creationId="{3E853796-ABFF-4A84-BE00-D5C43E7A7DF5}"/>
          </ac:picMkLst>
        </pc:picChg>
        <pc:picChg chg="add del mod">
          <ac:chgData name="Michael Ridgway" userId="436e21a15b44d854" providerId="LiveId" clId="{892CEB1A-2DDF-49D0-BD95-C46831CF4CC3}" dt="2020-04-30T20:02:25.136" v="46"/>
          <ac:picMkLst>
            <pc:docMk/>
            <pc:sldMk cId="1798154165" sldId="257"/>
            <ac:picMk id="23" creationId="{0829E8AD-0A4E-4D8F-BA7C-772A3935B384}"/>
          </ac:picMkLst>
        </pc:picChg>
        <pc:picChg chg="add del mod">
          <ac:chgData name="Michael Ridgway" userId="436e21a15b44d854" providerId="LiveId" clId="{892CEB1A-2DDF-49D0-BD95-C46831CF4CC3}" dt="2020-04-30T20:02:41.598" v="48"/>
          <ac:picMkLst>
            <pc:docMk/>
            <pc:sldMk cId="1798154165" sldId="257"/>
            <ac:picMk id="24" creationId="{85F2F551-98AB-4544-8270-E878AC9B6DE4}"/>
          </ac:picMkLst>
        </pc:picChg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1798154165" sldId="257"/>
            <ac:picMk id="25" creationId="{06F036E5-0693-445A-AE62-A3DBDCD2A179}"/>
          </ac:picMkLst>
        </pc:picChg>
      </pc:sldChg>
      <pc:sldChg chg="addSp delSp modSp modTransition modAnim">
        <pc:chgData name="Michael Ridgway" userId="436e21a15b44d854" providerId="LiveId" clId="{892CEB1A-2DDF-49D0-BD95-C46831CF4CC3}" dt="2020-04-30T20:08:51.809" v="51"/>
        <pc:sldMkLst>
          <pc:docMk/>
          <pc:sldMk cId="313122525" sldId="258"/>
        </pc:sldMkLst>
        <pc:picChg chg="add del mod">
          <ac:chgData name="Michael Ridgway" userId="436e21a15b44d854" providerId="LiveId" clId="{892CEB1A-2DDF-49D0-BD95-C46831CF4CC3}" dt="2020-04-30T19:35:01.534" v="1"/>
          <ac:picMkLst>
            <pc:docMk/>
            <pc:sldMk cId="313122525" sldId="258"/>
            <ac:picMk id="6" creationId="{2AA2EFB4-3D6B-4192-B34A-4B3ECD3E3B25}"/>
          </ac:picMkLst>
        </pc:picChg>
        <pc:picChg chg="add del mod">
          <ac:chgData name="Michael Ridgway" userId="436e21a15b44d854" providerId="LiveId" clId="{892CEB1A-2DDF-49D0-BD95-C46831CF4CC3}" dt="2020-04-30T19:48:57.885" v="32"/>
          <ac:picMkLst>
            <pc:docMk/>
            <pc:sldMk cId="313122525" sldId="258"/>
            <ac:picMk id="7" creationId="{02EDA4F7-823A-4A26-8B5A-11E5C4B7CC1C}"/>
          </ac:picMkLst>
        </pc:picChg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313122525" sldId="258"/>
            <ac:picMk id="8" creationId="{E0071918-47A5-45E8-ACC2-921632E3F497}"/>
          </ac:picMkLst>
        </pc:picChg>
      </pc:sldChg>
      <pc:sldChg chg="addSp delSp modSp modTransition modAnim">
        <pc:chgData name="Michael Ridgway" userId="436e21a15b44d854" providerId="LiveId" clId="{892CEB1A-2DDF-49D0-BD95-C46831CF4CC3}" dt="2020-04-30T20:08:51.809" v="51"/>
        <pc:sldMkLst>
          <pc:docMk/>
          <pc:sldMk cId="26236139" sldId="259"/>
        </pc:sldMkLst>
        <pc:picChg chg="add del mod">
          <ac:chgData name="Michael Ridgway" userId="436e21a15b44d854" providerId="LiveId" clId="{892CEB1A-2DDF-49D0-BD95-C46831CF4CC3}" dt="2020-04-30T19:48:57.885" v="32"/>
          <ac:picMkLst>
            <pc:docMk/>
            <pc:sldMk cId="26236139" sldId="259"/>
            <ac:picMk id="3" creationId="{5CAB64F2-50F6-4F85-B7B9-47B4A173E168}"/>
          </ac:picMkLst>
        </pc:picChg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26236139" sldId="259"/>
            <ac:picMk id="4" creationId="{4BD51F11-DC0D-4A38-B78F-050DE3E06A55}"/>
          </ac:picMkLst>
        </pc:picChg>
      </pc:sldChg>
      <pc:sldChg chg="addSp delSp modSp modTransition modAnim">
        <pc:chgData name="Michael Ridgway" userId="436e21a15b44d854" providerId="LiveId" clId="{892CEB1A-2DDF-49D0-BD95-C46831CF4CC3}" dt="2020-04-30T20:08:51.809" v="51"/>
        <pc:sldMkLst>
          <pc:docMk/>
          <pc:sldMk cId="108495703" sldId="260"/>
        </pc:sldMkLst>
        <pc:picChg chg="add del mod">
          <ac:chgData name="Michael Ridgway" userId="436e21a15b44d854" providerId="LiveId" clId="{892CEB1A-2DDF-49D0-BD95-C46831CF4CC3}" dt="2020-04-30T19:48:57.885" v="32"/>
          <ac:picMkLst>
            <pc:docMk/>
            <pc:sldMk cId="108495703" sldId="260"/>
            <ac:picMk id="7" creationId="{A664E7BE-8D76-48A7-B04E-ACBB28D4380D}"/>
          </ac:picMkLst>
        </pc:picChg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108495703" sldId="260"/>
            <ac:picMk id="8" creationId="{0C5C8F8E-CCED-4F01-8AC5-4B6414D4CDEA}"/>
          </ac:picMkLst>
        </pc:picChg>
      </pc:sldChg>
      <pc:sldChg chg="addSp modSp modTransition">
        <pc:chgData name="Michael Ridgway" userId="436e21a15b44d854" providerId="LiveId" clId="{892CEB1A-2DDF-49D0-BD95-C46831CF4CC3}" dt="2020-04-30T20:08:51.809" v="51"/>
        <pc:sldMkLst>
          <pc:docMk/>
          <pc:sldMk cId="227163554" sldId="261"/>
        </pc:sldMkLst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227163554" sldId="261"/>
            <ac:picMk id="5" creationId="{A44E682F-B08A-4817-B4D2-9B1B4006CFC6}"/>
          </ac:picMkLst>
        </pc:picChg>
      </pc:sldChg>
      <pc:sldChg chg="addSp modSp modTransition">
        <pc:chgData name="Michael Ridgway" userId="436e21a15b44d854" providerId="LiveId" clId="{892CEB1A-2DDF-49D0-BD95-C46831CF4CC3}" dt="2020-04-30T20:08:51.809" v="51"/>
        <pc:sldMkLst>
          <pc:docMk/>
          <pc:sldMk cId="1235124185" sldId="262"/>
        </pc:sldMkLst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1235124185" sldId="262"/>
            <ac:picMk id="4" creationId="{783C5043-960F-4B7E-8753-0D844730D283}"/>
          </ac:picMkLst>
        </pc:picChg>
      </pc:sldChg>
      <pc:sldChg chg="addSp modSp modTransition">
        <pc:chgData name="Michael Ridgway" userId="436e21a15b44d854" providerId="LiveId" clId="{892CEB1A-2DDF-49D0-BD95-C46831CF4CC3}" dt="2020-04-30T20:08:51.809" v="51"/>
        <pc:sldMkLst>
          <pc:docMk/>
          <pc:sldMk cId="3986884032" sldId="263"/>
        </pc:sldMkLst>
        <pc:picChg chg="add mod">
          <ac:chgData name="Michael Ridgway" userId="436e21a15b44d854" providerId="LiveId" clId="{892CEB1A-2DDF-49D0-BD95-C46831CF4CC3}" dt="2020-04-30T20:08:51.809" v="51"/>
          <ac:picMkLst>
            <pc:docMk/>
            <pc:sldMk cId="3986884032" sldId="263"/>
            <ac:picMk id="3" creationId="{406356AB-8E21-467D-BF0C-735A81DE495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4/30/2020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66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61679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36953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02104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956427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71608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13067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80556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326179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11602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24563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216265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16266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60783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08897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332088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1014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4/30/2020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60981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225881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52198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9088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714913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39917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022648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381192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557169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90251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507181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3926258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896114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4362856"/>
      </p:ext>
    </p:extLst>
  </p:cSld>
  <p:clrMapOvr>
    <a:masterClrMapping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444559"/>
      </p:ext>
    </p:extLst>
  </p:cSld>
  <p:clrMapOvr>
    <a:masterClrMapping/>
  </p:clrMapOvr>
  <p:hf sldNum="0" hdr="0" ftr="0" dt="0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366760"/>
      </p:ext>
    </p:extLst>
  </p:cSld>
  <p:clrMapOvr>
    <a:masterClrMapping/>
  </p:clrMapOvr>
  <p:hf sldNum="0" hdr="0" ftr="0" dt="0"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328749"/>
      </p:ext>
    </p:extLst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4/30/2020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62980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563312"/>
      </p:ext>
    </p:extLst>
  </p:cSld>
  <p:clrMapOvr>
    <a:masterClrMapping/>
  </p:clrMapOvr>
  <p:hf sldNum="0" hdr="0" ftr="0" dt="0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6106097"/>
      </p:ext>
    </p:extLst>
  </p:cSld>
  <p:clrMapOvr>
    <a:masterClrMapping/>
  </p:clrMapOvr>
  <p:hf sldNum="0"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1669952"/>
      </p:ext>
    </p:extLst>
  </p:cSld>
  <p:clrMapOvr>
    <a:masterClrMapping/>
  </p:clrMapOvr>
  <p:hf sldNum="0" hdr="0" ftr="0" dt="0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059206"/>
      </p:ext>
    </p:extLst>
  </p:cSld>
  <p:clrMapOvr>
    <a:masterClrMapping/>
  </p:clrMapOvr>
  <p:hf sldNum="0"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720180"/>
      </p:ext>
    </p:extLst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701553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7631434"/>
      </p:ext>
    </p:extLst>
  </p:cSld>
  <p:clrMapOvr>
    <a:masterClrMapping/>
  </p:clrMapOvr>
  <p:hf sldNum="0" hdr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966173"/>
      </p:ext>
    </p:extLst>
  </p:cSld>
  <p:clrMapOvr>
    <a:masterClrMapping/>
  </p:clrMapOvr>
  <p:hf sldNum="0" hdr="0" ftr="0" dt="0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422858"/>
      </p:ext>
    </p:extLst>
  </p:cSld>
  <p:clrMapOvr>
    <a:masterClrMapping/>
  </p:clrMapOvr>
  <p:hf sldNum="0" hdr="0" ftr="0" dt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73891"/>
      </p:ext>
    </p:extLst>
  </p:cSld>
  <p:clrMapOvr>
    <a:masterClrMapping/>
  </p:clrMapOvr>
  <p:hf sldNum="0"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A0C0817-A112-4847-8014-A94B7D2A4EA3}" type="datetime1">
              <a:rPr lang="en-US" smtClean="0"/>
              <a:t>4/30/2020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4455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63731"/>
      </p:ext>
    </p:extLst>
  </p:cSld>
  <p:clrMapOvr>
    <a:masterClrMapping/>
  </p:clrMapOvr>
  <p:hf sldNum="0" hdr="0" ftr="0" dt="0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34450"/>
      </p:ext>
    </p:extLst>
  </p:cSld>
  <p:clrMapOvr>
    <a:masterClrMapping/>
  </p:clrMapOvr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473714"/>
      </p:ext>
    </p:extLst>
  </p:cSld>
  <p:clrMapOvr>
    <a:masterClrMapping/>
  </p:clrMapOvr>
  <p:hf sldNum="0" hdr="0" ftr="0" dt="0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8727116"/>
      </p:ext>
    </p:extLst>
  </p:cSld>
  <p:clrMapOvr>
    <a:masterClrMapping/>
  </p:clrMapOvr>
  <p:hf sldNum="0" hdr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803757"/>
      </p:ext>
    </p:extLst>
  </p:cSld>
  <p:clrMapOvr>
    <a:masterClrMapping/>
  </p:clrMapOvr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354784"/>
      </p:ext>
    </p:extLst>
  </p:cSld>
  <p:clrMapOvr>
    <a:masterClrMapping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9690727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127856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497298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3073838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225874"/>
      </p:ext>
    </p:extLst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823314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700164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437582"/>
      </p:ext>
    </p:extLst>
  </p:cSld>
  <p:clrMapOvr>
    <a:masterClrMapping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0458086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187102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A0C0817-A112-4847-8014-A94B7D2A4EA3}" type="datetime1">
              <a:rPr lang="en-US" smtClean="0"/>
              <a:t>4/30/2020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550140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488669"/>
      </p:ext>
    </p:extLst>
  </p:cSld>
  <p:clrMapOvr>
    <a:masterClrMapping/>
  </p:clrMapOvr>
  <p:hf sldNum="0" hdr="0" ft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308149"/>
      </p:ext>
    </p:extLst>
  </p:cSld>
  <p:clrMapOvr>
    <a:masterClrMapping/>
  </p:clrMapOvr>
  <p:hf sldNum="0" hdr="0" ft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977091"/>
      </p:ext>
    </p:extLst>
  </p:cSld>
  <p:clrMapOvr>
    <a:masterClrMapping/>
  </p:clrMapOvr>
  <p:hf sldNum="0" hdr="0" ftr="0" dt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517169"/>
      </p:ext>
    </p:extLst>
  </p:cSld>
  <p:clrMapOvr>
    <a:masterClrMapping/>
  </p:clrMapOvr>
  <p:hf sldNum="0" hdr="0" ft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817735"/>
      </p:ext>
    </p:extLst>
  </p:cSld>
  <p:clrMapOvr>
    <a:masterClrMapping/>
  </p:clrMapOvr>
  <p:hf sldNum="0" hdr="0" ft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639404"/>
      </p:ext>
    </p:extLst>
  </p:cSld>
  <p:clrMapOvr>
    <a:masterClrMapping/>
  </p:clrMapOvr>
  <p:hf sldNum="0" hdr="0" ftr="0" dt="0"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557443"/>
      </p:ext>
    </p:extLst>
  </p:cSld>
  <p:clrMapOvr>
    <a:masterClrMapping/>
  </p:clrMapOvr>
  <p:hf sldNum="0" hdr="0" ftr="0" dt="0"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900441"/>
      </p:ext>
    </p:extLst>
  </p:cSld>
  <p:clrMapOvr>
    <a:masterClrMapping/>
  </p:clrMapOvr>
  <p:hf sldNum="0" hdr="0" ftr="0" dt="0"/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020977"/>
      </p:ext>
    </p:extLst>
  </p:cSld>
  <p:clrMapOvr>
    <a:masterClrMapping/>
  </p:clrMapOvr>
  <p:hf sldNum="0" hdr="0" ftr="0" dt="0"/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048080"/>
      </p:ext>
    </p:extLst>
  </p:cSld>
  <p:clrMapOvr>
    <a:masterClrMapping/>
  </p:clrMapOvr>
  <p:hf sldNum="0" hdr="0" ftr="0" dt="0"/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1526821"/>
      </p:ext>
    </p:extLst>
  </p:cSld>
  <p:clrMapOvr>
    <a:masterClrMapping/>
  </p:clrMapOvr>
  <p:hf sldNum="0" hdr="0" ftr="0" dt="0"/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543684"/>
      </p:ext>
    </p:extLst>
  </p:cSld>
  <p:clrMapOvr>
    <a:masterClrMapping/>
  </p:clrMapOvr>
  <p:hf sldNum="0" hdr="0" ftr="0" dt="0"/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165871"/>
      </p:ext>
    </p:extLst>
  </p:cSld>
  <p:clrMapOvr>
    <a:masterClrMapping/>
  </p:clrMapOvr>
  <p:hf sldNum="0" hdr="0" ftr="0" dt="0"/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41538"/>
      </p:ext>
    </p:extLst>
  </p:cSld>
  <p:clrMapOvr>
    <a:masterClrMapping/>
  </p:clrMapOvr>
  <p:hf sldNum="0" hdr="0" ftr="0" dt="0"/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744475"/>
      </p:ext>
    </p:extLst>
  </p:cSld>
  <p:clrMapOvr>
    <a:masterClrMapping/>
  </p:clrMapOvr>
  <p:hf sldNum="0" hdr="0" ftr="0" dt="0"/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620343"/>
      </p:ext>
    </p:extLst>
  </p:cSld>
  <p:clrMapOvr>
    <a:masterClrMapping/>
  </p:clrMapOvr>
  <p:hf sldNum="0" hdr="0" ftr="0" dt="0"/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609799"/>
      </p:ext>
    </p:extLst>
  </p:cSld>
  <p:clrMapOvr>
    <a:masterClrMapping/>
  </p:clrMapOvr>
  <p:hf sldNum="0" hdr="0" ftr="0" dt="0"/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4/30/2020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44917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6778"/>
      </p:ext>
    </p:extLst>
  </p:cSld>
  <p:clrMapOvr>
    <a:masterClrMapping/>
  </p:clrMapOvr>
  <p:hf sldNum="0" hdr="0" ftr="0" dt="0"/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75256"/>
      </p:ext>
    </p:extLst>
  </p:cSld>
  <p:clrMapOvr>
    <a:masterClrMapping/>
  </p:clrMapOvr>
  <p:hf sldNum="0" hdr="0" ftr="0" dt="0"/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83424"/>
      </p:ext>
    </p:extLst>
  </p:cSld>
  <p:clrMapOvr>
    <a:masterClrMapping/>
  </p:clrMapOvr>
  <p:hf sldNum="0" hdr="0" ftr="0" dt="0"/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153849"/>
      </p:ext>
    </p:extLst>
  </p:cSld>
  <p:clrMapOvr>
    <a:masterClrMapping/>
  </p:clrMapOvr>
  <p:hf sldNum="0" hdr="0" ftr="0" dt="0"/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830652"/>
      </p:ext>
    </p:extLst>
  </p:cSld>
  <p:clrMapOvr>
    <a:masterClrMapping/>
  </p:clrMapOvr>
  <p:hf sldNum="0" hdr="0" ftr="0" dt="0"/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025498"/>
      </p:ext>
    </p:extLst>
  </p:cSld>
  <p:clrMapOvr>
    <a:masterClrMapping/>
  </p:clrMapOvr>
  <p:hf sldNum="0" hdr="0" ftr="0" dt="0"/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875892"/>
      </p:ext>
    </p:extLst>
  </p:cSld>
  <p:clrMapOvr>
    <a:masterClrMapping/>
  </p:clrMapOvr>
  <p:hf sldNum="0" hdr="0" ftr="0" dt="0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03755"/>
      </p:ext>
    </p:extLst>
  </p:cSld>
  <p:clrMapOvr>
    <a:masterClrMapping/>
  </p:clrMapOvr>
  <p:hf sldNum="0" hdr="0" ftr="0" dt="0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43271"/>
      </p:ext>
    </p:extLst>
  </p:cSld>
  <p:clrMapOvr>
    <a:masterClrMapping/>
  </p:clrMapOvr>
  <p:hf sldNum="0" hdr="0" ftr="0" dt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9308183"/>
      </p:ext>
    </p:extLst>
  </p:cSld>
  <p:clrMapOvr>
    <a:masterClrMapping/>
  </p:clrMapOvr>
  <p:hf sldNum="0" hdr="0" ftr="0" dt="0"/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430448"/>
      </p:ext>
    </p:extLst>
  </p:cSld>
  <p:clrMapOvr>
    <a:masterClrMapping/>
  </p:clrMapOvr>
  <p:hf sldNum="0" hdr="0" ftr="0" dt="0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3368950"/>
      </p:ext>
    </p:extLst>
  </p:cSld>
  <p:clrMapOvr>
    <a:masterClrMapping/>
  </p:clrMapOvr>
  <p:hf sldNum="0" hdr="0" ftr="0" dt="0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18422"/>
      </p:ext>
    </p:extLst>
  </p:cSld>
  <p:clrMapOvr>
    <a:masterClrMapping/>
  </p:clrMapOvr>
  <p:hf sldNum="0" hdr="0" ftr="0" dt="0"/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284932"/>
      </p:ext>
    </p:extLst>
  </p:cSld>
  <p:clrMapOvr>
    <a:masterClrMapping/>
  </p:clrMapOvr>
  <p:hf sldNum="0" hdr="0" ftr="0" dt="0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168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slideLayout" Target="../slideLayouts/slideLayout58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17" Type="http://schemas.openxmlformats.org/officeDocument/2006/relationships/slideLayout" Target="../slideLayouts/slideLayout62.xml"/><Relationship Id="rId2" Type="http://schemas.openxmlformats.org/officeDocument/2006/relationships/slideLayout" Target="../slideLayouts/slideLayout47.xml"/><Relationship Id="rId16" Type="http://schemas.openxmlformats.org/officeDocument/2006/relationships/slideLayout" Target="../slideLayouts/slideLayout61.xml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55.xml"/><Relationship Id="rId19" Type="http://schemas.openxmlformats.org/officeDocument/2006/relationships/image" Target="../media/image9.png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slideLayout" Target="../slideLayouts/slideLayout5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1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17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4.xml"/><Relationship Id="rId16" Type="http://schemas.openxmlformats.org/officeDocument/2006/relationships/slideLayout" Target="../slideLayouts/slideLayout78.xml"/><Relationship Id="rId20" Type="http://schemas.openxmlformats.org/officeDocument/2006/relationships/image" Target="../media/image15.jpg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72.xml"/><Relationship Id="rId19" Type="http://schemas.openxmlformats.org/officeDocument/2006/relationships/theme" Target="../theme/theme5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slideLayout" Target="../slideLayouts/slideLayout93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slideLayout" Target="../slideLayouts/slideLayout92.xml"/><Relationship Id="rId17" Type="http://schemas.openxmlformats.org/officeDocument/2006/relationships/theme" Target="../theme/theme6.xml"/><Relationship Id="rId2" Type="http://schemas.openxmlformats.org/officeDocument/2006/relationships/slideLayout" Target="../slideLayouts/slideLayout82.xml"/><Relationship Id="rId16" Type="http://schemas.openxmlformats.org/officeDocument/2006/relationships/slideLayout" Target="../slideLayouts/slideLayout96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5" Type="http://schemas.openxmlformats.org/officeDocument/2006/relationships/slideLayout" Target="../slideLayouts/slideLayout9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Relationship Id="rId14" Type="http://schemas.openxmlformats.org/officeDocument/2006/relationships/slideLayout" Target="../slideLayouts/slideLayout9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0347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  <p:sldLayoutId id="2147483771" r:id="rId14"/>
    <p:sldLayoutId id="2147483772" r:id="rId15"/>
    <p:sldLayoutId id="2147483773" r:id="rId16"/>
    <p:sldLayoutId id="214748377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9174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  <p:sldLayoutId id="2147483825" r:id="rId14"/>
    <p:sldLayoutId id="2147483826" r:id="rId15"/>
    <p:sldLayoutId id="2147483827" r:id="rId16"/>
    <p:sldLayoutId id="214748382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842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50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  <p:sldLayoutId id="2147483858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675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0" r:id="rId1"/>
    <p:sldLayoutId id="2147483861" r:id="rId2"/>
    <p:sldLayoutId id="2147483862" r:id="rId3"/>
    <p:sldLayoutId id="2147483863" r:id="rId4"/>
    <p:sldLayoutId id="2147483864" r:id="rId5"/>
    <p:sldLayoutId id="2147483865" r:id="rId6"/>
    <p:sldLayoutId id="2147483866" r:id="rId7"/>
    <p:sldLayoutId id="2147483867" r:id="rId8"/>
    <p:sldLayoutId id="2147483868" r:id="rId9"/>
    <p:sldLayoutId id="2147483869" r:id="rId10"/>
    <p:sldLayoutId id="2147483870" r:id="rId11"/>
    <p:sldLayoutId id="2147483871" r:id="rId12"/>
    <p:sldLayoutId id="2147483872" r:id="rId13"/>
    <p:sldLayoutId id="2147483873" r:id="rId14"/>
    <p:sldLayoutId id="2147483874" r:id="rId15"/>
    <p:sldLayoutId id="2147483875" r:id="rId16"/>
    <p:sldLayoutId id="2147483876" r:id="rId17"/>
    <p:sldLayoutId id="2147483877" r:id="rId1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4/30/2020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41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0" r:id="rId12"/>
    <p:sldLayoutId id="2147483891" r:id="rId13"/>
    <p:sldLayoutId id="2147483892" r:id="rId14"/>
    <p:sldLayoutId id="2147483893" r:id="rId15"/>
    <p:sldLayoutId id="214748389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19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21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20.png"/><Relationship Id="rId5" Type="http://schemas.openxmlformats.org/officeDocument/2006/relationships/hyperlink" Target="https://engagesport.com/" TargetMode="Externa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slideLayout" Target="../slideLayouts/slideLayout19.xml"/><Relationship Id="rId7" Type="http://schemas.openxmlformats.org/officeDocument/2006/relationships/image" Target="../media/image24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23.png"/><Relationship Id="rId5" Type="http://schemas.openxmlformats.org/officeDocument/2006/relationships/hyperlink" Target="https://www.youtube.com/watch?v=q9K2-Rb4Km4" TargetMode="External"/><Relationship Id="rId4" Type="http://schemas.openxmlformats.org/officeDocument/2006/relationships/hyperlink" Target="https://www.dragonsrugby.wales/community/index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7" Type="http://schemas.openxmlformats.org/officeDocument/2006/relationships/image" Target="../media/image29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0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DEE0B8-7D31-438F-8097-1036542A1D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416" r="13416"/>
          <a:stretch/>
        </p:blipFill>
        <p:spPr>
          <a:xfrm>
            <a:off x="4646383" y="10"/>
            <a:ext cx="754561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834CF6-BAB0-4367-94E2-E43681533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524" y="1340361"/>
            <a:ext cx="3729162" cy="33417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Professional Development- Pre-Placement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0F178-E578-4E5D-9BAF-FCD400C417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284" y="4731476"/>
            <a:ext cx="3793642" cy="97090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Michael Ridgway</a:t>
            </a:r>
          </a:p>
          <a:p>
            <a:pPr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1701446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8021A8-174A-4216-819F-20EEAAF4F8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3280" y="244091"/>
            <a:ext cx="2143125" cy="2143125"/>
          </a:xfrm>
          <a:prstGeom prst="rect">
            <a:avLst/>
          </a:prstGeom>
        </p:spPr>
      </p:pic>
      <p:pic>
        <p:nvPicPr>
          <p:cNvPr id="29" name="Video 28">
            <a:hlinkClick r:id="" action="ppaction://media"/>
            <a:extLst>
              <a:ext uri="{FF2B5EF4-FFF2-40B4-BE49-F238E27FC236}">
                <a16:creationId xmlns:a16="http://schemas.microsoft.com/office/drawing/2014/main" id="{157E0C85-03C5-4B12-8498-D4B872249B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046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1307"/>
    </mc:Choice>
    <mc:Fallback>
      <p:transition spd="slow" advTm="113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E55D91-4DA2-4104-8B0E-4781E06A57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275" y="190030"/>
            <a:ext cx="6974915" cy="1244875"/>
          </a:xfrm>
        </p:spPr>
        <p:txBody>
          <a:bodyPr>
            <a:normAutofit/>
          </a:bodyPr>
          <a:lstStyle/>
          <a:p>
            <a:r>
              <a:rPr lang="en-GB" dirty="0"/>
              <a:t>Career Options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BFC396-C95F-4384-9BB3-28CE823E50E3}"/>
              </a:ext>
            </a:extLst>
          </p:cNvPr>
          <p:cNvSpPr txBox="1"/>
          <p:nvPr/>
        </p:nvSpPr>
        <p:spPr>
          <a:xfrm>
            <a:off x="636104" y="1710498"/>
            <a:ext cx="71031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 sports team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Sports Agency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Sports development officer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Children's sports coach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Leisure management</a:t>
            </a: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06F036E5-0693-445A-AE62-A3DBDCD2A1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154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66"/>
    </mc:Choice>
    <mc:Fallback>
      <p:transition spd="slow" advTm="57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91064-B6DA-46B8-AD8B-07B2981A7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Option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098D9-05AB-4088-BD41-89EE44515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Engage Sport 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 sports marketing agency specialising in sponsorship acquisition and activation, event management and the management of professional rugby players</a:t>
            </a:r>
          </a:p>
          <a:p>
            <a:r>
              <a:rPr lang="en-GB" dirty="0">
                <a:solidFill>
                  <a:schemeClr val="tx1"/>
                </a:solidFill>
                <a:hlinkClick r:id="rId5"/>
              </a:rPr>
              <a:t>https://engagesport.com/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Career option – professional sports and sports agency.</a:t>
            </a:r>
          </a:p>
          <a:p>
            <a:r>
              <a:rPr lang="en-GB" dirty="0">
                <a:solidFill>
                  <a:schemeClr val="tx1"/>
                </a:solidFill>
              </a:rPr>
              <a:t>Location – Cardiff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3C430F-203F-4A66-9EED-E97317B5C5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02083" y="358727"/>
            <a:ext cx="2696300" cy="26963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1BACA9-757F-47A6-A8EA-07764FB0DEE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8501" y="4077862"/>
            <a:ext cx="3605796" cy="2421411"/>
          </a:xfrm>
          <a:prstGeom prst="rect">
            <a:avLst/>
          </a:prstGeo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E0071918-47A5-45E8-ACC2-921632E3F4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22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3999"/>
    </mc:Choice>
    <mc:Fallback>
      <p:transition spd="slow" advTm="53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7BE540-F754-44B2-9308-27F0536BB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494" y="149088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option 2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65E63B-94F8-4663-B827-58261B61414C}"/>
              </a:ext>
            </a:extLst>
          </p:cNvPr>
          <p:cNvSpPr txBox="1"/>
          <p:nvPr/>
        </p:nvSpPr>
        <p:spPr>
          <a:xfrm>
            <a:off x="1744127" y="3310623"/>
            <a:ext cx="56552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DRAGONS RUGBY 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Community rugby officer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Local professional team to home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Previous experience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Accessibility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https://www.dragonsrugby.wales/community/index.html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hlinkClick r:id="rId5"/>
              </a:rPr>
              <a:t>https://www.youtube.com/watch?v=q9K2-Rb4Km4</a:t>
            </a:r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04FD92-1586-4D1A-B411-4007E5A074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06182" y="338861"/>
            <a:ext cx="3315428" cy="33154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E68DA8-93AA-4279-AF0E-C5346E541E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6720" y="4115640"/>
            <a:ext cx="4478428" cy="2056559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4BD51F11-DC0D-4A38-B78F-050DE3E06A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6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713"/>
    </mc:Choice>
    <mc:Fallback>
      <p:transition spd="slow" advTm="37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F9539-0852-413B-9927-00E6F5C07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0651D-C64A-4C5D-ABC1-FD4C5BDCE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Swansea City Football Club: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Professional sports team </a:t>
            </a:r>
          </a:p>
          <a:p>
            <a:r>
              <a:rPr lang="en-GB" dirty="0"/>
              <a:t>Range of career opportunities </a:t>
            </a:r>
          </a:p>
          <a:p>
            <a:r>
              <a:rPr lang="en-GB" dirty="0"/>
              <a:t>Football is an ever growing market </a:t>
            </a:r>
          </a:p>
          <a:p>
            <a:r>
              <a:rPr lang="en-GB" dirty="0"/>
              <a:t>close to university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3C5D96-18F1-4C8C-B429-03327C4ED6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7982" y="2358509"/>
            <a:ext cx="2757268" cy="27572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311FDC-674E-40FA-A5F3-254D896A29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1159" y="1955930"/>
            <a:ext cx="3119730" cy="16665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E86936-FD27-467E-B35F-BD34B3CAF1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6942" y="3737143"/>
            <a:ext cx="3315286" cy="2206172"/>
          </a:xfrm>
          <a:prstGeom prst="rect">
            <a:avLst/>
          </a:prstGeo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0C5C8F8E-CCED-4F01-8AC5-4B6414D4CD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95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28"/>
    </mc:Choice>
    <mc:Fallback>
      <p:transition spd="slow" advTm="49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DDBD7-E241-4C85-919A-458D4D80D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0D892-FAA2-426E-9920-91B982FD6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655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 Celtic Manor Hotel and Golf Resort:</a:t>
            </a:r>
          </a:p>
          <a:p>
            <a:endParaRPr lang="en-GB" dirty="0"/>
          </a:p>
          <a:p>
            <a:r>
              <a:rPr lang="en-GB" dirty="0"/>
              <a:t>5 star leisure facilities </a:t>
            </a:r>
          </a:p>
          <a:p>
            <a:r>
              <a:rPr lang="en-GB" dirty="0"/>
              <a:t>Hosted the Ryder cup </a:t>
            </a:r>
          </a:p>
          <a:p>
            <a:r>
              <a:rPr lang="en-GB" dirty="0"/>
              <a:t>Accessibility </a:t>
            </a:r>
          </a:p>
          <a:p>
            <a:r>
              <a:rPr lang="en-GB" dirty="0"/>
              <a:t>Range of career opportunities </a:t>
            </a:r>
          </a:p>
          <a:p>
            <a:r>
              <a:rPr lang="en-GB" dirty="0"/>
              <a:t>Different option to sports – leisure management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CCC59B-4DC8-4906-9D31-7E35C0622D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8485" y="2556932"/>
            <a:ext cx="4503127" cy="2969453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44E682F-B08A-4817-B4D2-9B1B4006CF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63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367"/>
    </mc:Choice>
    <mc:Fallback>
      <p:transition spd="slow" advTm="56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A4C46-A528-4C46-9701-4F0369031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B993B-4ACB-4DFA-A487-7EE370F9C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Engage sport -  emailed but awaiting response</a:t>
            </a:r>
          </a:p>
          <a:p>
            <a:r>
              <a:rPr lang="en-GB" dirty="0"/>
              <a:t>Dragons rugby – personal confirmation </a:t>
            </a:r>
          </a:p>
          <a:p>
            <a:r>
              <a:rPr lang="en-GB" dirty="0"/>
              <a:t>Swansea city fc – too difficult to get in to</a:t>
            </a:r>
          </a:p>
          <a:p>
            <a:r>
              <a:rPr lang="en-GB" dirty="0"/>
              <a:t>Celtic manor – decided against 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83C5043-960F-4B7E-8753-0D844730D28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124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764"/>
    </mc:Choice>
    <mc:Fallback>
      <p:transition spd="slow" advTm="68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90EC3-DF7D-483F-A388-650A52D9E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136" y="1020871"/>
            <a:ext cx="6960759" cy="28496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406356AB-8E21-467D-BF0C-735A81DE49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884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1038"/>
    </mc:Choice>
    <mc:Fallback>
      <p:transition spd="slow" advTm="11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3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4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5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6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190</Words>
  <Application>Microsoft Office PowerPoint</Application>
  <PresentationFormat>Widescreen</PresentationFormat>
  <Paragraphs>47</Paragraphs>
  <Slides>8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8</vt:i4>
      </vt:variant>
    </vt:vector>
  </HeadingPairs>
  <TitlesOfParts>
    <vt:vector size="21" baseType="lpstr">
      <vt:lpstr>Arial</vt:lpstr>
      <vt:lpstr>Century Gothic</vt:lpstr>
      <vt:lpstr>Garamond</vt:lpstr>
      <vt:lpstr>Gill Sans MT</vt:lpstr>
      <vt:lpstr>Impact</vt:lpstr>
      <vt:lpstr>Trebuchet MS</vt:lpstr>
      <vt:lpstr>Wingdings 3</vt:lpstr>
      <vt:lpstr>Ion</vt:lpstr>
      <vt:lpstr>Slice</vt:lpstr>
      <vt:lpstr>Gallery</vt:lpstr>
      <vt:lpstr>Organic</vt:lpstr>
      <vt:lpstr>Main Event</vt:lpstr>
      <vt:lpstr>Facet</vt:lpstr>
      <vt:lpstr>Professional Development- Pre-Placement presentation</vt:lpstr>
      <vt:lpstr>Career Options</vt:lpstr>
      <vt:lpstr>Option 1</vt:lpstr>
      <vt:lpstr>option 2 </vt:lpstr>
      <vt:lpstr>Option 3</vt:lpstr>
      <vt:lpstr>Option 4</vt:lpstr>
      <vt:lpstr>OUTCOMES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Development- Pre-Placement presentation</dc:title>
  <dc:creator>Michael Ridgway</dc:creator>
  <cp:lastModifiedBy>Michael Ridgway</cp:lastModifiedBy>
  <cp:revision>12</cp:revision>
  <dcterms:created xsi:type="dcterms:W3CDTF">2019-11-18T18:11:17Z</dcterms:created>
  <dcterms:modified xsi:type="dcterms:W3CDTF">2020-04-30T20:09:24Z</dcterms:modified>
</cp:coreProperties>
</file>