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6"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anna jenkins" initials="lj" lastIdx="1" clrIdx="0">
    <p:extLst>
      <p:ext uri="{19B8F6BF-5375-455C-9EA6-DF929625EA0E}">
        <p15:presenceInfo xmlns:p15="http://schemas.microsoft.com/office/powerpoint/2012/main" userId="b26ac075bac0f51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453357-A558-48E4-BB82-3C9279B03868}" v="29" dt="2020-03-04T18:01:48.9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nna jenkins" userId="b26ac075bac0f513" providerId="LiveId" clId="{E2453357-A558-48E4-BB82-3C9279B03868}"/>
    <pc:docChg chg="undo custSel mod addSld delSld modSld sldOrd">
      <pc:chgData name="leanna jenkins" userId="b26ac075bac0f513" providerId="LiveId" clId="{E2453357-A558-48E4-BB82-3C9279B03868}" dt="2020-03-04T18:07:27.164" v="6409" actId="26606"/>
      <pc:docMkLst>
        <pc:docMk/>
      </pc:docMkLst>
      <pc:sldChg chg="addSp modSp mod setBg">
        <pc:chgData name="leanna jenkins" userId="b26ac075bac0f513" providerId="LiveId" clId="{E2453357-A558-48E4-BB82-3C9279B03868}" dt="2020-03-04T18:06:34.916" v="6407" actId="26606"/>
        <pc:sldMkLst>
          <pc:docMk/>
          <pc:sldMk cId="3283603752" sldId="256"/>
        </pc:sldMkLst>
        <pc:spChg chg="mod">
          <ac:chgData name="leanna jenkins" userId="b26ac075bac0f513" providerId="LiveId" clId="{E2453357-A558-48E4-BB82-3C9279B03868}" dt="2020-03-04T18:06:34.916" v="6407" actId="26606"/>
          <ac:spMkLst>
            <pc:docMk/>
            <pc:sldMk cId="3283603752" sldId="256"/>
            <ac:spMk id="2" creationId="{31947085-7D52-4DD8-8010-BA81C960EAD1}"/>
          </ac:spMkLst>
        </pc:spChg>
        <pc:spChg chg="mod">
          <ac:chgData name="leanna jenkins" userId="b26ac075bac0f513" providerId="LiveId" clId="{E2453357-A558-48E4-BB82-3C9279B03868}" dt="2020-03-04T18:06:34.916" v="6407" actId="26606"/>
          <ac:spMkLst>
            <pc:docMk/>
            <pc:sldMk cId="3283603752" sldId="256"/>
            <ac:spMk id="3" creationId="{6AC3B32A-9FE5-45B4-B9F9-777378626CBA}"/>
          </ac:spMkLst>
        </pc:spChg>
        <pc:spChg chg="add">
          <ac:chgData name="leanna jenkins" userId="b26ac075bac0f513" providerId="LiveId" clId="{E2453357-A558-48E4-BB82-3C9279B03868}" dt="2020-03-04T18:06:34.916" v="6407" actId="26606"/>
          <ac:spMkLst>
            <pc:docMk/>
            <pc:sldMk cId="3283603752" sldId="256"/>
            <ac:spMk id="8" creationId="{23962611-DFD5-4092-AAFD-559E3DFCE2C9}"/>
          </ac:spMkLst>
        </pc:spChg>
        <pc:picChg chg="add">
          <ac:chgData name="leanna jenkins" userId="b26ac075bac0f513" providerId="LiveId" clId="{E2453357-A558-48E4-BB82-3C9279B03868}" dt="2020-03-04T18:06:34.916" v="6407" actId="26606"/>
          <ac:picMkLst>
            <pc:docMk/>
            <pc:sldMk cId="3283603752" sldId="256"/>
            <ac:picMk id="10" creationId="{2270F1FA-0425-408F-9861-80BF5AFB276D}"/>
          </ac:picMkLst>
        </pc:picChg>
      </pc:sldChg>
      <pc:sldChg chg="addSp delSp modSp mod">
        <pc:chgData name="leanna jenkins" userId="b26ac075bac0f513" providerId="LiveId" clId="{E2453357-A558-48E4-BB82-3C9279B03868}" dt="2020-03-04T18:06:06.689" v="6406" actId="20577"/>
        <pc:sldMkLst>
          <pc:docMk/>
          <pc:sldMk cId="4107173064" sldId="257"/>
        </pc:sldMkLst>
        <pc:spChg chg="mod ord">
          <ac:chgData name="leanna jenkins" userId="b26ac075bac0f513" providerId="LiveId" clId="{E2453357-A558-48E4-BB82-3C9279B03868}" dt="2020-03-04T18:05:58.103" v="6393" actId="26606"/>
          <ac:spMkLst>
            <pc:docMk/>
            <pc:sldMk cId="4107173064" sldId="257"/>
            <ac:spMk id="4" creationId="{D16491C9-B4A6-4892-B287-89CF9BCF693F}"/>
          </ac:spMkLst>
        </pc:spChg>
        <pc:spChg chg="mod">
          <ac:chgData name="leanna jenkins" userId="b26ac075bac0f513" providerId="LiveId" clId="{E2453357-A558-48E4-BB82-3C9279B03868}" dt="2020-03-04T18:06:06.689" v="6406" actId="20577"/>
          <ac:spMkLst>
            <pc:docMk/>
            <pc:sldMk cId="4107173064" sldId="257"/>
            <ac:spMk id="5" creationId="{DDDC5A11-C344-4CDB-A1E7-9381A41282C8}"/>
          </ac:spMkLst>
        </pc:spChg>
        <pc:spChg chg="add del">
          <ac:chgData name="leanna jenkins" userId="b26ac075bac0f513" providerId="LiveId" clId="{E2453357-A558-48E4-BB82-3C9279B03868}" dt="2020-03-04T18:05:58.103" v="6393" actId="26606"/>
          <ac:spMkLst>
            <pc:docMk/>
            <pc:sldMk cId="4107173064" sldId="257"/>
            <ac:spMk id="23" creationId="{AFA67CD3-AB4E-4A7A-BEB8-53C445D8C44E}"/>
          </ac:spMkLst>
        </pc:spChg>
        <pc:spChg chg="add del">
          <ac:chgData name="leanna jenkins" userId="b26ac075bac0f513" providerId="LiveId" clId="{E2453357-A558-48E4-BB82-3C9279B03868}" dt="2020-03-04T18:05:58.103" v="6393" actId="26606"/>
          <ac:spMkLst>
            <pc:docMk/>
            <pc:sldMk cId="4107173064" sldId="257"/>
            <ac:spMk id="25" creationId="{339C8D78-A644-462F-B674-F440635E5353}"/>
          </ac:spMkLst>
        </pc:spChg>
        <pc:spChg chg="add del">
          <ac:chgData name="leanna jenkins" userId="b26ac075bac0f513" providerId="LiveId" clId="{E2453357-A558-48E4-BB82-3C9279B03868}" dt="2020-03-04T18:05:14.970" v="6388" actId="26606"/>
          <ac:spMkLst>
            <pc:docMk/>
            <pc:sldMk cId="4107173064" sldId="257"/>
            <ac:spMk id="30" creationId="{F4C0B10B-D2C4-4A54-AFAD-3D27DF88BB37}"/>
          </ac:spMkLst>
        </pc:spChg>
        <pc:spChg chg="add del">
          <ac:chgData name="leanna jenkins" userId="b26ac075bac0f513" providerId="LiveId" clId="{E2453357-A558-48E4-BB82-3C9279B03868}" dt="2020-03-04T18:05:58.056" v="6392" actId="26606"/>
          <ac:spMkLst>
            <pc:docMk/>
            <pc:sldMk cId="4107173064" sldId="257"/>
            <ac:spMk id="34" creationId="{94214E17-97F3-4B04-AAE9-03BA148AE969}"/>
          </ac:spMkLst>
        </pc:spChg>
        <pc:spChg chg="add del">
          <ac:chgData name="leanna jenkins" userId="b26ac075bac0f513" providerId="LiveId" clId="{E2453357-A558-48E4-BB82-3C9279B03868}" dt="2020-03-04T18:05:58.056" v="6392" actId="26606"/>
          <ac:spMkLst>
            <pc:docMk/>
            <pc:sldMk cId="4107173064" sldId="257"/>
            <ac:spMk id="36" creationId="{EC9D92EA-1FC7-47BC-8749-59CAF27E94C9}"/>
          </ac:spMkLst>
        </pc:spChg>
        <pc:spChg chg="add del">
          <ac:chgData name="leanna jenkins" userId="b26ac075bac0f513" providerId="LiveId" clId="{E2453357-A558-48E4-BB82-3C9279B03868}" dt="2020-03-04T18:05:52.600" v="6390" actId="26606"/>
          <ac:spMkLst>
            <pc:docMk/>
            <pc:sldMk cId="4107173064" sldId="257"/>
            <ac:spMk id="39" creationId="{4038CB10-1F5C-4D54-9DF7-12586DE5B007}"/>
          </ac:spMkLst>
        </pc:spChg>
        <pc:spChg chg="add del">
          <ac:chgData name="leanna jenkins" userId="b26ac075bac0f513" providerId="LiveId" clId="{E2453357-A558-48E4-BB82-3C9279B03868}" dt="2020-03-04T18:05:52.600" v="6390" actId="26606"/>
          <ac:spMkLst>
            <pc:docMk/>
            <pc:sldMk cId="4107173064" sldId="257"/>
            <ac:spMk id="40" creationId="{73ED6512-6858-4552-B699-9A97FE9A4EA2}"/>
          </ac:spMkLst>
        </pc:spChg>
        <pc:spChg chg="add del">
          <ac:chgData name="leanna jenkins" userId="b26ac075bac0f513" providerId="LiveId" clId="{E2453357-A558-48E4-BB82-3C9279B03868}" dt="2020-03-04T18:05:58.056" v="6392" actId="26606"/>
          <ac:spMkLst>
            <pc:docMk/>
            <pc:sldMk cId="4107173064" sldId="257"/>
            <ac:spMk id="42" creationId="{C5E1D13B-3A3C-462E-A6FF-A3D5A3881F31}"/>
          </ac:spMkLst>
        </pc:spChg>
        <pc:spChg chg="add del">
          <ac:chgData name="leanna jenkins" userId="b26ac075bac0f513" providerId="LiveId" clId="{E2453357-A558-48E4-BB82-3C9279B03868}" dt="2020-03-04T18:05:58.056" v="6392" actId="26606"/>
          <ac:spMkLst>
            <pc:docMk/>
            <pc:sldMk cId="4107173064" sldId="257"/>
            <ac:spMk id="43" creationId="{B82AB0A7-5ADB-43AA-A85D-9EB9D8BC09DC}"/>
          </ac:spMkLst>
        </pc:spChg>
        <pc:spChg chg="add">
          <ac:chgData name="leanna jenkins" userId="b26ac075bac0f513" providerId="LiveId" clId="{E2453357-A558-48E4-BB82-3C9279B03868}" dt="2020-03-04T18:05:58.103" v="6393" actId="26606"/>
          <ac:spMkLst>
            <pc:docMk/>
            <pc:sldMk cId="4107173064" sldId="257"/>
            <ac:spMk id="45" creationId="{36D30126-6314-4A93-B27E-5C66CF781924}"/>
          </ac:spMkLst>
        </pc:spChg>
        <pc:spChg chg="add">
          <ac:chgData name="leanna jenkins" userId="b26ac075bac0f513" providerId="LiveId" clId="{E2453357-A558-48E4-BB82-3C9279B03868}" dt="2020-03-04T18:05:58.103" v="6393" actId="26606"/>
          <ac:spMkLst>
            <pc:docMk/>
            <pc:sldMk cId="4107173064" sldId="257"/>
            <ac:spMk id="46" creationId="{4038CB10-1F5C-4D54-9DF7-12586DE5B007}"/>
          </ac:spMkLst>
        </pc:spChg>
        <pc:spChg chg="add">
          <ac:chgData name="leanna jenkins" userId="b26ac075bac0f513" providerId="LiveId" clId="{E2453357-A558-48E4-BB82-3C9279B03868}" dt="2020-03-04T18:05:58.103" v="6393" actId="26606"/>
          <ac:spMkLst>
            <pc:docMk/>
            <pc:sldMk cId="4107173064" sldId="257"/>
            <ac:spMk id="47" creationId="{73ED6512-6858-4552-B699-9A97FE9A4EA2}"/>
          </ac:spMkLst>
        </pc:spChg>
        <pc:grpChg chg="add del">
          <ac:chgData name="leanna jenkins" userId="b26ac075bac0f513" providerId="LiveId" clId="{E2453357-A558-48E4-BB82-3C9279B03868}" dt="2020-03-04T18:05:14.970" v="6388" actId="26606"/>
          <ac:grpSpMkLst>
            <pc:docMk/>
            <pc:sldMk cId="4107173064" sldId="257"/>
            <ac:grpSpMk id="32" creationId="{B6BADB90-C74B-40D6-86DC-503F65FCE8DC}"/>
          </ac:grpSpMkLst>
        </pc:grpChg>
        <pc:picChg chg="mod ord">
          <ac:chgData name="leanna jenkins" userId="b26ac075bac0f513" providerId="LiveId" clId="{E2453357-A558-48E4-BB82-3C9279B03868}" dt="2020-03-04T18:05:58.103" v="6393" actId="26606"/>
          <ac:picMkLst>
            <pc:docMk/>
            <pc:sldMk cId="4107173064" sldId="257"/>
            <ac:picMk id="6" creationId="{D6BC0547-5D69-487D-8104-F1DBCB3933D1}"/>
          </ac:picMkLst>
        </pc:picChg>
        <pc:picChg chg="add del">
          <ac:chgData name="leanna jenkins" userId="b26ac075bac0f513" providerId="LiveId" clId="{E2453357-A558-48E4-BB82-3C9279B03868}" dt="2020-03-04T18:05:58.103" v="6393" actId="26606"/>
          <ac:picMkLst>
            <pc:docMk/>
            <pc:sldMk cId="4107173064" sldId="257"/>
            <ac:picMk id="24" creationId="{07CF545F-9C2E-4446-97CD-AD92990C2B68}"/>
          </ac:picMkLst>
        </pc:picChg>
      </pc:sldChg>
      <pc:sldChg chg="delSp modSp del mod">
        <pc:chgData name="leanna jenkins" userId="b26ac075bac0f513" providerId="LiveId" clId="{E2453357-A558-48E4-BB82-3C9279B03868}" dt="2020-02-26T16:00:09.474" v="3448" actId="47"/>
        <pc:sldMkLst>
          <pc:docMk/>
          <pc:sldMk cId="785914716" sldId="258"/>
        </pc:sldMkLst>
        <pc:spChg chg="mod">
          <ac:chgData name="leanna jenkins" userId="b26ac075bac0f513" providerId="LiveId" clId="{E2453357-A558-48E4-BB82-3C9279B03868}" dt="2020-02-26T16:00:06.186" v="3447" actId="20577"/>
          <ac:spMkLst>
            <pc:docMk/>
            <pc:sldMk cId="785914716" sldId="258"/>
            <ac:spMk id="3" creationId="{AA7DCE8A-0C64-49DC-96A5-C05C349CDACB}"/>
          </ac:spMkLst>
        </pc:spChg>
        <pc:picChg chg="del">
          <ac:chgData name="leanna jenkins" userId="b26ac075bac0f513" providerId="LiveId" clId="{E2453357-A558-48E4-BB82-3C9279B03868}" dt="2020-02-26T16:00:03.418" v="3446" actId="478"/>
          <ac:picMkLst>
            <pc:docMk/>
            <pc:sldMk cId="785914716" sldId="258"/>
            <ac:picMk id="4" creationId="{23868FC2-F4C6-4AEC-AD6B-637334965188}"/>
          </ac:picMkLst>
        </pc:picChg>
      </pc:sldChg>
      <pc:sldChg chg="addSp delSp modSp mod ord setBg">
        <pc:chgData name="leanna jenkins" userId="b26ac075bac0f513" providerId="LiveId" clId="{E2453357-A558-48E4-BB82-3C9279B03868}" dt="2020-03-04T18:07:09.765" v="6408" actId="26606"/>
        <pc:sldMkLst>
          <pc:docMk/>
          <pc:sldMk cId="2370888093" sldId="259"/>
        </pc:sldMkLst>
        <pc:spChg chg="mod">
          <ac:chgData name="leanna jenkins" userId="b26ac075bac0f513" providerId="LiveId" clId="{E2453357-A558-48E4-BB82-3C9279B03868}" dt="2020-03-04T18:07:09.765" v="6408" actId="26606"/>
          <ac:spMkLst>
            <pc:docMk/>
            <pc:sldMk cId="2370888093" sldId="259"/>
            <ac:spMk id="2" creationId="{E67910E5-F33B-4009-B8DA-D70404D6F1FF}"/>
          </ac:spMkLst>
        </pc:spChg>
        <pc:spChg chg="mod">
          <ac:chgData name="leanna jenkins" userId="b26ac075bac0f513" providerId="LiveId" clId="{E2453357-A558-48E4-BB82-3C9279B03868}" dt="2020-03-04T18:07:09.765" v="6408" actId="26606"/>
          <ac:spMkLst>
            <pc:docMk/>
            <pc:sldMk cId="2370888093" sldId="259"/>
            <ac:spMk id="3" creationId="{42C2FE96-964A-40B9-814E-F8D785CC1BD3}"/>
          </ac:spMkLst>
        </pc:spChg>
        <pc:spChg chg="add del">
          <ac:chgData name="leanna jenkins" userId="b26ac075bac0f513" providerId="LiveId" clId="{E2453357-A558-48E4-BB82-3C9279B03868}" dt="2020-02-18T13:54:06.245" v="919" actId="26606"/>
          <ac:spMkLst>
            <pc:docMk/>
            <pc:sldMk cId="2370888093" sldId="259"/>
            <ac:spMk id="8" creationId="{8D70B121-56F4-4848-B38B-182089D909FA}"/>
          </ac:spMkLst>
        </pc:spChg>
        <pc:spChg chg="add del">
          <ac:chgData name="leanna jenkins" userId="b26ac075bac0f513" providerId="LiveId" clId="{E2453357-A558-48E4-BB82-3C9279B03868}" dt="2020-03-04T18:07:09.765" v="6408" actId="26606"/>
          <ac:spMkLst>
            <pc:docMk/>
            <pc:sldMk cId="2370888093" sldId="259"/>
            <ac:spMk id="13" creationId="{3B854194-185D-494D-905C-7C7CB2E30F6E}"/>
          </ac:spMkLst>
        </pc:spChg>
        <pc:spChg chg="add del">
          <ac:chgData name="leanna jenkins" userId="b26ac075bac0f513" providerId="LiveId" clId="{E2453357-A558-48E4-BB82-3C9279B03868}" dt="2020-03-04T18:07:09.765" v="6408" actId="26606"/>
          <ac:spMkLst>
            <pc:docMk/>
            <pc:sldMk cId="2370888093" sldId="259"/>
            <ac:spMk id="14" creationId="{B4F5FA0D-0104-4987-8241-EFF7C85B88DE}"/>
          </ac:spMkLst>
        </pc:spChg>
        <pc:spChg chg="add">
          <ac:chgData name="leanna jenkins" userId="b26ac075bac0f513" providerId="LiveId" clId="{E2453357-A558-48E4-BB82-3C9279B03868}" dt="2020-03-04T18:07:09.765" v="6408" actId="26606"/>
          <ac:spMkLst>
            <pc:docMk/>
            <pc:sldMk cId="2370888093" sldId="259"/>
            <ac:spMk id="19" creationId="{4038CB10-1F5C-4D54-9DF7-12586DE5B007}"/>
          </ac:spMkLst>
        </pc:spChg>
        <pc:spChg chg="add">
          <ac:chgData name="leanna jenkins" userId="b26ac075bac0f513" providerId="LiveId" clId="{E2453357-A558-48E4-BB82-3C9279B03868}" dt="2020-03-04T18:07:09.765" v="6408" actId="26606"/>
          <ac:spMkLst>
            <pc:docMk/>
            <pc:sldMk cId="2370888093" sldId="259"/>
            <ac:spMk id="21" creationId="{73ED6512-6858-4552-B699-9A97FE9A4EA2}"/>
          </ac:spMkLst>
        </pc:spChg>
        <pc:picChg chg="add del">
          <ac:chgData name="leanna jenkins" userId="b26ac075bac0f513" providerId="LiveId" clId="{E2453357-A558-48E4-BB82-3C9279B03868}" dt="2020-03-04T18:07:09.765" v="6408" actId="26606"/>
          <ac:picMkLst>
            <pc:docMk/>
            <pc:sldMk cId="2370888093" sldId="259"/>
            <ac:picMk id="12" creationId="{2897127E-6CEF-446C-BE87-93B7C46E49D1}"/>
          </ac:picMkLst>
        </pc:picChg>
        <pc:cxnChg chg="add del">
          <ac:chgData name="leanna jenkins" userId="b26ac075bac0f513" providerId="LiveId" clId="{E2453357-A558-48E4-BB82-3C9279B03868}" dt="2020-02-18T13:54:06.245" v="919" actId="26606"/>
          <ac:cxnSpMkLst>
            <pc:docMk/>
            <pc:sldMk cId="2370888093" sldId="259"/>
            <ac:cxnSpMk id="10" creationId="{2D72A2C9-F3CA-4216-8BAD-FA4C970C3C4E}"/>
          </ac:cxnSpMkLst>
        </pc:cxnChg>
      </pc:sldChg>
      <pc:sldChg chg="addSp modSp add mod setBg">
        <pc:chgData name="leanna jenkins" userId="b26ac075bac0f513" providerId="LiveId" clId="{E2453357-A558-48E4-BB82-3C9279B03868}" dt="2020-02-18T16:24:20.257" v="1424" actId="5793"/>
        <pc:sldMkLst>
          <pc:docMk/>
          <pc:sldMk cId="3872712671" sldId="260"/>
        </pc:sldMkLst>
        <pc:spChg chg="mod">
          <ac:chgData name="leanna jenkins" userId="b26ac075bac0f513" providerId="LiveId" clId="{E2453357-A558-48E4-BB82-3C9279B03868}" dt="2020-02-18T13:54:17.107" v="921" actId="26606"/>
          <ac:spMkLst>
            <pc:docMk/>
            <pc:sldMk cId="3872712671" sldId="260"/>
            <ac:spMk id="2" creationId="{B5996FC0-FE50-42D1-8262-BF587402CAED}"/>
          </ac:spMkLst>
        </pc:spChg>
        <pc:spChg chg="mod">
          <ac:chgData name="leanna jenkins" userId="b26ac075bac0f513" providerId="LiveId" clId="{E2453357-A558-48E4-BB82-3C9279B03868}" dt="2020-02-18T16:24:20.257" v="1424" actId="5793"/>
          <ac:spMkLst>
            <pc:docMk/>
            <pc:sldMk cId="3872712671" sldId="260"/>
            <ac:spMk id="3" creationId="{865E1DF6-377B-4F92-B2C8-B2C4A36E8425}"/>
          </ac:spMkLst>
        </pc:spChg>
        <pc:spChg chg="add">
          <ac:chgData name="leanna jenkins" userId="b26ac075bac0f513" providerId="LiveId" clId="{E2453357-A558-48E4-BB82-3C9279B03868}" dt="2020-02-18T13:54:17.107" v="921" actId="26606"/>
          <ac:spMkLst>
            <pc:docMk/>
            <pc:sldMk cId="3872712671" sldId="260"/>
            <ac:spMk id="8" creationId="{4351DFE5-F63D-4BE0-BDA9-E3EB88F01AA5}"/>
          </ac:spMkLst>
        </pc:spChg>
        <pc:picChg chg="add">
          <ac:chgData name="leanna jenkins" userId="b26ac075bac0f513" providerId="LiveId" clId="{E2453357-A558-48E4-BB82-3C9279B03868}" dt="2020-02-18T13:54:17.107" v="921" actId="26606"/>
          <ac:picMkLst>
            <pc:docMk/>
            <pc:sldMk cId="3872712671" sldId="260"/>
            <ac:picMk id="10" creationId="{3AA16612-ACD2-4A16-8F2B-4514FD6BF28F}"/>
          </ac:picMkLst>
        </pc:picChg>
      </pc:sldChg>
      <pc:sldChg chg="addSp delSp modSp add mod setBg setClrOvrMap delDesignElem chgLayout">
        <pc:chgData name="leanna jenkins" userId="b26ac075bac0f513" providerId="LiveId" clId="{E2453357-A558-48E4-BB82-3C9279B03868}" dt="2020-03-04T18:04:33.250" v="6386" actId="20577"/>
        <pc:sldMkLst>
          <pc:docMk/>
          <pc:sldMk cId="3984225311" sldId="261"/>
        </pc:sldMkLst>
        <pc:spChg chg="mod ord">
          <ac:chgData name="leanna jenkins" userId="b26ac075bac0f513" providerId="LiveId" clId="{E2453357-A558-48E4-BB82-3C9279B03868}" dt="2020-03-04T18:04:24.238" v="6378" actId="26606"/>
          <ac:spMkLst>
            <pc:docMk/>
            <pc:sldMk cId="3984225311" sldId="261"/>
            <ac:spMk id="2" creationId="{55277287-3C98-4464-9EF2-1E365BA5EA5B}"/>
          </ac:spMkLst>
        </pc:spChg>
        <pc:spChg chg="mod ord">
          <ac:chgData name="leanna jenkins" userId="b26ac075bac0f513" providerId="LiveId" clId="{E2453357-A558-48E4-BB82-3C9279B03868}" dt="2020-03-04T18:04:24.238" v="6378" actId="26606"/>
          <ac:spMkLst>
            <pc:docMk/>
            <pc:sldMk cId="3984225311" sldId="261"/>
            <ac:spMk id="3" creationId="{523EE53F-67BC-4A81-A6B4-2945B0D17C60}"/>
          </ac:spMkLst>
        </pc:spChg>
        <pc:spChg chg="add mod ord">
          <ac:chgData name="leanna jenkins" userId="b26ac075bac0f513" providerId="LiveId" clId="{E2453357-A558-48E4-BB82-3C9279B03868}" dt="2020-03-04T18:04:33.250" v="6386" actId="20577"/>
          <ac:spMkLst>
            <pc:docMk/>
            <pc:sldMk cId="3984225311" sldId="261"/>
            <ac:spMk id="4" creationId="{6B42530B-C7EB-4987-954C-00D3780D406C}"/>
          </ac:spMkLst>
        </pc:spChg>
        <pc:spChg chg="add del">
          <ac:chgData name="leanna jenkins" userId="b26ac075bac0f513" providerId="LiveId" clId="{E2453357-A558-48E4-BB82-3C9279B03868}" dt="2020-03-04T18:01:18.307" v="6315" actId="26606"/>
          <ac:spMkLst>
            <pc:docMk/>
            <pc:sldMk cId="3984225311" sldId="261"/>
            <ac:spMk id="8" creationId="{3B854194-185D-494D-905C-7C7CB2E30F6E}"/>
          </ac:spMkLst>
        </pc:spChg>
        <pc:spChg chg="add">
          <ac:chgData name="leanna jenkins" userId="b26ac075bac0f513" providerId="LiveId" clId="{E2453357-A558-48E4-BB82-3C9279B03868}" dt="2020-03-04T18:04:24.238" v="6378" actId="26606"/>
          <ac:spMkLst>
            <pc:docMk/>
            <pc:sldMk cId="3984225311" sldId="261"/>
            <ac:spMk id="9" creationId="{2A6B319F-86FE-4754-878E-06F0804D882B}"/>
          </ac:spMkLst>
        </pc:spChg>
        <pc:spChg chg="add del">
          <ac:chgData name="leanna jenkins" userId="b26ac075bac0f513" providerId="LiveId" clId="{E2453357-A558-48E4-BB82-3C9279B03868}" dt="2020-03-04T18:01:18.307" v="6315" actId="26606"/>
          <ac:spMkLst>
            <pc:docMk/>
            <pc:sldMk cId="3984225311" sldId="261"/>
            <ac:spMk id="10" creationId="{B4F5FA0D-0104-4987-8241-EFF7C85B88DE}"/>
          </ac:spMkLst>
        </pc:spChg>
        <pc:spChg chg="add">
          <ac:chgData name="leanna jenkins" userId="b26ac075bac0f513" providerId="LiveId" clId="{E2453357-A558-48E4-BB82-3C9279B03868}" dt="2020-03-04T18:04:24.238" v="6378" actId="26606"/>
          <ac:spMkLst>
            <pc:docMk/>
            <pc:sldMk cId="3984225311" sldId="261"/>
            <ac:spMk id="11" creationId="{DCF7D1B5-3477-499F-ACC5-2C8B07F4EDB3}"/>
          </ac:spMkLst>
        </pc:spChg>
        <pc:spChg chg="add del">
          <ac:chgData name="leanna jenkins" userId="b26ac075bac0f513" providerId="LiveId" clId="{E2453357-A558-48E4-BB82-3C9279B03868}" dt="2020-03-04T18:01:25.922" v="6316" actId="700"/>
          <ac:spMkLst>
            <pc:docMk/>
            <pc:sldMk cId="3984225311" sldId="261"/>
            <ac:spMk id="17" creationId="{A2ED9029-64A6-4BAE-BA25-DC2A13D43EDE}"/>
          </ac:spMkLst>
        </pc:spChg>
        <pc:spChg chg="add del">
          <ac:chgData name="leanna jenkins" userId="b26ac075bac0f513" providerId="LiveId" clId="{E2453357-A558-48E4-BB82-3C9279B03868}" dt="2020-03-04T18:01:25.922" v="6316" actId="700"/>
          <ac:spMkLst>
            <pc:docMk/>
            <pc:sldMk cId="3984225311" sldId="261"/>
            <ac:spMk id="19" creationId="{DAFABACF-DDBE-415C-8EE1-F7DD68C632C6}"/>
          </ac:spMkLst>
        </pc:spChg>
        <pc:spChg chg="add del">
          <ac:chgData name="leanna jenkins" userId="b26ac075bac0f513" providerId="LiveId" clId="{E2453357-A558-48E4-BB82-3C9279B03868}" dt="2020-03-04T18:01:25.922" v="6316" actId="700"/>
          <ac:spMkLst>
            <pc:docMk/>
            <pc:sldMk cId="3984225311" sldId="261"/>
            <ac:spMk id="21" creationId="{41E17A99-1553-4633-ADFB-5CCDCF801D13}"/>
          </ac:spMkLst>
        </pc:spChg>
        <pc:picChg chg="add del">
          <ac:chgData name="leanna jenkins" userId="b26ac075bac0f513" providerId="LiveId" clId="{E2453357-A558-48E4-BB82-3C9279B03868}" dt="2020-03-04T18:01:18.307" v="6315" actId="26606"/>
          <ac:picMkLst>
            <pc:docMk/>
            <pc:sldMk cId="3984225311" sldId="261"/>
            <ac:picMk id="12" creationId="{2897127E-6CEF-446C-BE87-93B7C46E49D1}"/>
          </ac:picMkLst>
        </pc:picChg>
      </pc:sldChg>
      <pc:sldChg chg="addSp modSp add del mod setBg">
        <pc:chgData name="leanna jenkins" userId="b26ac075bac0f513" providerId="LiveId" clId="{E2453357-A558-48E4-BB82-3C9279B03868}" dt="2020-02-26T16:01:23.715" v="3467" actId="47"/>
        <pc:sldMkLst>
          <pc:docMk/>
          <pc:sldMk cId="3498531460" sldId="262"/>
        </pc:sldMkLst>
        <pc:spChg chg="mod">
          <ac:chgData name="leanna jenkins" userId="b26ac075bac0f513" providerId="LiveId" clId="{E2453357-A558-48E4-BB82-3C9279B03868}" dt="2020-02-18T14:02:30.152" v="1158" actId="26606"/>
          <ac:spMkLst>
            <pc:docMk/>
            <pc:sldMk cId="3498531460" sldId="262"/>
            <ac:spMk id="2" creationId="{17C96E59-16CD-4E87-A8E7-65A605BF59D9}"/>
          </ac:spMkLst>
        </pc:spChg>
        <pc:spChg chg="mod">
          <ac:chgData name="leanna jenkins" userId="b26ac075bac0f513" providerId="LiveId" clId="{E2453357-A558-48E4-BB82-3C9279B03868}" dt="2020-02-18T16:38:20.945" v="1537" actId="5793"/>
          <ac:spMkLst>
            <pc:docMk/>
            <pc:sldMk cId="3498531460" sldId="262"/>
            <ac:spMk id="3" creationId="{30DE117D-2DD9-4DEF-8B08-D160E8F28635}"/>
          </ac:spMkLst>
        </pc:spChg>
        <pc:spChg chg="add">
          <ac:chgData name="leanna jenkins" userId="b26ac075bac0f513" providerId="LiveId" clId="{E2453357-A558-48E4-BB82-3C9279B03868}" dt="2020-02-18T14:02:30.152" v="1158" actId="26606"/>
          <ac:spMkLst>
            <pc:docMk/>
            <pc:sldMk cId="3498531460" sldId="262"/>
            <ac:spMk id="8" creationId="{3B854194-185D-494D-905C-7C7CB2E30F6E}"/>
          </ac:spMkLst>
        </pc:spChg>
        <pc:spChg chg="add">
          <ac:chgData name="leanna jenkins" userId="b26ac075bac0f513" providerId="LiveId" clId="{E2453357-A558-48E4-BB82-3C9279B03868}" dt="2020-02-18T14:02:30.152" v="1158" actId="26606"/>
          <ac:spMkLst>
            <pc:docMk/>
            <pc:sldMk cId="3498531460" sldId="262"/>
            <ac:spMk id="10" creationId="{B4F5FA0D-0104-4987-8241-EFF7C85B88DE}"/>
          </ac:spMkLst>
        </pc:spChg>
        <pc:picChg chg="add">
          <ac:chgData name="leanna jenkins" userId="b26ac075bac0f513" providerId="LiveId" clId="{E2453357-A558-48E4-BB82-3C9279B03868}" dt="2020-02-18T14:02:30.152" v="1158" actId="26606"/>
          <ac:picMkLst>
            <pc:docMk/>
            <pc:sldMk cId="3498531460" sldId="262"/>
            <ac:picMk id="12" creationId="{2897127E-6CEF-446C-BE87-93B7C46E49D1}"/>
          </ac:picMkLst>
        </pc:picChg>
      </pc:sldChg>
      <pc:sldChg chg="addSp delSp modSp add del mod setBg modClrScheme delDesignElem chgLayout">
        <pc:chgData name="leanna jenkins" userId="b26ac075bac0f513" providerId="LiveId" clId="{E2453357-A558-48E4-BB82-3C9279B03868}" dt="2020-03-04T17:46:58.263" v="5175" actId="47"/>
        <pc:sldMkLst>
          <pc:docMk/>
          <pc:sldMk cId="3315698524" sldId="263"/>
        </pc:sldMkLst>
        <pc:spChg chg="mod ord">
          <ac:chgData name="leanna jenkins" userId="b26ac075bac0f513" providerId="LiveId" clId="{E2453357-A558-48E4-BB82-3C9279B03868}" dt="2020-03-04T17:45:35.403" v="5073" actId="20577"/>
          <ac:spMkLst>
            <pc:docMk/>
            <pc:sldMk cId="3315698524" sldId="263"/>
            <ac:spMk id="2" creationId="{CDA11F5A-178E-4D67-BA43-5C36C8C3FA7D}"/>
          </ac:spMkLst>
        </pc:spChg>
        <pc:spChg chg="mod ord">
          <ac:chgData name="leanna jenkins" userId="b26ac075bac0f513" providerId="LiveId" clId="{E2453357-A558-48E4-BB82-3C9279B03868}" dt="2020-03-04T17:46:33.098" v="5167" actId="20577"/>
          <ac:spMkLst>
            <pc:docMk/>
            <pc:sldMk cId="3315698524" sldId="263"/>
            <ac:spMk id="3" creationId="{EB0DB498-2321-482F-A2C4-305B6F80D913}"/>
          </ac:spMkLst>
        </pc:spChg>
        <pc:spChg chg="add mod ord">
          <ac:chgData name="leanna jenkins" userId="b26ac075bac0f513" providerId="LiveId" clId="{E2453357-A558-48E4-BB82-3C9279B03868}" dt="2020-03-04T17:45:40.087" v="5083" actId="20577"/>
          <ac:spMkLst>
            <pc:docMk/>
            <pc:sldMk cId="3315698524" sldId="263"/>
            <ac:spMk id="4" creationId="{8D2D1AB0-3F54-4626-88E1-B6BDE4E1EAF6}"/>
          </ac:spMkLst>
        </pc:spChg>
        <pc:spChg chg="add del">
          <ac:chgData name="leanna jenkins" userId="b26ac075bac0f513" providerId="LiveId" clId="{E2453357-A558-48E4-BB82-3C9279B03868}" dt="2020-03-04T17:40:40.479" v="4930" actId="700"/>
          <ac:spMkLst>
            <pc:docMk/>
            <pc:sldMk cId="3315698524" sldId="263"/>
            <ac:spMk id="8" creationId="{3B854194-185D-494D-905C-7C7CB2E30F6E}"/>
          </ac:spMkLst>
        </pc:spChg>
        <pc:spChg chg="add del">
          <ac:chgData name="leanna jenkins" userId="b26ac075bac0f513" providerId="LiveId" clId="{E2453357-A558-48E4-BB82-3C9279B03868}" dt="2020-03-04T17:40:40.479" v="4930" actId="700"/>
          <ac:spMkLst>
            <pc:docMk/>
            <pc:sldMk cId="3315698524" sldId="263"/>
            <ac:spMk id="10" creationId="{B4F5FA0D-0104-4987-8241-EFF7C85B88DE}"/>
          </ac:spMkLst>
        </pc:spChg>
        <pc:picChg chg="add del">
          <ac:chgData name="leanna jenkins" userId="b26ac075bac0f513" providerId="LiveId" clId="{E2453357-A558-48E4-BB82-3C9279B03868}" dt="2020-03-04T17:40:40.479" v="4930" actId="700"/>
          <ac:picMkLst>
            <pc:docMk/>
            <pc:sldMk cId="3315698524" sldId="263"/>
            <ac:picMk id="12" creationId="{2897127E-6CEF-446C-BE87-93B7C46E49D1}"/>
          </ac:picMkLst>
        </pc:picChg>
      </pc:sldChg>
      <pc:sldChg chg="addSp delSp modSp add del mod setBg chgLayout">
        <pc:chgData name="leanna jenkins" userId="b26ac075bac0f513" providerId="LiveId" clId="{E2453357-A558-48E4-BB82-3C9279B03868}" dt="2020-02-26T16:05:25.617" v="3863" actId="47"/>
        <pc:sldMkLst>
          <pc:docMk/>
          <pc:sldMk cId="4230232462" sldId="264"/>
        </pc:sldMkLst>
        <pc:spChg chg="del">
          <ac:chgData name="leanna jenkins" userId="b26ac075bac0f513" providerId="LiveId" clId="{E2453357-A558-48E4-BB82-3C9279B03868}" dt="2020-02-19T15:49:17.080" v="2086" actId="700"/>
          <ac:spMkLst>
            <pc:docMk/>
            <pc:sldMk cId="4230232462" sldId="264"/>
            <ac:spMk id="2" creationId="{C02B80FE-5EE3-4F8A-8056-158DCB3B3149}"/>
          </ac:spMkLst>
        </pc:spChg>
        <pc:spChg chg="del">
          <ac:chgData name="leanna jenkins" userId="b26ac075bac0f513" providerId="LiveId" clId="{E2453357-A558-48E4-BB82-3C9279B03868}" dt="2020-02-19T15:49:17.080" v="2086" actId="700"/>
          <ac:spMkLst>
            <pc:docMk/>
            <pc:sldMk cId="4230232462" sldId="264"/>
            <ac:spMk id="3" creationId="{4051F20E-1BDE-47AF-A283-E7AEDFD7C3D4}"/>
          </ac:spMkLst>
        </pc:spChg>
        <pc:spChg chg="add mod ord">
          <ac:chgData name="leanna jenkins" userId="b26ac075bac0f513" providerId="LiveId" clId="{E2453357-A558-48E4-BB82-3C9279B03868}" dt="2020-02-19T15:54:07.812" v="2526" actId="26606"/>
          <ac:spMkLst>
            <pc:docMk/>
            <pc:sldMk cId="4230232462" sldId="264"/>
            <ac:spMk id="4" creationId="{04CD4FA5-C70B-4E3B-AB5D-0AB1ABFC2862}"/>
          </ac:spMkLst>
        </pc:spChg>
        <pc:spChg chg="add mod ord">
          <ac:chgData name="leanna jenkins" userId="b26ac075bac0f513" providerId="LiveId" clId="{E2453357-A558-48E4-BB82-3C9279B03868}" dt="2020-02-19T15:54:07.812" v="2526" actId="26606"/>
          <ac:spMkLst>
            <pc:docMk/>
            <pc:sldMk cId="4230232462" sldId="264"/>
            <ac:spMk id="5" creationId="{63E81E34-F765-461B-B3AC-53466E6B89C8}"/>
          </ac:spMkLst>
        </pc:spChg>
        <pc:spChg chg="add">
          <ac:chgData name="leanna jenkins" userId="b26ac075bac0f513" providerId="LiveId" clId="{E2453357-A558-48E4-BB82-3C9279B03868}" dt="2020-02-19T15:54:07.812" v="2526" actId="26606"/>
          <ac:spMkLst>
            <pc:docMk/>
            <pc:sldMk cId="4230232462" sldId="264"/>
            <ac:spMk id="10" creationId="{3B854194-185D-494D-905C-7C7CB2E30F6E}"/>
          </ac:spMkLst>
        </pc:spChg>
        <pc:spChg chg="add">
          <ac:chgData name="leanna jenkins" userId="b26ac075bac0f513" providerId="LiveId" clId="{E2453357-A558-48E4-BB82-3C9279B03868}" dt="2020-02-19T15:54:07.812" v="2526" actId="26606"/>
          <ac:spMkLst>
            <pc:docMk/>
            <pc:sldMk cId="4230232462" sldId="264"/>
            <ac:spMk id="12" creationId="{B4F5FA0D-0104-4987-8241-EFF7C85B88DE}"/>
          </ac:spMkLst>
        </pc:spChg>
        <pc:picChg chg="add">
          <ac:chgData name="leanna jenkins" userId="b26ac075bac0f513" providerId="LiveId" clId="{E2453357-A558-48E4-BB82-3C9279B03868}" dt="2020-02-19T15:54:07.812" v="2526" actId="26606"/>
          <ac:picMkLst>
            <pc:docMk/>
            <pc:sldMk cId="4230232462" sldId="264"/>
            <ac:picMk id="14" creationId="{2897127E-6CEF-446C-BE87-93B7C46E49D1}"/>
          </ac:picMkLst>
        </pc:picChg>
      </pc:sldChg>
      <pc:sldChg chg="addSp delSp modSp add del mod setBg">
        <pc:chgData name="leanna jenkins" userId="b26ac075bac0f513" providerId="LiveId" clId="{E2453357-A558-48E4-BB82-3C9279B03868}" dt="2020-03-04T18:07:27.164" v="6409" actId="26606"/>
        <pc:sldMkLst>
          <pc:docMk/>
          <pc:sldMk cId="735819234" sldId="265"/>
        </pc:sldMkLst>
        <pc:spChg chg="mod">
          <ac:chgData name="leanna jenkins" userId="b26ac075bac0f513" providerId="LiveId" clId="{E2453357-A558-48E4-BB82-3C9279B03868}" dt="2020-03-04T18:07:27.164" v="6409" actId="26606"/>
          <ac:spMkLst>
            <pc:docMk/>
            <pc:sldMk cId="735819234" sldId="265"/>
            <ac:spMk id="2" creationId="{F7007FD6-020B-4FC7-B4F0-447315EEBBD9}"/>
          </ac:spMkLst>
        </pc:spChg>
        <pc:spChg chg="del mod">
          <ac:chgData name="leanna jenkins" userId="b26ac075bac0f513" providerId="LiveId" clId="{E2453357-A558-48E4-BB82-3C9279B03868}" dt="2020-02-19T19:49:05.855" v="2541" actId="3680"/>
          <ac:spMkLst>
            <pc:docMk/>
            <pc:sldMk cId="735819234" sldId="265"/>
            <ac:spMk id="3" creationId="{261F9145-9111-471D-8639-5FF0BB267375}"/>
          </ac:spMkLst>
        </pc:spChg>
        <pc:spChg chg="add mod">
          <ac:chgData name="leanna jenkins" userId="b26ac075bac0f513" providerId="LiveId" clId="{E2453357-A558-48E4-BB82-3C9279B03868}" dt="2020-03-04T18:07:27.164" v="6409" actId="26606"/>
          <ac:spMkLst>
            <pc:docMk/>
            <pc:sldMk cId="735819234" sldId="265"/>
            <ac:spMk id="3" creationId="{BE7E22F8-89D2-42E6-81AD-110F0B0739AC}"/>
          </ac:spMkLst>
        </pc:spChg>
        <pc:spChg chg="add del">
          <ac:chgData name="leanna jenkins" userId="b26ac075bac0f513" providerId="LiveId" clId="{E2453357-A558-48E4-BB82-3C9279B03868}" dt="2020-03-04T18:07:27.164" v="6409" actId="26606"/>
          <ac:spMkLst>
            <pc:docMk/>
            <pc:sldMk cId="735819234" sldId="265"/>
            <ac:spMk id="8" creationId="{3B854194-185D-494D-905C-7C7CB2E30F6E}"/>
          </ac:spMkLst>
        </pc:spChg>
        <pc:spChg chg="add del">
          <ac:chgData name="leanna jenkins" userId="b26ac075bac0f513" providerId="LiveId" clId="{E2453357-A558-48E4-BB82-3C9279B03868}" dt="2020-03-04T18:07:27.164" v="6409" actId="26606"/>
          <ac:spMkLst>
            <pc:docMk/>
            <pc:sldMk cId="735819234" sldId="265"/>
            <ac:spMk id="10" creationId="{B4F5FA0D-0104-4987-8241-EFF7C85B88DE}"/>
          </ac:spMkLst>
        </pc:spChg>
        <pc:spChg chg="add">
          <ac:chgData name="leanna jenkins" userId="b26ac075bac0f513" providerId="LiveId" clId="{E2453357-A558-48E4-BB82-3C9279B03868}" dt="2020-03-04T18:07:27.164" v="6409" actId="26606"/>
          <ac:spMkLst>
            <pc:docMk/>
            <pc:sldMk cId="735819234" sldId="265"/>
            <ac:spMk id="17" creationId="{36D30126-6314-4A93-B27E-5C66CF781924}"/>
          </ac:spMkLst>
        </pc:spChg>
        <pc:spChg chg="add">
          <ac:chgData name="leanna jenkins" userId="b26ac075bac0f513" providerId="LiveId" clId="{E2453357-A558-48E4-BB82-3C9279B03868}" dt="2020-03-04T18:07:27.164" v="6409" actId="26606"/>
          <ac:spMkLst>
            <pc:docMk/>
            <pc:sldMk cId="735819234" sldId="265"/>
            <ac:spMk id="19" creationId="{4038CB10-1F5C-4D54-9DF7-12586DE5B007}"/>
          </ac:spMkLst>
        </pc:spChg>
        <pc:spChg chg="add">
          <ac:chgData name="leanna jenkins" userId="b26ac075bac0f513" providerId="LiveId" clId="{E2453357-A558-48E4-BB82-3C9279B03868}" dt="2020-03-04T18:07:27.164" v="6409" actId="26606"/>
          <ac:spMkLst>
            <pc:docMk/>
            <pc:sldMk cId="735819234" sldId="265"/>
            <ac:spMk id="21" creationId="{73ED6512-6858-4552-B699-9A97FE9A4EA2}"/>
          </ac:spMkLst>
        </pc:spChg>
        <pc:graphicFrameChg chg="add mod ord modGraphic">
          <ac:chgData name="leanna jenkins" userId="b26ac075bac0f513" providerId="LiveId" clId="{E2453357-A558-48E4-BB82-3C9279B03868}" dt="2020-03-04T18:07:27.164" v="6409" actId="26606"/>
          <ac:graphicFrameMkLst>
            <pc:docMk/>
            <pc:sldMk cId="735819234" sldId="265"/>
            <ac:graphicFrameMk id="4" creationId="{B7138F3B-3B69-4D0D-AC6C-A2FFC4F67A4F}"/>
          </ac:graphicFrameMkLst>
        </pc:graphicFrameChg>
        <pc:picChg chg="add del">
          <ac:chgData name="leanna jenkins" userId="b26ac075bac0f513" providerId="LiveId" clId="{E2453357-A558-48E4-BB82-3C9279B03868}" dt="2020-03-04T18:07:27.164" v="6409" actId="26606"/>
          <ac:picMkLst>
            <pc:docMk/>
            <pc:sldMk cId="735819234" sldId="265"/>
            <ac:picMk id="12" creationId="{2897127E-6CEF-446C-BE87-93B7C46E49D1}"/>
          </ac:picMkLst>
        </pc:picChg>
      </pc:sldChg>
      <pc:sldChg chg="addSp modSp add del mod setBg">
        <pc:chgData name="leanna jenkins" userId="b26ac075bac0f513" providerId="LiveId" clId="{E2453357-A558-48E4-BB82-3C9279B03868}" dt="2020-02-26T16:13:37.085" v="4761" actId="47"/>
        <pc:sldMkLst>
          <pc:docMk/>
          <pc:sldMk cId="129897862" sldId="266"/>
        </pc:sldMkLst>
        <pc:spChg chg="mod">
          <ac:chgData name="leanna jenkins" userId="b26ac075bac0f513" providerId="LiveId" clId="{E2453357-A558-48E4-BB82-3C9279B03868}" dt="2020-02-19T19:57:59.990" v="2931" actId="27636"/>
          <ac:spMkLst>
            <pc:docMk/>
            <pc:sldMk cId="129897862" sldId="266"/>
            <ac:spMk id="2" creationId="{5806A089-9359-44F9-8112-634E67B24FFC}"/>
          </ac:spMkLst>
        </pc:spChg>
        <pc:spChg chg="mod">
          <ac:chgData name="leanna jenkins" userId="b26ac075bac0f513" providerId="LiveId" clId="{E2453357-A558-48E4-BB82-3C9279B03868}" dt="2020-02-19T20:04:16.715" v="3166" actId="20577"/>
          <ac:spMkLst>
            <pc:docMk/>
            <pc:sldMk cId="129897862" sldId="266"/>
            <ac:spMk id="3" creationId="{235D13EB-FF07-44A0-92C3-0695C0EF1965}"/>
          </ac:spMkLst>
        </pc:spChg>
        <pc:spChg chg="add">
          <ac:chgData name="leanna jenkins" userId="b26ac075bac0f513" providerId="LiveId" clId="{E2453357-A558-48E4-BB82-3C9279B03868}" dt="2020-02-19T10:12:50.885" v="1543" actId="26606"/>
          <ac:spMkLst>
            <pc:docMk/>
            <pc:sldMk cId="129897862" sldId="266"/>
            <ac:spMk id="8" creationId="{3B854194-185D-494D-905C-7C7CB2E30F6E}"/>
          </ac:spMkLst>
        </pc:spChg>
        <pc:spChg chg="add">
          <ac:chgData name="leanna jenkins" userId="b26ac075bac0f513" providerId="LiveId" clId="{E2453357-A558-48E4-BB82-3C9279B03868}" dt="2020-02-19T10:12:50.885" v="1543" actId="26606"/>
          <ac:spMkLst>
            <pc:docMk/>
            <pc:sldMk cId="129897862" sldId="266"/>
            <ac:spMk id="10" creationId="{B4F5FA0D-0104-4987-8241-EFF7C85B88DE}"/>
          </ac:spMkLst>
        </pc:spChg>
        <pc:picChg chg="add">
          <ac:chgData name="leanna jenkins" userId="b26ac075bac0f513" providerId="LiveId" clId="{E2453357-A558-48E4-BB82-3C9279B03868}" dt="2020-02-19T10:12:50.885" v="1543" actId="26606"/>
          <ac:picMkLst>
            <pc:docMk/>
            <pc:sldMk cId="129897862" sldId="266"/>
            <ac:picMk id="12" creationId="{2897127E-6CEF-446C-BE87-93B7C46E49D1}"/>
          </ac:picMkLst>
        </pc:picChg>
      </pc:sldChg>
      <pc:sldChg chg="addSp delSp modSp add mod setBg modClrScheme setClrOvrMap chgLayout">
        <pc:chgData name="leanna jenkins" userId="b26ac075bac0f513" providerId="LiveId" clId="{E2453357-A558-48E4-BB82-3C9279B03868}" dt="2020-03-04T18:01:02.062" v="6314" actId="5793"/>
        <pc:sldMkLst>
          <pc:docMk/>
          <pc:sldMk cId="1017483598" sldId="266"/>
        </pc:sldMkLst>
        <pc:spChg chg="del">
          <ac:chgData name="leanna jenkins" userId="b26ac075bac0f513" providerId="LiveId" clId="{E2453357-A558-48E4-BB82-3C9279B03868}" dt="2020-03-04T17:46:40.127" v="5169" actId="6264"/>
          <ac:spMkLst>
            <pc:docMk/>
            <pc:sldMk cId="1017483598" sldId="266"/>
            <ac:spMk id="2" creationId="{34E0CF58-B13E-40C2-84DC-21E70FAFF76D}"/>
          </ac:spMkLst>
        </pc:spChg>
        <pc:spChg chg="del">
          <ac:chgData name="leanna jenkins" userId="b26ac075bac0f513" providerId="LiveId" clId="{E2453357-A558-48E4-BB82-3C9279B03868}" dt="2020-03-04T17:46:40.127" v="5169" actId="6264"/>
          <ac:spMkLst>
            <pc:docMk/>
            <pc:sldMk cId="1017483598" sldId="266"/>
            <ac:spMk id="3" creationId="{0FE9EBC8-E6E7-43F5-AC26-438512009A28}"/>
          </ac:spMkLst>
        </pc:spChg>
        <pc:spChg chg="del">
          <ac:chgData name="leanna jenkins" userId="b26ac075bac0f513" providerId="LiveId" clId="{E2453357-A558-48E4-BB82-3C9279B03868}" dt="2020-03-04T17:46:40.127" v="5169" actId="6264"/>
          <ac:spMkLst>
            <pc:docMk/>
            <pc:sldMk cId="1017483598" sldId="266"/>
            <ac:spMk id="4" creationId="{CD171A44-DDB4-4760-A7BA-973A59EA99D3}"/>
          </ac:spMkLst>
        </pc:spChg>
        <pc:spChg chg="add del mod ord">
          <ac:chgData name="leanna jenkins" userId="b26ac075bac0f513" providerId="LiveId" clId="{E2453357-A558-48E4-BB82-3C9279B03868}" dt="2020-03-04T17:46:42.236" v="5170" actId="6264"/>
          <ac:spMkLst>
            <pc:docMk/>
            <pc:sldMk cId="1017483598" sldId="266"/>
            <ac:spMk id="5" creationId="{11EBDC80-2ED7-41AE-973C-8F135869FF4A}"/>
          </ac:spMkLst>
        </pc:spChg>
        <pc:spChg chg="add del mod ord">
          <ac:chgData name="leanna jenkins" userId="b26ac075bac0f513" providerId="LiveId" clId="{E2453357-A558-48E4-BB82-3C9279B03868}" dt="2020-03-04T17:46:42.236" v="5170" actId="6264"/>
          <ac:spMkLst>
            <pc:docMk/>
            <pc:sldMk cId="1017483598" sldId="266"/>
            <ac:spMk id="6" creationId="{E50A7251-91AC-4A11-9B4D-52C40660DA68}"/>
          </ac:spMkLst>
        </pc:spChg>
        <pc:spChg chg="add del mod ord">
          <ac:chgData name="leanna jenkins" userId="b26ac075bac0f513" providerId="LiveId" clId="{E2453357-A558-48E4-BB82-3C9279B03868}" dt="2020-03-04T17:46:42.236" v="5170" actId="6264"/>
          <ac:spMkLst>
            <pc:docMk/>
            <pc:sldMk cId="1017483598" sldId="266"/>
            <ac:spMk id="7" creationId="{3A11356D-BD41-4C75-A96B-85226619D09E}"/>
          </ac:spMkLst>
        </pc:spChg>
        <pc:spChg chg="add del mod ord">
          <ac:chgData name="leanna jenkins" userId="b26ac075bac0f513" providerId="LiveId" clId="{E2453357-A558-48E4-BB82-3C9279B03868}" dt="2020-03-04T17:46:43.142" v="5171" actId="6264"/>
          <ac:spMkLst>
            <pc:docMk/>
            <pc:sldMk cId="1017483598" sldId="266"/>
            <ac:spMk id="8" creationId="{E0E319FD-9E05-44D0-8D18-547BE0C80341}"/>
          </ac:spMkLst>
        </pc:spChg>
        <pc:spChg chg="add del mod ord">
          <ac:chgData name="leanna jenkins" userId="b26ac075bac0f513" providerId="LiveId" clId="{E2453357-A558-48E4-BB82-3C9279B03868}" dt="2020-03-04T17:46:43.142" v="5171" actId="6264"/>
          <ac:spMkLst>
            <pc:docMk/>
            <pc:sldMk cId="1017483598" sldId="266"/>
            <ac:spMk id="9" creationId="{4B2BE929-617E-445F-AAF4-39808C50576F}"/>
          </ac:spMkLst>
        </pc:spChg>
        <pc:spChg chg="add del mod ord">
          <ac:chgData name="leanna jenkins" userId="b26ac075bac0f513" providerId="LiveId" clId="{E2453357-A558-48E4-BB82-3C9279B03868}" dt="2020-03-04T17:46:43.142" v="5171" actId="6264"/>
          <ac:spMkLst>
            <pc:docMk/>
            <pc:sldMk cId="1017483598" sldId="266"/>
            <ac:spMk id="10" creationId="{13D3CB0D-9CEA-4C69-BB07-7C41284FD3A9}"/>
          </ac:spMkLst>
        </pc:spChg>
        <pc:spChg chg="add del mod ord">
          <ac:chgData name="leanna jenkins" userId="b26ac075bac0f513" providerId="LiveId" clId="{E2453357-A558-48E4-BB82-3C9279B03868}" dt="2020-03-04T17:46:46.474" v="5172" actId="700"/>
          <ac:spMkLst>
            <pc:docMk/>
            <pc:sldMk cId="1017483598" sldId="266"/>
            <ac:spMk id="11" creationId="{4CC128A0-E2DA-4DAD-90F8-95021C0B88DC}"/>
          </ac:spMkLst>
        </pc:spChg>
        <pc:spChg chg="add del mod ord">
          <ac:chgData name="leanna jenkins" userId="b26ac075bac0f513" providerId="LiveId" clId="{E2453357-A558-48E4-BB82-3C9279B03868}" dt="2020-03-04T17:46:46.474" v="5172" actId="700"/>
          <ac:spMkLst>
            <pc:docMk/>
            <pc:sldMk cId="1017483598" sldId="266"/>
            <ac:spMk id="12" creationId="{24333474-8FF9-4A4C-85A0-D3FA108B0E64}"/>
          </ac:spMkLst>
        </pc:spChg>
        <pc:spChg chg="add del mod ord">
          <ac:chgData name="leanna jenkins" userId="b26ac075bac0f513" providerId="LiveId" clId="{E2453357-A558-48E4-BB82-3C9279B03868}" dt="2020-03-04T17:46:46.474" v="5172" actId="700"/>
          <ac:spMkLst>
            <pc:docMk/>
            <pc:sldMk cId="1017483598" sldId="266"/>
            <ac:spMk id="13" creationId="{0C3CFC72-985E-4AAE-8394-95901C9466FB}"/>
          </ac:spMkLst>
        </pc:spChg>
        <pc:spChg chg="add mod ord">
          <ac:chgData name="leanna jenkins" userId="b26ac075bac0f513" providerId="LiveId" clId="{E2453357-A558-48E4-BB82-3C9279B03868}" dt="2020-03-04T18:00:29.786" v="6313" actId="26606"/>
          <ac:spMkLst>
            <pc:docMk/>
            <pc:sldMk cId="1017483598" sldId="266"/>
            <ac:spMk id="14" creationId="{5729D681-9BEC-4224-8117-BC334F0BE336}"/>
          </ac:spMkLst>
        </pc:spChg>
        <pc:spChg chg="add mod ord">
          <ac:chgData name="leanna jenkins" userId="b26ac075bac0f513" providerId="LiveId" clId="{E2453357-A558-48E4-BB82-3C9279B03868}" dt="2020-03-04T18:00:29.786" v="6313" actId="26606"/>
          <ac:spMkLst>
            <pc:docMk/>
            <pc:sldMk cId="1017483598" sldId="266"/>
            <ac:spMk id="15" creationId="{2632E065-8596-4FD9-8A01-2473524F6BB1}"/>
          </ac:spMkLst>
        </pc:spChg>
        <pc:spChg chg="add mod ord">
          <ac:chgData name="leanna jenkins" userId="b26ac075bac0f513" providerId="LiveId" clId="{E2453357-A558-48E4-BB82-3C9279B03868}" dt="2020-03-04T18:01:02.062" v="6314" actId="5793"/>
          <ac:spMkLst>
            <pc:docMk/>
            <pc:sldMk cId="1017483598" sldId="266"/>
            <ac:spMk id="16" creationId="{D971B66C-6675-4510-9E2F-7A1A1A38072D}"/>
          </ac:spMkLst>
        </pc:spChg>
        <pc:spChg chg="add del">
          <ac:chgData name="leanna jenkins" userId="b26ac075bac0f513" providerId="LiveId" clId="{E2453357-A558-48E4-BB82-3C9279B03868}" dt="2020-03-04T18:00:27.510" v="6310" actId="26606"/>
          <ac:spMkLst>
            <pc:docMk/>
            <pc:sldMk cId="1017483598" sldId="266"/>
            <ac:spMk id="21" creationId="{2A6B319F-86FE-4754-878E-06F0804D882B}"/>
          </ac:spMkLst>
        </pc:spChg>
        <pc:spChg chg="add del">
          <ac:chgData name="leanna jenkins" userId="b26ac075bac0f513" providerId="LiveId" clId="{E2453357-A558-48E4-BB82-3C9279B03868}" dt="2020-03-04T18:00:27.510" v="6310" actId="26606"/>
          <ac:spMkLst>
            <pc:docMk/>
            <pc:sldMk cId="1017483598" sldId="266"/>
            <ac:spMk id="23" creationId="{DCF7D1B5-3477-499F-ACC5-2C8B07F4EDB3}"/>
          </ac:spMkLst>
        </pc:spChg>
        <pc:spChg chg="add del">
          <ac:chgData name="leanna jenkins" userId="b26ac075bac0f513" providerId="LiveId" clId="{E2453357-A558-48E4-BB82-3C9279B03868}" dt="2020-03-04T18:00:29.735" v="6312" actId="26606"/>
          <ac:spMkLst>
            <pc:docMk/>
            <pc:sldMk cId="1017483598" sldId="266"/>
            <ac:spMk id="25" creationId="{8CA06CD6-90CA-4C45-856C-6771339E1E22}"/>
          </ac:spMkLst>
        </pc:spChg>
        <pc:spChg chg="add">
          <ac:chgData name="leanna jenkins" userId="b26ac075bac0f513" providerId="LiveId" clId="{E2453357-A558-48E4-BB82-3C9279B03868}" dt="2020-03-04T18:00:29.786" v="6313" actId="26606"/>
          <ac:spMkLst>
            <pc:docMk/>
            <pc:sldMk cId="1017483598" sldId="266"/>
            <ac:spMk id="28" creationId="{2A6B319F-86FE-4754-878E-06F0804D882B}"/>
          </ac:spMkLst>
        </pc:spChg>
        <pc:spChg chg="add">
          <ac:chgData name="leanna jenkins" userId="b26ac075bac0f513" providerId="LiveId" clId="{E2453357-A558-48E4-BB82-3C9279B03868}" dt="2020-03-04T18:00:29.786" v="6313" actId="26606"/>
          <ac:spMkLst>
            <pc:docMk/>
            <pc:sldMk cId="1017483598" sldId="266"/>
            <ac:spMk id="29" creationId="{DCF7D1B5-3477-499F-ACC5-2C8B07F4EDB3}"/>
          </ac:spMkLst>
        </pc:spChg>
        <pc:cxnChg chg="add del">
          <ac:chgData name="leanna jenkins" userId="b26ac075bac0f513" providerId="LiveId" clId="{E2453357-A558-48E4-BB82-3C9279B03868}" dt="2020-03-04T18:00:29.735" v="6312" actId="26606"/>
          <ac:cxnSpMkLst>
            <pc:docMk/>
            <pc:sldMk cId="1017483598" sldId="266"/>
            <ac:cxnSpMk id="26" creationId="{5021601D-2758-4B15-A31C-FDA184C51B3A}"/>
          </ac:cxnSpMkLst>
        </pc:cxnChg>
      </pc:sldChg>
      <pc:sldChg chg="add del">
        <pc:chgData name="leanna jenkins" userId="b26ac075bac0f513" providerId="LiveId" clId="{E2453357-A558-48E4-BB82-3C9279B03868}" dt="2020-02-26T16:13:35.662" v="4760" actId="47"/>
        <pc:sldMkLst>
          <pc:docMk/>
          <pc:sldMk cId="4277625646" sldId="267"/>
        </pc:sldMkLst>
      </pc:sldChg>
      <pc:sldChg chg="add del">
        <pc:chgData name="leanna jenkins" userId="b26ac075bac0f513" providerId="LiveId" clId="{E2453357-A558-48E4-BB82-3C9279B03868}" dt="2020-02-26T16:13:33.238" v="4759" actId="47"/>
        <pc:sldMkLst>
          <pc:docMk/>
          <pc:sldMk cId="4234646337" sldId="268"/>
        </pc:sldMkLst>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0-02-17T18:29:00.727" idx="1">
    <p:pos x="10" y="10"/>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9C40B-C311-457C-BB44-DECFBA7779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5B5732-AE16-4C74-A218-DA6BA15E41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27A760-D73C-4AFB-AD3F-AE1068FAF6D1}"/>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5" name="Footer Placeholder 4">
            <a:extLst>
              <a:ext uri="{FF2B5EF4-FFF2-40B4-BE49-F238E27FC236}">
                <a16:creationId xmlns:a16="http://schemas.microsoft.com/office/drawing/2014/main" id="{75881934-6D95-4F60-AE7E-866EF02FFA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A31A3-1CCB-465B-A6D7-A5C25BD0170B}"/>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3757569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DF681-25E4-47D9-8D6C-181915C016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402612-58DA-460C-B114-1D5626950B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B480C9-0453-4F25-A94F-35DBB674AE5B}"/>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5" name="Footer Placeholder 4">
            <a:extLst>
              <a:ext uri="{FF2B5EF4-FFF2-40B4-BE49-F238E27FC236}">
                <a16:creationId xmlns:a16="http://schemas.microsoft.com/office/drawing/2014/main" id="{C0B3466C-9304-4467-91F5-49CADE565F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D45C6D-9F04-46B0-BCF0-9F811DBC270B}"/>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198245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52CBC-E1DB-4786-857F-0738C2E15C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2406D8-1819-431C-AA8C-D13EB27261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7CA674-99DB-44F8-9928-2BE517785275}"/>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5" name="Footer Placeholder 4">
            <a:extLst>
              <a:ext uri="{FF2B5EF4-FFF2-40B4-BE49-F238E27FC236}">
                <a16:creationId xmlns:a16="http://schemas.microsoft.com/office/drawing/2014/main" id="{C9F88B84-153C-4A1E-B873-F5283A7774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1CBAF-1A6C-4DE1-8462-24702D77FCC2}"/>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981721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7EFDF-AD9C-47E1-8A48-67235F22A8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4BF72C-5500-4FF7-81CA-5BD994FB48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53D046-D900-4809-AFA3-2149092276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8F7119-99A6-4B68-A43C-BC3649732DF0}"/>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6" name="Footer Placeholder 5">
            <a:extLst>
              <a:ext uri="{FF2B5EF4-FFF2-40B4-BE49-F238E27FC236}">
                <a16:creationId xmlns:a16="http://schemas.microsoft.com/office/drawing/2014/main" id="{197DB010-7802-4F60-86A1-7077D62798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1DEE4-5B8F-4E89-9B18-FF60130E6420}"/>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1819692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CDC6-7796-49CF-A8E5-6C184E6501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1E7EF7-471D-4B17-B8D3-050B05798F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49CC00-B6E4-46A3-AFEB-263BE45772C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105C82-120C-45CF-AD9C-9BB617A9A7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371549-4D02-41D9-880F-83278C8467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AB7536-A452-483E-8DE3-A85C87EDA4B4}"/>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8" name="Footer Placeholder 7">
            <a:extLst>
              <a:ext uri="{FF2B5EF4-FFF2-40B4-BE49-F238E27FC236}">
                <a16:creationId xmlns:a16="http://schemas.microsoft.com/office/drawing/2014/main" id="{868D5E51-BB59-4833-8665-F7F52B685F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6F07F5-5E1C-45C4-B831-2D62ECD033C3}"/>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4120147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D3E8-4C1E-44A3-A8A0-5539756F4B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3F1275-87AC-4A7E-AE9F-2667C5DA587A}"/>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4" name="Footer Placeholder 3">
            <a:extLst>
              <a:ext uri="{FF2B5EF4-FFF2-40B4-BE49-F238E27FC236}">
                <a16:creationId xmlns:a16="http://schemas.microsoft.com/office/drawing/2014/main" id="{9D5022F9-9456-423E-9E13-B00E4FD956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9A3293B-5514-420F-86C2-E50A7E14FCA5}"/>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3408277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66C004-7B0C-4029-9349-2DFFBCA9C241}"/>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3" name="Footer Placeholder 2">
            <a:extLst>
              <a:ext uri="{FF2B5EF4-FFF2-40B4-BE49-F238E27FC236}">
                <a16:creationId xmlns:a16="http://schemas.microsoft.com/office/drawing/2014/main" id="{638C2C9B-2B7F-4E59-BA9A-D3EC2786E9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6C35C7-821C-41F6-84EF-C4375C041321}"/>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2639217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534F6-C2D1-4419-9F58-C1079BBB41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DFE2C6-BC27-466A-BB59-F3E32FF2D3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FB00BC-DA04-461F-8122-0149E81C8C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04DF82-456B-42DB-BE81-174D7B1885B1}"/>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6" name="Footer Placeholder 5">
            <a:extLst>
              <a:ext uri="{FF2B5EF4-FFF2-40B4-BE49-F238E27FC236}">
                <a16:creationId xmlns:a16="http://schemas.microsoft.com/office/drawing/2014/main" id="{36CA3847-F350-42EB-A71E-C1676C755B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BC57D9-7DB0-4B60-92AA-EA4244E5D915}"/>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1875425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8AA56-B8F6-4174-A623-48AFD3B188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EEAF9E-B752-4204-9F2B-DCA40C4452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B052E9-4E0F-4721-BB03-1491E5510A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BB9FA5-7650-4F85-BE3A-3C19DD7EFC22}"/>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6" name="Footer Placeholder 5">
            <a:extLst>
              <a:ext uri="{FF2B5EF4-FFF2-40B4-BE49-F238E27FC236}">
                <a16:creationId xmlns:a16="http://schemas.microsoft.com/office/drawing/2014/main" id="{38DAC9E2-046B-4310-8CCD-5550D4501B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0B2425-7952-4930-808A-0457F0843603}"/>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2432029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99BD-098E-4A2F-BCE2-D50B829B56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63EBCA-33F2-4174-B620-682A40A366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CA7804-54BB-413C-8F67-29ABFDCF41A3}"/>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5" name="Footer Placeholder 4">
            <a:extLst>
              <a:ext uri="{FF2B5EF4-FFF2-40B4-BE49-F238E27FC236}">
                <a16:creationId xmlns:a16="http://schemas.microsoft.com/office/drawing/2014/main" id="{C461D257-2B87-4A63-AB58-70757B13C1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07E0-F415-464D-A2E5-FCA53EE496BB}"/>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402789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67D17B-1A5F-471C-A6BD-E730C9E7DC6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A61106-E678-4FE6-9AD5-3B166E49DB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0CF4D1-B28B-4438-966E-6C581A4B2A13}"/>
              </a:ext>
            </a:extLst>
          </p:cNvPr>
          <p:cNvSpPr>
            <a:spLocks noGrp="1"/>
          </p:cNvSpPr>
          <p:nvPr>
            <p:ph type="dt" sz="half" idx="10"/>
          </p:nvPr>
        </p:nvSpPr>
        <p:spPr/>
        <p:txBody>
          <a:bodyPr/>
          <a:lstStyle/>
          <a:p>
            <a:fld id="{371C2740-9897-4046-AC27-AC8A825CDE1A}" type="datetimeFigureOut">
              <a:rPr lang="en-GB" smtClean="0"/>
              <a:t>04/03/2020</a:t>
            </a:fld>
            <a:endParaRPr lang="en-GB"/>
          </a:p>
        </p:txBody>
      </p:sp>
      <p:sp>
        <p:nvSpPr>
          <p:cNvPr id="5" name="Footer Placeholder 4">
            <a:extLst>
              <a:ext uri="{FF2B5EF4-FFF2-40B4-BE49-F238E27FC236}">
                <a16:creationId xmlns:a16="http://schemas.microsoft.com/office/drawing/2014/main" id="{1C8D77E9-6B32-432B-B244-483381573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104096-0E7D-4254-9992-A8D2767F3172}"/>
              </a:ext>
            </a:extLst>
          </p:cNvPr>
          <p:cNvSpPr>
            <a:spLocks noGrp="1"/>
          </p:cNvSpPr>
          <p:nvPr>
            <p:ph type="sldNum" sz="quarter" idx="12"/>
          </p:nvPr>
        </p:nvSpPr>
        <p:spPr/>
        <p:txBody>
          <a:bodyPr/>
          <a:lstStyle/>
          <a:p>
            <a:fld id="{47EA7592-BDCF-4DB1-B24D-9160A56872E9}" type="slidenum">
              <a:rPr lang="en-GB" smtClean="0"/>
              <a:t>‹#›</a:t>
            </a:fld>
            <a:endParaRPr lang="en-GB"/>
          </a:p>
        </p:txBody>
      </p:sp>
    </p:spTree>
    <p:extLst>
      <p:ext uri="{BB962C8B-B14F-4D97-AF65-F5344CB8AC3E}">
        <p14:creationId xmlns:p14="http://schemas.microsoft.com/office/powerpoint/2010/main" val="138401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BCEDB6-4DA0-461A-8477-519CC2E161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222583-0E89-4853-86A8-45DDA8FB51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F7BE70-7AFF-4927-8D22-16653188E3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1C2740-9897-4046-AC27-AC8A825CDE1A}" type="datetimeFigureOut">
              <a:rPr lang="en-GB" smtClean="0"/>
              <a:t>04/03/2020</a:t>
            </a:fld>
            <a:endParaRPr lang="en-GB"/>
          </a:p>
        </p:txBody>
      </p:sp>
      <p:sp>
        <p:nvSpPr>
          <p:cNvPr id="5" name="Footer Placeholder 4">
            <a:extLst>
              <a:ext uri="{FF2B5EF4-FFF2-40B4-BE49-F238E27FC236}">
                <a16:creationId xmlns:a16="http://schemas.microsoft.com/office/drawing/2014/main" id="{76EA3C39-BBAC-4037-83B8-5715F22DCB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791BA1-B2B0-4FF2-93F9-53A74A55EB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EA7592-BDCF-4DB1-B24D-9160A56872E9}" type="slidenum">
              <a:rPr lang="en-GB" smtClean="0"/>
              <a:t>‹#›</a:t>
            </a:fld>
            <a:endParaRPr lang="en-GB"/>
          </a:p>
        </p:txBody>
      </p:sp>
    </p:spTree>
    <p:extLst>
      <p:ext uri="{BB962C8B-B14F-4D97-AF65-F5344CB8AC3E}">
        <p14:creationId xmlns:p14="http://schemas.microsoft.com/office/powerpoint/2010/main" val="1607525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1947085-7D52-4DD8-8010-BA81C960EAD1}"/>
              </a:ext>
            </a:extLst>
          </p:cNvPr>
          <p:cNvSpPr>
            <a:spLocks noGrp="1"/>
          </p:cNvSpPr>
          <p:nvPr>
            <p:ph type="ctrTitle"/>
          </p:nvPr>
        </p:nvSpPr>
        <p:spPr>
          <a:xfrm>
            <a:off x="3045368" y="2043663"/>
            <a:ext cx="6105194" cy="2031055"/>
          </a:xfrm>
        </p:spPr>
        <p:txBody>
          <a:bodyPr>
            <a:normAutofit/>
          </a:bodyPr>
          <a:lstStyle/>
          <a:p>
            <a:r>
              <a:rPr lang="en-GB">
                <a:solidFill>
                  <a:srgbClr val="FFFFFF"/>
                </a:solidFill>
              </a:rPr>
              <a:t>ASDA – Quality Management.</a:t>
            </a:r>
          </a:p>
        </p:txBody>
      </p:sp>
      <p:sp>
        <p:nvSpPr>
          <p:cNvPr id="3" name="Subtitle 2">
            <a:extLst>
              <a:ext uri="{FF2B5EF4-FFF2-40B4-BE49-F238E27FC236}">
                <a16:creationId xmlns:a16="http://schemas.microsoft.com/office/drawing/2014/main" id="{6AC3B32A-9FE5-45B4-B9F9-777378626CBA}"/>
              </a:ext>
            </a:extLst>
          </p:cNvPr>
          <p:cNvSpPr>
            <a:spLocks noGrp="1"/>
          </p:cNvSpPr>
          <p:nvPr>
            <p:ph type="subTitle" idx="1"/>
          </p:nvPr>
        </p:nvSpPr>
        <p:spPr>
          <a:xfrm>
            <a:off x="3045368" y="4074718"/>
            <a:ext cx="6105194" cy="682079"/>
          </a:xfrm>
        </p:spPr>
        <p:txBody>
          <a:bodyPr>
            <a:normAutofit/>
          </a:bodyPr>
          <a:lstStyle/>
          <a:p>
            <a:r>
              <a:rPr lang="en-GB">
                <a:solidFill>
                  <a:srgbClr val="FFFFFF"/>
                </a:solidFill>
              </a:rPr>
              <a:t>Leanna Jenkins.</a:t>
            </a:r>
          </a:p>
        </p:txBody>
      </p:sp>
    </p:spTree>
    <p:extLst>
      <p:ext uri="{BB962C8B-B14F-4D97-AF65-F5344CB8AC3E}">
        <p14:creationId xmlns:p14="http://schemas.microsoft.com/office/powerpoint/2010/main" val="3283603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2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vintage photo of a group of people posing for the camera&#10;&#10;Description automatically generated">
            <a:extLst>
              <a:ext uri="{FF2B5EF4-FFF2-40B4-BE49-F238E27FC236}">
                <a16:creationId xmlns:a16="http://schemas.microsoft.com/office/drawing/2014/main" id="{D6BC0547-5D69-487D-8104-F1DBCB3933D1}"/>
              </a:ext>
            </a:extLst>
          </p:cNvPr>
          <p:cNvPicPr>
            <a:picLocks noChangeAspect="1"/>
          </p:cNvPicPr>
          <p:nvPr/>
        </p:nvPicPr>
        <p:blipFill>
          <a:blip r:embed="rId2"/>
          <a:stretch>
            <a:fillRect/>
          </a:stretch>
        </p:blipFill>
        <p:spPr>
          <a:xfrm>
            <a:off x="983626" y="549714"/>
            <a:ext cx="5746145" cy="3646887"/>
          </a:xfrm>
          <a:prstGeom prst="rect">
            <a:avLst/>
          </a:prstGeom>
        </p:spPr>
      </p:pic>
      <p:sp>
        <p:nvSpPr>
          <p:cNvPr id="46" name="Rectangle 3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D16491C9-B4A6-4892-B287-89CF9BCF693F}"/>
              </a:ext>
            </a:extLst>
          </p:cNvPr>
          <p:cNvSpPr>
            <a:spLocks noGrp="1"/>
          </p:cNvSpPr>
          <p:nvPr>
            <p:ph type="title"/>
          </p:nvPr>
        </p:nvSpPr>
        <p:spPr>
          <a:xfrm>
            <a:off x="524256" y="4765963"/>
            <a:ext cx="6594189" cy="1625210"/>
          </a:xfrm>
        </p:spPr>
        <p:txBody>
          <a:bodyPr>
            <a:normAutofit/>
          </a:bodyPr>
          <a:lstStyle/>
          <a:p>
            <a:r>
              <a:rPr lang="en-GB">
                <a:solidFill>
                  <a:srgbClr val="FFFFFF"/>
                </a:solidFill>
              </a:rPr>
              <a:t>Introduction.</a:t>
            </a:r>
          </a:p>
        </p:txBody>
      </p:sp>
      <p:sp>
        <p:nvSpPr>
          <p:cNvPr id="47" name="Rectangle 3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DDDC5A11-C344-4CDB-A1E7-9381A41282C8}"/>
              </a:ext>
            </a:extLst>
          </p:cNvPr>
          <p:cNvSpPr>
            <a:spLocks noGrp="1"/>
          </p:cNvSpPr>
          <p:nvPr>
            <p:ph idx="1"/>
          </p:nvPr>
        </p:nvSpPr>
        <p:spPr>
          <a:xfrm>
            <a:off x="8029319" y="917725"/>
            <a:ext cx="3424739" cy="4852362"/>
          </a:xfrm>
        </p:spPr>
        <p:txBody>
          <a:bodyPr anchor="ctr">
            <a:normAutofit/>
          </a:bodyPr>
          <a:lstStyle/>
          <a:p>
            <a:r>
              <a:rPr lang="en-GB" sz="1700" dirty="0">
                <a:solidFill>
                  <a:srgbClr val="FFFFFF"/>
                </a:solidFill>
              </a:rPr>
              <a:t>The Asquith brothers, Peter and Fred Asquith.</a:t>
            </a:r>
          </a:p>
          <a:p>
            <a:r>
              <a:rPr lang="en-GB" sz="1700" dirty="0">
                <a:solidFill>
                  <a:srgbClr val="FFFFFF"/>
                </a:solidFill>
              </a:rPr>
              <a:t>Worked as Butcher’s.</a:t>
            </a:r>
          </a:p>
          <a:p>
            <a:r>
              <a:rPr lang="en-GB" sz="1700" dirty="0">
                <a:solidFill>
                  <a:srgbClr val="FFFFFF"/>
                </a:solidFill>
              </a:rPr>
              <a:t>Noel Stockdale.</a:t>
            </a:r>
          </a:p>
          <a:p>
            <a:r>
              <a:rPr lang="en-GB" sz="1700" dirty="0">
                <a:solidFill>
                  <a:srgbClr val="FFFFFF"/>
                </a:solidFill>
              </a:rPr>
              <a:t>Associated Dairies.</a:t>
            </a:r>
          </a:p>
          <a:p>
            <a:r>
              <a:rPr lang="en-GB" sz="1700" dirty="0">
                <a:solidFill>
                  <a:srgbClr val="FFFFFF"/>
                </a:solidFill>
              </a:rPr>
              <a:t>1965 ASDA was born.</a:t>
            </a:r>
          </a:p>
          <a:p>
            <a:pPr marL="0" indent="0">
              <a:buNone/>
            </a:pPr>
            <a:r>
              <a:rPr lang="en-GB" sz="1700" dirty="0">
                <a:solidFill>
                  <a:srgbClr val="FFFFFF"/>
                </a:solidFill>
              </a:rPr>
              <a:t>                                        (ASDA, 2018).</a:t>
            </a:r>
          </a:p>
          <a:p>
            <a:pPr marL="0" indent="0">
              <a:buNone/>
            </a:pPr>
            <a:r>
              <a:rPr lang="en-GB" sz="1700" dirty="0">
                <a:solidFill>
                  <a:srgbClr val="FFFFFF"/>
                </a:solidFill>
              </a:rPr>
              <a:t>What does ASDA stand for?</a:t>
            </a:r>
          </a:p>
          <a:p>
            <a:r>
              <a:rPr lang="en-GB" sz="1700" dirty="0">
                <a:solidFill>
                  <a:srgbClr val="FFFFFF"/>
                </a:solidFill>
              </a:rPr>
              <a:t>Associated Dairies?</a:t>
            </a:r>
          </a:p>
          <a:p>
            <a:r>
              <a:rPr lang="en-GB" sz="1700" dirty="0">
                <a:solidFill>
                  <a:srgbClr val="FFFFFF"/>
                </a:solidFill>
              </a:rPr>
              <a:t>Asquith Dairies?</a:t>
            </a:r>
          </a:p>
          <a:p>
            <a:r>
              <a:rPr lang="en-GB" sz="1700" b="1" dirty="0" err="1">
                <a:solidFill>
                  <a:srgbClr val="FFFFFF"/>
                </a:solidFill>
              </a:rPr>
              <a:t>AS</a:t>
            </a:r>
            <a:r>
              <a:rPr lang="en-GB" sz="1700" dirty="0" err="1">
                <a:solidFill>
                  <a:srgbClr val="FFFFFF"/>
                </a:solidFill>
              </a:rPr>
              <a:t>sociated</a:t>
            </a:r>
            <a:r>
              <a:rPr lang="en-GB" sz="1700" dirty="0">
                <a:solidFill>
                  <a:srgbClr val="FFFFFF"/>
                </a:solidFill>
              </a:rPr>
              <a:t> Dairies + </a:t>
            </a:r>
            <a:r>
              <a:rPr lang="en-GB" sz="1700" b="1" dirty="0">
                <a:solidFill>
                  <a:srgbClr val="FFFFFF"/>
                </a:solidFill>
              </a:rPr>
              <a:t>As</a:t>
            </a:r>
            <a:r>
              <a:rPr lang="en-GB" sz="1700" dirty="0">
                <a:solidFill>
                  <a:srgbClr val="FFFFFF"/>
                </a:solidFill>
              </a:rPr>
              <a:t>da = </a:t>
            </a:r>
            <a:r>
              <a:rPr lang="en-GB" sz="1700" b="1" dirty="0">
                <a:solidFill>
                  <a:srgbClr val="FFFFFF"/>
                </a:solidFill>
              </a:rPr>
              <a:t>ASDA </a:t>
            </a:r>
          </a:p>
          <a:p>
            <a:pPr marL="0" indent="0">
              <a:buNone/>
            </a:pPr>
            <a:r>
              <a:rPr lang="en-GB" sz="1700" dirty="0">
                <a:solidFill>
                  <a:srgbClr val="FFFFFF"/>
                </a:solidFill>
              </a:rPr>
              <a:t>                                                       (Waring, 2018).</a:t>
            </a:r>
          </a:p>
        </p:txBody>
      </p:sp>
    </p:spTree>
    <p:extLst>
      <p:ext uri="{BB962C8B-B14F-4D97-AF65-F5344CB8AC3E}">
        <p14:creationId xmlns:p14="http://schemas.microsoft.com/office/powerpoint/2010/main" val="4107173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7910E5-F33B-4009-B8DA-D70404D6F1FF}"/>
              </a:ext>
            </a:extLst>
          </p:cNvPr>
          <p:cNvSpPr>
            <a:spLocks noGrp="1"/>
          </p:cNvSpPr>
          <p:nvPr>
            <p:ph type="title"/>
          </p:nvPr>
        </p:nvSpPr>
        <p:spPr>
          <a:xfrm>
            <a:off x="524256" y="583616"/>
            <a:ext cx="3722141" cy="5520579"/>
          </a:xfrm>
        </p:spPr>
        <p:txBody>
          <a:bodyPr>
            <a:normAutofit/>
          </a:bodyPr>
          <a:lstStyle/>
          <a:p>
            <a:r>
              <a:rPr lang="en-GB">
                <a:solidFill>
                  <a:srgbClr val="FFFFFF"/>
                </a:solidFill>
              </a:rPr>
              <a:t>Statistics…</a:t>
            </a:r>
          </a:p>
        </p:txBody>
      </p:sp>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C2FE96-964A-40B9-814E-F8D785CC1BD3}"/>
              </a:ext>
            </a:extLst>
          </p:cNvPr>
          <p:cNvSpPr>
            <a:spLocks noGrp="1"/>
          </p:cNvSpPr>
          <p:nvPr>
            <p:ph idx="1"/>
          </p:nvPr>
        </p:nvSpPr>
        <p:spPr>
          <a:xfrm>
            <a:off x="4934269" y="583616"/>
            <a:ext cx="6594189" cy="5520579"/>
          </a:xfrm>
        </p:spPr>
        <p:txBody>
          <a:bodyPr anchor="ctr">
            <a:normAutofit/>
          </a:bodyPr>
          <a:lstStyle/>
          <a:p>
            <a:r>
              <a:rPr lang="en-GB">
                <a:solidFill>
                  <a:srgbClr val="FFFFFF"/>
                </a:solidFill>
              </a:rPr>
              <a:t>1999 – Walmart buys ASDA.</a:t>
            </a:r>
          </a:p>
          <a:p>
            <a:r>
              <a:rPr lang="en-GB">
                <a:solidFill>
                  <a:srgbClr val="FFFFFF"/>
                </a:solidFill>
              </a:rPr>
              <a:t>229 UK Stores at that time (Factfile, 2017).</a:t>
            </a:r>
          </a:p>
          <a:p>
            <a:r>
              <a:rPr lang="en-GB">
                <a:solidFill>
                  <a:srgbClr val="FFFFFF"/>
                </a:solidFill>
              </a:rPr>
              <a:t>2019 – 631 uk stores (Stastista, 2019).</a:t>
            </a:r>
          </a:p>
          <a:p>
            <a:r>
              <a:rPr lang="en-GB">
                <a:solidFill>
                  <a:srgbClr val="FFFFFF"/>
                </a:solidFill>
              </a:rPr>
              <a:t>2020 – Asda found as the second cheapest supermarket.</a:t>
            </a:r>
          </a:p>
          <a:p>
            <a:r>
              <a:rPr lang="en-GB">
                <a:solidFill>
                  <a:srgbClr val="FFFFFF"/>
                </a:solidFill>
              </a:rPr>
              <a:t>Average monthly cost £107.65.</a:t>
            </a:r>
          </a:p>
          <a:p>
            <a:r>
              <a:rPr lang="en-GB">
                <a:solidFill>
                  <a:srgbClr val="FFFFFF"/>
                </a:solidFill>
              </a:rPr>
              <a:t>Sainsbury’s top - £107.01, monthly average (Jahshan, 2020).</a:t>
            </a:r>
          </a:p>
          <a:p>
            <a:r>
              <a:rPr lang="en-GB">
                <a:solidFill>
                  <a:srgbClr val="FFFFFF"/>
                </a:solidFill>
              </a:rPr>
              <a:t>7</a:t>
            </a:r>
            <a:r>
              <a:rPr lang="en-GB" baseline="30000">
                <a:solidFill>
                  <a:srgbClr val="FFFFFF"/>
                </a:solidFill>
              </a:rPr>
              <a:t>th</a:t>
            </a:r>
            <a:r>
              <a:rPr lang="en-GB">
                <a:solidFill>
                  <a:srgbClr val="FFFFFF"/>
                </a:solidFill>
              </a:rPr>
              <a:t> popular supermarket in the UK (YouGov, 2018).</a:t>
            </a:r>
          </a:p>
          <a:p>
            <a:endParaRPr lang="en-GB">
              <a:solidFill>
                <a:srgbClr val="FFFFFF"/>
              </a:solidFill>
            </a:endParaRPr>
          </a:p>
        </p:txBody>
      </p:sp>
    </p:spTree>
    <p:extLst>
      <p:ext uri="{BB962C8B-B14F-4D97-AF65-F5344CB8AC3E}">
        <p14:creationId xmlns:p14="http://schemas.microsoft.com/office/powerpoint/2010/main" val="2370888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5996FC0-FE50-42D1-8262-BF587402CAED}"/>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Quality Management Definition.</a:t>
            </a:r>
          </a:p>
        </p:txBody>
      </p:sp>
      <p:sp>
        <p:nvSpPr>
          <p:cNvPr id="3" name="Content Placeholder 2">
            <a:extLst>
              <a:ext uri="{FF2B5EF4-FFF2-40B4-BE49-F238E27FC236}">
                <a16:creationId xmlns:a16="http://schemas.microsoft.com/office/drawing/2014/main" id="{865E1DF6-377B-4F92-B2C8-B2C4A36E8425}"/>
              </a:ext>
            </a:extLst>
          </p:cNvPr>
          <p:cNvSpPr>
            <a:spLocks noGrp="1"/>
          </p:cNvSpPr>
          <p:nvPr>
            <p:ph idx="1"/>
          </p:nvPr>
        </p:nvSpPr>
        <p:spPr>
          <a:xfrm>
            <a:off x="1179226" y="3092970"/>
            <a:ext cx="9833548" cy="2693976"/>
          </a:xfrm>
        </p:spPr>
        <p:txBody>
          <a:bodyPr>
            <a:normAutofit/>
          </a:bodyPr>
          <a:lstStyle/>
          <a:p>
            <a:pPr marL="0" indent="0">
              <a:buNone/>
            </a:pPr>
            <a:r>
              <a:rPr lang="en-GB" sz="2000" dirty="0">
                <a:solidFill>
                  <a:srgbClr val="000000"/>
                </a:solidFill>
              </a:rPr>
              <a:t>‘Quality Management is the act of overseeing all activities and tasks that must be accomplished to maintain a desired level of excellence. This includes the determination of Quality Policy, Creating and Implementing Quality, Planning and Assurance, and Quality Control and Quality Improvement. It is also referred to as Total Quality Management (TQM)’.</a:t>
            </a:r>
          </a:p>
          <a:p>
            <a:pPr marL="0" indent="0">
              <a:buNone/>
            </a:pPr>
            <a:r>
              <a:rPr lang="en-GB" sz="2000" dirty="0">
                <a:solidFill>
                  <a:srgbClr val="000000"/>
                </a:solidFill>
              </a:rPr>
              <a:t>                                                      </a:t>
            </a:r>
          </a:p>
          <a:p>
            <a:endParaRPr lang="en-GB" sz="2000" dirty="0">
              <a:solidFill>
                <a:srgbClr val="000000"/>
              </a:solidFill>
            </a:endParaRPr>
          </a:p>
          <a:p>
            <a:pPr marL="0" indent="0">
              <a:buNone/>
            </a:pPr>
            <a:r>
              <a:rPr lang="en-GB" sz="2000" dirty="0">
                <a:solidFill>
                  <a:srgbClr val="000000"/>
                </a:solidFill>
              </a:rPr>
              <a:t>                                                                                               (Barone, 2019).</a:t>
            </a:r>
          </a:p>
        </p:txBody>
      </p:sp>
    </p:spTree>
    <p:extLst>
      <p:ext uri="{BB962C8B-B14F-4D97-AF65-F5344CB8AC3E}">
        <p14:creationId xmlns:p14="http://schemas.microsoft.com/office/powerpoint/2010/main" val="3872712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77287-3C98-4464-9EF2-1E365BA5EA5B}"/>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Advantages and disadvantages to QM &amp; TQM.</a:t>
            </a:r>
          </a:p>
        </p:txBody>
      </p:sp>
      <p:sp>
        <p:nvSpPr>
          <p:cNvPr id="3" name="Content Placeholder 2">
            <a:extLst>
              <a:ext uri="{FF2B5EF4-FFF2-40B4-BE49-F238E27FC236}">
                <a16:creationId xmlns:a16="http://schemas.microsoft.com/office/drawing/2014/main" id="{523EE53F-67BC-4A81-A6B4-2945B0D17C60}"/>
              </a:ext>
            </a:extLst>
          </p:cNvPr>
          <p:cNvSpPr>
            <a:spLocks noGrp="1"/>
          </p:cNvSpPr>
          <p:nvPr>
            <p:ph sz="half" idx="1"/>
          </p:nvPr>
        </p:nvSpPr>
        <p:spPr>
          <a:xfrm>
            <a:off x="4547698" y="1608667"/>
            <a:ext cx="3421958" cy="4501127"/>
          </a:xfrm>
        </p:spPr>
        <p:txBody>
          <a:bodyPr>
            <a:normAutofit/>
          </a:bodyPr>
          <a:lstStyle/>
          <a:p>
            <a:pPr marL="0" indent="0">
              <a:buNone/>
            </a:pPr>
            <a:r>
              <a:rPr lang="en-GB" sz="2000"/>
              <a:t>Examples for advantages of QM &amp; TQM:</a:t>
            </a:r>
          </a:p>
          <a:p>
            <a:r>
              <a:rPr lang="en-GB" sz="2000"/>
              <a:t>Reduced loss &amp; costs.</a:t>
            </a:r>
          </a:p>
          <a:p>
            <a:r>
              <a:rPr lang="en-GB" sz="2000"/>
              <a:t>Increased profits.</a:t>
            </a:r>
          </a:p>
          <a:p>
            <a:r>
              <a:rPr lang="en-GB" sz="2000"/>
              <a:t>Improve competitiveness.</a:t>
            </a:r>
          </a:p>
          <a:p>
            <a:r>
              <a:rPr lang="en-GB" sz="2000"/>
              <a:t>Gain market around the world.</a:t>
            </a:r>
          </a:p>
          <a:p>
            <a:r>
              <a:rPr lang="en-GB" sz="2000"/>
              <a:t>Increase customer loyalty.</a:t>
            </a:r>
          </a:p>
          <a:p>
            <a:pPr marL="0" indent="0">
              <a:buNone/>
            </a:pPr>
            <a:r>
              <a:rPr lang="en-GB" sz="2000"/>
              <a:t>                            </a:t>
            </a:r>
          </a:p>
        </p:txBody>
      </p:sp>
      <p:sp>
        <p:nvSpPr>
          <p:cNvPr id="4" name="Content Placeholder 3">
            <a:extLst>
              <a:ext uri="{FF2B5EF4-FFF2-40B4-BE49-F238E27FC236}">
                <a16:creationId xmlns:a16="http://schemas.microsoft.com/office/drawing/2014/main" id="{6B42530B-C7EB-4987-954C-00D3780D406C}"/>
              </a:ext>
            </a:extLst>
          </p:cNvPr>
          <p:cNvSpPr>
            <a:spLocks noGrp="1"/>
          </p:cNvSpPr>
          <p:nvPr>
            <p:ph sz="half" idx="2"/>
          </p:nvPr>
        </p:nvSpPr>
        <p:spPr>
          <a:xfrm>
            <a:off x="8289696" y="1608667"/>
            <a:ext cx="3421957" cy="4501127"/>
          </a:xfrm>
        </p:spPr>
        <p:txBody>
          <a:bodyPr>
            <a:normAutofit/>
          </a:bodyPr>
          <a:lstStyle/>
          <a:p>
            <a:pPr marL="0" indent="0">
              <a:buNone/>
            </a:pPr>
            <a:r>
              <a:rPr lang="en-GB" sz="2000" dirty="0"/>
              <a:t>Examples of disadvantages:</a:t>
            </a:r>
          </a:p>
          <a:p>
            <a:r>
              <a:rPr lang="en-GB" sz="2000" dirty="0"/>
              <a:t>There has to be total commitment throughout the company.</a:t>
            </a:r>
          </a:p>
          <a:p>
            <a:r>
              <a:rPr lang="en-GB" sz="2000" dirty="0"/>
              <a:t>All levels of management need to be on board for it to work.</a:t>
            </a:r>
          </a:p>
          <a:p>
            <a:r>
              <a:rPr lang="en-GB" sz="2000" dirty="0"/>
              <a:t>Any lack of commitment will result in failure.</a:t>
            </a:r>
          </a:p>
          <a:p>
            <a:r>
              <a:rPr lang="en-GB" sz="2000" dirty="0"/>
              <a:t>Limited resources.</a:t>
            </a:r>
          </a:p>
          <a:p>
            <a:pPr marL="0" indent="0">
              <a:buNone/>
            </a:pPr>
            <a:r>
              <a:rPr lang="en-GB" sz="2000" dirty="0"/>
              <a:t>             (</a:t>
            </a:r>
            <a:r>
              <a:rPr lang="en-GB" sz="2000" dirty="0" err="1"/>
              <a:t>NIBusiness</a:t>
            </a:r>
            <a:r>
              <a:rPr lang="en-GB" sz="2000" dirty="0"/>
              <a:t> Info, 2020).</a:t>
            </a:r>
          </a:p>
          <a:p>
            <a:endParaRPr lang="en-GB" sz="2000" dirty="0"/>
          </a:p>
        </p:txBody>
      </p:sp>
    </p:spTree>
    <p:extLst>
      <p:ext uri="{BB962C8B-B14F-4D97-AF65-F5344CB8AC3E}">
        <p14:creationId xmlns:p14="http://schemas.microsoft.com/office/powerpoint/2010/main" val="398422531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8" name="Rectangle 20">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9" name="Rectangle 22">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5729D681-9BEC-4224-8117-BC334F0BE336}"/>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ASDA – Benefits and Drawbacks to Quality Management System.</a:t>
            </a:r>
          </a:p>
        </p:txBody>
      </p:sp>
      <p:sp>
        <p:nvSpPr>
          <p:cNvPr id="15" name="Content Placeholder 14">
            <a:extLst>
              <a:ext uri="{FF2B5EF4-FFF2-40B4-BE49-F238E27FC236}">
                <a16:creationId xmlns:a16="http://schemas.microsoft.com/office/drawing/2014/main" id="{2632E065-8596-4FD9-8A01-2473524F6BB1}"/>
              </a:ext>
            </a:extLst>
          </p:cNvPr>
          <p:cNvSpPr>
            <a:spLocks noGrp="1"/>
          </p:cNvSpPr>
          <p:nvPr>
            <p:ph sz="half" idx="1"/>
          </p:nvPr>
        </p:nvSpPr>
        <p:spPr>
          <a:xfrm>
            <a:off x="4547698" y="1608667"/>
            <a:ext cx="3421958" cy="4501127"/>
          </a:xfrm>
        </p:spPr>
        <p:txBody>
          <a:bodyPr>
            <a:normAutofit/>
          </a:bodyPr>
          <a:lstStyle/>
          <a:p>
            <a:pPr marL="0" indent="0">
              <a:buNone/>
            </a:pPr>
            <a:r>
              <a:rPr lang="en-GB" sz="1700"/>
              <a:t>Benefits: </a:t>
            </a:r>
          </a:p>
          <a:p>
            <a:r>
              <a:rPr lang="en-GB" sz="1700"/>
              <a:t>Better monitoring of product quality and performance.</a:t>
            </a:r>
          </a:p>
          <a:p>
            <a:r>
              <a:rPr lang="en-GB" sz="1700"/>
              <a:t>Access to detailed information of large product portfolios.</a:t>
            </a:r>
          </a:p>
          <a:p>
            <a:r>
              <a:rPr lang="en-GB" sz="1700"/>
              <a:t>Provide suppliers with information required for product improvements.</a:t>
            </a:r>
          </a:p>
          <a:p>
            <a:r>
              <a:rPr lang="en-GB" sz="1700"/>
              <a:t>See how products are performing on the market.</a:t>
            </a:r>
          </a:p>
          <a:p>
            <a:r>
              <a:rPr lang="en-GB" sz="1700"/>
              <a:t>Hold all their quality data in one place.</a:t>
            </a:r>
          </a:p>
          <a:p>
            <a:r>
              <a:rPr lang="en-GB" sz="1700"/>
              <a:t>Enhance the customer experience.</a:t>
            </a:r>
          </a:p>
          <a:p>
            <a:pPr marL="0" indent="0">
              <a:buNone/>
            </a:pPr>
            <a:r>
              <a:rPr lang="en-GB" sz="1700"/>
              <a:t>(Lemmon, 2016)</a:t>
            </a:r>
          </a:p>
        </p:txBody>
      </p:sp>
      <p:sp>
        <p:nvSpPr>
          <p:cNvPr id="16" name="Content Placeholder 15">
            <a:extLst>
              <a:ext uri="{FF2B5EF4-FFF2-40B4-BE49-F238E27FC236}">
                <a16:creationId xmlns:a16="http://schemas.microsoft.com/office/drawing/2014/main" id="{D971B66C-6675-4510-9E2F-7A1A1A38072D}"/>
              </a:ext>
            </a:extLst>
          </p:cNvPr>
          <p:cNvSpPr>
            <a:spLocks noGrp="1"/>
          </p:cNvSpPr>
          <p:nvPr>
            <p:ph sz="half" idx="2"/>
          </p:nvPr>
        </p:nvSpPr>
        <p:spPr>
          <a:xfrm>
            <a:off x="8289696" y="1608667"/>
            <a:ext cx="3421957" cy="4501127"/>
          </a:xfrm>
        </p:spPr>
        <p:txBody>
          <a:bodyPr>
            <a:normAutofit/>
          </a:bodyPr>
          <a:lstStyle/>
          <a:p>
            <a:pPr marL="0" indent="0">
              <a:buNone/>
            </a:pPr>
            <a:r>
              <a:rPr lang="en-GB" sz="1900" dirty="0"/>
              <a:t>Drawbacks:</a:t>
            </a:r>
          </a:p>
          <a:p>
            <a:r>
              <a:rPr lang="en-GB" sz="1900" dirty="0"/>
              <a:t>Poor Management.</a:t>
            </a:r>
          </a:p>
          <a:p>
            <a:r>
              <a:rPr lang="en-GB" sz="1900" dirty="0"/>
              <a:t>Managers not committed.</a:t>
            </a:r>
          </a:p>
          <a:p>
            <a:r>
              <a:rPr lang="en-GB" sz="1900" dirty="0"/>
              <a:t>Managers not experienced.</a:t>
            </a:r>
          </a:p>
          <a:p>
            <a:r>
              <a:rPr lang="en-GB" sz="1900" dirty="0"/>
              <a:t>No support for employees.</a:t>
            </a:r>
          </a:p>
          <a:p>
            <a:r>
              <a:rPr lang="en-GB" sz="1900" dirty="0"/>
              <a:t>Bad customer service.</a:t>
            </a:r>
          </a:p>
          <a:p>
            <a:r>
              <a:rPr lang="en-GB" sz="1900" dirty="0"/>
              <a:t>Products poor quality/ sell by dates.</a:t>
            </a:r>
          </a:p>
          <a:p>
            <a:r>
              <a:rPr lang="en-GB" sz="1900" dirty="0"/>
              <a:t>Staff unhelpful. (Indeed, 2020).</a:t>
            </a:r>
          </a:p>
          <a:p>
            <a:r>
              <a:rPr lang="en-GB" sz="1900" dirty="0"/>
              <a:t>ASDA rarely or never comply with the Grocery Supply Code of Conduct. (Butler, 2016).</a:t>
            </a:r>
          </a:p>
        </p:txBody>
      </p:sp>
    </p:spTree>
    <p:extLst>
      <p:ext uri="{BB962C8B-B14F-4D97-AF65-F5344CB8AC3E}">
        <p14:creationId xmlns:p14="http://schemas.microsoft.com/office/powerpoint/2010/main" val="101748359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007FD6-020B-4FC7-B4F0-447315EEBBD9}"/>
              </a:ext>
            </a:extLst>
          </p:cNvPr>
          <p:cNvSpPr>
            <a:spLocks noGrp="1"/>
          </p:cNvSpPr>
          <p:nvPr>
            <p:ph type="title"/>
          </p:nvPr>
        </p:nvSpPr>
        <p:spPr>
          <a:xfrm>
            <a:off x="524256" y="4765963"/>
            <a:ext cx="6594189" cy="1625210"/>
          </a:xfrm>
        </p:spPr>
        <p:txBody>
          <a:bodyPr vert="horz" lIns="91440" tIns="45720" rIns="91440" bIns="45720" rtlCol="0" anchor="ctr">
            <a:normAutofit/>
          </a:bodyPr>
          <a:lstStyle/>
          <a:p>
            <a:r>
              <a:rPr lang="en-US" kern="1200">
                <a:solidFill>
                  <a:srgbClr val="FFFFFF"/>
                </a:solidFill>
                <a:latin typeface="+mj-lt"/>
                <a:ea typeface="+mj-ea"/>
                <a:cs typeface="+mj-cs"/>
              </a:rPr>
              <a:t>Conclusion &amp; Recommendations.</a:t>
            </a:r>
          </a:p>
        </p:txBody>
      </p:sp>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BE7E22F8-89D2-42E6-81AD-110F0B0739AC}"/>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solidFill>
                  <a:srgbClr val="FFFFFF"/>
                </a:solidFill>
              </a:rPr>
              <a:t>Recommendations:</a:t>
            </a:r>
          </a:p>
          <a:p>
            <a:pPr indent="-228600">
              <a:lnSpc>
                <a:spcPct val="90000"/>
              </a:lnSpc>
              <a:spcAft>
                <a:spcPts val="600"/>
              </a:spcAft>
              <a:buFont typeface="Arial" panose="020B0604020202020204" pitchFamily="34" charset="0"/>
              <a:buChar char="•"/>
            </a:pPr>
            <a:endParaRPr lang="en-US" sz="2000">
              <a:solidFill>
                <a:srgbClr val="FFFFFF"/>
              </a:solidFill>
            </a:endParaRPr>
          </a:p>
          <a:p>
            <a:pPr marL="285750" indent="-228600">
              <a:lnSpc>
                <a:spcPct val="90000"/>
              </a:lnSpc>
              <a:spcAft>
                <a:spcPts val="600"/>
              </a:spcAft>
              <a:buFont typeface="Arial" panose="020B0604020202020204" pitchFamily="34" charset="0"/>
              <a:buChar char="•"/>
            </a:pPr>
            <a:r>
              <a:rPr lang="en-US" sz="2000">
                <a:solidFill>
                  <a:srgbClr val="FFFFFF"/>
                </a:solidFill>
              </a:rPr>
              <a:t>Work more closely with suppliers to ensure product quality is improved.</a:t>
            </a:r>
          </a:p>
          <a:p>
            <a:pPr marL="285750" indent="-228600">
              <a:lnSpc>
                <a:spcPct val="90000"/>
              </a:lnSpc>
              <a:spcAft>
                <a:spcPts val="600"/>
              </a:spcAft>
              <a:buFont typeface="Arial" panose="020B0604020202020204" pitchFamily="34" charset="0"/>
              <a:buChar char="•"/>
            </a:pPr>
            <a:r>
              <a:rPr lang="en-US" sz="2000">
                <a:solidFill>
                  <a:srgbClr val="FFFFFF"/>
                </a:solidFill>
              </a:rPr>
              <a:t>Listen to customer feedback.</a:t>
            </a:r>
          </a:p>
        </p:txBody>
      </p:sp>
      <p:graphicFrame>
        <p:nvGraphicFramePr>
          <p:cNvPr id="4" name="Table 4">
            <a:extLst>
              <a:ext uri="{FF2B5EF4-FFF2-40B4-BE49-F238E27FC236}">
                <a16:creationId xmlns:a16="http://schemas.microsoft.com/office/drawing/2014/main" id="{B7138F3B-3B69-4D0D-AC6C-A2FFC4F67A4F}"/>
              </a:ext>
            </a:extLst>
          </p:cNvPr>
          <p:cNvGraphicFramePr>
            <a:graphicFrameLocks noGrp="1"/>
          </p:cNvGraphicFramePr>
          <p:nvPr>
            <p:ph idx="1"/>
            <p:extLst>
              <p:ext uri="{D42A27DB-BD31-4B8C-83A1-F6EECF244321}">
                <p14:modId xmlns:p14="http://schemas.microsoft.com/office/powerpoint/2010/main" val="710537559"/>
              </p:ext>
            </p:extLst>
          </p:nvPr>
        </p:nvGraphicFramePr>
        <p:xfrm>
          <a:off x="923739" y="549714"/>
          <a:ext cx="5865921" cy="3646888"/>
        </p:xfrm>
        <a:graphic>
          <a:graphicData uri="http://schemas.openxmlformats.org/drawingml/2006/table">
            <a:tbl>
              <a:tblPr firstRow="1" bandRow="1">
                <a:tableStyleId>{5C22544A-7EE6-4342-B048-85BDC9FD1C3A}</a:tableStyleId>
              </a:tblPr>
              <a:tblGrid>
                <a:gridCol w="2840996">
                  <a:extLst>
                    <a:ext uri="{9D8B030D-6E8A-4147-A177-3AD203B41FA5}">
                      <a16:colId xmlns:a16="http://schemas.microsoft.com/office/drawing/2014/main" val="1410074359"/>
                    </a:ext>
                  </a:extLst>
                </a:gridCol>
                <a:gridCol w="3024925">
                  <a:extLst>
                    <a:ext uri="{9D8B030D-6E8A-4147-A177-3AD203B41FA5}">
                      <a16:colId xmlns:a16="http://schemas.microsoft.com/office/drawing/2014/main" val="3513560375"/>
                    </a:ext>
                  </a:extLst>
                </a:gridCol>
              </a:tblGrid>
              <a:tr h="2281852">
                <a:tc>
                  <a:txBody>
                    <a:bodyPr/>
                    <a:lstStyle/>
                    <a:p>
                      <a:r>
                        <a:rPr lang="en-GB" sz="2000" u="sng"/>
                        <a:t>Strengths.</a:t>
                      </a:r>
                    </a:p>
                    <a:p>
                      <a:r>
                        <a:rPr lang="en-GB" sz="2000" u="none"/>
                        <a:t>Cloud-based QMS.</a:t>
                      </a:r>
                    </a:p>
                    <a:p>
                      <a:r>
                        <a:rPr lang="en-GB" sz="2000" u="none"/>
                        <a:t>Better monitoring of product quality.</a:t>
                      </a:r>
                    </a:p>
                    <a:p>
                      <a:r>
                        <a:rPr lang="en-GB" sz="2000" u="none"/>
                        <a:t>Detailed large product portfolio.</a:t>
                      </a:r>
                    </a:p>
                  </a:txBody>
                  <a:tcPr marL="101868" marR="101868" marT="50934" marB="50934"/>
                </a:tc>
                <a:tc>
                  <a:txBody>
                    <a:bodyPr/>
                    <a:lstStyle/>
                    <a:p>
                      <a:r>
                        <a:rPr lang="en-GB" sz="2000" u="sng"/>
                        <a:t>Weaknesses.</a:t>
                      </a:r>
                      <a:endParaRPr lang="en-GB" sz="2000" u="none"/>
                    </a:p>
                    <a:p>
                      <a:r>
                        <a:rPr lang="en-GB" sz="2000" u="none"/>
                        <a:t>Poor quality products.</a:t>
                      </a:r>
                    </a:p>
                    <a:p>
                      <a:r>
                        <a:rPr lang="en-GB" sz="2000" u="none"/>
                        <a:t>Prices do not match the quality of the product.</a:t>
                      </a:r>
                    </a:p>
                    <a:p>
                      <a:r>
                        <a:rPr lang="en-GB" sz="2000" u="none"/>
                        <a:t>Products not as good quality as other supermarkets.</a:t>
                      </a:r>
                    </a:p>
                  </a:txBody>
                  <a:tcPr marL="101868" marR="101868" marT="50934" marB="50934"/>
                </a:tc>
                <a:extLst>
                  <a:ext uri="{0D108BD9-81ED-4DB2-BD59-A6C34878D82A}">
                    <a16:rowId xmlns:a16="http://schemas.microsoft.com/office/drawing/2014/main" val="878072013"/>
                  </a:ext>
                </a:extLst>
              </a:tr>
              <a:tr h="1365036">
                <a:tc>
                  <a:txBody>
                    <a:bodyPr/>
                    <a:lstStyle/>
                    <a:p>
                      <a:r>
                        <a:rPr lang="en-GB" sz="2000" u="sng"/>
                        <a:t>Opportunities.</a:t>
                      </a:r>
                    </a:p>
                    <a:p>
                      <a:r>
                        <a:rPr lang="en-GB" sz="2000" u="none"/>
                        <a:t>Training for Managers/Staff.</a:t>
                      </a:r>
                    </a:p>
                    <a:p>
                      <a:r>
                        <a:rPr lang="en-GB" sz="2000" u="none"/>
                        <a:t>Gather feedback.</a:t>
                      </a:r>
                    </a:p>
                  </a:txBody>
                  <a:tcPr marL="101868" marR="101868" marT="50934" marB="50934"/>
                </a:tc>
                <a:tc>
                  <a:txBody>
                    <a:bodyPr/>
                    <a:lstStyle/>
                    <a:p>
                      <a:r>
                        <a:rPr lang="en-GB" sz="2000" u="sng"/>
                        <a:t>Threats.</a:t>
                      </a:r>
                    </a:p>
                    <a:p>
                      <a:r>
                        <a:rPr lang="en-GB" sz="2000" u="none"/>
                        <a:t>Competition. </a:t>
                      </a:r>
                    </a:p>
                    <a:p>
                      <a:r>
                        <a:rPr lang="en-GB" sz="2000" u="none"/>
                        <a:t>Staff not willing to commit.</a:t>
                      </a:r>
                    </a:p>
                  </a:txBody>
                  <a:tcPr marL="101868" marR="101868" marT="50934" marB="50934"/>
                </a:tc>
                <a:extLst>
                  <a:ext uri="{0D108BD9-81ED-4DB2-BD59-A6C34878D82A}">
                    <a16:rowId xmlns:a16="http://schemas.microsoft.com/office/drawing/2014/main" val="2034021656"/>
                  </a:ext>
                </a:extLst>
              </a:tr>
            </a:tbl>
          </a:graphicData>
        </a:graphic>
      </p:graphicFrame>
    </p:spTree>
    <p:extLst>
      <p:ext uri="{BB962C8B-B14F-4D97-AF65-F5344CB8AC3E}">
        <p14:creationId xmlns:p14="http://schemas.microsoft.com/office/powerpoint/2010/main" val="735819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496</Words>
  <Application>Microsoft Office PowerPoint</Application>
  <PresentationFormat>Widescreen</PresentationFormat>
  <Paragraphs>78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ASDA – Quality Management.</vt:lpstr>
      <vt:lpstr>Introduction.</vt:lpstr>
      <vt:lpstr>Statistics…</vt:lpstr>
      <vt:lpstr>Quality Management Definition.</vt:lpstr>
      <vt:lpstr>Advantages and disadvantages to QM &amp; TQM.</vt:lpstr>
      <vt:lpstr>ASDA – Benefits and Drawbacks to Quality Management System.</vt:lpstr>
      <vt:lpstr>Conclusion &amp;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ASDA – Quality Management.</dc:title>
  <dc:creator>leanna jenkins</dc:creator>
  <cp:lastModifiedBy>leanna jenkins</cp:lastModifiedBy>
  <cp:revision>1</cp:revision>
  <dcterms:created xsi:type="dcterms:W3CDTF">2020-03-04T18:07:26Z</dcterms:created>
  <dcterms:modified xsi:type="dcterms:W3CDTF">2020-03-04T18:07:37Z</dcterms:modified>
</cp:coreProperties>
</file>