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8" r:id="rId5"/>
    <p:sldId id="441" r:id="rId6"/>
    <p:sldId id="422" r:id="rId7"/>
    <p:sldId id="447" r:id="rId8"/>
    <p:sldId id="433" r:id="rId9"/>
    <p:sldId id="341" r:id="rId10"/>
    <p:sldId id="445" r:id="rId11"/>
    <p:sldId id="362" r:id="rId12"/>
    <p:sldId id="363" r:id="rId13"/>
    <p:sldId id="444" r:id="rId14"/>
    <p:sldId id="443" r:id="rId15"/>
    <p:sldId id="330" r:id="rId16"/>
    <p:sldId id="421" r:id="rId17"/>
    <p:sldId id="339" r:id="rId18"/>
    <p:sldId id="424" r:id="rId19"/>
    <p:sldId id="449" r:id="rId20"/>
    <p:sldId id="448" r:id="rId21"/>
    <p:sldId id="446" r:id="rId22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9D0975-93B1-4575-B38B-868813DDB358}" v="20" dt="2024-10-04T11:01:37.6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1" autoAdjust="0"/>
    <p:restoredTop sz="96395" autoAdjust="0"/>
  </p:normalViewPr>
  <p:slideViewPr>
    <p:cSldViewPr snapToGrid="0" showGuides="1">
      <p:cViewPr varScale="1">
        <p:scale>
          <a:sx n="95" d="100"/>
          <a:sy n="95" d="100"/>
        </p:scale>
        <p:origin x="10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ie Davage" userId="f0451772-7718-4457-a9fb-8c630536f195" providerId="ADAL" clId="{C166F917-5751-4E36-B00C-3BDE6656035C}"/>
    <pc:docChg chg="custSel addSld delSld modSld sldOrd replTag delTag">
      <pc:chgData name="Connie Davage" userId="f0451772-7718-4457-a9fb-8c630536f195" providerId="ADAL" clId="{C166F917-5751-4E36-B00C-3BDE6656035C}" dt="2024-09-30T10:53:54.541" v="1583" actId="20577"/>
      <pc:docMkLst>
        <pc:docMk/>
      </pc:docMkLst>
      <pc:sldChg chg="del">
        <pc:chgData name="Connie Davage" userId="f0451772-7718-4457-a9fb-8c630536f195" providerId="ADAL" clId="{C166F917-5751-4E36-B00C-3BDE6656035C}" dt="2024-09-13T13:24:27.277" v="4" actId="47"/>
        <pc:sldMkLst>
          <pc:docMk/>
          <pc:sldMk cId="3018337656" sldId="256"/>
        </pc:sldMkLst>
      </pc:sldChg>
      <pc:sldChg chg="add">
        <pc:chgData name="Connie Davage" userId="f0451772-7718-4457-a9fb-8c630536f195" providerId="ADAL" clId="{C166F917-5751-4E36-B00C-3BDE6656035C}" dt="2024-09-13T13:24:25.073" v="3"/>
        <pc:sldMkLst>
          <pc:docMk/>
          <pc:sldMk cId="361644925" sldId="258"/>
        </pc:sldMkLst>
      </pc:sldChg>
      <pc:sldChg chg="modSp add mod ord modShow">
        <pc:chgData name="Connie Davage" userId="f0451772-7718-4457-a9fb-8c630536f195" providerId="ADAL" clId="{C166F917-5751-4E36-B00C-3BDE6656035C}" dt="2024-09-13T15:00:28.381" v="1469" actId="1076"/>
        <pc:sldMkLst>
          <pc:docMk/>
          <pc:sldMk cId="975218397" sldId="330"/>
        </pc:sldMkLst>
        <pc:spChg chg="mod">
          <ac:chgData name="Connie Davage" userId="f0451772-7718-4457-a9fb-8c630536f195" providerId="ADAL" clId="{C166F917-5751-4E36-B00C-3BDE6656035C}" dt="2024-09-13T15:00:28.381" v="1469" actId="1076"/>
          <ac:spMkLst>
            <pc:docMk/>
            <pc:sldMk cId="975218397" sldId="330"/>
            <ac:spMk id="2" creationId="{00000000-0000-0000-0000-000000000000}"/>
          </ac:spMkLst>
        </pc:spChg>
      </pc:sldChg>
      <pc:sldChg chg="delSp modSp add mod">
        <pc:chgData name="Connie Davage" userId="f0451772-7718-4457-a9fb-8c630536f195" providerId="ADAL" clId="{C166F917-5751-4E36-B00C-3BDE6656035C}" dt="2024-09-23T08:22:45.966" v="1572" actId="478"/>
        <pc:sldMkLst>
          <pc:docMk/>
          <pc:sldMk cId="2083920938" sldId="338"/>
        </pc:sldMkLst>
        <pc:spChg chg="mod">
          <ac:chgData name="Connie Davage" userId="f0451772-7718-4457-a9fb-8c630536f195" providerId="ADAL" clId="{C166F917-5751-4E36-B00C-3BDE6656035C}" dt="2024-09-13T14:52:42.994" v="1345" actId="14100"/>
          <ac:spMkLst>
            <pc:docMk/>
            <pc:sldMk cId="2083920938" sldId="338"/>
            <ac:spMk id="2" creationId="{45564360-5EE2-BD55-5CF2-D94DE94C5F19}"/>
          </ac:spMkLst>
        </pc:spChg>
        <pc:picChg chg="del">
          <ac:chgData name="Connie Davage" userId="f0451772-7718-4457-a9fb-8c630536f195" providerId="ADAL" clId="{C166F917-5751-4E36-B00C-3BDE6656035C}" dt="2024-09-23T08:22:45.966" v="1572" actId="478"/>
          <ac:picMkLst>
            <pc:docMk/>
            <pc:sldMk cId="2083920938" sldId="338"/>
            <ac:picMk id="6" creationId="{CB2D80D6-1386-759D-5AF6-61A59A2FB8B4}"/>
          </ac:picMkLst>
        </pc:picChg>
      </pc:sldChg>
      <pc:sldChg chg="modSp add mod">
        <pc:chgData name="Connie Davage" userId="f0451772-7718-4457-a9fb-8c630536f195" providerId="ADAL" clId="{C166F917-5751-4E36-B00C-3BDE6656035C}" dt="2024-09-13T15:01:21.415" v="1504" actId="313"/>
        <pc:sldMkLst>
          <pc:docMk/>
          <pc:sldMk cId="1234063496" sldId="339"/>
        </pc:sldMkLst>
        <pc:spChg chg="mod">
          <ac:chgData name="Connie Davage" userId="f0451772-7718-4457-a9fb-8c630536f195" providerId="ADAL" clId="{C166F917-5751-4E36-B00C-3BDE6656035C}" dt="2024-09-13T15:01:21.415" v="1504" actId="313"/>
          <ac:spMkLst>
            <pc:docMk/>
            <pc:sldMk cId="1234063496" sldId="339"/>
            <ac:spMk id="2" creationId="{1318DACC-9A71-AF42-B645-6EC6383221A0}"/>
          </ac:spMkLst>
        </pc:spChg>
        <pc:spChg chg="mod">
          <ac:chgData name="Connie Davage" userId="f0451772-7718-4457-a9fb-8c630536f195" providerId="ADAL" clId="{C166F917-5751-4E36-B00C-3BDE6656035C}" dt="2024-09-13T14:18:15.878" v="692" actId="20577"/>
          <ac:spMkLst>
            <pc:docMk/>
            <pc:sldMk cId="1234063496" sldId="339"/>
            <ac:spMk id="3" creationId="{B4DDD3C0-562F-60AB-C965-BBCDFDE888E6}"/>
          </ac:spMkLst>
        </pc:spChg>
      </pc:sldChg>
      <pc:sldChg chg="delSp modSp add mod">
        <pc:chgData name="Connie Davage" userId="f0451772-7718-4457-a9fb-8c630536f195" providerId="ADAL" clId="{C166F917-5751-4E36-B00C-3BDE6656035C}" dt="2024-09-13T14:54:58.210" v="1377" actId="478"/>
        <pc:sldMkLst>
          <pc:docMk/>
          <pc:sldMk cId="393889268" sldId="341"/>
        </pc:sldMkLst>
        <pc:spChg chg="mod">
          <ac:chgData name="Connie Davage" userId="f0451772-7718-4457-a9fb-8c630536f195" providerId="ADAL" clId="{C166F917-5751-4E36-B00C-3BDE6656035C}" dt="2024-09-13T14:52:57.537" v="1350" actId="20577"/>
          <ac:spMkLst>
            <pc:docMk/>
            <pc:sldMk cId="393889268" sldId="341"/>
            <ac:spMk id="2" creationId="{2A8A40AE-0FE1-F67F-FF18-75670D77A9F1}"/>
          </ac:spMkLst>
        </pc:spChg>
        <pc:spChg chg="mod">
          <ac:chgData name="Connie Davage" userId="f0451772-7718-4457-a9fb-8c630536f195" providerId="ADAL" clId="{C166F917-5751-4E36-B00C-3BDE6656035C}" dt="2024-09-13T14:35:49.528" v="1108" actId="1076"/>
          <ac:spMkLst>
            <pc:docMk/>
            <pc:sldMk cId="393889268" sldId="341"/>
            <ac:spMk id="9" creationId="{9CEAC7B1-DBAB-AC37-6A95-DD8D083FD3A6}"/>
          </ac:spMkLst>
        </pc:spChg>
        <pc:spChg chg="del">
          <ac:chgData name="Connie Davage" userId="f0451772-7718-4457-a9fb-8c630536f195" providerId="ADAL" clId="{C166F917-5751-4E36-B00C-3BDE6656035C}" dt="2024-09-13T14:54:58.210" v="1377" actId="478"/>
          <ac:spMkLst>
            <pc:docMk/>
            <pc:sldMk cId="393889268" sldId="341"/>
            <ac:spMk id="13" creationId="{F3811EF6-B6D2-7DC1-A6C1-E916BF43BE3E}"/>
          </ac:spMkLst>
        </pc:spChg>
      </pc:sldChg>
      <pc:sldChg chg="modSp add mod">
        <pc:chgData name="Connie Davage" userId="f0451772-7718-4457-a9fb-8c630536f195" providerId="ADAL" clId="{C166F917-5751-4E36-B00C-3BDE6656035C}" dt="2024-09-13T14:53:30.130" v="1373" actId="20577"/>
        <pc:sldMkLst>
          <pc:docMk/>
          <pc:sldMk cId="177309255" sldId="354"/>
        </pc:sldMkLst>
        <pc:spChg chg="mod">
          <ac:chgData name="Connie Davage" userId="f0451772-7718-4457-a9fb-8c630536f195" providerId="ADAL" clId="{C166F917-5751-4E36-B00C-3BDE6656035C}" dt="2024-09-13T14:53:30.130" v="1373" actId="20577"/>
          <ac:spMkLst>
            <pc:docMk/>
            <pc:sldMk cId="177309255" sldId="354"/>
            <ac:spMk id="2" creationId="{00000000-0000-0000-0000-000000000000}"/>
          </ac:spMkLst>
        </pc:spChg>
      </pc:sldChg>
      <pc:sldChg chg="add">
        <pc:chgData name="Connie Davage" userId="f0451772-7718-4457-a9fb-8c630536f195" providerId="ADAL" clId="{C166F917-5751-4E36-B00C-3BDE6656035C}" dt="2024-09-13T14:32:37.518" v="1072"/>
        <pc:sldMkLst>
          <pc:docMk/>
          <pc:sldMk cId="1087407634" sldId="357"/>
        </pc:sldMkLst>
      </pc:sldChg>
      <pc:sldChg chg="add">
        <pc:chgData name="Connie Davage" userId="f0451772-7718-4457-a9fb-8c630536f195" providerId="ADAL" clId="{C166F917-5751-4E36-B00C-3BDE6656035C}" dt="2024-09-13T13:33:23.962" v="71"/>
        <pc:sldMkLst>
          <pc:docMk/>
          <pc:sldMk cId="3453460480" sldId="362"/>
        </pc:sldMkLst>
      </pc:sldChg>
      <pc:sldChg chg="add">
        <pc:chgData name="Connie Davage" userId="f0451772-7718-4457-a9fb-8c630536f195" providerId="ADAL" clId="{C166F917-5751-4E36-B00C-3BDE6656035C}" dt="2024-09-13T13:33:41.891" v="77"/>
        <pc:sldMkLst>
          <pc:docMk/>
          <pc:sldMk cId="1729552374" sldId="363"/>
        </pc:sldMkLst>
      </pc:sldChg>
      <pc:sldChg chg="modSp add mod">
        <pc:chgData name="Connie Davage" userId="f0451772-7718-4457-a9fb-8c630536f195" providerId="ADAL" clId="{C166F917-5751-4E36-B00C-3BDE6656035C}" dt="2024-09-13T15:00:22.037" v="1468" actId="1076"/>
        <pc:sldMkLst>
          <pc:docMk/>
          <pc:sldMk cId="2383162772" sldId="421"/>
        </pc:sldMkLst>
        <pc:spChg chg="mod">
          <ac:chgData name="Connie Davage" userId="f0451772-7718-4457-a9fb-8c630536f195" providerId="ADAL" clId="{C166F917-5751-4E36-B00C-3BDE6656035C}" dt="2024-09-13T15:00:22.037" v="1468" actId="1076"/>
          <ac:spMkLst>
            <pc:docMk/>
            <pc:sldMk cId="2383162772" sldId="421"/>
            <ac:spMk id="2" creationId="{2713A4DB-6575-311C-886E-8F94DFA7B647}"/>
          </ac:spMkLst>
        </pc:spChg>
      </pc:sldChg>
      <pc:sldChg chg="modSp add mod">
        <pc:chgData name="Connie Davage" userId="f0451772-7718-4457-a9fb-8c630536f195" providerId="ADAL" clId="{C166F917-5751-4E36-B00C-3BDE6656035C}" dt="2024-09-13T14:51:46.225" v="1316" actId="1076"/>
        <pc:sldMkLst>
          <pc:docMk/>
          <pc:sldMk cId="1806788126" sldId="422"/>
        </pc:sldMkLst>
        <pc:spChg chg="mod">
          <ac:chgData name="Connie Davage" userId="f0451772-7718-4457-a9fb-8c630536f195" providerId="ADAL" clId="{C166F917-5751-4E36-B00C-3BDE6656035C}" dt="2024-09-13T14:51:46.225" v="1316" actId="1076"/>
          <ac:spMkLst>
            <pc:docMk/>
            <pc:sldMk cId="1806788126" sldId="422"/>
            <ac:spMk id="2" creationId="{116B2AEE-0CB0-6A05-F5CF-2F1885469522}"/>
          </ac:spMkLst>
        </pc:spChg>
      </pc:sldChg>
      <pc:sldChg chg="modSp add mod">
        <pc:chgData name="Connie Davage" userId="f0451772-7718-4457-a9fb-8c630536f195" providerId="ADAL" clId="{C166F917-5751-4E36-B00C-3BDE6656035C}" dt="2024-09-13T15:01:49.717" v="1515" actId="20577"/>
        <pc:sldMkLst>
          <pc:docMk/>
          <pc:sldMk cId="2292075788" sldId="424"/>
        </pc:sldMkLst>
        <pc:spChg chg="mod">
          <ac:chgData name="Connie Davage" userId="f0451772-7718-4457-a9fb-8c630536f195" providerId="ADAL" clId="{C166F917-5751-4E36-B00C-3BDE6656035C}" dt="2024-09-13T15:01:49.717" v="1515" actId="20577"/>
          <ac:spMkLst>
            <pc:docMk/>
            <pc:sldMk cId="2292075788" sldId="424"/>
            <ac:spMk id="2" creationId="{E49F0A08-5112-1F13-3E4F-CA5140EE5861}"/>
          </ac:spMkLst>
        </pc:spChg>
      </pc:sldChg>
      <pc:sldChg chg="modSp add mod">
        <pc:chgData name="Connie Davage" userId="f0451772-7718-4457-a9fb-8c630536f195" providerId="ADAL" clId="{C166F917-5751-4E36-B00C-3BDE6656035C}" dt="2024-09-13T14:52:16.443" v="1340" actId="20577"/>
        <pc:sldMkLst>
          <pc:docMk/>
          <pc:sldMk cId="2437951179" sldId="433"/>
        </pc:sldMkLst>
        <pc:spChg chg="mod">
          <ac:chgData name="Connie Davage" userId="f0451772-7718-4457-a9fb-8c630536f195" providerId="ADAL" clId="{C166F917-5751-4E36-B00C-3BDE6656035C}" dt="2024-09-13T14:52:16.443" v="1340" actId="20577"/>
          <ac:spMkLst>
            <pc:docMk/>
            <pc:sldMk cId="2437951179" sldId="433"/>
            <ac:spMk id="2" creationId="{2713A4DB-6575-311C-886E-8F94DFA7B647}"/>
          </ac:spMkLst>
        </pc:spChg>
      </pc:sldChg>
      <pc:sldChg chg="modSp add mod">
        <pc:chgData name="Connie Davage" userId="f0451772-7718-4457-a9fb-8c630536f195" providerId="ADAL" clId="{C166F917-5751-4E36-B00C-3BDE6656035C}" dt="2024-09-13T14:51:39.138" v="1312" actId="1076"/>
        <pc:sldMkLst>
          <pc:docMk/>
          <pc:sldMk cId="3174474590" sldId="441"/>
        </pc:sldMkLst>
        <pc:spChg chg="mod">
          <ac:chgData name="Connie Davage" userId="f0451772-7718-4457-a9fb-8c630536f195" providerId="ADAL" clId="{C166F917-5751-4E36-B00C-3BDE6656035C}" dt="2024-09-13T14:51:39.138" v="1312" actId="1076"/>
          <ac:spMkLst>
            <pc:docMk/>
            <pc:sldMk cId="3174474590" sldId="441"/>
            <ac:spMk id="2" creationId="{0822C602-4DDD-DAE9-A7B9-8C09D356FE48}"/>
          </ac:spMkLst>
        </pc:spChg>
        <pc:spChg chg="mod">
          <ac:chgData name="Connie Davage" userId="f0451772-7718-4457-a9fb-8c630536f195" providerId="ADAL" clId="{C166F917-5751-4E36-B00C-3BDE6656035C}" dt="2024-09-13T14:50:47.345" v="1307" actId="20577"/>
          <ac:spMkLst>
            <pc:docMk/>
            <pc:sldMk cId="3174474590" sldId="441"/>
            <ac:spMk id="8" creationId="{5BAD87F3-3ECF-0401-6BCB-292E4E4DB248}"/>
          </ac:spMkLst>
        </pc:spChg>
        <pc:spChg chg="mod">
          <ac:chgData name="Connie Davage" userId="f0451772-7718-4457-a9fb-8c630536f195" providerId="ADAL" clId="{C166F917-5751-4E36-B00C-3BDE6656035C}" dt="2024-09-13T13:25:04.828" v="11" actId="1076"/>
          <ac:spMkLst>
            <pc:docMk/>
            <pc:sldMk cId="3174474590" sldId="441"/>
            <ac:spMk id="9" creationId="{FC697E34-59CF-B1C4-515E-6A5D3B2C23D3}"/>
          </ac:spMkLst>
        </pc:spChg>
      </pc:sldChg>
      <pc:sldChg chg="modSp new del mod">
        <pc:chgData name="Connie Davage" userId="f0451772-7718-4457-a9fb-8c630536f195" providerId="ADAL" clId="{C166F917-5751-4E36-B00C-3BDE6656035C}" dt="2024-09-13T14:35:55.960" v="1112" actId="47"/>
        <pc:sldMkLst>
          <pc:docMk/>
          <pc:sldMk cId="2970644719" sldId="442"/>
        </pc:sldMkLst>
        <pc:spChg chg="mod">
          <ac:chgData name="Connie Davage" userId="f0451772-7718-4457-a9fb-8c630536f195" providerId="ADAL" clId="{C166F917-5751-4E36-B00C-3BDE6656035C}" dt="2024-09-13T13:31:27.043" v="35" actId="20577"/>
          <ac:spMkLst>
            <pc:docMk/>
            <pc:sldMk cId="2970644719" sldId="442"/>
            <ac:spMk id="2" creationId="{DC0158BB-3751-7F5A-90EE-7DFDD023BFE0}"/>
          </ac:spMkLst>
        </pc:spChg>
      </pc:sldChg>
      <pc:sldChg chg="addSp modSp new mod">
        <pc:chgData name="Connie Davage" userId="f0451772-7718-4457-a9fb-8c630536f195" providerId="ADAL" clId="{C166F917-5751-4E36-B00C-3BDE6656035C}" dt="2024-09-30T10:53:54.541" v="1583" actId="20577"/>
        <pc:sldMkLst>
          <pc:docMk/>
          <pc:sldMk cId="39212165" sldId="443"/>
        </pc:sldMkLst>
        <pc:spChg chg="mod">
          <ac:chgData name="Connie Davage" userId="f0451772-7718-4457-a9fb-8c630536f195" providerId="ADAL" clId="{C166F917-5751-4E36-B00C-3BDE6656035C}" dt="2024-09-13T15:01:29.518" v="1510" actId="20577"/>
          <ac:spMkLst>
            <pc:docMk/>
            <pc:sldMk cId="39212165" sldId="443"/>
            <ac:spMk id="2" creationId="{1C16D1C8-8BC5-BDFB-A7FF-988EA54FEE4A}"/>
          </ac:spMkLst>
        </pc:spChg>
        <pc:spChg chg="add mod">
          <ac:chgData name="Connie Davage" userId="f0451772-7718-4457-a9fb-8c630536f195" providerId="ADAL" clId="{C166F917-5751-4E36-B00C-3BDE6656035C}" dt="2024-09-30T10:53:54.541" v="1583" actId="20577"/>
          <ac:spMkLst>
            <pc:docMk/>
            <pc:sldMk cId="39212165" sldId="443"/>
            <ac:spMk id="3" creationId="{B2790C19-1120-3F43-8985-88514A52B7EC}"/>
          </ac:spMkLst>
        </pc:spChg>
      </pc:sldChg>
      <pc:sldChg chg="add del">
        <pc:chgData name="Connie Davage" userId="f0451772-7718-4457-a9fb-8c630536f195" providerId="ADAL" clId="{C166F917-5751-4E36-B00C-3BDE6656035C}" dt="2024-09-13T13:33:17.912" v="68" actId="47"/>
        <pc:sldMkLst>
          <pc:docMk/>
          <pc:sldMk cId="1182555947" sldId="443"/>
        </pc:sldMkLst>
      </pc:sldChg>
      <pc:sldChg chg="addSp modSp new mod">
        <pc:chgData name="Connie Davage" userId="f0451772-7718-4457-a9fb-8c630536f195" providerId="ADAL" clId="{C166F917-5751-4E36-B00C-3BDE6656035C}" dt="2024-09-13T14:50:11.303" v="1269" actId="1076"/>
        <pc:sldMkLst>
          <pc:docMk/>
          <pc:sldMk cId="3853344072" sldId="444"/>
        </pc:sldMkLst>
        <pc:spChg chg="mod">
          <ac:chgData name="Connie Davage" userId="f0451772-7718-4457-a9fb-8c630536f195" providerId="ADAL" clId="{C166F917-5751-4E36-B00C-3BDE6656035C}" dt="2024-09-13T14:49:01.913" v="1203" actId="20577"/>
          <ac:spMkLst>
            <pc:docMk/>
            <pc:sldMk cId="3853344072" sldId="444"/>
            <ac:spMk id="2" creationId="{2A296A69-31FB-B69A-A8EA-6416110CB22C}"/>
          </ac:spMkLst>
        </pc:spChg>
        <pc:spChg chg="add mod">
          <ac:chgData name="Connie Davage" userId="f0451772-7718-4457-a9fb-8c630536f195" providerId="ADAL" clId="{C166F917-5751-4E36-B00C-3BDE6656035C}" dt="2024-09-13T14:50:11.303" v="1269" actId="1076"/>
          <ac:spMkLst>
            <pc:docMk/>
            <pc:sldMk cId="3853344072" sldId="444"/>
            <ac:spMk id="3" creationId="{E5E02B67-10B2-481D-2E6A-559E4D623F9D}"/>
          </ac:spMkLst>
        </pc:spChg>
        <pc:picChg chg="add mod">
          <ac:chgData name="Connie Davage" userId="f0451772-7718-4457-a9fb-8c630536f195" providerId="ADAL" clId="{C166F917-5751-4E36-B00C-3BDE6656035C}" dt="2024-09-13T14:28:35.726" v="1018" actId="14100"/>
          <ac:picMkLst>
            <pc:docMk/>
            <pc:sldMk cId="3853344072" sldId="444"/>
            <ac:picMk id="5" creationId="{38317D8F-C720-0E21-D0A8-CB30A948039E}"/>
          </ac:picMkLst>
        </pc:picChg>
      </pc:sldChg>
      <pc:sldChg chg="addSp delSp modSp add mod">
        <pc:chgData name="Connie Davage" userId="f0451772-7718-4457-a9fb-8c630536f195" providerId="ADAL" clId="{C166F917-5751-4E36-B00C-3BDE6656035C}" dt="2024-09-13T14:57:26.650" v="1428" actId="14100"/>
        <pc:sldMkLst>
          <pc:docMk/>
          <pc:sldMk cId="64731756" sldId="445"/>
        </pc:sldMkLst>
        <pc:spChg chg="mod">
          <ac:chgData name="Connie Davage" userId="f0451772-7718-4457-a9fb-8c630536f195" providerId="ADAL" clId="{C166F917-5751-4E36-B00C-3BDE6656035C}" dt="2024-09-13T14:53:20.708" v="1368" actId="20577"/>
          <ac:spMkLst>
            <pc:docMk/>
            <pc:sldMk cId="64731756" sldId="445"/>
            <ac:spMk id="2" creationId="{2A8A40AE-0FE1-F67F-FF18-75670D77A9F1}"/>
          </ac:spMkLst>
        </pc:spChg>
        <pc:spChg chg="add mod">
          <ac:chgData name="Connie Davage" userId="f0451772-7718-4457-a9fb-8c630536f195" providerId="ADAL" clId="{C166F917-5751-4E36-B00C-3BDE6656035C}" dt="2024-09-13T14:56:24.517" v="1405" actId="14100"/>
          <ac:spMkLst>
            <pc:docMk/>
            <pc:sldMk cId="64731756" sldId="445"/>
            <ac:spMk id="5" creationId="{D2AF6B96-E499-2E60-3935-22BC6A4AF7BC}"/>
          </ac:spMkLst>
        </pc:spChg>
        <pc:spChg chg="add mod">
          <ac:chgData name="Connie Davage" userId="f0451772-7718-4457-a9fb-8c630536f195" providerId="ADAL" clId="{C166F917-5751-4E36-B00C-3BDE6656035C}" dt="2024-09-13T14:56:44.381" v="1413" actId="1582"/>
          <ac:spMkLst>
            <pc:docMk/>
            <pc:sldMk cId="64731756" sldId="445"/>
            <ac:spMk id="6" creationId="{6F2DC0BA-6A01-7DB4-A30F-432A39A0C3A8}"/>
          </ac:spMkLst>
        </pc:spChg>
        <pc:spChg chg="add mod">
          <ac:chgData name="Connie Davage" userId="f0451772-7718-4457-a9fb-8c630536f195" providerId="ADAL" clId="{C166F917-5751-4E36-B00C-3BDE6656035C}" dt="2024-09-13T14:57:26.650" v="1428" actId="14100"/>
          <ac:spMkLst>
            <pc:docMk/>
            <pc:sldMk cId="64731756" sldId="445"/>
            <ac:spMk id="7" creationId="{FFF8B82C-B729-B833-8C8A-BAA1314F05FF}"/>
          </ac:spMkLst>
        </pc:spChg>
        <pc:spChg chg="mod">
          <ac:chgData name="Connie Davage" userId="f0451772-7718-4457-a9fb-8c630536f195" providerId="ADAL" clId="{C166F917-5751-4E36-B00C-3BDE6656035C}" dt="2024-09-13T14:56:51.099" v="1417" actId="1076"/>
          <ac:spMkLst>
            <pc:docMk/>
            <pc:sldMk cId="64731756" sldId="445"/>
            <ac:spMk id="9" creationId="{9CEAC7B1-DBAB-AC37-6A95-DD8D083FD3A6}"/>
          </ac:spMkLst>
        </pc:spChg>
        <pc:spChg chg="del">
          <ac:chgData name="Connie Davage" userId="f0451772-7718-4457-a9fb-8c630536f195" providerId="ADAL" clId="{C166F917-5751-4E36-B00C-3BDE6656035C}" dt="2024-09-13T14:36:32.259" v="1132" actId="478"/>
          <ac:spMkLst>
            <pc:docMk/>
            <pc:sldMk cId="64731756" sldId="445"/>
            <ac:spMk id="13" creationId="{F3811EF6-B6D2-7DC1-A6C1-E916BF43BE3E}"/>
          </ac:spMkLst>
        </pc:spChg>
        <pc:spChg chg="del">
          <ac:chgData name="Connie Davage" userId="f0451772-7718-4457-a9fb-8c630536f195" providerId="ADAL" clId="{C166F917-5751-4E36-B00C-3BDE6656035C}" dt="2024-09-13T14:37:51.364" v="1137" actId="478"/>
          <ac:spMkLst>
            <pc:docMk/>
            <pc:sldMk cId="64731756" sldId="445"/>
            <ac:spMk id="15" creationId="{7651E69A-3771-FD24-3133-5A8228F6FDDA}"/>
          </ac:spMkLst>
        </pc:spChg>
        <pc:picChg chg="add mod">
          <ac:chgData name="Connie Davage" userId="f0451772-7718-4457-a9fb-8c630536f195" providerId="ADAL" clId="{C166F917-5751-4E36-B00C-3BDE6656035C}" dt="2024-09-13T14:56:29.913" v="1406" actId="1076"/>
          <ac:picMkLst>
            <pc:docMk/>
            <pc:sldMk cId="64731756" sldId="445"/>
            <ac:picMk id="3" creationId="{6E9F2240-87DC-2F12-3B7E-6697F10E3772}"/>
          </ac:picMkLst>
        </pc:picChg>
        <pc:picChg chg="add del mod">
          <ac:chgData name="Connie Davage" userId="f0451772-7718-4457-a9fb-8c630536f195" providerId="ADAL" clId="{C166F917-5751-4E36-B00C-3BDE6656035C}" dt="2024-09-13T14:55:31.434" v="1381" actId="478"/>
          <ac:picMkLst>
            <pc:docMk/>
            <pc:sldMk cId="64731756" sldId="445"/>
            <ac:picMk id="4" creationId="{C03F1FE2-AF78-6765-CB81-678B27442E10}"/>
          </ac:picMkLst>
        </pc:picChg>
        <pc:picChg chg="del">
          <ac:chgData name="Connie Davage" userId="f0451772-7718-4457-a9fb-8c630536f195" providerId="ADAL" clId="{C166F917-5751-4E36-B00C-3BDE6656035C}" dt="2024-09-13T14:37:47.414" v="1136" actId="478"/>
          <ac:picMkLst>
            <pc:docMk/>
            <pc:sldMk cId="64731756" sldId="445"/>
            <ac:picMk id="6" creationId="{4C80B6C4-7F32-7B62-9550-137B5817717A}"/>
          </ac:picMkLst>
        </pc:picChg>
        <pc:picChg chg="del">
          <ac:chgData name="Connie Davage" userId="f0451772-7718-4457-a9fb-8c630536f195" providerId="ADAL" clId="{C166F917-5751-4E36-B00C-3BDE6656035C}" dt="2024-09-13T14:36:25.892" v="1128" actId="478"/>
          <ac:picMkLst>
            <pc:docMk/>
            <pc:sldMk cId="64731756" sldId="445"/>
            <ac:picMk id="12" creationId="{09588300-4C01-725D-2291-56D905FD0614}"/>
          </ac:picMkLst>
        </pc:picChg>
      </pc:sldChg>
      <pc:sldChg chg="add del">
        <pc:chgData name="Connie Davage" userId="f0451772-7718-4457-a9fb-8c630536f195" providerId="ADAL" clId="{C166F917-5751-4E36-B00C-3BDE6656035C}" dt="2024-09-13T14:33:03.496" v="1077" actId="47"/>
        <pc:sldMkLst>
          <pc:docMk/>
          <pc:sldMk cId="401624834" sldId="446"/>
        </pc:sldMkLst>
      </pc:sldChg>
      <pc:sldChg chg="add del">
        <pc:chgData name="Connie Davage" userId="f0451772-7718-4457-a9fb-8c630536f195" providerId="ADAL" clId="{C166F917-5751-4E36-B00C-3BDE6656035C}" dt="2024-09-13T14:32:31.096" v="1068" actId="47"/>
        <pc:sldMkLst>
          <pc:docMk/>
          <pc:sldMk cId="2373026886" sldId="446"/>
        </pc:sldMkLst>
      </pc:sldChg>
      <pc:sldChg chg="add">
        <pc:chgData name="Connie Davage" userId="f0451772-7718-4457-a9fb-8c630536f195" providerId="ADAL" clId="{C166F917-5751-4E36-B00C-3BDE6656035C}" dt="2024-09-13T14:33:10.214" v="1081"/>
        <pc:sldMkLst>
          <pc:docMk/>
          <pc:sldMk cId="3430615826" sldId="446"/>
        </pc:sldMkLst>
      </pc:sldChg>
      <pc:sldChg chg="add">
        <pc:chgData name="Connie Davage" userId="f0451772-7718-4457-a9fb-8c630536f195" providerId="ADAL" clId="{C166F917-5751-4E36-B00C-3BDE6656035C}" dt="2024-09-23T08:22:46.653" v="1573"/>
        <pc:sldMkLst>
          <pc:docMk/>
          <pc:sldMk cId="2043630633" sldId="447"/>
        </pc:sldMkLst>
      </pc:sldChg>
    </pc:docChg>
  </pc:docChgLst>
  <pc:docChgLst>
    <pc:chgData name="Connie Davage" userId="f0451772-7718-4457-a9fb-8c630536f195" providerId="ADAL" clId="{589D0975-93B1-4575-B38B-868813DDB358}"/>
    <pc:docChg chg="undo custSel addSld delSld modSld sldOrd">
      <pc:chgData name="Connie Davage" userId="f0451772-7718-4457-a9fb-8c630536f195" providerId="ADAL" clId="{589D0975-93B1-4575-B38B-868813DDB358}" dt="2024-10-07T14:05:31.246" v="1111" actId="1036"/>
      <pc:docMkLst>
        <pc:docMk/>
      </pc:docMkLst>
      <pc:sldChg chg="modSp mod">
        <pc:chgData name="Connie Davage" userId="f0451772-7718-4457-a9fb-8c630536f195" providerId="ADAL" clId="{589D0975-93B1-4575-B38B-868813DDB358}" dt="2024-09-30T14:28:47.075" v="10" actId="20577"/>
        <pc:sldMkLst>
          <pc:docMk/>
          <pc:sldMk cId="361644925" sldId="258"/>
        </pc:sldMkLst>
        <pc:spChg chg="mod">
          <ac:chgData name="Connie Davage" userId="f0451772-7718-4457-a9fb-8c630536f195" providerId="ADAL" clId="{589D0975-93B1-4575-B38B-868813DDB358}" dt="2024-09-30T14:28:47.075" v="10" actId="20577"/>
          <ac:spMkLst>
            <pc:docMk/>
            <pc:sldMk cId="361644925" sldId="258"/>
            <ac:spMk id="3" creationId="{D7EC0C81-E4E5-0BA8-31BE-B45E16EF6A3F}"/>
          </ac:spMkLst>
        </pc:spChg>
      </pc:sldChg>
      <pc:sldChg chg="addSp delSp modSp mod">
        <pc:chgData name="Connie Davage" userId="f0451772-7718-4457-a9fb-8c630536f195" providerId="ADAL" clId="{589D0975-93B1-4575-B38B-868813DDB358}" dt="2024-10-03T15:13:30.093" v="1091" actId="20577"/>
        <pc:sldMkLst>
          <pc:docMk/>
          <pc:sldMk cId="975218397" sldId="330"/>
        </pc:sldMkLst>
        <pc:spChg chg="mod">
          <ac:chgData name="Connie Davage" userId="f0451772-7718-4457-a9fb-8c630536f195" providerId="ADAL" clId="{589D0975-93B1-4575-B38B-868813DDB358}" dt="2024-10-03T15:13:30.093" v="1091" actId="20577"/>
          <ac:spMkLst>
            <pc:docMk/>
            <pc:sldMk cId="975218397" sldId="330"/>
            <ac:spMk id="5" creationId="{00000000-0000-0000-0000-000000000000}"/>
          </ac:spMkLst>
        </pc:spChg>
        <pc:picChg chg="del">
          <ac:chgData name="Connie Davage" userId="f0451772-7718-4457-a9fb-8c630536f195" providerId="ADAL" clId="{589D0975-93B1-4575-B38B-868813DDB358}" dt="2024-10-01T09:53:39.796" v="673" actId="478"/>
          <ac:picMkLst>
            <pc:docMk/>
            <pc:sldMk cId="975218397" sldId="330"/>
            <ac:picMk id="6" creationId="{58E865D2-800A-6841-2D09-7AF45D4DF661}"/>
          </ac:picMkLst>
        </pc:picChg>
        <pc:picChg chg="add mod">
          <ac:chgData name="Connie Davage" userId="f0451772-7718-4457-a9fb-8c630536f195" providerId="ADAL" clId="{589D0975-93B1-4575-B38B-868813DDB358}" dt="2024-10-01T09:53:55.099" v="676" actId="1076"/>
          <ac:picMkLst>
            <pc:docMk/>
            <pc:sldMk cId="975218397" sldId="330"/>
            <ac:picMk id="7" creationId="{F8FFDB9D-17D0-D018-853A-417DF46058D1}"/>
          </ac:picMkLst>
        </pc:picChg>
      </pc:sldChg>
      <pc:sldChg chg="del">
        <pc:chgData name="Connie Davage" userId="f0451772-7718-4457-a9fb-8c630536f195" providerId="ADAL" clId="{589D0975-93B1-4575-B38B-868813DDB358}" dt="2024-09-30T14:29:32.420" v="11" actId="47"/>
        <pc:sldMkLst>
          <pc:docMk/>
          <pc:sldMk cId="2083920938" sldId="338"/>
        </pc:sldMkLst>
      </pc:sldChg>
      <pc:sldChg chg="modSp mod">
        <pc:chgData name="Connie Davage" userId="f0451772-7718-4457-a9fb-8c630536f195" providerId="ADAL" clId="{589D0975-93B1-4575-B38B-868813DDB358}" dt="2024-10-03T15:14:37.538" v="1104" actId="20577"/>
        <pc:sldMkLst>
          <pc:docMk/>
          <pc:sldMk cId="1234063496" sldId="339"/>
        </pc:sldMkLst>
        <pc:spChg chg="mod">
          <ac:chgData name="Connie Davage" userId="f0451772-7718-4457-a9fb-8c630536f195" providerId="ADAL" clId="{589D0975-93B1-4575-B38B-868813DDB358}" dt="2024-10-03T15:14:37.538" v="1104" actId="20577"/>
          <ac:spMkLst>
            <pc:docMk/>
            <pc:sldMk cId="1234063496" sldId="339"/>
            <ac:spMk id="3" creationId="{B4DDD3C0-562F-60AB-C965-BBCDFDE888E6}"/>
          </ac:spMkLst>
        </pc:spChg>
      </pc:sldChg>
      <pc:sldChg chg="addSp delSp modSp mod">
        <pc:chgData name="Connie Davage" userId="f0451772-7718-4457-a9fb-8c630536f195" providerId="ADAL" clId="{589D0975-93B1-4575-B38B-868813DDB358}" dt="2024-09-30T14:33:45.103" v="52" actId="20577"/>
        <pc:sldMkLst>
          <pc:docMk/>
          <pc:sldMk cId="393889268" sldId="341"/>
        </pc:sldMkLst>
        <pc:spChg chg="add mod">
          <ac:chgData name="Connie Davage" userId="f0451772-7718-4457-a9fb-8c630536f195" providerId="ADAL" clId="{589D0975-93B1-4575-B38B-868813DDB358}" dt="2024-09-30T14:33:45.103" v="52" actId="20577"/>
          <ac:spMkLst>
            <pc:docMk/>
            <pc:sldMk cId="393889268" sldId="341"/>
            <ac:spMk id="7" creationId="{9085828D-223D-AA1C-598F-D0849C09E7AA}"/>
          </ac:spMkLst>
        </pc:spChg>
        <pc:picChg chg="add mod">
          <ac:chgData name="Connie Davage" userId="f0451772-7718-4457-a9fb-8c630536f195" providerId="ADAL" clId="{589D0975-93B1-4575-B38B-868813DDB358}" dt="2024-09-30T14:32:47.156" v="16" actId="1076"/>
          <ac:picMkLst>
            <pc:docMk/>
            <pc:sldMk cId="393889268" sldId="341"/>
            <ac:picMk id="4" creationId="{A7DA5FD3-64DA-0E94-DE02-EBA353E71A9D}"/>
          </ac:picMkLst>
        </pc:picChg>
        <pc:picChg chg="add mod">
          <ac:chgData name="Connie Davage" userId="f0451772-7718-4457-a9fb-8c630536f195" providerId="ADAL" clId="{589D0975-93B1-4575-B38B-868813DDB358}" dt="2024-09-30T14:33:00.422" v="19" actId="1076"/>
          <ac:picMkLst>
            <pc:docMk/>
            <pc:sldMk cId="393889268" sldId="341"/>
            <ac:picMk id="5" creationId="{E9918971-B786-8877-FB4D-9996A57FBB83}"/>
          </ac:picMkLst>
        </pc:picChg>
        <pc:picChg chg="del">
          <ac:chgData name="Connie Davage" userId="f0451772-7718-4457-a9fb-8c630536f195" providerId="ADAL" clId="{589D0975-93B1-4575-B38B-868813DDB358}" dt="2024-09-30T14:32:36.226" v="13" actId="478"/>
          <ac:picMkLst>
            <pc:docMk/>
            <pc:sldMk cId="393889268" sldId="341"/>
            <ac:picMk id="6" creationId="{4C80B6C4-7F32-7B62-9550-137B5817717A}"/>
          </ac:picMkLst>
        </pc:picChg>
        <pc:picChg chg="del mod">
          <ac:chgData name="Connie Davage" userId="f0451772-7718-4457-a9fb-8c630536f195" providerId="ADAL" clId="{589D0975-93B1-4575-B38B-868813DDB358}" dt="2024-09-30T14:33:02.530" v="20" actId="478"/>
          <ac:picMkLst>
            <pc:docMk/>
            <pc:sldMk cId="393889268" sldId="341"/>
            <ac:picMk id="12" creationId="{09588300-4C01-725D-2291-56D905FD0614}"/>
          </ac:picMkLst>
        </pc:picChg>
      </pc:sldChg>
      <pc:sldChg chg="del">
        <pc:chgData name="Connie Davage" userId="f0451772-7718-4457-a9fb-8c630536f195" providerId="ADAL" clId="{589D0975-93B1-4575-B38B-868813DDB358}" dt="2024-10-03T10:57:47.016" v="936" actId="47"/>
        <pc:sldMkLst>
          <pc:docMk/>
          <pc:sldMk cId="177309255" sldId="354"/>
        </pc:sldMkLst>
      </pc:sldChg>
      <pc:sldChg chg="mod modShow">
        <pc:chgData name="Connie Davage" userId="f0451772-7718-4457-a9fb-8c630536f195" providerId="ADAL" clId="{589D0975-93B1-4575-B38B-868813DDB358}" dt="2024-10-01T10:16:11.588" v="935" actId="729"/>
        <pc:sldMkLst>
          <pc:docMk/>
          <pc:sldMk cId="1087407634" sldId="357"/>
        </pc:sldMkLst>
      </pc:sldChg>
      <pc:sldChg chg="addSp delSp modSp mod">
        <pc:chgData name="Connie Davage" userId="f0451772-7718-4457-a9fb-8c630536f195" providerId="ADAL" clId="{589D0975-93B1-4575-B38B-868813DDB358}" dt="2024-10-01T07:41:29.292" v="63" actId="1076"/>
        <pc:sldMkLst>
          <pc:docMk/>
          <pc:sldMk cId="3453460480" sldId="362"/>
        </pc:sldMkLst>
        <pc:picChg chg="del">
          <ac:chgData name="Connie Davage" userId="f0451772-7718-4457-a9fb-8c630536f195" providerId="ADAL" clId="{589D0975-93B1-4575-B38B-868813DDB358}" dt="2024-10-01T07:41:20.069" v="60" actId="478"/>
          <ac:picMkLst>
            <pc:docMk/>
            <pc:sldMk cId="3453460480" sldId="362"/>
            <ac:picMk id="5" creationId="{2B176D9F-A2B2-377D-8097-C43384CCF423}"/>
          </ac:picMkLst>
        </pc:picChg>
        <pc:picChg chg="add mod">
          <ac:chgData name="Connie Davage" userId="f0451772-7718-4457-a9fb-8c630536f195" providerId="ADAL" clId="{589D0975-93B1-4575-B38B-868813DDB358}" dt="2024-10-01T07:41:29.292" v="63" actId="1076"/>
          <ac:picMkLst>
            <pc:docMk/>
            <pc:sldMk cId="3453460480" sldId="362"/>
            <ac:picMk id="6" creationId="{0D91AEEB-2C77-5DE3-A4F4-CC6493CC7F84}"/>
          </ac:picMkLst>
        </pc:picChg>
      </pc:sldChg>
      <pc:sldChg chg="addSp delSp modSp mod">
        <pc:chgData name="Connie Davage" userId="f0451772-7718-4457-a9fb-8c630536f195" providerId="ADAL" clId="{589D0975-93B1-4575-B38B-868813DDB358}" dt="2024-10-01T07:48:29.465" v="81" actId="1076"/>
        <pc:sldMkLst>
          <pc:docMk/>
          <pc:sldMk cId="1729552374" sldId="363"/>
        </pc:sldMkLst>
        <pc:spChg chg="mod">
          <ac:chgData name="Connie Davage" userId="f0451772-7718-4457-a9fb-8c630536f195" providerId="ADAL" clId="{589D0975-93B1-4575-B38B-868813DDB358}" dt="2024-10-01T07:48:29.465" v="81" actId="1076"/>
          <ac:spMkLst>
            <pc:docMk/>
            <pc:sldMk cId="1729552374" sldId="363"/>
            <ac:spMk id="3" creationId="{FB06B31B-340F-4273-A225-11BBB7ACBB38}"/>
          </ac:spMkLst>
        </pc:spChg>
        <pc:spChg chg="mod">
          <ac:chgData name="Connie Davage" userId="f0451772-7718-4457-a9fb-8c630536f195" providerId="ADAL" clId="{589D0975-93B1-4575-B38B-868813DDB358}" dt="2024-10-01T07:48:20.515" v="79" actId="1076"/>
          <ac:spMkLst>
            <pc:docMk/>
            <pc:sldMk cId="1729552374" sldId="363"/>
            <ac:spMk id="5" creationId="{1C8A8002-E42F-442D-B230-EBD1C8D14605}"/>
          </ac:spMkLst>
        </pc:spChg>
        <pc:picChg chg="del">
          <ac:chgData name="Connie Davage" userId="f0451772-7718-4457-a9fb-8c630536f195" providerId="ADAL" clId="{589D0975-93B1-4575-B38B-868813DDB358}" dt="2024-10-01T07:44:47.980" v="64" actId="478"/>
          <ac:picMkLst>
            <pc:docMk/>
            <pc:sldMk cId="1729552374" sldId="363"/>
            <ac:picMk id="4" creationId="{156A2CF8-68F6-7978-A1F4-1FF8EE02EB19}"/>
          </ac:picMkLst>
        </pc:picChg>
        <pc:picChg chg="add mod">
          <ac:chgData name="Connie Davage" userId="f0451772-7718-4457-a9fb-8c630536f195" providerId="ADAL" clId="{589D0975-93B1-4575-B38B-868813DDB358}" dt="2024-10-01T07:45:09.061" v="69" actId="1076"/>
          <ac:picMkLst>
            <pc:docMk/>
            <pc:sldMk cId="1729552374" sldId="363"/>
            <ac:picMk id="7" creationId="{130C4D40-B0B8-3920-AAD3-94B802EFD54C}"/>
          </ac:picMkLst>
        </pc:picChg>
        <pc:picChg chg="add mod">
          <ac:chgData name="Connie Davage" userId="f0451772-7718-4457-a9fb-8c630536f195" providerId="ADAL" clId="{589D0975-93B1-4575-B38B-868813DDB358}" dt="2024-10-01T07:47:06.671" v="78" actId="1076"/>
          <ac:picMkLst>
            <pc:docMk/>
            <pc:sldMk cId="1729552374" sldId="363"/>
            <ac:picMk id="9" creationId="{FD364C9B-DB67-A2B4-4498-CCD55B3C21EC}"/>
          </ac:picMkLst>
        </pc:picChg>
        <pc:picChg chg="del">
          <ac:chgData name="Connie Davage" userId="f0451772-7718-4457-a9fb-8c630536f195" providerId="ADAL" clId="{589D0975-93B1-4575-B38B-868813DDB358}" dt="2024-10-01T07:45:44.212" v="75" actId="478"/>
          <ac:picMkLst>
            <pc:docMk/>
            <pc:sldMk cId="1729552374" sldId="363"/>
            <ac:picMk id="10" creationId="{6A61EAB2-7EAC-282F-8E6F-8892F1085359}"/>
          </ac:picMkLst>
        </pc:picChg>
      </pc:sldChg>
      <pc:sldChg chg="addSp delSp modSp mod ord">
        <pc:chgData name="Connie Davage" userId="f0451772-7718-4457-a9fb-8c630536f195" providerId="ADAL" clId="{589D0975-93B1-4575-B38B-868813DDB358}" dt="2024-10-03T15:13:01.467" v="1090"/>
        <pc:sldMkLst>
          <pc:docMk/>
          <pc:sldMk cId="2383162772" sldId="421"/>
        </pc:sldMkLst>
        <pc:spChg chg="del">
          <ac:chgData name="Connie Davage" userId="f0451772-7718-4457-a9fb-8c630536f195" providerId="ADAL" clId="{589D0975-93B1-4575-B38B-868813DDB358}" dt="2024-10-01T09:45:03.349" v="661" actId="478"/>
          <ac:spMkLst>
            <pc:docMk/>
            <pc:sldMk cId="2383162772" sldId="421"/>
            <ac:spMk id="5" creationId="{BB9725C7-53D4-E602-C7DF-413C04BACF5C}"/>
          </ac:spMkLst>
        </pc:spChg>
        <pc:spChg chg="del">
          <ac:chgData name="Connie Davage" userId="f0451772-7718-4457-a9fb-8c630536f195" providerId="ADAL" clId="{589D0975-93B1-4575-B38B-868813DDB358}" dt="2024-10-01T09:45:05.977" v="662" actId="478"/>
          <ac:spMkLst>
            <pc:docMk/>
            <pc:sldMk cId="2383162772" sldId="421"/>
            <ac:spMk id="6" creationId="{2D938571-0BA8-143A-700C-CC29DFDBF211}"/>
          </ac:spMkLst>
        </pc:spChg>
        <pc:spChg chg="del">
          <ac:chgData name="Connie Davage" userId="f0451772-7718-4457-a9fb-8c630536f195" providerId="ADAL" clId="{589D0975-93B1-4575-B38B-868813DDB358}" dt="2024-10-01T09:45:00.599" v="660" actId="478"/>
          <ac:spMkLst>
            <pc:docMk/>
            <pc:sldMk cId="2383162772" sldId="421"/>
            <ac:spMk id="7" creationId="{9DC787F3-54AD-564E-4767-B3989BE6B6AC}"/>
          </ac:spMkLst>
        </pc:spChg>
        <pc:spChg chg="del">
          <ac:chgData name="Connie Davage" userId="f0451772-7718-4457-a9fb-8c630536f195" providerId="ADAL" clId="{589D0975-93B1-4575-B38B-868813DDB358}" dt="2024-10-01T09:45:08.088" v="663" actId="478"/>
          <ac:spMkLst>
            <pc:docMk/>
            <pc:sldMk cId="2383162772" sldId="421"/>
            <ac:spMk id="14" creationId="{ED5FE913-1B0E-F8EB-73D8-F72267C358BA}"/>
          </ac:spMkLst>
        </pc:spChg>
        <pc:picChg chg="del">
          <ac:chgData name="Connie Davage" userId="f0451772-7718-4457-a9fb-8c630536f195" providerId="ADAL" clId="{589D0975-93B1-4575-B38B-868813DDB358}" dt="2024-10-01T09:44:56.087" v="659" actId="478"/>
          <ac:picMkLst>
            <pc:docMk/>
            <pc:sldMk cId="2383162772" sldId="421"/>
            <ac:picMk id="4" creationId="{C2F37D7F-B60D-C3E7-4332-AEE2EEFDED82}"/>
          </ac:picMkLst>
        </pc:picChg>
        <pc:picChg chg="add mod">
          <ac:chgData name="Connie Davage" userId="f0451772-7718-4457-a9fb-8c630536f195" providerId="ADAL" clId="{589D0975-93B1-4575-B38B-868813DDB358}" dt="2024-10-01T09:49:07.782" v="666" actId="1076"/>
          <ac:picMkLst>
            <pc:docMk/>
            <pc:sldMk cId="2383162772" sldId="421"/>
            <ac:picMk id="9" creationId="{7BB2A0DD-3C50-B1FE-6E8A-9D4CEF3F1F5C}"/>
          </ac:picMkLst>
        </pc:picChg>
        <pc:picChg chg="add mod">
          <ac:chgData name="Connie Davage" userId="f0451772-7718-4457-a9fb-8c630536f195" providerId="ADAL" clId="{589D0975-93B1-4575-B38B-868813DDB358}" dt="2024-10-01T09:49:57.668" v="672" actId="1076"/>
          <ac:picMkLst>
            <pc:docMk/>
            <pc:sldMk cId="2383162772" sldId="421"/>
            <ac:picMk id="10" creationId="{330967BA-D4B8-9DA3-31C0-CC0BD7AC558A}"/>
          </ac:picMkLst>
        </pc:picChg>
        <pc:picChg chg="del mod">
          <ac:chgData name="Connie Davage" userId="f0451772-7718-4457-a9fb-8c630536f195" providerId="ADAL" clId="{589D0975-93B1-4575-B38B-868813DDB358}" dt="2024-10-01T09:49:14.324" v="668" actId="478"/>
          <ac:picMkLst>
            <pc:docMk/>
            <pc:sldMk cId="2383162772" sldId="421"/>
            <ac:picMk id="13" creationId="{E0657759-A11A-8E40-E5A8-885E9040EE3E}"/>
          </ac:picMkLst>
        </pc:picChg>
      </pc:sldChg>
      <pc:sldChg chg="modSp mod">
        <pc:chgData name="Connie Davage" userId="f0451772-7718-4457-a9fb-8c630536f195" providerId="ADAL" clId="{589D0975-93B1-4575-B38B-868813DDB358}" dt="2024-10-07T14:05:31.246" v="1111" actId="1036"/>
        <pc:sldMkLst>
          <pc:docMk/>
          <pc:sldMk cId="2292075788" sldId="424"/>
        </pc:sldMkLst>
        <pc:picChg chg="mod">
          <ac:chgData name="Connie Davage" userId="f0451772-7718-4457-a9fb-8c630536f195" providerId="ADAL" clId="{589D0975-93B1-4575-B38B-868813DDB358}" dt="2024-10-07T14:05:31.246" v="1111" actId="1036"/>
          <ac:picMkLst>
            <pc:docMk/>
            <pc:sldMk cId="2292075788" sldId="424"/>
            <ac:picMk id="5" creationId="{4DF4E5D5-BEF5-C4D9-AE76-E31E36CF171D}"/>
          </ac:picMkLst>
        </pc:picChg>
      </pc:sldChg>
      <pc:sldChg chg="addSp modSp mod modAnim modNotesTx">
        <pc:chgData name="Connie Davage" userId="f0451772-7718-4457-a9fb-8c630536f195" providerId="ADAL" clId="{589D0975-93B1-4575-B38B-868813DDB358}" dt="2024-10-04T11:01:37.672" v="1110"/>
        <pc:sldMkLst>
          <pc:docMk/>
          <pc:sldMk cId="39212165" sldId="443"/>
        </pc:sldMkLst>
        <pc:spChg chg="mod">
          <ac:chgData name="Connie Davage" userId="f0451772-7718-4457-a9fb-8c630536f195" providerId="ADAL" clId="{589D0975-93B1-4575-B38B-868813DDB358}" dt="2024-10-03T11:24:43.791" v="1088" actId="20577"/>
          <ac:spMkLst>
            <pc:docMk/>
            <pc:sldMk cId="39212165" sldId="443"/>
            <ac:spMk id="3" creationId="{B2790C19-1120-3F43-8985-88514A52B7EC}"/>
          </ac:spMkLst>
        </pc:spChg>
        <pc:spChg chg="add">
          <ac:chgData name="Connie Davage" userId="f0451772-7718-4457-a9fb-8c630536f195" providerId="ADAL" clId="{589D0975-93B1-4575-B38B-868813DDB358}" dt="2024-10-03T11:23:56.697" v="1062"/>
          <ac:spMkLst>
            <pc:docMk/>
            <pc:sldMk cId="39212165" sldId="443"/>
            <ac:spMk id="4" creationId="{949B194A-47FE-BE32-52B4-0D075E9473EC}"/>
          </ac:spMkLst>
        </pc:spChg>
        <pc:spChg chg="add mod">
          <ac:chgData name="Connie Davage" userId="f0451772-7718-4457-a9fb-8c630536f195" providerId="ADAL" clId="{589D0975-93B1-4575-B38B-868813DDB358}" dt="2024-10-03T11:24:05.933" v="1064"/>
          <ac:spMkLst>
            <pc:docMk/>
            <pc:sldMk cId="39212165" sldId="443"/>
            <ac:spMk id="5" creationId="{F4031444-08F7-6308-FF81-690540227D2A}"/>
          </ac:spMkLst>
        </pc:spChg>
      </pc:sldChg>
      <pc:sldChg chg="ord">
        <pc:chgData name="Connie Davage" userId="f0451772-7718-4457-a9fb-8c630536f195" providerId="ADAL" clId="{589D0975-93B1-4575-B38B-868813DDB358}" dt="2024-10-01T08:29:39.964" v="104"/>
        <pc:sldMkLst>
          <pc:docMk/>
          <pc:sldMk cId="3853344072" sldId="444"/>
        </pc:sldMkLst>
      </pc:sldChg>
      <pc:sldChg chg="addSp delSp modSp mod">
        <pc:chgData name="Connie Davage" userId="f0451772-7718-4457-a9fb-8c630536f195" providerId="ADAL" clId="{589D0975-93B1-4575-B38B-868813DDB358}" dt="2024-09-30T14:35:21.894" v="59" actId="1076"/>
        <pc:sldMkLst>
          <pc:docMk/>
          <pc:sldMk cId="64731756" sldId="445"/>
        </pc:sldMkLst>
        <pc:spChg chg="del">
          <ac:chgData name="Connie Davage" userId="f0451772-7718-4457-a9fb-8c630536f195" providerId="ADAL" clId="{589D0975-93B1-4575-B38B-868813DDB358}" dt="2024-09-30T14:35:12.988" v="55" actId="478"/>
          <ac:spMkLst>
            <pc:docMk/>
            <pc:sldMk cId="64731756" sldId="445"/>
            <ac:spMk id="5" creationId="{D2AF6B96-E499-2E60-3935-22BC6A4AF7BC}"/>
          </ac:spMkLst>
        </pc:spChg>
        <pc:spChg chg="del">
          <ac:chgData name="Connie Davage" userId="f0451772-7718-4457-a9fb-8c630536f195" providerId="ADAL" clId="{589D0975-93B1-4575-B38B-868813DDB358}" dt="2024-09-30T14:35:14.323" v="56" actId="478"/>
          <ac:spMkLst>
            <pc:docMk/>
            <pc:sldMk cId="64731756" sldId="445"/>
            <ac:spMk id="6" creationId="{6F2DC0BA-6A01-7DB4-A30F-432A39A0C3A8}"/>
          </ac:spMkLst>
        </pc:spChg>
        <pc:spChg chg="del">
          <ac:chgData name="Connie Davage" userId="f0451772-7718-4457-a9fb-8c630536f195" providerId="ADAL" clId="{589D0975-93B1-4575-B38B-868813DDB358}" dt="2024-09-30T14:35:11.718" v="54" actId="478"/>
          <ac:spMkLst>
            <pc:docMk/>
            <pc:sldMk cId="64731756" sldId="445"/>
            <ac:spMk id="7" creationId="{FFF8B82C-B729-B833-8C8A-BAA1314F05FF}"/>
          </ac:spMkLst>
        </pc:spChg>
        <pc:picChg chg="del">
          <ac:chgData name="Connie Davage" userId="f0451772-7718-4457-a9fb-8c630536f195" providerId="ADAL" clId="{589D0975-93B1-4575-B38B-868813DDB358}" dt="2024-09-30T14:35:09.498" v="53" actId="478"/>
          <ac:picMkLst>
            <pc:docMk/>
            <pc:sldMk cId="64731756" sldId="445"/>
            <ac:picMk id="3" creationId="{6E9F2240-87DC-2F12-3B7E-6697F10E3772}"/>
          </ac:picMkLst>
        </pc:picChg>
        <pc:picChg chg="add mod">
          <ac:chgData name="Connie Davage" userId="f0451772-7718-4457-a9fb-8c630536f195" providerId="ADAL" clId="{589D0975-93B1-4575-B38B-868813DDB358}" dt="2024-09-30T14:35:21.894" v="59" actId="1076"/>
          <ac:picMkLst>
            <pc:docMk/>
            <pc:sldMk cId="64731756" sldId="445"/>
            <ac:picMk id="8" creationId="{5908116F-130E-1405-3029-482EDD722B4F}"/>
          </ac:picMkLst>
        </pc:picChg>
      </pc:sldChg>
      <pc:sldChg chg="addSp delSp modSp add mod">
        <pc:chgData name="Connie Davage" userId="f0451772-7718-4457-a9fb-8c630536f195" providerId="ADAL" clId="{589D0975-93B1-4575-B38B-868813DDB358}" dt="2024-10-01T10:03:56.946" v="862" actId="20577"/>
        <pc:sldMkLst>
          <pc:docMk/>
          <pc:sldMk cId="828834533" sldId="448"/>
        </pc:sldMkLst>
        <pc:spChg chg="add del mod">
          <ac:chgData name="Connie Davage" userId="f0451772-7718-4457-a9fb-8c630536f195" providerId="ADAL" clId="{589D0975-93B1-4575-B38B-868813DDB358}" dt="2024-10-01T10:03:56.946" v="862" actId="20577"/>
          <ac:spMkLst>
            <pc:docMk/>
            <pc:sldMk cId="828834533" sldId="448"/>
            <ac:spMk id="3" creationId="{68770096-B0C7-D18B-872C-12852064BBD3}"/>
          </ac:spMkLst>
        </pc:spChg>
        <pc:picChg chg="mod">
          <ac:chgData name="Connie Davage" userId="f0451772-7718-4457-a9fb-8c630536f195" providerId="ADAL" clId="{589D0975-93B1-4575-B38B-868813DDB358}" dt="2024-10-01T10:02:01.792" v="821" actId="1076"/>
          <ac:picMkLst>
            <pc:docMk/>
            <pc:sldMk cId="828834533" sldId="448"/>
            <ac:picMk id="5" creationId="{7442D89D-D595-3CB1-DB40-899F2999B2C9}"/>
          </ac:picMkLst>
        </pc:picChg>
      </pc:sldChg>
      <pc:sldChg chg="addSp delSp modSp new mod">
        <pc:chgData name="Connie Davage" userId="f0451772-7718-4457-a9fb-8c630536f195" providerId="ADAL" clId="{589D0975-93B1-4575-B38B-868813DDB358}" dt="2024-10-01T10:15:46.612" v="934" actId="20577"/>
        <pc:sldMkLst>
          <pc:docMk/>
          <pc:sldMk cId="326711397" sldId="449"/>
        </pc:sldMkLst>
        <pc:spChg chg="mod">
          <ac:chgData name="Connie Davage" userId="f0451772-7718-4457-a9fb-8c630536f195" providerId="ADAL" clId="{589D0975-93B1-4575-B38B-868813DDB358}" dt="2024-10-01T10:15:46.612" v="934" actId="20577"/>
          <ac:spMkLst>
            <pc:docMk/>
            <pc:sldMk cId="326711397" sldId="449"/>
            <ac:spMk id="2" creationId="{F3779F73-C54E-B360-A9E7-D63292387F25}"/>
          </ac:spMkLst>
        </pc:spChg>
        <pc:spChg chg="del">
          <ac:chgData name="Connie Davage" userId="f0451772-7718-4457-a9fb-8c630536f195" providerId="ADAL" clId="{589D0975-93B1-4575-B38B-868813DDB358}" dt="2024-10-01T10:11:03.955" v="898" actId="22"/>
          <ac:spMkLst>
            <pc:docMk/>
            <pc:sldMk cId="326711397" sldId="449"/>
            <ac:spMk id="3" creationId="{2ECBEC4B-9254-2459-6EE1-5DE0C6918718}"/>
          </ac:spMkLst>
        </pc:spChg>
        <pc:spChg chg="add mod">
          <ac:chgData name="Connie Davage" userId="f0451772-7718-4457-a9fb-8c630536f195" providerId="ADAL" clId="{589D0975-93B1-4575-B38B-868813DDB358}" dt="2024-10-01T10:15:23.938" v="919" actId="1076"/>
          <ac:spMkLst>
            <pc:docMk/>
            <pc:sldMk cId="326711397" sldId="449"/>
            <ac:spMk id="11" creationId="{715FA7D0-CAF2-03A9-38AC-859D31AA17E6}"/>
          </ac:spMkLst>
        </pc:spChg>
        <pc:picChg chg="add del mod">
          <ac:chgData name="Connie Davage" userId="f0451772-7718-4457-a9fb-8c630536f195" providerId="ADAL" clId="{589D0975-93B1-4575-B38B-868813DDB358}" dt="2024-10-01T10:10:01.635" v="894" actId="478"/>
          <ac:picMkLst>
            <pc:docMk/>
            <pc:sldMk cId="326711397" sldId="449"/>
            <ac:picMk id="5" creationId="{C43BA665-F6D1-FFBD-DF4C-49E28F8BF61A}"/>
          </ac:picMkLst>
        </pc:picChg>
        <pc:picChg chg="add mod">
          <ac:chgData name="Connie Davage" userId="f0451772-7718-4457-a9fb-8c630536f195" providerId="ADAL" clId="{589D0975-93B1-4575-B38B-868813DDB358}" dt="2024-10-01T10:11:25.040" v="902" actId="1076"/>
          <ac:picMkLst>
            <pc:docMk/>
            <pc:sldMk cId="326711397" sldId="449"/>
            <ac:picMk id="7" creationId="{EE07FA01-1CBA-522B-99C2-BAC51E2F21AB}"/>
          </ac:picMkLst>
        </pc:picChg>
        <pc:picChg chg="add mod ord">
          <ac:chgData name="Connie Davage" userId="f0451772-7718-4457-a9fb-8c630536f195" providerId="ADAL" clId="{589D0975-93B1-4575-B38B-868813DDB358}" dt="2024-10-01T10:11:33.464" v="904" actId="14100"/>
          <ac:picMkLst>
            <pc:docMk/>
            <pc:sldMk cId="326711397" sldId="449"/>
            <ac:picMk id="9" creationId="{F595DECA-DD6A-8529-4992-644AA1388E24}"/>
          </ac:picMkLst>
        </pc:picChg>
        <pc:picChg chg="add mod">
          <ac:chgData name="Connie Davage" userId="f0451772-7718-4457-a9fb-8c630536f195" providerId="ADAL" clId="{589D0975-93B1-4575-B38B-868813DDB358}" dt="2024-10-01T10:15:18.854" v="918" actId="14100"/>
          <ac:picMkLst>
            <pc:docMk/>
            <pc:sldMk cId="326711397" sldId="449"/>
            <ac:picMk id="13" creationId="{A1F61AB3-540F-7367-13C8-9D3EE5198DBF}"/>
          </ac:picMkLst>
        </pc:picChg>
        <pc:picChg chg="add del mod">
          <ac:chgData name="Connie Davage" userId="f0451772-7718-4457-a9fb-8c630536f195" providerId="ADAL" clId="{589D0975-93B1-4575-B38B-868813DDB358}" dt="2024-10-01T10:15:09.379" v="916" actId="478"/>
          <ac:picMkLst>
            <pc:docMk/>
            <pc:sldMk cId="326711397" sldId="449"/>
            <ac:picMk id="15" creationId="{F63D5796-7A6E-427F-FFF1-35FF581645D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F0BF33-82D8-4769-8C41-C742F0A7D9F4}" type="doc">
      <dgm:prSet loTypeId="urn:microsoft.com/office/officeart/2005/8/layout/process4" loCatId="process" qsTypeId="urn:microsoft.com/office/officeart/2005/8/quickstyle/3d3" qsCatId="3D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53F38D18-6DAF-4B55-A549-1376BF2108CA}">
      <dgm:prSet/>
      <dgm:spPr/>
      <dgm:t>
        <a:bodyPr/>
        <a:lstStyle/>
        <a:p>
          <a:r>
            <a:rPr lang="en-GB" dirty="0"/>
            <a:t>Search all resources at once.</a:t>
          </a:r>
          <a:endParaRPr lang="en-US" dirty="0"/>
        </a:p>
      </dgm:t>
    </dgm:pt>
    <dgm:pt modelId="{ABF34E9E-C9D0-4640-B8D2-22324C54B1F9}" type="parTrans" cxnId="{19E5FB9D-CA10-4532-8E9C-F0095A4B4459}">
      <dgm:prSet/>
      <dgm:spPr/>
      <dgm:t>
        <a:bodyPr/>
        <a:lstStyle/>
        <a:p>
          <a:endParaRPr lang="en-US"/>
        </a:p>
      </dgm:t>
    </dgm:pt>
    <dgm:pt modelId="{C6DD76BC-05E8-4270-9E6E-E7D7B6E54A7C}" type="sibTrans" cxnId="{19E5FB9D-CA10-4532-8E9C-F0095A4B4459}">
      <dgm:prSet/>
      <dgm:spPr/>
      <dgm:t>
        <a:bodyPr/>
        <a:lstStyle/>
        <a:p>
          <a:endParaRPr lang="en-US"/>
        </a:p>
      </dgm:t>
    </dgm:pt>
    <dgm:pt modelId="{AFE09AF0-8B6E-4B4C-9DE8-F3267593A5E1}">
      <dgm:prSet/>
      <dgm:spPr/>
      <dgm:t>
        <a:bodyPr/>
        <a:lstStyle/>
        <a:p>
          <a:r>
            <a:rPr lang="en-GB" dirty="0"/>
            <a:t>Sign in to use all the tools and features.</a:t>
          </a:r>
          <a:endParaRPr lang="en-US" dirty="0"/>
        </a:p>
      </dgm:t>
    </dgm:pt>
    <dgm:pt modelId="{7F6905AA-3CC2-42C2-B96B-2717062C3235}" type="parTrans" cxnId="{6C8D4FA4-DEEA-46E0-9C16-36A16BEAAB95}">
      <dgm:prSet/>
      <dgm:spPr/>
      <dgm:t>
        <a:bodyPr/>
        <a:lstStyle/>
        <a:p>
          <a:endParaRPr lang="en-US"/>
        </a:p>
      </dgm:t>
    </dgm:pt>
    <dgm:pt modelId="{900C31BE-7F47-4D76-AB40-724106C81888}" type="sibTrans" cxnId="{6C8D4FA4-DEEA-46E0-9C16-36A16BEAAB95}">
      <dgm:prSet/>
      <dgm:spPr/>
      <dgm:t>
        <a:bodyPr/>
        <a:lstStyle/>
        <a:p>
          <a:endParaRPr lang="en-US"/>
        </a:p>
      </dgm:t>
    </dgm:pt>
    <dgm:pt modelId="{234247F6-115C-46C6-BD29-7A7427B230E5}">
      <dgm:prSet/>
      <dgm:spPr/>
      <dgm:t>
        <a:bodyPr/>
        <a:lstStyle/>
        <a:p>
          <a:r>
            <a:rPr lang="en-GB" dirty="0"/>
            <a:t>Use the filters to get the best results.</a:t>
          </a:r>
          <a:endParaRPr lang="en-US" dirty="0"/>
        </a:p>
      </dgm:t>
    </dgm:pt>
    <dgm:pt modelId="{3B780063-F52D-48C6-84D4-1C8D3B2AD252}" type="parTrans" cxnId="{29DA1F93-13EC-4B0E-B150-0BEDD5529E78}">
      <dgm:prSet/>
      <dgm:spPr/>
      <dgm:t>
        <a:bodyPr/>
        <a:lstStyle/>
        <a:p>
          <a:endParaRPr lang="en-US"/>
        </a:p>
      </dgm:t>
    </dgm:pt>
    <dgm:pt modelId="{6575B0B5-D4A6-4262-8CC3-962535262E94}" type="sibTrans" cxnId="{29DA1F93-13EC-4B0E-B150-0BEDD5529E78}">
      <dgm:prSet/>
      <dgm:spPr/>
      <dgm:t>
        <a:bodyPr/>
        <a:lstStyle/>
        <a:p>
          <a:endParaRPr lang="en-US"/>
        </a:p>
      </dgm:t>
    </dgm:pt>
    <dgm:pt modelId="{B1D72819-86DC-4792-9E6F-CAAC611638D0}">
      <dgm:prSet/>
      <dgm:spPr/>
      <dgm:t>
        <a:bodyPr/>
        <a:lstStyle/>
        <a:p>
          <a:r>
            <a:rPr lang="en-US" dirty="0"/>
            <a:t>Save your favourite articles, books, or journals in your pinned resources.</a:t>
          </a:r>
        </a:p>
      </dgm:t>
    </dgm:pt>
    <dgm:pt modelId="{9513404E-74E8-4B85-97FA-CAAEFDF1241D}" type="parTrans" cxnId="{6497703F-F801-42EF-A21A-F3AA9F10AF2D}">
      <dgm:prSet/>
      <dgm:spPr/>
      <dgm:t>
        <a:bodyPr/>
        <a:lstStyle/>
        <a:p>
          <a:endParaRPr lang="en-US"/>
        </a:p>
      </dgm:t>
    </dgm:pt>
    <dgm:pt modelId="{65ED81E8-B1BA-4CDB-A694-A27B0EBA9E0A}" type="sibTrans" cxnId="{6497703F-F801-42EF-A21A-F3AA9F10AF2D}">
      <dgm:prSet/>
      <dgm:spPr/>
      <dgm:t>
        <a:bodyPr/>
        <a:lstStyle/>
        <a:p>
          <a:endParaRPr lang="en-US"/>
        </a:p>
      </dgm:t>
    </dgm:pt>
    <dgm:pt modelId="{251E1DD1-C85B-4C28-85A3-D898EE89F381}">
      <dgm:prSet/>
      <dgm:spPr/>
      <dgm:t>
        <a:bodyPr/>
        <a:lstStyle/>
        <a:p>
          <a:r>
            <a:rPr lang="en-US" dirty="0"/>
            <a:t>Email books and articles to yourself.</a:t>
          </a:r>
        </a:p>
      </dgm:t>
    </dgm:pt>
    <dgm:pt modelId="{DAD89C7B-D5BB-4CB7-ADA8-CB3873C4126D}" type="parTrans" cxnId="{020B5394-02A7-406A-9A92-9DDFF3979D41}">
      <dgm:prSet/>
      <dgm:spPr/>
      <dgm:t>
        <a:bodyPr/>
        <a:lstStyle/>
        <a:p>
          <a:endParaRPr lang="en-US"/>
        </a:p>
      </dgm:t>
    </dgm:pt>
    <dgm:pt modelId="{4368D59C-01F0-4167-8B5C-7F504E21502E}" type="sibTrans" cxnId="{020B5394-02A7-406A-9A92-9DDFF3979D41}">
      <dgm:prSet/>
      <dgm:spPr/>
      <dgm:t>
        <a:bodyPr/>
        <a:lstStyle/>
        <a:p>
          <a:endParaRPr lang="en-US"/>
        </a:p>
      </dgm:t>
    </dgm:pt>
    <dgm:pt modelId="{0886C885-9CDD-452A-9722-490D2E27BA38}" type="pres">
      <dgm:prSet presAssocID="{F9F0BF33-82D8-4769-8C41-C742F0A7D9F4}" presName="Name0" presStyleCnt="0">
        <dgm:presLayoutVars>
          <dgm:dir/>
          <dgm:animLvl val="lvl"/>
          <dgm:resizeHandles val="exact"/>
        </dgm:presLayoutVars>
      </dgm:prSet>
      <dgm:spPr/>
    </dgm:pt>
    <dgm:pt modelId="{65AE1D46-ED3C-4BCD-97D2-AAAFE09EFE87}" type="pres">
      <dgm:prSet presAssocID="{251E1DD1-C85B-4C28-85A3-D898EE89F381}" presName="boxAndChildren" presStyleCnt="0"/>
      <dgm:spPr/>
    </dgm:pt>
    <dgm:pt modelId="{F1C729DE-BEEF-4E9D-8DF5-610DF7D69919}" type="pres">
      <dgm:prSet presAssocID="{251E1DD1-C85B-4C28-85A3-D898EE89F381}" presName="parentTextBox" presStyleLbl="node1" presStyleIdx="0" presStyleCnt="5"/>
      <dgm:spPr/>
    </dgm:pt>
    <dgm:pt modelId="{233A6FAE-E72B-4A7B-9284-8CF95E4F699E}" type="pres">
      <dgm:prSet presAssocID="{65ED81E8-B1BA-4CDB-A694-A27B0EBA9E0A}" presName="sp" presStyleCnt="0"/>
      <dgm:spPr/>
    </dgm:pt>
    <dgm:pt modelId="{5C8FA2AB-C8F5-4DFC-B957-77ABE0333CD5}" type="pres">
      <dgm:prSet presAssocID="{B1D72819-86DC-4792-9E6F-CAAC611638D0}" presName="arrowAndChildren" presStyleCnt="0"/>
      <dgm:spPr/>
    </dgm:pt>
    <dgm:pt modelId="{9FEB18C0-906F-4909-ADB4-066227967C54}" type="pres">
      <dgm:prSet presAssocID="{B1D72819-86DC-4792-9E6F-CAAC611638D0}" presName="parentTextArrow" presStyleLbl="node1" presStyleIdx="1" presStyleCnt="5"/>
      <dgm:spPr/>
    </dgm:pt>
    <dgm:pt modelId="{FFC95AB7-4453-45A2-AA7C-EAA074B52639}" type="pres">
      <dgm:prSet presAssocID="{6575B0B5-D4A6-4262-8CC3-962535262E94}" presName="sp" presStyleCnt="0"/>
      <dgm:spPr/>
    </dgm:pt>
    <dgm:pt modelId="{68E86C6E-CA02-4F14-99BF-B75436F89940}" type="pres">
      <dgm:prSet presAssocID="{234247F6-115C-46C6-BD29-7A7427B230E5}" presName="arrowAndChildren" presStyleCnt="0"/>
      <dgm:spPr/>
    </dgm:pt>
    <dgm:pt modelId="{385E0FF0-E183-42BA-98F9-F990664F6302}" type="pres">
      <dgm:prSet presAssocID="{234247F6-115C-46C6-BD29-7A7427B230E5}" presName="parentTextArrow" presStyleLbl="node1" presStyleIdx="2" presStyleCnt="5"/>
      <dgm:spPr/>
    </dgm:pt>
    <dgm:pt modelId="{134DCA1C-0D14-42D4-80A1-085E5DE12972}" type="pres">
      <dgm:prSet presAssocID="{900C31BE-7F47-4D76-AB40-724106C81888}" presName="sp" presStyleCnt="0"/>
      <dgm:spPr/>
    </dgm:pt>
    <dgm:pt modelId="{F2E6936F-A596-452B-9C83-E6C8ADA8AD78}" type="pres">
      <dgm:prSet presAssocID="{AFE09AF0-8B6E-4B4C-9DE8-F3267593A5E1}" presName="arrowAndChildren" presStyleCnt="0"/>
      <dgm:spPr/>
    </dgm:pt>
    <dgm:pt modelId="{2100C08E-91E5-431B-830D-5A94DCD80EDE}" type="pres">
      <dgm:prSet presAssocID="{AFE09AF0-8B6E-4B4C-9DE8-F3267593A5E1}" presName="parentTextArrow" presStyleLbl="node1" presStyleIdx="3" presStyleCnt="5"/>
      <dgm:spPr/>
    </dgm:pt>
    <dgm:pt modelId="{B6C64E8F-27EC-497F-82F0-DD908C5490D7}" type="pres">
      <dgm:prSet presAssocID="{C6DD76BC-05E8-4270-9E6E-E7D7B6E54A7C}" presName="sp" presStyleCnt="0"/>
      <dgm:spPr/>
    </dgm:pt>
    <dgm:pt modelId="{AD538C06-A40A-47C0-A9F8-D3BA969721F5}" type="pres">
      <dgm:prSet presAssocID="{53F38D18-6DAF-4B55-A549-1376BF2108CA}" presName="arrowAndChildren" presStyleCnt="0"/>
      <dgm:spPr/>
    </dgm:pt>
    <dgm:pt modelId="{0A03ED45-E5C1-4BE1-AA4C-BE049342332A}" type="pres">
      <dgm:prSet presAssocID="{53F38D18-6DAF-4B55-A549-1376BF2108CA}" presName="parentTextArrow" presStyleLbl="node1" presStyleIdx="4" presStyleCnt="5"/>
      <dgm:spPr/>
    </dgm:pt>
  </dgm:ptLst>
  <dgm:cxnLst>
    <dgm:cxn modelId="{EAB26619-EF72-4396-96F7-6A99EC0787AE}" type="presOf" srcId="{F9F0BF33-82D8-4769-8C41-C742F0A7D9F4}" destId="{0886C885-9CDD-452A-9722-490D2E27BA38}" srcOrd="0" destOrd="0" presId="urn:microsoft.com/office/officeart/2005/8/layout/process4"/>
    <dgm:cxn modelId="{4767AD31-CB24-497B-8213-301F851E3C42}" type="presOf" srcId="{B1D72819-86DC-4792-9E6F-CAAC611638D0}" destId="{9FEB18C0-906F-4909-ADB4-066227967C54}" srcOrd="0" destOrd="0" presId="urn:microsoft.com/office/officeart/2005/8/layout/process4"/>
    <dgm:cxn modelId="{6497703F-F801-42EF-A21A-F3AA9F10AF2D}" srcId="{F9F0BF33-82D8-4769-8C41-C742F0A7D9F4}" destId="{B1D72819-86DC-4792-9E6F-CAAC611638D0}" srcOrd="3" destOrd="0" parTransId="{9513404E-74E8-4B85-97FA-CAAEFDF1241D}" sibTransId="{65ED81E8-B1BA-4CDB-A694-A27B0EBA9E0A}"/>
    <dgm:cxn modelId="{0348FA56-42C5-4973-A0E7-76881666F4CB}" type="presOf" srcId="{251E1DD1-C85B-4C28-85A3-D898EE89F381}" destId="{F1C729DE-BEEF-4E9D-8DF5-610DF7D69919}" srcOrd="0" destOrd="0" presId="urn:microsoft.com/office/officeart/2005/8/layout/process4"/>
    <dgm:cxn modelId="{97FAD677-D90E-48B3-BC5F-EC383742499E}" type="presOf" srcId="{AFE09AF0-8B6E-4B4C-9DE8-F3267593A5E1}" destId="{2100C08E-91E5-431B-830D-5A94DCD80EDE}" srcOrd="0" destOrd="0" presId="urn:microsoft.com/office/officeart/2005/8/layout/process4"/>
    <dgm:cxn modelId="{DD332B8C-5B1C-4E0D-9E0A-F880793E9880}" type="presOf" srcId="{53F38D18-6DAF-4B55-A549-1376BF2108CA}" destId="{0A03ED45-E5C1-4BE1-AA4C-BE049342332A}" srcOrd="0" destOrd="0" presId="urn:microsoft.com/office/officeart/2005/8/layout/process4"/>
    <dgm:cxn modelId="{29DA1F93-13EC-4B0E-B150-0BEDD5529E78}" srcId="{F9F0BF33-82D8-4769-8C41-C742F0A7D9F4}" destId="{234247F6-115C-46C6-BD29-7A7427B230E5}" srcOrd="2" destOrd="0" parTransId="{3B780063-F52D-48C6-84D4-1C8D3B2AD252}" sibTransId="{6575B0B5-D4A6-4262-8CC3-962535262E94}"/>
    <dgm:cxn modelId="{020B5394-02A7-406A-9A92-9DDFF3979D41}" srcId="{F9F0BF33-82D8-4769-8C41-C742F0A7D9F4}" destId="{251E1DD1-C85B-4C28-85A3-D898EE89F381}" srcOrd="4" destOrd="0" parTransId="{DAD89C7B-D5BB-4CB7-ADA8-CB3873C4126D}" sibTransId="{4368D59C-01F0-4167-8B5C-7F504E21502E}"/>
    <dgm:cxn modelId="{19E5FB9D-CA10-4532-8E9C-F0095A4B4459}" srcId="{F9F0BF33-82D8-4769-8C41-C742F0A7D9F4}" destId="{53F38D18-6DAF-4B55-A549-1376BF2108CA}" srcOrd="0" destOrd="0" parTransId="{ABF34E9E-C9D0-4640-B8D2-22324C54B1F9}" sibTransId="{C6DD76BC-05E8-4270-9E6E-E7D7B6E54A7C}"/>
    <dgm:cxn modelId="{6C8D4FA4-DEEA-46E0-9C16-36A16BEAAB95}" srcId="{F9F0BF33-82D8-4769-8C41-C742F0A7D9F4}" destId="{AFE09AF0-8B6E-4B4C-9DE8-F3267593A5E1}" srcOrd="1" destOrd="0" parTransId="{7F6905AA-3CC2-42C2-B96B-2717062C3235}" sibTransId="{900C31BE-7F47-4D76-AB40-724106C81888}"/>
    <dgm:cxn modelId="{B0FBB9CA-6418-460A-8A3E-F6230514BEEE}" type="presOf" srcId="{234247F6-115C-46C6-BD29-7A7427B230E5}" destId="{385E0FF0-E183-42BA-98F9-F990664F6302}" srcOrd="0" destOrd="0" presId="urn:microsoft.com/office/officeart/2005/8/layout/process4"/>
    <dgm:cxn modelId="{A2635397-50FC-40A6-A4A0-60BA18D334BB}" type="presParOf" srcId="{0886C885-9CDD-452A-9722-490D2E27BA38}" destId="{65AE1D46-ED3C-4BCD-97D2-AAAFE09EFE87}" srcOrd="0" destOrd="0" presId="urn:microsoft.com/office/officeart/2005/8/layout/process4"/>
    <dgm:cxn modelId="{0EA7234A-6B51-433D-8D42-441A14A48BB9}" type="presParOf" srcId="{65AE1D46-ED3C-4BCD-97D2-AAAFE09EFE87}" destId="{F1C729DE-BEEF-4E9D-8DF5-610DF7D69919}" srcOrd="0" destOrd="0" presId="urn:microsoft.com/office/officeart/2005/8/layout/process4"/>
    <dgm:cxn modelId="{704F4560-46D9-4B48-8C24-3136BC0F8278}" type="presParOf" srcId="{0886C885-9CDD-452A-9722-490D2E27BA38}" destId="{233A6FAE-E72B-4A7B-9284-8CF95E4F699E}" srcOrd="1" destOrd="0" presId="urn:microsoft.com/office/officeart/2005/8/layout/process4"/>
    <dgm:cxn modelId="{E53CCDD6-339A-46FF-89A0-62B15E80EA56}" type="presParOf" srcId="{0886C885-9CDD-452A-9722-490D2E27BA38}" destId="{5C8FA2AB-C8F5-4DFC-B957-77ABE0333CD5}" srcOrd="2" destOrd="0" presId="urn:microsoft.com/office/officeart/2005/8/layout/process4"/>
    <dgm:cxn modelId="{798E036E-A64C-49DA-92DD-00023561998A}" type="presParOf" srcId="{5C8FA2AB-C8F5-4DFC-B957-77ABE0333CD5}" destId="{9FEB18C0-906F-4909-ADB4-066227967C54}" srcOrd="0" destOrd="0" presId="urn:microsoft.com/office/officeart/2005/8/layout/process4"/>
    <dgm:cxn modelId="{31870008-9B5B-4345-AC51-6A36B4DAE537}" type="presParOf" srcId="{0886C885-9CDD-452A-9722-490D2E27BA38}" destId="{FFC95AB7-4453-45A2-AA7C-EAA074B52639}" srcOrd="3" destOrd="0" presId="urn:microsoft.com/office/officeart/2005/8/layout/process4"/>
    <dgm:cxn modelId="{6E6DCF73-643E-43A3-AECA-4B52295B73A0}" type="presParOf" srcId="{0886C885-9CDD-452A-9722-490D2E27BA38}" destId="{68E86C6E-CA02-4F14-99BF-B75436F89940}" srcOrd="4" destOrd="0" presId="urn:microsoft.com/office/officeart/2005/8/layout/process4"/>
    <dgm:cxn modelId="{B0AC7254-7FC2-47CE-AB8C-01DBDB558047}" type="presParOf" srcId="{68E86C6E-CA02-4F14-99BF-B75436F89940}" destId="{385E0FF0-E183-42BA-98F9-F990664F6302}" srcOrd="0" destOrd="0" presId="urn:microsoft.com/office/officeart/2005/8/layout/process4"/>
    <dgm:cxn modelId="{23A44973-0E34-4ECA-B4A4-0245B42EB942}" type="presParOf" srcId="{0886C885-9CDD-452A-9722-490D2E27BA38}" destId="{134DCA1C-0D14-42D4-80A1-085E5DE12972}" srcOrd="5" destOrd="0" presId="urn:microsoft.com/office/officeart/2005/8/layout/process4"/>
    <dgm:cxn modelId="{00454282-0E00-4E50-A5CA-2ABD5AC4F291}" type="presParOf" srcId="{0886C885-9CDD-452A-9722-490D2E27BA38}" destId="{F2E6936F-A596-452B-9C83-E6C8ADA8AD78}" srcOrd="6" destOrd="0" presId="urn:microsoft.com/office/officeart/2005/8/layout/process4"/>
    <dgm:cxn modelId="{C8329E70-34BB-474F-B227-9544C3684DB4}" type="presParOf" srcId="{F2E6936F-A596-452B-9C83-E6C8ADA8AD78}" destId="{2100C08E-91E5-431B-830D-5A94DCD80EDE}" srcOrd="0" destOrd="0" presId="urn:microsoft.com/office/officeart/2005/8/layout/process4"/>
    <dgm:cxn modelId="{2F2C75C6-8602-48A7-BCB4-04E21455AC86}" type="presParOf" srcId="{0886C885-9CDD-452A-9722-490D2E27BA38}" destId="{B6C64E8F-27EC-497F-82F0-DD908C5490D7}" srcOrd="7" destOrd="0" presId="urn:microsoft.com/office/officeart/2005/8/layout/process4"/>
    <dgm:cxn modelId="{3C460043-E5B0-4FE8-BD28-88BB053FD1A6}" type="presParOf" srcId="{0886C885-9CDD-452A-9722-490D2E27BA38}" destId="{AD538C06-A40A-47C0-A9F8-D3BA969721F5}" srcOrd="8" destOrd="0" presId="urn:microsoft.com/office/officeart/2005/8/layout/process4"/>
    <dgm:cxn modelId="{6D2864DB-25FB-4469-B6CC-B734D32B24A1}" type="presParOf" srcId="{AD538C06-A40A-47C0-A9F8-D3BA969721F5}" destId="{0A03ED45-E5C1-4BE1-AA4C-BE049342332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729DE-BEEF-4E9D-8DF5-610DF7D69919}">
      <dsp:nvSpPr>
        <dsp:cNvPr id="0" name=""/>
        <dsp:cNvSpPr/>
      </dsp:nvSpPr>
      <dsp:spPr>
        <a:xfrm>
          <a:off x="0" y="3927512"/>
          <a:ext cx="10795518" cy="64434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Email books and articles to yourself.</a:t>
          </a:r>
        </a:p>
      </dsp:txBody>
      <dsp:txXfrm>
        <a:off x="0" y="3927512"/>
        <a:ext cx="10795518" cy="644341"/>
      </dsp:txXfrm>
    </dsp:sp>
    <dsp:sp modelId="{9FEB18C0-906F-4909-ADB4-066227967C54}">
      <dsp:nvSpPr>
        <dsp:cNvPr id="0" name=""/>
        <dsp:cNvSpPr/>
      </dsp:nvSpPr>
      <dsp:spPr>
        <a:xfrm rot="10800000">
          <a:off x="0" y="2946180"/>
          <a:ext cx="10795518" cy="990996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Save your favourite articles, books, or journals in your pinned resources.</a:t>
          </a:r>
        </a:p>
      </dsp:txBody>
      <dsp:txXfrm rot="10800000">
        <a:off x="0" y="2946180"/>
        <a:ext cx="10795518" cy="643919"/>
      </dsp:txXfrm>
    </dsp:sp>
    <dsp:sp modelId="{385E0FF0-E183-42BA-98F9-F990664F6302}">
      <dsp:nvSpPr>
        <dsp:cNvPr id="0" name=""/>
        <dsp:cNvSpPr/>
      </dsp:nvSpPr>
      <dsp:spPr>
        <a:xfrm rot="10800000">
          <a:off x="0" y="1964849"/>
          <a:ext cx="10795518" cy="990996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the filters to get the best results.</a:t>
          </a:r>
          <a:endParaRPr lang="en-US" sz="2200" kern="1200" dirty="0"/>
        </a:p>
      </dsp:txBody>
      <dsp:txXfrm rot="10800000">
        <a:off x="0" y="1964849"/>
        <a:ext cx="10795518" cy="643919"/>
      </dsp:txXfrm>
    </dsp:sp>
    <dsp:sp modelId="{2100C08E-91E5-431B-830D-5A94DCD80EDE}">
      <dsp:nvSpPr>
        <dsp:cNvPr id="0" name=""/>
        <dsp:cNvSpPr/>
      </dsp:nvSpPr>
      <dsp:spPr>
        <a:xfrm rot="10800000">
          <a:off x="0" y="983517"/>
          <a:ext cx="10795518" cy="990996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Sign in to use all the tools and features.</a:t>
          </a:r>
          <a:endParaRPr lang="en-US" sz="2200" kern="1200" dirty="0"/>
        </a:p>
      </dsp:txBody>
      <dsp:txXfrm rot="10800000">
        <a:off x="0" y="983517"/>
        <a:ext cx="10795518" cy="643919"/>
      </dsp:txXfrm>
    </dsp:sp>
    <dsp:sp modelId="{0A03ED45-E5C1-4BE1-AA4C-BE049342332A}">
      <dsp:nvSpPr>
        <dsp:cNvPr id="0" name=""/>
        <dsp:cNvSpPr/>
      </dsp:nvSpPr>
      <dsp:spPr>
        <a:xfrm rot="10800000">
          <a:off x="0" y="2186"/>
          <a:ext cx="10795518" cy="990996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Search all resources at once.</a:t>
          </a:r>
          <a:endParaRPr lang="en-US" sz="2200" kern="1200" dirty="0"/>
        </a:p>
      </dsp:txBody>
      <dsp:txXfrm rot="10800000">
        <a:off x="0" y="2186"/>
        <a:ext cx="10795518" cy="64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4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libri"/>
                <a:ea typeface="+mn-lt"/>
                <a:cs typeface="+mn-lt"/>
              </a:rPr>
              <a:t>Newspapers, And much more ...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27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847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84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Plc – public limited company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288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8003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5438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46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librarysearch.uwtsd.ac.uk/discovery/search?vid=44WHELF_UWTSD:44WHELF_UWTSD_VU1" TargetMode="Externa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librarysearch.uwtsd.ac.uk/discovery/search?query=any,contains,outdoor%20education&amp;tab=Everything&amp;search_scope=MyInst_and_CI&amp;vid=44WHELF_UWTSD:44WHELF_UWTSD_VU1&amp;lang=en&amp;offset=0" TargetMode="Externa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search?query=any,contains,outdoor%20education&amp;tab=Everything&amp;search_scope=MyInst_and_CI&amp;vid=44WHELF_UWTSD:44WHELF_UWTSD_VU1&amp;lang=en&amp;offset=0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librarysearch.uwtsd.ac.uk/discovery/fulldisplay?docid=alma99100628002802421&amp;context=L&amp;vid=44WHELF_UWTSD:44WHELF_UWTSD_VU1&amp;lang=en&amp;search_scope=MyInst_and_CI&amp;adaptor=Local%20Search%20Engine&amp;tab=Everything&amp;query=any,contains,outdoor%20education&amp;offset=0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%22outdoor%20education%22&amp;tab=Everything&amp;search_scope=MyInst_and_CI&amp;vid=44WHELF_UWTSD:44WHELF_UWTSD_VU1&amp;facet=searchcreationdate,include,2015%7C,%7C2024&amp;mfacet=tlevel,include,peer_reviewed,1&amp;mfacet=rtype,include,articles,1&amp;lang=en&amp;offset=0" TargetMode="External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2WJN-U4j2_A?feature=oembed" TargetMode="Externa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hyperlink" Target="https://intranet.uwtsd.ac.uk/departments/library-and-learning-resources/academic-and-infoskill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luediamondgallery.com/tablet/a/assistance.html" TargetMode="External"/><Relationship Id="rId3" Type="http://schemas.openxmlformats.org/officeDocument/2006/relationships/hyperlink" Target="mailto:c.davage@uwtsd.ac.uk" TargetMode="External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https://uwtsd.ac.uk/library/student-essentials/book-an-appointment/" TargetMode="External"/><Relationship Id="rId4" Type="http://schemas.openxmlformats.org/officeDocument/2006/relationships/hyperlink" Target="mailto:%20j.hill@uwtsd.ac.uk" TargetMode="External"/><Relationship Id="rId9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EC0C81-E4E5-0BA8-31BE-B45E16EF6A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/>
          </a:bodyPr>
          <a:lstStyle/>
          <a:p>
            <a:r>
              <a:rPr lang="en-GB" sz="1700" dirty="0"/>
              <a:t>L4 SHL - Carmarthen</a:t>
            </a:r>
          </a:p>
          <a:p>
            <a:r>
              <a:rPr lang="en-GB" sz="1700" dirty="0"/>
              <a:t>Connie Davage</a:t>
            </a:r>
          </a:p>
          <a:p>
            <a:r>
              <a:rPr lang="en-GB" sz="1700" dirty="0"/>
              <a:t>2024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C66E9F-020C-3F06-809E-706D63630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4750" y="18288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 dirty="0"/>
              <a:t>Finding and Using Information</a:t>
            </a:r>
          </a:p>
        </p:txBody>
      </p:sp>
      <p:pic>
        <p:nvPicPr>
          <p:cNvPr id="2" name="Picture 1" descr="A library with a staircase and tables">
            <a:extLst>
              <a:ext uri="{FF2B5EF4-FFF2-40B4-BE49-F238E27FC236}">
                <a16:creationId xmlns:a16="http://schemas.microsoft.com/office/drawing/2014/main" id="{CEDF5969-F4E1-1AC2-2FF1-CD5ECE0AE2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096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110" y="0"/>
            <a:ext cx="10795518" cy="1003916"/>
          </a:xfrm>
        </p:spPr>
        <p:txBody>
          <a:bodyPr/>
          <a:lstStyle/>
          <a:p>
            <a:r>
              <a:rPr lang="en-GB" dirty="0"/>
              <a:t>Aim of the Session.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3167208"/>
            <a:ext cx="4385569" cy="1275224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evaluate information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1583604"/>
            <a:ext cx="4385569" cy="1275224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demonstration how to use the library catalogue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>
            <a:solidFill>
              <a:schemeClr val="accent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and support from the library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2AEE-0CB0-6A05-F5CF-2F1885469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77" y="50481"/>
            <a:ext cx="10795518" cy="1003916"/>
          </a:xfrm>
        </p:spPr>
        <p:txBody>
          <a:bodyPr/>
          <a:lstStyle/>
          <a:p>
            <a:r>
              <a:rPr lang="en-GB" dirty="0"/>
              <a:t>Resources at UWTSD.</a:t>
            </a:r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E74859A8-FAB1-5A66-67DB-C028F476882E}"/>
              </a:ext>
            </a:extLst>
          </p:cNvPr>
          <p:cNvSpPr/>
          <p:nvPr/>
        </p:nvSpPr>
        <p:spPr>
          <a:xfrm>
            <a:off x="5140036" y="2909235"/>
            <a:ext cx="2024335" cy="1690255"/>
          </a:xfrm>
          <a:prstGeom prst="hexagon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Resources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FF988655-590C-16C7-FD6D-AF80D893725C}"/>
              </a:ext>
            </a:extLst>
          </p:cNvPr>
          <p:cNvSpPr/>
          <p:nvPr/>
        </p:nvSpPr>
        <p:spPr>
          <a:xfrm>
            <a:off x="7405251" y="1856509"/>
            <a:ext cx="2340807" cy="1572491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Articles</a:t>
            </a:r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37761549-6AD0-333D-63D5-CA8769006022}"/>
              </a:ext>
            </a:extLst>
          </p:cNvPr>
          <p:cNvSpPr/>
          <p:nvPr/>
        </p:nvSpPr>
        <p:spPr>
          <a:xfrm rot="10800000" flipV="1">
            <a:off x="7439885" y="3832830"/>
            <a:ext cx="2340807" cy="1572490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82899979-18EB-944F-5D61-20A66D3EB9F5}"/>
              </a:ext>
            </a:extLst>
          </p:cNvPr>
          <p:cNvSpPr/>
          <p:nvPr/>
        </p:nvSpPr>
        <p:spPr>
          <a:xfrm>
            <a:off x="4905117" y="4639762"/>
            <a:ext cx="2340807" cy="1572491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Media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4888D81B-15E1-5668-BFE0-154509A9681F}"/>
              </a:ext>
            </a:extLst>
          </p:cNvPr>
          <p:cNvSpPr/>
          <p:nvPr/>
        </p:nvSpPr>
        <p:spPr>
          <a:xfrm>
            <a:off x="2445938" y="4029309"/>
            <a:ext cx="2340807" cy="1572491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280FE85B-91A3-739C-82C9-43118AB54A65}"/>
              </a:ext>
            </a:extLst>
          </p:cNvPr>
          <p:cNvSpPr/>
          <p:nvPr/>
        </p:nvSpPr>
        <p:spPr>
          <a:xfrm>
            <a:off x="2383592" y="1856509"/>
            <a:ext cx="2340807" cy="1572491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Databases</a:t>
            </a:r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D6F2BC47-359D-010F-5353-4E587390DC22}"/>
              </a:ext>
            </a:extLst>
          </p:cNvPr>
          <p:cNvSpPr/>
          <p:nvPr/>
        </p:nvSpPr>
        <p:spPr>
          <a:xfrm>
            <a:off x="4942911" y="1296472"/>
            <a:ext cx="2340807" cy="1572491"/>
          </a:xfrm>
          <a:prstGeom prst="flowChartConnector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 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E-books</a:t>
            </a:r>
          </a:p>
        </p:txBody>
      </p:sp>
    </p:spTree>
    <p:extLst>
      <p:ext uri="{BB962C8B-B14F-4D97-AF65-F5344CB8AC3E}">
        <p14:creationId xmlns:p14="http://schemas.microsoft.com/office/powerpoint/2010/main" val="180678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95983" y="1867775"/>
            <a:ext cx="43258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Links to library essential services and ways of contact us.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D4F88E-7158-0D17-99BB-F9EBDAF34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108" y="1298516"/>
            <a:ext cx="7127909" cy="32634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9076B3-D664-8BDC-AC07-567E17F540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1821" y="4239164"/>
            <a:ext cx="4040241" cy="19266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CC9878-5E64-3C6B-0BE9-C5BD4A48A0F0}"/>
              </a:ext>
            </a:extLst>
          </p:cNvPr>
          <p:cNvSpPr txBox="1"/>
          <p:nvPr/>
        </p:nvSpPr>
        <p:spPr>
          <a:xfrm>
            <a:off x="815104" y="5439747"/>
            <a:ext cx="3606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630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A4DB-6575-311C-886E-8F94DFA7B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07" y="70748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Using the Library Catalogue.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33D401-7C7B-0FFB-95B3-9CD8B2070DF0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698242" y="1592263"/>
          <a:ext cx="10795518" cy="457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7951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20" y="111211"/>
            <a:ext cx="11493760" cy="1003916"/>
          </a:xfrm>
        </p:spPr>
        <p:txBody>
          <a:bodyPr>
            <a:normAutofit/>
          </a:bodyPr>
          <a:lstStyle/>
          <a:p>
            <a:r>
              <a:rPr lang="en-GB" dirty="0"/>
              <a:t>Basic Search.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7960155" y="2662518"/>
            <a:ext cx="388272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 search parameter to search for “everything” held in the library.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 Map it link to locate any print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51E69A-3771-FD24-3133-5A8228F6FDDA}"/>
              </a:ext>
            </a:extLst>
          </p:cNvPr>
          <p:cNvSpPr/>
          <p:nvPr/>
        </p:nvSpPr>
        <p:spPr>
          <a:xfrm>
            <a:off x="820271" y="2423355"/>
            <a:ext cx="833717" cy="239163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DA5FD3-64DA-0E94-DE02-EBA353E71A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34917"/>
            <a:ext cx="8195979" cy="43881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918971-B786-8877-FB4D-9996A57FBB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4165" y="2046127"/>
            <a:ext cx="2281814" cy="20112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85828D-223D-AA1C-598F-D0849C09E7AA}"/>
              </a:ext>
            </a:extLst>
          </p:cNvPr>
          <p:cNvSpPr txBox="1"/>
          <p:nvPr/>
        </p:nvSpPr>
        <p:spPr>
          <a:xfrm>
            <a:off x="8322906" y="5523722"/>
            <a:ext cx="31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Search library </a:t>
            </a:r>
            <a:r>
              <a:rPr lang="en-GB" dirty="0">
                <a:hlinkClick r:id="rId5"/>
              </a:rPr>
              <a:t>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58" y="50567"/>
            <a:ext cx="11493760" cy="1003916"/>
          </a:xfrm>
        </p:spPr>
        <p:txBody>
          <a:bodyPr>
            <a:normAutofit/>
          </a:bodyPr>
          <a:lstStyle/>
          <a:p>
            <a:r>
              <a:rPr lang="en-GB" dirty="0"/>
              <a:t>Use Filter to Improve Your Results.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7873252" y="1827586"/>
            <a:ext cx="388272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Filter to books – either using the drop-down menu under the search box or on the left-hand side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Filter to Held by library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 Map it link to locate any print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08116F-130E-1405-3029-482EDD722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4425"/>
            <a:ext cx="7873251" cy="43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31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BDDEF4B0-4B09-4BC4-8CBC-1E4D30974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392" y="2278627"/>
            <a:ext cx="3264846" cy="2566218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+mn-lt"/>
              </a:rPr>
              <a:t>Use the </a:t>
            </a:r>
            <a:r>
              <a:rPr lang="en-US" sz="2400" dirty="0"/>
              <a:t>l</a:t>
            </a:r>
            <a:r>
              <a:rPr lang="en-US" sz="2400" dirty="0">
                <a:latin typeface="+mn-lt"/>
              </a:rPr>
              <a:t>ibrary catalogue to find </a:t>
            </a:r>
            <a:r>
              <a:rPr lang="en-US" sz="2400" dirty="0">
                <a:latin typeface="+mn-lt"/>
                <a:cs typeface="Calibri Light" panose="020F0302020204030204" pitchFamily="34" charset="0"/>
              </a:rPr>
              <a:t>ebooks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Limit to Full Text Online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+mn-lt"/>
              </a:rPr>
              <a:t>Limit to Books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1FC6FC-FD5F-45BE-9D1B-F2C3E0FA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28" y="80108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Finding e-books only.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3F345C-507B-48A6-B407-F4FEFF20CB5B}"/>
              </a:ext>
            </a:extLst>
          </p:cNvPr>
          <p:cNvSpPr txBox="1"/>
          <p:nvPr/>
        </p:nvSpPr>
        <p:spPr>
          <a:xfrm>
            <a:off x="655609" y="4292755"/>
            <a:ext cx="1943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Ebooks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1AEEB-2C77-5DE3-A4F4-CC6493CC7F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8784" y="1660710"/>
            <a:ext cx="8373216" cy="395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460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6656" y="1714500"/>
            <a:ext cx="4397050" cy="3173506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Related reading.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275" y="98049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What the item records Include?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8A8002-E42F-442D-B230-EBD1C8D14605}"/>
              </a:ext>
            </a:extLst>
          </p:cNvPr>
          <p:cNvSpPr txBox="1"/>
          <p:nvPr/>
        </p:nvSpPr>
        <p:spPr>
          <a:xfrm>
            <a:off x="473634" y="5146715"/>
            <a:ext cx="3692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Book record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30C4D40-B0B8-3920-AAD3-94B802EFD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857" y="1176531"/>
            <a:ext cx="6902143" cy="43395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364C9B-DB67-A2B4-4498-CCD55B3C21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7041" y="4061012"/>
            <a:ext cx="3020776" cy="202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96A69-31FB-B69A-A8EA-6416110CB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13" y="38697"/>
            <a:ext cx="10795518" cy="1003916"/>
          </a:xfrm>
        </p:spPr>
        <p:txBody>
          <a:bodyPr/>
          <a:lstStyle/>
          <a:p>
            <a:r>
              <a:rPr lang="en-GB" dirty="0"/>
              <a:t>Placing Holds and Request.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E02B67-10B2-481D-2E6A-559E4D623F9D}"/>
              </a:ext>
            </a:extLst>
          </p:cNvPr>
          <p:cNvSpPr txBox="1"/>
          <p:nvPr/>
        </p:nvSpPr>
        <p:spPr>
          <a:xfrm>
            <a:off x="376517" y="2259106"/>
            <a:ext cx="416858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reserve checked out item or request item from another library by using the “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Request Item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 function.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be notified when the book is ready for you to pick up at your chosen location.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317D8F-C720-0E21-D0A8-CB30A9480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740" y="1256200"/>
            <a:ext cx="6665259" cy="506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344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6D1C8-8BC5-BDFB-A7FF-988EA54FE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21" y="90919"/>
            <a:ext cx="10795518" cy="1003916"/>
          </a:xfrm>
        </p:spPr>
        <p:txBody>
          <a:bodyPr/>
          <a:lstStyle/>
          <a:p>
            <a:r>
              <a:rPr lang="en-GB" dirty="0"/>
              <a:t>Exercises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790C19-1120-3F43-8985-88514A52B7EC}"/>
              </a:ext>
            </a:extLst>
          </p:cNvPr>
          <p:cNvSpPr txBox="1"/>
          <p:nvPr/>
        </p:nvSpPr>
        <p:spPr>
          <a:xfrm>
            <a:off x="96738" y="1289704"/>
            <a:ext cx="1079551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Look at this reference and use the catalogue to find the location of the book.</a:t>
            </a:r>
          </a:p>
          <a:p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Parry, S.J. and Allison, P. (eds) (2020)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Experiential learning and outdoor education: traditions of practice and philosophical perspectives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. Abingdon: Routledge.</a:t>
            </a:r>
            <a:endParaRPr lang="en-GB" dirty="0">
              <a:solidFill>
                <a:srgbClr val="3A3A3A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Library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shelfmark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Main Collection ; 371.384 EXP</a:t>
            </a:r>
            <a:endParaRPr lang="en-GB" dirty="0">
              <a:solidFill>
                <a:srgbClr val="FF0000"/>
              </a:solidFill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which library this book is held? </a:t>
            </a:r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Swansea Business Campus Library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Which service can you use for the book to be delivered to Carmarthen library?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Request item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we have an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this title? 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Find this book in the catalogue.</a:t>
            </a:r>
          </a:p>
          <a:p>
            <a:endParaRPr lang="en-GB" b="0" i="0" dirty="0">
              <a:solidFill>
                <a:srgbClr val="3A3A3A"/>
              </a:solidFill>
              <a:effectLst/>
              <a:highlight>
                <a:srgbClr val="FFFFFF"/>
              </a:highlight>
              <a:latin typeface="Source Sans Pro" panose="020B0503030403020204" pitchFamily="34" charset="0"/>
            </a:endParaRPr>
          </a:p>
          <a:p>
            <a:r>
              <a:rPr lang="en-GB" b="0" i="0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Cottrell, S. (2024)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The study skills handbook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C0C0C0"/>
                </a:highlight>
                <a:latin typeface="Source Sans Pro" panose="020B0503030403020204" pitchFamily="34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Source Sans Pro" panose="020B0503030403020204" pitchFamily="34" charset="0"/>
                <a:cs typeface="Arial" panose="020B0604020202020204" pitchFamily="34" charset="0"/>
              </a:rPr>
              <a:t>Which edition is published in 2024?    </a:t>
            </a:r>
            <a:r>
              <a:rPr lang="en-GB" dirty="0">
                <a:solidFill>
                  <a:srgbClr val="FF0000"/>
                </a:solidFill>
                <a:latin typeface="Source Sans Pro" panose="020B0503030403020204" pitchFamily="34" charset="0"/>
                <a:cs typeface="Arial" panose="020B0604020202020204" pitchFamily="34" charset="0"/>
              </a:rPr>
              <a:t>Sixth edition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B0B0B"/>
                </a:solidFill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What is the name of the publisher of the book? </a:t>
            </a:r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Bloomsbury Publishing Plc</a:t>
            </a:r>
            <a:endParaRPr lang="en-GB" dirty="0">
              <a:solidFill>
                <a:srgbClr val="FF0000"/>
              </a:solidFill>
              <a:highlight>
                <a:srgbClr val="FAFAF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B0B0B"/>
                </a:solidFill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Using the subject headings, find another book on the subject of “</a:t>
            </a:r>
            <a:r>
              <a:rPr lang="en-GB" b="0" i="0" dirty="0">
                <a:solidFill>
                  <a:srgbClr val="3D6E94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Study skills</a:t>
            </a:r>
            <a:r>
              <a:rPr lang="en-GB" dirty="0">
                <a:solidFill>
                  <a:srgbClr val="0B0B0B"/>
                </a:solidFill>
                <a:highlight>
                  <a:srgbClr val="FAFAF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</a:p>
          <a:p>
            <a:endParaRPr lang="en-GB" b="0" i="0" dirty="0">
              <a:solidFill>
                <a:srgbClr val="0B0B0B"/>
              </a:solidFill>
              <a:effectLst/>
              <a:highlight>
                <a:srgbClr val="FAFAFA"/>
              </a:highlight>
              <a:latin typeface="Rubik"/>
            </a:endParaRPr>
          </a:p>
          <a:p>
            <a:endParaRPr lang="en-GB" b="0" i="0" dirty="0">
              <a:solidFill>
                <a:srgbClr val="222222"/>
              </a:solidFill>
              <a:effectLst/>
              <a:highlight>
                <a:srgbClr val="FFFFFF"/>
              </a:highlight>
              <a:latin typeface="Rubik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595" y="0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Filter to Articles Only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68060" y="2485828"/>
            <a:ext cx="39854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Use the filters to limit to journal articles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Limit to Full Text Online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Limit to Articles</a:t>
            </a:r>
          </a:p>
        </p:txBody>
      </p:sp>
      <p:sp>
        <p:nvSpPr>
          <p:cNvPr id="4" name="TextBox 3">
            <a:hlinkClick r:id="rId2"/>
            <a:extLst>
              <a:ext uri="{FF2B5EF4-FFF2-40B4-BE49-F238E27FC236}">
                <a16:creationId xmlns:a16="http://schemas.microsoft.com/office/drawing/2014/main" id="{A23FA2EA-646A-4FC5-A91C-AFD6CB7A3D59}"/>
              </a:ext>
            </a:extLst>
          </p:cNvPr>
          <p:cNvSpPr txBox="1"/>
          <p:nvPr/>
        </p:nvSpPr>
        <p:spPr>
          <a:xfrm>
            <a:off x="624500" y="4915784"/>
            <a:ext cx="2792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Articles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A69CCB-F062-AABE-515E-C58835D04572}"/>
              </a:ext>
            </a:extLst>
          </p:cNvPr>
          <p:cNvSpPr/>
          <p:nvPr/>
        </p:nvSpPr>
        <p:spPr>
          <a:xfrm>
            <a:off x="5553635" y="5674659"/>
            <a:ext cx="1116106" cy="49119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FFDB9D-17D0-D018-853A-417DF46058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4075" y="1293706"/>
            <a:ext cx="7145637" cy="5035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18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A4DB-6575-311C-886E-8F94DFA7B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80" y="79405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Saving to your favourites and set alert.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138A5A-05C0-FF7D-9983-995A983B2A76}"/>
              </a:ext>
            </a:extLst>
          </p:cNvPr>
          <p:cNvSpPr txBox="1"/>
          <p:nvPr/>
        </p:nvSpPr>
        <p:spPr>
          <a:xfrm>
            <a:off x="9185893" y="2551837"/>
            <a:ext cx="248664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Save your favourite  resources in the pinned section of your account.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Email favourites to yourself.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 alert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BB2A0DD-3C50-B1FE-6E8A-9D4CEF3F1F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80" y="1699691"/>
            <a:ext cx="8486987" cy="446615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0967BA-D4B8-9DA3-31C0-CC0BD7AC5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6970" y="1942237"/>
            <a:ext cx="4561872" cy="395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62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8DACC-9A71-AF42-B645-6EC638322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882" y="49084"/>
            <a:ext cx="10795518" cy="1003916"/>
          </a:xfrm>
        </p:spPr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DDD3C0-562F-60AB-C965-BBCDFDE888E6}"/>
              </a:ext>
            </a:extLst>
          </p:cNvPr>
          <p:cNvSpPr txBox="1"/>
          <p:nvPr/>
        </p:nvSpPr>
        <p:spPr>
          <a:xfrm>
            <a:off x="422032" y="1592262"/>
            <a:ext cx="8427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Sign in to the library account.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Finding articles of your choice that have been published since 2020.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Using filters to narrow down the results.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Save 3 items and set alert.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4F35C-337B-1539-55AF-589A6A3C96C9}"/>
              </a:ext>
            </a:extLst>
          </p:cNvPr>
          <p:cNvSpPr txBox="1"/>
          <p:nvPr/>
        </p:nvSpPr>
        <p:spPr>
          <a:xfrm>
            <a:off x="6828503" y="5737123"/>
            <a:ext cx="4197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Library catalogue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063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0A08-5112-1F13-3E4F-CA5140EE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207" y="-4644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The CRAAP Test.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BEDC40-D950-DABD-52AF-2C64B5C8D16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57" y="1652692"/>
            <a:ext cx="5834570" cy="33053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      Is it up-to-date?</a:t>
            </a:r>
            <a:endParaRPr lang="en-US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    Who is the intended audience?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     What are the author’s credentials?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      Can the information be verified?</a:t>
            </a:r>
          </a:p>
          <a:p>
            <a:pPr>
              <a:lnSpc>
                <a:spcPct val="100000"/>
              </a:lnSpc>
              <a:buFont typeface="Wingdings"/>
              <a:buChar char="§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       Is the information objective?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5523811B-10A1-F4B9-129A-C1AEA96D53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877" r="13877"/>
          <a:stretch/>
        </p:blipFill>
        <p:spPr>
          <a:xfrm>
            <a:off x="7146879" y="1534908"/>
            <a:ext cx="4346881" cy="37881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92CE64-4A34-8F76-6E8D-2701814F6090}"/>
              </a:ext>
            </a:extLst>
          </p:cNvPr>
          <p:cNvSpPr txBox="1"/>
          <p:nvPr/>
        </p:nvSpPr>
        <p:spPr>
          <a:xfrm>
            <a:off x="264159" y="5545223"/>
            <a:ext cx="7965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Remember: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always evaluate the information you find!</a:t>
            </a:r>
          </a:p>
        </p:txBody>
      </p:sp>
      <p:pic>
        <p:nvPicPr>
          <p:cNvPr id="5" name="Online Media 4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4DF4E5D5-BEF5-C4D9-AE76-E31E36CF171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254750" y="1319550"/>
            <a:ext cx="5892799" cy="411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0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79F73-C54E-B360-A9E7-D63292387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InfoSkills</a:t>
            </a:r>
            <a:r>
              <a:rPr lang="en-GB" dirty="0"/>
              <a:t> Tutorials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595DECA-DD6A-8529-4992-644AA1388E2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6319520" y="1279062"/>
            <a:ext cx="5761400" cy="4954521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07FA01-1CBA-522B-99C2-BAC51E2F2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56200"/>
            <a:ext cx="6216938" cy="38004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15FA7D0-CAF2-03A9-38AC-859D31AA17E6}"/>
              </a:ext>
            </a:extLst>
          </p:cNvPr>
          <p:cNvSpPr txBox="1"/>
          <p:nvPr/>
        </p:nvSpPr>
        <p:spPr>
          <a:xfrm>
            <a:off x="1187163" y="569124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3D6E94"/>
                </a:solidFill>
                <a:effectLst/>
                <a:highlight>
                  <a:srgbClr val="F3F3F3"/>
                </a:highlight>
                <a:latin typeface="Source Sans Pro" panose="020B0503030403020204" pitchFamily="34" charset="0"/>
                <a:hlinkClick r:id="rId4"/>
              </a:rPr>
              <a:t> </a:t>
            </a:r>
            <a:r>
              <a:rPr lang="en-GB" b="0" i="0" u="none" strike="noStrike" dirty="0" err="1">
                <a:solidFill>
                  <a:srgbClr val="3D6E94"/>
                </a:solidFill>
                <a:effectLst/>
                <a:highlight>
                  <a:srgbClr val="F3F3F3"/>
                </a:highlight>
                <a:latin typeface="Source Sans Pro" panose="020B0503030403020204" pitchFamily="34" charset="0"/>
                <a:hlinkClick r:id="rId4"/>
              </a:rPr>
              <a:t>InfoSkills</a:t>
            </a:r>
            <a:r>
              <a:rPr lang="en-GB" b="0" i="0" u="none" strike="noStrike" dirty="0">
                <a:solidFill>
                  <a:srgbClr val="3D6E94"/>
                </a:solidFill>
                <a:effectLst/>
                <a:highlight>
                  <a:srgbClr val="F3F3F3"/>
                </a:highlight>
                <a:latin typeface="Source Sans Pro" panose="020B0503030403020204" pitchFamily="34" charset="0"/>
                <a:hlinkClick r:id="rId4"/>
              </a:rPr>
              <a:t> Tutorials</a:t>
            </a:r>
            <a:endParaRPr lang="en-GB" dirty="0"/>
          </a:p>
        </p:txBody>
      </p:sp>
      <p:pic>
        <p:nvPicPr>
          <p:cNvPr id="13" name="Graphic 12" descr="Classroom with solid fill">
            <a:extLst>
              <a:ext uri="{FF2B5EF4-FFF2-40B4-BE49-F238E27FC236}">
                <a16:creationId xmlns:a16="http://schemas.microsoft.com/office/drawing/2014/main" id="{A1F61AB3-540F-7367-13C8-9D3EE5198D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4933" y="5398347"/>
            <a:ext cx="662230" cy="662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11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EABD0-4360-43E6-B739-1FB14A600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327" y="185377"/>
            <a:ext cx="11248433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Workshops – Database of the Month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770096-B0C7-D18B-872C-12852064BBD3}"/>
              </a:ext>
            </a:extLst>
          </p:cNvPr>
          <p:cNvSpPr txBox="1"/>
          <p:nvPr/>
        </p:nvSpPr>
        <p:spPr>
          <a:xfrm>
            <a:off x="111109" y="1747520"/>
            <a:ext cx="36887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Webinar: 24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October: 1pm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Cite Them Right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Woman attending online class">
            <a:extLst>
              <a:ext uri="{FF2B5EF4-FFF2-40B4-BE49-F238E27FC236}">
                <a16:creationId xmlns:a16="http://schemas.microsoft.com/office/drawing/2014/main" id="{7442D89D-D595-3CB1-DB40-899F2999B2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713" y="1296365"/>
            <a:ext cx="7464287" cy="497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8345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512" y="62403"/>
            <a:ext cx="10795518" cy="1003916"/>
          </a:xfrm>
        </p:spPr>
        <p:txBody>
          <a:bodyPr/>
          <a:lstStyle/>
          <a:p>
            <a:r>
              <a:rPr lang="en-GB" dirty="0">
                <a:cs typeface="Calibri"/>
              </a:rPr>
              <a:t>Help is Always Available.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44923" y="1390334"/>
            <a:ext cx="6114412" cy="456176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help with research and referencing queries or for help with digital skills advice </a:t>
            </a:r>
            <a:endParaRPr lang="en-US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Connie Davage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Academic Liaison Librarian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c.davage@uwtsd.ac.uk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Jessica Hill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Skills Advisor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j.hill@uwtsd.ac.uk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For help with your librarian or Digital Skills Advisor from this page: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/>
              </a:rPr>
              <a:t>Book an appointment</a:t>
            </a:r>
            <a:endParaRPr lang="en-GB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General queries and help with loans: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library@uwtsd.ac.uk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0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000" dirty="0"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2000" dirty="0"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424F0ED0-855D-E132-ECD4-DD4CC29F09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077588" y="2199835"/>
            <a:ext cx="6114412" cy="40762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E0000B-848B-66E6-E880-10E534826D10}"/>
              </a:ext>
            </a:extLst>
          </p:cNvPr>
          <p:cNvSpPr txBox="1"/>
          <p:nvPr/>
        </p:nvSpPr>
        <p:spPr>
          <a:xfrm>
            <a:off x="952500" y="6858000"/>
            <a:ext cx="10287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thebluediamondgallery.com/tablet/a/assistanc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43061582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e613f09-901b-413f-aa0a-5430e5574c5a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ff53c00-e326-45a7-a061-0f5487e81cfb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079F9E6E658E4F8D51CAD24AC44870" ma:contentTypeVersion="7" ma:contentTypeDescription="Create a new document." ma:contentTypeScope="" ma:versionID="f71239b9fa7bb985412d019af5c1787b">
  <xsd:schema xmlns:xsd="http://www.w3.org/2001/XMLSchema" xmlns:xs="http://www.w3.org/2001/XMLSchema" xmlns:p="http://schemas.microsoft.com/office/2006/metadata/properties" xmlns:ns3="0ff53c00-e326-45a7-a061-0f5487e81cfb" xmlns:ns4="a308fc74-0b47-4e21-bbf8-e3a69c4a2084" targetNamespace="http://schemas.microsoft.com/office/2006/metadata/properties" ma:root="true" ma:fieldsID="2bf678fe0598965ab622e43f931e2a30" ns3:_="" ns4:_="">
    <xsd:import namespace="0ff53c00-e326-45a7-a061-0f5487e81cfb"/>
    <xsd:import namespace="a308fc74-0b47-4e21-bbf8-e3a69c4a208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f53c00-e326-45a7-a061-0f5487e81c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08fc74-0b47-4e21-bbf8-e3a69c4a20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308fc74-0b47-4e21-bbf8-e3a69c4a2084"/>
    <ds:schemaRef ds:uri="0ff53c00-e326-45a7-a061-0f5487e81cf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59E92B-10D4-40E7-BF1F-40FD891F7F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ff53c00-e326-45a7-a061-0f5487e81cfb"/>
    <ds:schemaRef ds:uri="a308fc74-0b47-4e21-bbf8-e3a69c4a20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Presentation-mustard</Template>
  <TotalTime>0</TotalTime>
  <Words>773</Words>
  <Application>Microsoft Office PowerPoint</Application>
  <PresentationFormat>Widescreen</PresentationFormat>
  <Paragraphs>143</Paragraphs>
  <Slides>18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Rubik</vt:lpstr>
      <vt:lpstr>Arial</vt:lpstr>
      <vt:lpstr>Calibri</vt:lpstr>
      <vt:lpstr>Calibri Light</vt:lpstr>
      <vt:lpstr>Lucida Sans</vt:lpstr>
      <vt:lpstr>Source Sans Pro</vt:lpstr>
      <vt:lpstr>Wingdings</vt:lpstr>
      <vt:lpstr>Office Theme</vt:lpstr>
      <vt:lpstr>Finding and Using Information</vt:lpstr>
      <vt:lpstr>Aim of the Session.</vt:lpstr>
      <vt:lpstr>Resources at UWTSD.</vt:lpstr>
      <vt:lpstr>Library catalogue – your library account.</vt:lpstr>
      <vt:lpstr>Using the Library Catalogue.</vt:lpstr>
      <vt:lpstr>Basic Search.</vt:lpstr>
      <vt:lpstr>Use Filter to Improve Your Results.</vt:lpstr>
      <vt:lpstr>Finding e-books only.</vt:lpstr>
      <vt:lpstr>What the item records Include?</vt:lpstr>
      <vt:lpstr>Placing Holds and Request.</vt:lpstr>
      <vt:lpstr>Exercises 1</vt:lpstr>
      <vt:lpstr>Filter to Articles Only</vt:lpstr>
      <vt:lpstr>Saving to your favourites and set alert.</vt:lpstr>
      <vt:lpstr>Exercise 2</vt:lpstr>
      <vt:lpstr>The CRAAP Test.</vt:lpstr>
      <vt:lpstr>InfoSkills Tutorials</vt:lpstr>
      <vt:lpstr>Library Workshops – Database of the Month</vt:lpstr>
      <vt:lpstr>Help is Always Available.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Connie Davage</cp:lastModifiedBy>
  <cp:revision>3</cp:revision>
  <dcterms:created xsi:type="dcterms:W3CDTF">2019-08-13T11:11:50Z</dcterms:created>
  <dcterms:modified xsi:type="dcterms:W3CDTF">2024-10-14T10:47:49Z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0x010100AB079F9E6E658E4F8D51CAD24AC44870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