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3"/>
    <p:sldMasterId id="2147483787" r:id="rId4"/>
    <p:sldMasterId id="2147483806" r:id="rId5"/>
    <p:sldMasterId id="2147483893" r:id="rId6"/>
  </p:sldMasterIdLst>
  <p:notesMasterIdLst>
    <p:notesMasterId r:id="rId24"/>
  </p:notesMasterIdLst>
  <p:handoutMasterIdLst>
    <p:handoutMasterId r:id="rId25"/>
  </p:handoutMasterIdLst>
  <p:sldIdLst>
    <p:sldId id="361" r:id="rId7"/>
    <p:sldId id="297" r:id="rId8"/>
    <p:sldId id="304" r:id="rId9"/>
    <p:sldId id="301" r:id="rId10"/>
    <p:sldId id="306" r:id="rId11"/>
    <p:sldId id="307" r:id="rId12"/>
    <p:sldId id="308" r:id="rId13"/>
    <p:sldId id="298" r:id="rId14"/>
    <p:sldId id="314" r:id="rId15"/>
    <p:sldId id="313" r:id="rId16"/>
    <p:sldId id="299" r:id="rId17"/>
    <p:sldId id="300" r:id="rId18"/>
    <p:sldId id="310" r:id="rId19"/>
    <p:sldId id="311" r:id="rId20"/>
    <p:sldId id="312" r:id="rId21"/>
    <p:sldId id="293" r:id="rId22"/>
    <p:sldId id="265" r:id="rId23"/>
  </p:sldIdLst>
  <p:sldSz cx="9144000" cy="6858000" type="screen4x3"/>
  <p:notesSz cx="6797675" cy="9926638"/>
  <p:custShowLst>
    <p:custShow name="Lecture Presentation" id="0">
      <p:sldLst/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740C315-CD50-3A65-7405-821D72B25F91}" name="Divya Chidambaram" initials="DC" userId="S::d.chidambaram@uwtsd.ac.uk::a5f655d4-7c16-4009-87eb-8eca468fdba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4C982E-C4CB-480D-9FD5-DFE4BB5DD4DC}" v="8" dt="2026-01-25T20:13:14.6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23" autoAdjust="0"/>
    <p:restoredTop sz="77966" autoAdjust="0"/>
  </p:normalViewPr>
  <p:slideViewPr>
    <p:cSldViewPr snapToGrid="0">
      <p:cViewPr>
        <p:scale>
          <a:sx n="77" d="100"/>
          <a:sy n="77" d="100"/>
        </p:scale>
        <p:origin x="71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B3247FB9-3283-437C-A606-668F5E10A21D}"/>
    <pc:docChg chg="undo custSel addSld delSld modSld sldOrd delMainMaster">
      <pc:chgData name="Divya Chidambaram" userId="a5f655d4-7c16-4009-87eb-8eca468fdbaa" providerId="ADAL" clId="{B3247FB9-3283-437C-A606-668F5E10A21D}" dt="2026-01-25T20:23:00.596" v="103" actId="478"/>
      <pc:docMkLst>
        <pc:docMk/>
      </pc:docMkLst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573950212" sldId="25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419514132" sldId="264"/>
        </pc:sldMkLst>
      </pc:sldChg>
      <pc:sldChg chg="delSp modSp add mod">
        <pc:chgData name="Divya Chidambaram" userId="a5f655d4-7c16-4009-87eb-8eca468fdbaa" providerId="ADAL" clId="{B3247FB9-3283-437C-A606-668F5E10A21D}" dt="2026-01-25T20:23:00.596" v="103" actId="478"/>
        <pc:sldMkLst>
          <pc:docMk/>
          <pc:sldMk cId="3206688729" sldId="265"/>
        </pc:sldMkLst>
        <pc:spChg chg="del">
          <ac:chgData name="Divya Chidambaram" userId="a5f655d4-7c16-4009-87eb-8eca468fdbaa" providerId="ADAL" clId="{B3247FB9-3283-437C-A606-668F5E10A21D}" dt="2026-01-25T20:22:55.979" v="101" actId="478"/>
          <ac:spMkLst>
            <pc:docMk/>
            <pc:sldMk cId="3206688729" sldId="265"/>
            <ac:spMk id="3" creationId="{FC166DDA-B509-215E-99A6-F662175F2F0F}"/>
          </ac:spMkLst>
        </pc:spChg>
        <pc:spChg chg="del">
          <ac:chgData name="Divya Chidambaram" userId="a5f655d4-7c16-4009-87eb-8eca468fdbaa" providerId="ADAL" clId="{B3247FB9-3283-437C-A606-668F5E10A21D}" dt="2026-01-25T20:22:58.656" v="102" actId="478"/>
          <ac:spMkLst>
            <pc:docMk/>
            <pc:sldMk cId="3206688729" sldId="265"/>
            <ac:spMk id="4" creationId="{A28A1E94-7A77-C809-01E7-EA418BB6149F}"/>
          </ac:spMkLst>
        </pc:spChg>
        <pc:spChg chg="del">
          <ac:chgData name="Divya Chidambaram" userId="a5f655d4-7c16-4009-87eb-8eca468fdbaa" providerId="ADAL" clId="{B3247FB9-3283-437C-A606-668F5E10A21D}" dt="2026-01-25T20:23:00.596" v="103" actId="478"/>
          <ac:spMkLst>
            <pc:docMk/>
            <pc:sldMk cId="3206688729" sldId="265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2:53.396" v="100" actId="6549"/>
          <ac:spMkLst>
            <pc:docMk/>
            <pc:sldMk cId="3206688729" sldId="265"/>
            <ac:spMk id="8" creationId="{C39BE701-A67E-5BFD-B044-ECF13A621788}"/>
          </ac:spMkLst>
        </pc:spChg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824098368" sldId="26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513583794" sldId="270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07947338" sldId="271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4038658094" sldId="27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942712077" sldId="282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972740628" sldId="283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171199477" sldId="28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522141552" sldId="290"/>
        </pc:sldMkLst>
      </pc:sldChg>
      <pc:sldChg chg="delSp modSp add mod">
        <pc:chgData name="Divya Chidambaram" userId="a5f655d4-7c16-4009-87eb-8eca468fdbaa" providerId="ADAL" clId="{B3247FB9-3283-437C-A606-668F5E10A21D}" dt="2026-01-25T20:22:10.287" v="98" actId="478"/>
        <pc:sldMkLst>
          <pc:docMk/>
          <pc:sldMk cId="3957028060" sldId="293"/>
        </pc:sldMkLst>
        <pc:spChg chg="del mod">
          <ac:chgData name="Divya Chidambaram" userId="a5f655d4-7c16-4009-87eb-8eca468fdbaa" providerId="ADAL" clId="{B3247FB9-3283-437C-A606-668F5E10A21D}" dt="2026-01-25T20:22:08.167" v="97"/>
          <ac:spMkLst>
            <pc:docMk/>
            <pc:sldMk cId="3957028060" sldId="293"/>
            <ac:spMk id="3" creationId="{FC166DDA-B509-215E-99A6-F662175F2F0F}"/>
          </ac:spMkLst>
        </pc:spChg>
        <pc:spChg chg="del">
          <ac:chgData name="Divya Chidambaram" userId="a5f655d4-7c16-4009-87eb-8eca468fdbaa" providerId="ADAL" clId="{B3247FB9-3283-437C-A606-668F5E10A21D}" dt="2026-01-25T20:22:08.166" v="95" actId="478"/>
          <ac:spMkLst>
            <pc:docMk/>
            <pc:sldMk cId="3957028060" sldId="293"/>
            <ac:spMk id="4" creationId="{83AFD0E0-35B3-DDFE-1859-BF701B905FC9}"/>
          </ac:spMkLst>
        </pc:spChg>
        <pc:spChg chg="del">
          <ac:chgData name="Divya Chidambaram" userId="a5f655d4-7c16-4009-87eb-8eca468fdbaa" providerId="ADAL" clId="{B3247FB9-3283-437C-A606-668F5E10A21D}" dt="2026-01-25T20:22:10.287" v="98" actId="478"/>
          <ac:spMkLst>
            <pc:docMk/>
            <pc:sldMk cId="3957028060" sldId="293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2:00.905" v="92" actId="6549"/>
          <ac:spMkLst>
            <pc:docMk/>
            <pc:sldMk cId="3957028060" sldId="293"/>
            <ac:spMk id="8" creationId="{C39BE701-A67E-5BFD-B044-ECF13A621788}"/>
          </ac:spMkLst>
        </pc:spChg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525116218" sldId="294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946818062" sldId="29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094930100" sldId="296"/>
        </pc:sldMkLst>
      </pc:sldChg>
      <pc:sldChg chg="delSp modSp add del mod">
        <pc:chgData name="Divya Chidambaram" userId="a5f655d4-7c16-4009-87eb-8eca468fdbaa" providerId="ADAL" clId="{B3247FB9-3283-437C-A606-668F5E10A21D}" dt="2026-01-25T20:16:20.494" v="19" actId="478"/>
        <pc:sldMkLst>
          <pc:docMk/>
          <pc:sldMk cId="4153397391" sldId="297"/>
        </pc:sldMkLst>
        <pc:spChg chg="del">
          <ac:chgData name="Divya Chidambaram" userId="a5f655d4-7c16-4009-87eb-8eca468fdbaa" providerId="ADAL" clId="{B3247FB9-3283-437C-A606-668F5E10A21D}" dt="2026-01-25T20:16:02.793" v="17" actId="478"/>
          <ac:spMkLst>
            <pc:docMk/>
            <pc:sldMk cId="4153397391" sldId="297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6:16.670" v="18" actId="478"/>
          <ac:spMkLst>
            <pc:docMk/>
            <pc:sldMk cId="4153397391" sldId="297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6:20.494" v="19" actId="478"/>
          <ac:spMkLst>
            <pc:docMk/>
            <pc:sldMk cId="4153397391" sldId="297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5:58.435" v="16" actId="6549"/>
          <ac:spMkLst>
            <pc:docMk/>
            <pc:sldMk cId="4153397391" sldId="297"/>
            <ac:spMk id="8" creationId="{C39BE701-A67E-5BFD-B044-ECF13A621788}"/>
          </ac:spMkLst>
        </pc:spChg>
      </pc:sldChg>
      <pc:sldChg chg="addSp delSp modSp add del mod">
        <pc:chgData name="Divya Chidambaram" userId="a5f655d4-7c16-4009-87eb-8eca468fdbaa" providerId="ADAL" clId="{B3247FB9-3283-437C-A606-668F5E10A21D}" dt="2026-01-25T20:19:35.953" v="55" actId="478"/>
        <pc:sldMkLst>
          <pc:docMk/>
          <pc:sldMk cId="547218484" sldId="298"/>
        </pc:sldMkLst>
        <pc:spChg chg="del mod">
          <ac:chgData name="Divya Chidambaram" userId="a5f655d4-7c16-4009-87eb-8eca468fdbaa" providerId="ADAL" clId="{B3247FB9-3283-437C-A606-668F5E10A21D}" dt="2026-01-25T20:19:33.795" v="54"/>
          <ac:spMkLst>
            <pc:docMk/>
            <pc:sldMk cId="547218484" sldId="298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9:33.793" v="52" actId="478"/>
          <ac:spMkLst>
            <pc:docMk/>
            <pc:sldMk cId="547218484" sldId="298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9:35.953" v="55" actId="478"/>
          <ac:spMkLst>
            <pc:docMk/>
            <pc:sldMk cId="547218484" sldId="298"/>
            <ac:spMk id="5" creationId="{D2D54484-8CEE-D063-40B3-6FDB609D0D75}"/>
          </ac:spMkLst>
        </pc:spChg>
        <pc:spChg chg="add del mod">
          <ac:chgData name="Divya Chidambaram" userId="a5f655d4-7c16-4009-87eb-8eca468fdbaa" providerId="ADAL" clId="{B3247FB9-3283-437C-A606-668F5E10A21D}" dt="2026-01-25T20:19:26.800" v="50" actId="6549"/>
          <ac:spMkLst>
            <pc:docMk/>
            <pc:sldMk cId="547218484" sldId="298"/>
            <ac:spMk id="8" creationId="{C39BE701-A67E-5BFD-B044-ECF13A621788}"/>
          </ac:spMkLst>
        </pc:spChg>
      </pc:sldChg>
      <pc:sldChg chg="delSp modSp add mod">
        <pc:chgData name="Divya Chidambaram" userId="a5f655d4-7c16-4009-87eb-8eca468fdbaa" providerId="ADAL" clId="{B3247FB9-3283-437C-A606-668F5E10A21D}" dt="2026-01-25T20:20:50.684" v="71" actId="6549"/>
        <pc:sldMkLst>
          <pc:docMk/>
          <pc:sldMk cId="845222379" sldId="299"/>
        </pc:sldMkLst>
        <pc:spChg chg="del">
          <ac:chgData name="Divya Chidambaram" userId="a5f655d4-7c16-4009-87eb-8eca468fdbaa" providerId="ADAL" clId="{B3247FB9-3283-437C-A606-668F5E10A21D}" dt="2026-01-25T20:20:47.819" v="70" actId="478"/>
          <ac:spMkLst>
            <pc:docMk/>
            <pc:sldMk cId="845222379" sldId="299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20:38.168" v="67" actId="478"/>
          <ac:spMkLst>
            <pc:docMk/>
            <pc:sldMk cId="845222379" sldId="299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20:40.847" v="68" actId="478"/>
          <ac:spMkLst>
            <pc:docMk/>
            <pc:sldMk cId="845222379" sldId="299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0:50.684" v="71" actId="6549"/>
          <ac:spMkLst>
            <pc:docMk/>
            <pc:sldMk cId="845222379" sldId="299"/>
            <ac:spMk id="8" creationId="{C39BE701-A67E-5BFD-B044-ECF13A621788}"/>
          </ac:spMkLst>
        </pc:spChg>
        <pc:spChg chg="mod">
          <ac:chgData name="Divya Chidambaram" userId="a5f655d4-7c16-4009-87eb-8eca468fdbaa" providerId="ADAL" clId="{B3247FB9-3283-437C-A606-668F5E10A21D}" dt="2026-01-25T20:20:44.985" v="69" actId="1076"/>
          <ac:spMkLst>
            <pc:docMk/>
            <pc:sldMk cId="845222379" sldId="299"/>
            <ac:spMk id="10" creationId="{3BA60A9F-4FAD-1049-11E7-CA034BA47910}"/>
          </ac:spMkLst>
        </pc:spChg>
      </pc:sldChg>
      <pc:sldChg chg="delSp modSp add mod">
        <pc:chgData name="Divya Chidambaram" userId="a5f655d4-7c16-4009-87eb-8eca468fdbaa" providerId="ADAL" clId="{B3247FB9-3283-437C-A606-668F5E10A21D}" dt="2026-01-25T20:21:05.244" v="75" actId="478"/>
        <pc:sldMkLst>
          <pc:docMk/>
          <pc:sldMk cId="4196387937" sldId="300"/>
        </pc:sldMkLst>
        <pc:spChg chg="del">
          <ac:chgData name="Divya Chidambaram" userId="a5f655d4-7c16-4009-87eb-8eca468fdbaa" providerId="ADAL" clId="{B3247FB9-3283-437C-A606-668F5E10A21D}" dt="2026-01-25T20:21:00.622" v="73" actId="478"/>
          <ac:spMkLst>
            <pc:docMk/>
            <pc:sldMk cId="4196387937" sldId="300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21:05.244" v="75" actId="478"/>
          <ac:spMkLst>
            <pc:docMk/>
            <pc:sldMk cId="4196387937" sldId="300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21:03.234" v="74" actId="478"/>
          <ac:spMkLst>
            <pc:docMk/>
            <pc:sldMk cId="4196387937" sldId="300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0:56.736" v="72" actId="6549"/>
          <ac:spMkLst>
            <pc:docMk/>
            <pc:sldMk cId="4196387937" sldId="300"/>
            <ac:spMk id="8" creationId="{C39BE701-A67E-5BFD-B044-ECF13A621788}"/>
          </ac:spMkLst>
        </pc:spChg>
      </pc:sldChg>
      <pc:sldChg chg="delSp modSp add del mod">
        <pc:chgData name="Divya Chidambaram" userId="a5f655d4-7c16-4009-87eb-8eca468fdbaa" providerId="ADAL" clId="{B3247FB9-3283-437C-A606-668F5E10A21D}" dt="2026-01-25T20:17:42.897" v="31" actId="478"/>
        <pc:sldMkLst>
          <pc:docMk/>
          <pc:sldMk cId="1645665196" sldId="301"/>
        </pc:sldMkLst>
        <pc:spChg chg="del mod">
          <ac:chgData name="Divya Chidambaram" userId="a5f655d4-7c16-4009-87eb-8eca468fdbaa" providerId="ADAL" clId="{B3247FB9-3283-437C-A606-668F5E10A21D}" dt="2026-01-25T20:17:38.866" v="30"/>
          <ac:spMkLst>
            <pc:docMk/>
            <pc:sldMk cId="1645665196" sldId="301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7:38.864" v="28" actId="478"/>
          <ac:spMkLst>
            <pc:docMk/>
            <pc:sldMk cId="1645665196" sldId="301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7:42.897" v="31" actId="478"/>
          <ac:spMkLst>
            <pc:docMk/>
            <pc:sldMk cId="1645665196" sldId="301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7:30.637" v="26" actId="6549"/>
          <ac:spMkLst>
            <pc:docMk/>
            <pc:sldMk cId="1645665196" sldId="301"/>
            <ac:spMk id="8" creationId="{C39BE701-A67E-5BFD-B044-ECF13A621788}"/>
          </ac:spMkLst>
        </pc:spChg>
      </pc:sldChg>
      <pc:sldChg chg="delSp modSp add del mod">
        <pc:chgData name="Divya Chidambaram" userId="a5f655d4-7c16-4009-87eb-8eca468fdbaa" providerId="ADAL" clId="{B3247FB9-3283-437C-A606-668F5E10A21D}" dt="2026-01-25T20:17:23.408" v="25" actId="478"/>
        <pc:sldMkLst>
          <pc:docMk/>
          <pc:sldMk cId="609484867" sldId="304"/>
        </pc:sldMkLst>
        <pc:spChg chg="del mod">
          <ac:chgData name="Divya Chidambaram" userId="a5f655d4-7c16-4009-87eb-8eca468fdbaa" providerId="ADAL" clId="{B3247FB9-3283-437C-A606-668F5E10A21D}" dt="2026-01-25T20:16:46.365" v="23"/>
          <ac:spMkLst>
            <pc:docMk/>
            <pc:sldMk cId="609484867" sldId="304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6:55.124" v="24" actId="478"/>
          <ac:spMkLst>
            <pc:docMk/>
            <pc:sldMk cId="609484867" sldId="304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7:23.408" v="25" actId="478"/>
          <ac:spMkLst>
            <pc:docMk/>
            <pc:sldMk cId="609484867" sldId="304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6:40.730" v="20" actId="6549"/>
          <ac:spMkLst>
            <pc:docMk/>
            <pc:sldMk cId="609484867" sldId="304"/>
            <ac:spMk id="8" creationId="{C39BE701-A67E-5BFD-B044-ECF13A621788}"/>
          </ac:spMkLst>
        </pc:spChg>
      </pc:sldChg>
      <pc:sldChg chg="addSp delSp modSp add del mod">
        <pc:chgData name="Divya Chidambaram" userId="a5f655d4-7c16-4009-87eb-8eca468fdbaa" providerId="ADAL" clId="{B3247FB9-3283-437C-A606-668F5E10A21D}" dt="2026-01-25T20:18:12.074" v="37" actId="478"/>
        <pc:sldMkLst>
          <pc:docMk/>
          <pc:sldMk cId="412198580" sldId="306"/>
        </pc:sldMkLst>
        <pc:spChg chg="del">
          <ac:chgData name="Divya Chidambaram" userId="a5f655d4-7c16-4009-87eb-8eca468fdbaa" providerId="ADAL" clId="{B3247FB9-3283-437C-A606-668F5E10A21D}" dt="2026-01-25T20:18:01.163" v="33" actId="478"/>
          <ac:spMkLst>
            <pc:docMk/>
            <pc:sldMk cId="412198580" sldId="306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8:12.074" v="37" actId="478"/>
          <ac:spMkLst>
            <pc:docMk/>
            <pc:sldMk cId="412198580" sldId="306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8:09.376" v="36" actId="478"/>
          <ac:spMkLst>
            <pc:docMk/>
            <pc:sldMk cId="412198580" sldId="306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7:57.954" v="32" actId="6549"/>
          <ac:spMkLst>
            <pc:docMk/>
            <pc:sldMk cId="412198580" sldId="306"/>
            <ac:spMk id="8" creationId="{C39BE701-A67E-5BFD-B044-ECF13A621788}"/>
          </ac:spMkLst>
        </pc:spChg>
        <pc:picChg chg="add del">
          <ac:chgData name="Divya Chidambaram" userId="a5f655d4-7c16-4009-87eb-8eca468fdbaa" providerId="ADAL" clId="{B3247FB9-3283-437C-A606-668F5E10A21D}" dt="2026-01-25T20:18:05.806" v="35" actId="478"/>
          <ac:picMkLst>
            <pc:docMk/>
            <pc:sldMk cId="412198580" sldId="306"/>
            <ac:picMk id="7" creationId="{F71A52F9-1F89-C862-E965-48FB1C13CB9C}"/>
          </ac:picMkLst>
        </pc:picChg>
      </pc:sldChg>
      <pc:sldChg chg="delSp modSp add del mod">
        <pc:chgData name="Divya Chidambaram" userId="a5f655d4-7c16-4009-87eb-8eca468fdbaa" providerId="ADAL" clId="{B3247FB9-3283-437C-A606-668F5E10A21D}" dt="2026-01-25T20:18:31.605" v="41" actId="478"/>
        <pc:sldMkLst>
          <pc:docMk/>
          <pc:sldMk cId="3570686395" sldId="307"/>
        </pc:sldMkLst>
        <pc:spChg chg="del">
          <ac:chgData name="Divya Chidambaram" userId="a5f655d4-7c16-4009-87eb-8eca468fdbaa" providerId="ADAL" clId="{B3247FB9-3283-437C-A606-668F5E10A21D}" dt="2026-01-25T20:18:25.843" v="39" actId="478"/>
          <ac:spMkLst>
            <pc:docMk/>
            <pc:sldMk cId="3570686395" sldId="307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8:31.605" v="41" actId="478"/>
          <ac:spMkLst>
            <pc:docMk/>
            <pc:sldMk cId="3570686395" sldId="307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8:29.150" v="40" actId="478"/>
          <ac:spMkLst>
            <pc:docMk/>
            <pc:sldMk cId="3570686395" sldId="307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8:23.445" v="38" actId="6549"/>
          <ac:spMkLst>
            <pc:docMk/>
            <pc:sldMk cId="3570686395" sldId="307"/>
            <ac:spMk id="8" creationId="{C39BE701-A67E-5BFD-B044-ECF13A621788}"/>
          </ac:spMkLst>
        </pc:spChg>
      </pc:sldChg>
      <pc:sldChg chg="addSp delSp modSp add del mod">
        <pc:chgData name="Divya Chidambaram" userId="a5f655d4-7c16-4009-87eb-8eca468fdbaa" providerId="ADAL" clId="{B3247FB9-3283-437C-A606-668F5E10A21D}" dt="2026-01-25T20:18:55.237" v="47" actId="478"/>
        <pc:sldMkLst>
          <pc:docMk/>
          <pc:sldMk cId="1266581737" sldId="308"/>
        </pc:sldMkLst>
        <pc:spChg chg="del">
          <ac:chgData name="Divya Chidambaram" userId="a5f655d4-7c16-4009-87eb-8eca468fdbaa" providerId="ADAL" clId="{B3247FB9-3283-437C-A606-668F5E10A21D}" dt="2026-01-25T20:18:51.200" v="45" actId="478"/>
          <ac:spMkLst>
            <pc:docMk/>
            <pc:sldMk cId="1266581737" sldId="308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18:55.237" v="47" actId="478"/>
          <ac:spMkLst>
            <pc:docMk/>
            <pc:sldMk cId="1266581737" sldId="308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8:53.637" v="46" actId="478"/>
          <ac:spMkLst>
            <pc:docMk/>
            <pc:sldMk cId="1266581737" sldId="308"/>
            <ac:spMk id="5" creationId="{D2D54484-8CEE-D063-40B3-6FDB609D0D75}"/>
          </ac:spMkLst>
        </pc:spChg>
        <pc:spChg chg="add del mod">
          <ac:chgData name="Divya Chidambaram" userId="a5f655d4-7c16-4009-87eb-8eca468fdbaa" providerId="ADAL" clId="{B3247FB9-3283-437C-A606-668F5E10A21D}" dt="2026-01-25T20:18:48.104" v="44" actId="6549"/>
          <ac:spMkLst>
            <pc:docMk/>
            <pc:sldMk cId="1266581737" sldId="308"/>
            <ac:spMk id="8" creationId="{C39BE701-A67E-5BFD-B044-ECF13A621788}"/>
          </ac:spMkLst>
        </pc:spChg>
      </pc:sldChg>
      <pc:sldChg chg="delSp modSp add mod">
        <pc:chgData name="Divya Chidambaram" userId="a5f655d4-7c16-4009-87eb-8eca468fdbaa" providerId="ADAL" clId="{B3247FB9-3283-437C-A606-668F5E10A21D}" dt="2026-01-25T20:21:25.580" v="81" actId="478"/>
        <pc:sldMkLst>
          <pc:docMk/>
          <pc:sldMk cId="3740922528" sldId="310"/>
        </pc:sldMkLst>
        <pc:spChg chg="del mod">
          <ac:chgData name="Divya Chidambaram" userId="a5f655d4-7c16-4009-87eb-8eca468fdbaa" providerId="ADAL" clId="{B3247FB9-3283-437C-A606-668F5E10A21D}" dt="2026-01-25T20:21:23.780" v="80"/>
          <ac:spMkLst>
            <pc:docMk/>
            <pc:sldMk cId="3740922528" sldId="310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21:25.580" v="81" actId="478"/>
          <ac:spMkLst>
            <pc:docMk/>
            <pc:sldMk cId="3740922528" sldId="310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21:23.778" v="78" actId="478"/>
          <ac:spMkLst>
            <pc:docMk/>
            <pc:sldMk cId="3740922528" sldId="310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1:19.036" v="76" actId="6549"/>
          <ac:spMkLst>
            <pc:docMk/>
            <pc:sldMk cId="3740922528" sldId="310"/>
            <ac:spMk id="8" creationId="{C39BE701-A67E-5BFD-B044-ECF13A621788}"/>
          </ac:spMkLst>
        </pc:spChg>
      </pc:sldChg>
      <pc:sldChg chg="delSp modSp add mod">
        <pc:chgData name="Divya Chidambaram" userId="a5f655d4-7c16-4009-87eb-8eca468fdbaa" providerId="ADAL" clId="{B3247FB9-3283-437C-A606-668F5E10A21D}" dt="2026-01-25T20:21:41.574" v="87" actId="478"/>
        <pc:sldMkLst>
          <pc:docMk/>
          <pc:sldMk cId="2457380215" sldId="311"/>
        </pc:sldMkLst>
        <pc:spChg chg="del">
          <ac:chgData name="Divya Chidambaram" userId="a5f655d4-7c16-4009-87eb-8eca468fdbaa" providerId="ADAL" clId="{B3247FB9-3283-437C-A606-668F5E10A21D}" dt="2026-01-25T20:21:41.574" v="87" actId="478"/>
          <ac:spMkLst>
            <pc:docMk/>
            <pc:sldMk cId="2457380215" sldId="311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1:34.627" v="82" actId="6549"/>
          <ac:spMkLst>
            <pc:docMk/>
            <pc:sldMk cId="2457380215" sldId="311"/>
            <ac:spMk id="8" creationId="{C39BE701-A67E-5BFD-B044-ECF13A621788}"/>
          </ac:spMkLst>
        </pc:spChg>
        <pc:spChg chg="del mod">
          <ac:chgData name="Divya Chidambaram" userId="a5f655d4-7c16-4009-87eb-8eca468fdbaa" providerId="ADAL" clId="{B3247FB9-3283-437C-A606-668F5E10A21D}" dt="2026-01-25T20:21:39.142" v="86"/>
          <ac:spMkLst>
            <pc:docMk/>
            <pc:sldMk cId="2457380215" sldId="311"/>
            <ac:spMk id="14" creationId="{3D5216FF-A848-7B03-7F19-B0E69A3C8466}"/>
          </ac:spMkLst>
        </pc:spChg>
        <pc:spChg chg="del">
          <ac:chgData name="Divya Chidambaram" userId="a5f655d4-7c16-4009-87eb-8eca468fdbaa" providerId="ADAL" clId="{B3247FB9-3283-437C-A606-668F5E10A21D}" dt="2026-01-25T20:21:39.141" v="84" actId="478"/>
          <ac:spMkLst>
            <pc:docMk/>
            <pc:sldMk cId="2457380215" sldId="311"/>
            <ac:spMk id="15" creationId="{222EFF28-C559-3C98-A5C2-1E28C24E8A7A}"/>
          </ac:spMkLst>
        </pc:spChg>
      </pc:sldChg>
      <pc:sldChg chg="delSp modSp add mod">
        <pc:chgData name="Divya Chidambaram" userId="a5f655d4-7c16-4009-87eb-8eca468fdbaa" providerId="ADAL" clId="{B3247FB9-3283-437C-A606-668F5E10A21D}" dt="2026-01-25T20:21:56.256" v="91" actId="6549"/>
        <pc:sldMkLst>
          <pc:docMk/>
          <pc:sldMk cId="1611520838" sldId="312"/>
        </pc:sldMkLst>
        <pc:spChg chg="del">
          <ac:chgData name="Divya Chidambaram" userId="a5f655d4-7c16-4009-87eb-8eca468fdbaa" providerId="ADAL" clId="{B3247FB9-3283-437C-A606-668F5E10A21D}" dt="2026-01-25T20:21:51.587" v="89" actId="478"/>
          <ac:spMkLst>
            <pc:docMk/>
            <pc:sldMk cId="1611520838" sldId="312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21:56.256" v="91" actId="6549"/>
          <ac:spMkLst>
            <pc:docMk/>
            <pc:sldMk cId="1611520838" sldId="312"/>
            <ac:spMk id="8" creationId="{C39BE701-A67E-5BFD-B044-ECF13A621788}"/>
          </ac:spMkLst>
        </pc:spChg>
        <pc:spChg chg="del">
          <ac:chgData name="Divya Chidambaram" userId="a5f655d4-7c16-4009-87eb-8eca468fdbaa" providerId="ADAL" clId="{B3247FB9-3283-437C-A606-668F5E10A21D}" dt="2026-01-25T20:21:54.355" v="90" actId="478"/>
          <ac:spMkLst>
            <pc:docMk/>
            <pc:sldMk cId="1611520838" sldId="312"/>
            <ac:spMk id="14" creationId="{3D5216FF-A848-7B03-7F19-B0E69A3C8466}"/>
          </ac:spMkLst>
        </pc:spChg>
        <pc:spChg chg="del">
          <ac:chgData name="Divya Chidambaram" userId="a5f655d4-7c16-4009-87eb-8eca468fdbaa" providerId="ADAL" clId="{B3247FB9-3283-437C-A606-668F5E10A21D}" dt="2026-01-25T20:21:48.977" v="88" actId="478"/>
          <ac:spMkLst>
            <pc:docMk/>
            <pc:sldMk cId="1611520838" sldId="312"/>
            <ac:spMk id="15" creationId="{222EFF28-C559-3C98-A5C2-1E28C24E8A7A}"/>
          </ac:spMkLst>
        </pc:spChg>
      </pc:sldChg>
      <pc:sldChg chg="delSp modSp add del mod">
        <pc:chgData name="Divya Chidambaram" userId="a5f655d4-7c16-4009-87eb-8eca468fdbaa" providerId="ADAL" clId="{B3247FB9-3283-437C-A606-668F5E10A21D}" dt="2026-01-25T20:20:06.305" v="66" actId="478"/>
        <pc:sldMkLst>
          <pc:docMk/>
          <pc:sldMk cId="3455479439" sldId="313"/>
        </pc:sldMkLst>
        <pc:spChg chg="del mod">
          <ac:chgData name="Divya Chidambaram" userId="a5f655d4-7c16-4009-87eb-8eca468fdbaa" providerId="ADAL" clId="{B3247FB9-3283-437C-A606-668F5E10A21D}" dt="2026-01-25T20:20:04.056" v="65"/>
          <ac:spMkLst>
            <pc:docMk/>
            <pc:sldMk cId="3455479439" sldId="313"/>
            <ac:spMk id="2" creationId="{DCC55022-FB6B-03B1-63B3-3DF214375334}"/>
          </ac:spMkLst>
        </pc:spChg>
        <pc:spChg chg="del">
          <ac:chgData name="Divya Chidambaram" userId="a5f655d4-7c16-4009-87eb-8eca468fdbaa" providerId="ADAL" clId="{B3247FB9-3283-437C-A606-668F5E10A21D}" dt="2026-01-25T20:20:06.305" v="66" actId="478"/>
          <ac:spMkLst>
            <pc:docMk/>
            <pc:sldMk cId="3455479439" sldId="313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20:04.055" v="63" actId="478"/>
          <ac:spMkLst>
            <pc:docMk/>
            <pc:sldMk cId="3455479439" sldId="313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9:58.799" v="61" actId="6549"/>
          <ac:spMkLst>
            <pc:docMk/>
            <pc:sldMk cId="3455479439" sldId="313"/>
            <ac:spMk id="8" creationId="{C39BE701-A67E-5BFD-B044-ECF13A621788}"/>
          </ac:spMkLst>
        </pc:spChg>
      </pc:sldChg>
      <pc:sldChg chg="delSp modSp add del mod">
        <pc:chgData name="Divya Chidambaram" userId="a5f655d4-7c16-4009-87eb-8eca468fdbaa" providerId="ADAL" clId="{B3247FB9-3283-437C-A606-668F5E10A21D}" dt="2026-01-25T20:19:54.296" v="60" actId="6549"/>
        <pc:sldMkLst>
          <pc:docMk/>
          <pc:sldMk cId="631328290" sldId="314"/>
        </pc:sldMkLst>
        <pc:spChg chg="del">
          <ac:chgData name="Divya Chidambaram" userId="a5f655d4-7c16-4009-87eb-8eca468fdbaa" providerId="ADAL" clId="{B3247FB9-3283-437C-A606-668F5E10A21D}" dt="2026-01-25T20:19:44.504" v="57" actId="478"/>
          <ac:spMkLst>
            <pc:docMk/>
            <pc:sldMk cId="631328290" sldId="314"/>
            <ac:spMk id="2" creationId="{DCC55022-FB6B-03B1-63B3-3DF214375334}"/>
          </ac:spMkLst>
        </pc:spChg>
        <pc:spChg chg="mod">
          <ac:chgData name="Divya Chidambaram" userId="a5f655d4-7c16-4009-87eb-8eca468fdbaa" providerId="ADAL" clId="{B3247FB9-3283-437C-A606-668F5E10A21D}" dt="2026-01-25T20:19:54.296" v="60" actId="6549"/>
          <ac:spMkLst>
            <pc:docMk/>
            <pc:sldMk cId="631328290" sldId="314"/>
            <ac:spMk id="3" creationId="{88593193-4680-8E31-3148-21DD4020C8A5}"/>
          </ac:spMkLst>
        </pc:spChg>
        <pc:spChg chg="del">
          <ac:chgData name="Divya Chidambaram" userId="a5f655d4-7c16-4009-87eb-8eca468fdbaa" providerId="ADAL" clId="{B3247FB9-3283-437C-A606-668F5E10A21D}" dt="2026-01-25T20:19:47.945" v="58" actId="478"/>
          <ac:spMkLst>
            <pc:docMk/>
            <pc:sldMk cId="631328290" sldId="314"/>
            <ac:spMk id="4" creationId="{51E75A89-223B-C391-8173-2DCD1F72BAED}"/>
          </ac:spMkLst>
        </pc:spChg>
        <pc:spChg chg="del">
          <ac:chgData name="Divya Chidambaram" userId="a5f655d4-7c16-4009-87eb-8eca468fdbaa" providerId="ADAL" clId="{B3247FB9-3283-437C-A606-668F5E10A21D}" dt="2026-01-25T20:19:51.004" v="59" actId="478"/>
          <ac:spMkLst>
            <pc:docMk/>
            <pc:sldMk cId="631328290" sldId="314"/>
            <ac:spMk id="5" creationId="{D2D54484-8CEE-D063-40B3-6FDB609D0D75}"/>
          </ac:spMkLst>
        </pc:spChg>
        <pc:spChg chg="mod">
          <ac:chgData name="Divya Chidambaram" userId="a5f655d4-7c16-4009-87eb-8eca468fdbaa" providerId="ADAL" clId="{B3247FB9-3283-437C-A606-668F5E10A21D}" dt="2026-01-25T20:19:41.607" v="56" actId="6549"/>
          <ac:spMkLst>
            <pc:docMk/>
            <pc:sldMk cId="631328290" sldId="314"/>
            <ac:spMk id="8" creationId="{C39BE701-A67E-5BFD-B044-ECF13A621788}"/>
          </ac:spMkLst>
        </pc:spChg>
      </pc:sldChg>
      <pc:sldChg chg="delSp modSp mod">
        <pc:chgData name="Divya Chidambaram" userId="a5f655d4-7c16-4009-87eb-8eca468fdbaa" providerId="ADAL" clId="{B3247FB9-3283-437C-A606-668F5E10A21D}" dt="2026-01-25T20:09:16.756" v="4" actId="478"/>
        <pc:sldMkLst>
          <pc:docMk/>
          <pc:sldMk cId="3396578147" sldId="361"/>
        </pc:sldMkLst>
        <pc:spChg chg="mod">
          <ac:chgData name="Divya Chidambaram" userId="a5f655d4-7c16-4009-87eb-8eca468fdbaa" providerId="ADAL" clId="{B3247FB9-3283-437C-A606-668F5E10A21D}" dt="2026-01-25T20:08:48.921" v="3" actId="20577"/>
          <ac:spMkLst>
            <pc:docMk/>
            <pc:sldMk cId="3396578147" sldId="361"/>
            <ac:spMk id="3" creationId="{C0B403B4-4202-4187-6AAC-D958B124D52E}"/>
          </ac:spMkLst>
        </pc:spChg>
        <pc:picChg chg="del">
          <ac:chgData name="Divya Chidambaram" userId="a5f655d4-7c16-4009-87eb-8eca468fdbaa" providerId="ADAL" clId="{B3247FB9-3283-437C-A606-668F5E10A21D}" dt="2026-01-25T20:09:16.756" v="4" actId="478"/>
          <ac:picMkLst>
            <pc:docMk/>
            <pc:sldMk cId="3396578147" sldId="361"/>
            <ac:picMk id="1026" creationId="{51707E4A-2DFC-5954-13E6-4FC4D112CFD3}"/>
          </ac:picMkLst>
        </pc:picChg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740932026" sldId="47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144686528" sldId="47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107646393" sldId="481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789395922" sldId="483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631497355" sldId="484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663378324" sldId="48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476841865" sldId="48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648416742" sldId="48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405739934" sldId="488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894982051" sldId="48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902990826" sldId="49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403042620" sldId="49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011365886" sldId="498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640671716" sldId="49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098457842" sldId="500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4154688535" sldId="502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559585294" sldId="503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902485097" sldId="504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321111078" sldId="50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224753296" sldId="50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164936523" sldId="50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12365358" sldId="50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601273791" sldId="510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646484831" sldId="511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105130501" sldId="512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969351315" sldId="513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522108052" sldId="51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702750294" sldId="51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832588582" sldId="51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722784572" sldId="518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187870107" sldId="51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976004375" sldId="520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969351609" sldId="521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663112230" sldId="522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675863160" sldId="524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171573508" sldId="52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005316218" sldId="52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877980888" sldId="52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686948603" sldId="528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439902085" sldId="529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370617087" sldId="530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948425981" sldId="531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4020407431" sldId="532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880360319" sldId="533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1900397677" sldId="534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226379606" sldId="535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870189719" sldId="536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3271769698" sldId="537"/>
        </pc:sldMkLst>
      </pc:sldChg>
      <pc:sldChg chg="del">
        <pc:chgData name="Divya Chidambaram" userId="a5f655d4-7c16-4009-87eb-8eca468fdbaa" providerId="ADAL" clId="{B3247FB9-3283-437C-A606-668F5E10A21D}" dt="2026-01-25T20:22:28.616" v="99" actId="47"/>
        <pc:sldMkLst>
          <pc:docMk/>
          <pc:sldMk cId="2418759925" sldId="538"/>
        </pc:sldMkLst>
      </pc:sldChg>
      <pc:sldChg chg="new del ord">
        <pc:chgData name="Divya Chidambaram" userId="a5f655d4-7c16-4009-87eb-8eca468fdbaa" providerId="ADAL" clId="{B3247FB9-3283-437C-A606-668F5E10A21D}" dt="2026-01-25T20:15:07.799" v="15" actId="47"/>
        <pc:sldMkLst>
          <pc:docMk/>
          <pc:sldMk cId="1506275088" sldId="539"/>
        </pc:sldMkLst>
      </pc:sldChg>
      <pc:sldMasterChg chg="del delSldLayout">
        <pc:chgData name="Divya Chidambaram" userId="a5f655d4-7c16-4009-87eb-8eca468fdbaa" providerId="ADAL" clId="{B3247FB9-3283-437C-A606-668F5E10A21D}" dt="2026-01-25T20:22:28.616" v="99" actId="47"/>
        <pc:sldMasterMkLst>
          <pc:docMk/>
          <pc:sldMasterMk cId="2740931330" sldId="2147483933"/>
        </pc:sldMasterMkLst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2320515813" sldId="2147483934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2998465404" sldId="2147483935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1730059089" sldId="2147483936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75519566" sldId="2147483937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1731561386" sldId="2147483938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1724155261" sldId="2147483939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377975757" sldId="2147483940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126594053" sldId="2147483941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1637927951" sldId="2147483942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674379515" sldId="2147483943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740931330" sldId="2147483933"/>
            <pc:sldLayoutMk cId="3563757897" sldId="2147483944"/>
          </pc:sldLayoutMkLst>
        </pc:sldLayoutChg>
      </pc:sldMasterChg>
      <pc:sldMasterChg chg="del delSldLayout">
        <pc:chgData name="Divya Chidambaram" userId="a5f655d4-7c16-4009-87eb-8eca468fdbaa" providerId="ADAL" clId="{B3247FB9-3283-437C-A606-668F5E10A21D}" dt="2026-01-25T20:22:28.616" v="99" actId="47"/>
        <pc:sldMasterMkLst>
          <pc:docMk/>
          <pc:sldMasterMk cId="1914865040" sldId="2147483945"/>
        </pc:sldMasterMkLst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2077966766" sldId="2147483946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948945901" sldId="2147483947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3621626339" sldId="2147483948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1902202446" sldId="2147483949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1757727006" sldId="2147483950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3956414556" sldId="2147483951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3413890982" sldId="2147483952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1470149754" sldId="2147483953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321724034" sldId="2147483954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359774726" sldId="2147483955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1914865040" sldId="2147483945"/>
            <pc:sldLayoutMk cId="1812449887" sldId="2147483956"/>
          </pc:sldLayoutMkLst>
        </pc:sldLayoutChg>
      </pc:sldMasterChg>
      <pc:sldMasterChg chg="del delSldLayout">
        <pc:chgData name="Divya Chidambaram" userId="a5f655d4-7c16-4009-87eb-8eca468fdbaa" providerId="ADAL" clId="{B3247FB9-3283-437C-A606-668F5E10A21D}" dt="2026-01-25T20:22:28.616" v="99" actId="47"/>
        <pc:sldMasterMkLst>
          <pc:docMk/>
          <pc:sldMasterMk cId="3389427726" sldId="2147483957"/>
        </pc:sldMasterMkLst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2059573369" sldId="2147483958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2195632328" sldId="2147483959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3340688205" sldId="2147483960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1913704430" sldId="2147483961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1525264246" sldId="2147483962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2984920272" sldId="2147483963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2014580916" sldId="2147483964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416540118" sldId="2147483965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3918316618" sldId="2147483966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1421864127" sldId="2147483967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3389427726" sldId="2147483957"/>
            <pc:sldLayoutMk cId="1818297633" sldId="2147483968"/>
          </pc:sldLayoutMkLst>
        </pc:sldLayoutChg>
      </pc:sldMasterChg>
      <pc:sldMasterChg chg="del delSldLayout">
        <pc:chgData name="Divya Chidambaram" userId="a5f655d4-7c16-4009-87eb-8eca468fdbaa" providerId="ADAL" clId="{B3247FB9-3283-437C-A606-668F5E10A21D}" dt="2026-01-25T20:22:28.616" v="99" actId="47"/>
        <pc:sldMasterMkLst>
          <pc:docMk/>
          <pc:sldMasterMk cId="2587413150" sldId="2147483969"/>
        </pc:sldMasterMkLst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3981851076" sldId="2147483970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3346112237" sldId="2147483971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2920232311" sldId="2147483972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3086459331" sldId="2147483973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2150241373" sldId="2147483974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1318651664" sldId="2147483975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2163863259" sldId="2147483976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359173414" sldId="2147483977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1954600631" sldId="2147483978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649512748" sldId="2147483979"/>
          </pc:sldLayoutMkLst>
        </pc:sldLayoutChg>
        <pc:sldLayoutChg chg="del">
          <pc:chgData name="Divya Chidambaram" userId="a5f655d4-7c16-4009-87eb-8eca468fdbaa" providerId="ADAL" clId="{B3247FB9-3283-437C-A606-668F5E10A21D}" dt="2026-01-25T20:22:28.616" v="99" actId="47"/>
          <pc:sldLayoutMkLst>
            <pc:docMk/>
            <pc:sldMasterMk cId="2587413150" sldId="2147483969"/>
            <pc:sldLayoutMk cId="2218352676" sldId="214748398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18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17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29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30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261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869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386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411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73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59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408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59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903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8128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620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031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1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0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98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24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36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0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3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989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1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48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02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88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53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8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06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542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87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845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16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37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899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19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38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1875"/>
              <a:t>Click to edit Master title style</a:t>
            </a:r>
            <a:endParaRPr lang="en-US" sz="1875"/>
          </a:p>
        </p:txBody>
      </p:sp>
    </p:spTree>
    <p:extLst>
      <p:ext uri="{BB962C8B-B14F-4D97-AF65-F5344CB8AC3E}">
        <p14:creationId xmlns:p14="http://schemas.microsoft.com/office/powerpoint/2010/main" val="23129101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38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0794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928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760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065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850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733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41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979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419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9273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64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21" Type="http://schemas.openxmlformats.org/officeDocument/2006/relationships/slideLayout" Target="../slideLayouts/slideLayout23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Relationship Id="rId22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9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706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922" r:id="rId12"/>
    <p:sldLayoutId id="2147483923" r:id="rId13"/>
    <p:sldLayoutId id="2147483924" r:id="rId14"/>
    <p:sldLayoutId id="2147483925" r:id="rId15"/>
    <p:sldLayoutId id="2147483926" r:id="rId16"/>
    <p:sldLayoutId id="2147483927" r:id="rId17"/>
    <p:sldLayoutId id="2147483928" r:id="rId18"/>
    <p:sldLayoutId id="2147483929" r:id="rId19"/>
    <p:sldLayoutId id="2147483930" r:id="rId20"/>
    <p:sldLayoutId id="2147483931" r:id="rId21"/>
    <p:sldLayoutId id="2147483932" r:id="rId2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8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osdatahub.os.uk/downloads/open" TargetMode="External"/><Relationship Id="rId7" Type="http://schemas.openxmlformats.org/officeDocument/2006/relationships/hyperlink" Target="https://datamap.gov.wal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403B4-4202-4187-6AAC-D958B124D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674" y="1323972"/>
            <a:ext cx="8237542" cy="2387714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ACCA5027-Geographical Information Systems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 QGIS</a:t>
            </a:r>
          </a:p>
          <a:p>
            <a:pPr marL="0" indent="0" algn="ctr">
              <a:buNone/>
            </a:pP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57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932" y="1646400"/>
            <a:ext cx="7469257" cy="40604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Data import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71497" y="1227754"/>
            <a:ext cx="82842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first task of any project is to input data: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There are 4 options for importing data.</a:t>
            </a:r>
          </a:p>
          <a:p>
            <a:pPr algn="l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4985070" y="1736863"/>
            <a:ext cx="218661" cy="7951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4517931" y="2269646"/>
            <a:ext cx="193813" cy="16041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4711744" y="2269647"/>
            <a:ext cx="2246244" cy="18330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365286" y="2255579"/>
            <a:ext cx="4174985" cy="3300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>
              <a:spcBef>
                <a:spcPts val="900"/>
              </a:spcBef>
              <a:buAutoNum type="arabicPeriod"/>
            </a:pPr>
            <a:r>
              <a:rPr lang="en-GB" sz="1050" b="1" dirty="0"/>
              <a:t>‘Layer’ Drop down menu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Add Layer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Select data type you wish to import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Navigate to file location in Windows directory</a:t>
            </a:r>
          </a:p>
          <a:p>
            <a:pPr marL="257175" indent="-257175">
              <a:spcBef>
                <a:spcPts val="900"/>
              </a:spcBef>
              <a:buAutoNum type="arabicPeriod"/>
            </a:pPr>
            <a:r>
              <a:rPr lang="en-GB" sz="1050" b="1" dirty="0"/>
              <a:t>Data layer input icons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Select data type you wish to import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Navigate to file location in Windows directory</a:t>
            </a:r>
          </a:p>
          <a:p>
            <a:pPr marL="257175" indent="-257175">
              <a:spcBef>
                <a:spcPts val="900"/>
              </a:spcBef>
              <a:buAutoNum type="arabicPeriod"/>
            </a:pPr>
            <a:r>
              <a:rPr lang="en-GB" sz="1050" b="1" dirty="0"/>
              <a:t>Browser panel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Navigate to file location using file directory</a:t>
            </a:r>
          </a:p>
          <a:p>
            <a:pPr marL="257175" indent="-257175">
              <a:spcBef>
                <a:spcPts val="900"/>
              </a:spcBef>
              <a:buFont typeface="+mj-lt"/>
              <a:buAutoNum type="arabicPeriod"/>
            </a:pPr>
            <a:r>
              <a:rPr lang="en-GB" sz="1050" b="1" dirty="0"/>
              <a:t>Drag and drop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Locate your file in Microsoft Documents window</a:t>
            </a:r>
          </a:p>
          <a:p>
            <a:pPr marL="600075" lvl="1" indent="-257175">
              <a:spcBef>
                <a:spcPts val="900"/>
              </a:spcBef>
              <a:buFont typeface="Wingdings" panose="05000000000000000000" pitchFamily="2" charset="2"/>
              <a:buChar char="Ø"/>
            </a:pPr>
            <a:r>
              <a:rPr lang="en-GB" sz="1050" b="1" dirty="0"/>
              <a:t>Click on the chosen file and drag it into the QGIS Map Viewer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47CE8AE-925B-1044-37B3-096C00D5499C}"/>
              </a:ext>
            </a:extLst>
          </p:cNvPr>
          <p:cNvSpPr/>
          <p:nvPr/>
        </p:nvSpPr>
        <p:spPr>
          <a:xfrm>
            <a:off x="5203731" y="1550881"/>
            <a:ext cx="193813" cy="18454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18B4F3B-1730-5818-DCA0-81D89519E134}"/>
              </a:ext>
            </a:extLst>
          </p:cNvPr>
          <p:cNvSpPr/>
          <p:nvPr/>
        </p:nvSpPr>
        <p:spPr>
          <a:xfrm>
            <a:off x="4277224" y="2247783"/>
            <a:ext cx="193813" cy="18454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B4AE217-E3B6-36D1-3CD5-70E7ABB7E6CB}"/>
              </a:ext>
            </a:extLst>
          </p:cNvPr>
          <p:cNvSpPr/>
          <p:nvPr/>
        </p:nvSpPr>
        <p:spPr>
          <a:xfrm>
            <a:off x="5372673" y="2289718"/>
            <a:ext cx="193813" cy="18454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026" name="Picture 2" descr="Windows 10 Help Forums">
            <a:extLst>
              <a:ext uri="{FF2B5EF4-FFF2-40B4-BE49-F238E27FC236}">
                <a16:creationId xmlns:a16="http://schemas.microsoft.com/office/drawing/2014/main" id="{005215AE-9CFB-CD10-ECA2-D84417521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219" y="2933197"/>
            <a:ext cx="743420" cy="74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rrow: U-Turn 14">
            <a:extLst>
              <a:ext uri="{FF2B5EF4-FFF2-40B4-BE49-F238E27FC236}">
                <a16:creationId xmlns:a16="http://schemas.microsoft.com/office/drawing/2014/main" id="{D616E7E0-347F-8A2D-8574-DE4329F274F2}"/>
              </a:ext>
            </a:extLst>
          </p:cNvPr>
          <p:cNvSpPr/>
          <p:nvPr/>
        </p:nvSpPr>
        <p:spPr>
          <a:xfrm rot="5400000">
            <a:off x="7780494" y="3376226"/>
            <a:ext cx="1048226" cy="638551"/>
          </a:xfrm>
          <a:prstGeom prst="utur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5D2C78-5554-3312-D636-1847B4C98F9D}"/>
              </a:ext>
            </a:extLst>
          </p:cNvPr>
          <p:cNvSpPr/>
          <p:nvPr/>
        </p:nvSpPr>
        <p:spPr>
          <a:xfrm>
            <a:off x="7777827" y="2986847"/>
            <a:ext cx="193813" cy="18454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53397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Data import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08783" y="1227754"/>
            <a:ext cx="8995804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dirty="0"/>
              <a:t>Within Moodle, you will find an example raster file (a </a:t>
            </a:r>
            <a:r>
              <a:rPr lang="en-GB" sz="1500" dirty="0" err="1"/>
              <a:t>GeoTiff</a:t>
            </a:r>
            <a:r>
              <a:rPr lang="en-GB" sz="1500" dirty="0"/>
              <a:t> – ‘.</a:t>
            </a:r>
            <a:r>
              <a:rPr lang="en-GB" sz="1500" dirty="0" err="1"/>
              <a:t>tif</a:t>
            </a:r>
            <a:r>
              <a:rPr lang="en-GB" sz="1500" dirty="0"/>
              <a:t>’) and vector polygon files (shapefile – ‘.</a:t>
            </a:r>
            <a:r>
              <a:rPr lang="en-GB" sz="1500" dirty="0" err="1"/>
              <a:t>shp</a:t>
            </a:r>
            <a:r>
              <a:rPr lang="en-GB" sz="1500" dirty="0"/>
              <a:t>’, and </a:t>
            </a:r>
            <a:r>
              <a:rPr lang="en-GB" sz="1500" dirty="0" err="1"/>
              <a:t>Geopackage</a:t>
            </a:r>
            <a:r>
              <a:rPr lang="en-GB" sz="1500" dirty="0"/>
              <a:t> – ‘.</a:t>
            </a:r>
            <a:r>
              <a:rPr lang="en-GB" sz="1500" dirty="0" err="1"/>
              <a:t>gpkg</a:t>
            </a:r>
            <a:r>
              <a:rPr lang="en-GB" sz="1500" dirty="0"/>
              <a:t>’):</a:t>
            </a:r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l"/>
            <a:endParaRPr lang="en-GB" sz="1500" dirty="0"/>
          </a:p>
          <a:p>
            <a:pPr algn="ctr"/>
            <a:endParaRPr lang="en-GB" sz="1500" dirty="0"/>
          </a:p>
          <a:p>
            <a:pPr algn="ctr"/>
            <a:r>
              <a:rPr lang="en-GB" sz="1500" dirty="0">
                <a:latin typeface="Comic Sans MS" panose="030F0702030302020204" pitchFamily="66" charset="0"/>
              </a:rPr>
              <a:t>Activity: Practise bringing these into the QGIS GUI using the various methods shown before.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1BF4B-042F-0CB4-FD68-3F3B58008050}"/>
              </a:ext>
            </a:extLst>
          </p:cNvPr>
          <p:cNvSpPr txBox="1"/>
          <p:nvPr/>
        </p:nvSpPr>
        <p:spPr>
          <a:xfrm>
            <a:off x="86111" y="1839145"/>
            <a:ext cx="2880641" cy="21467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350" dirty="0"/>
              <a:t>The example </a:t>
            </a:r>
            <a:r>
              <a:rPr lang="en-GB" sz="1350" dirty="0" err="1"/>
              <a:t>Geotiff’s</a:t>
            </a:r>
            <a:r>
              <a:rPr lang="en-GB" sz="1350" dirty="0"/>
              <a:t> are contained within a compressed folder called: ‘Over_gb.zip’</a:t>
            </a:r>
          </a:p>
          <a:p>
            <a:pPr algn="l"/>
            <a:endParaRPr lang="en-GB" sz="1350" dirty="0"/>
          </a:p>
          <a:p>
            <a:pPr algn="l"/>
            <a:r>
              <a:rPr lang="en-GB" sz="1350" dirty="0"/>
              <a:t>Compressed files can be brought into QGIS but cannot be modified / edited unless extracted.</a:t>
            </a:r>
          </a:p>
          <a:p>
            <a:pPr algn="l"/>
            <a:endParaRPr lang="en-GB" sz="1350" dirty="0"/>
          </a:p>
          <a:p>
            <a:pPr algn="l"/>
            <a:r>
              <a:rPr lang="en-GB" sz="1350" dirty="0"/>
              <a:t>Data was sourced from OS Open Data: </a:t>
            </a:r>
            <a:r>
              <a:rPr lang="en-GB" sz="1200" dirty="0">
                <a:hlinkClick r:id="rId3"/>
              </a:rPr>
              <a:t>https://osdatahub.os.uk/downloads/open</a:t>
            </a:r>
            <a:endParaRPr lang="en-GB" sz="13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999646-CA55-FEDE-225A-9DB2A6DD83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3978" y="1602657"/>
            <a:ext cx="1630905" cy="22542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26" name="Picture 2" descr="Example product: GB Overview Maps 1">
            <a:extLst>
              <a:ext uri="{FF2B5EF4-FFF2-40B4-BE49-F238E27FC236}">
                <a16:creationId xmlns:a16="http://schemas.microsoft.com/office/drawing/2014/main" id="{7D11BFB4-8B1F-FBB1-C511-C08C1F90DC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007" y="4046756"/>
            <a:ext cx="2046760" cy="12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EC8526-BC73-7BBA-FEA3-D6390FBF86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11" y="4046756"/>
            <a:ext cx="2290367" cy="12536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2C8183-03FF-CB5E-646B-C38FBD75B5C3}"/>
              </a:ext>
            </a:extLst>
          </p:cNvPr>
          <p:cNvSpPr txBox="1"/>
          <p:nvPr/>
        </p:nvSpPr>
        <p:spPr>
          <a:xfrm>
            <a:off x="6744487" y="1577922"/>
            <a:ext cx="2290730" cy="3831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350" dirty="0"/>
              <a:t>The example </a:t>
            </a:r>
            <a:r>
              <a:rPr lang="en-GB" sz="1350" b="1" dirty="0"/>
              <a:t>Shapefile</a:t>
            </a:r>
            <a:r>
              <a:rPr lang="en-GB" sz="1350" dirty="0"/>
              <a:t> is contained within the compressed folder: ‘NRW_SSSI.zip’</a:t>
            </a:r>
          </a:p>
          <a:p>
            <a:pPr algn="l"/>
            <a:endParaRPr lang="en-GB" sz="1350" dirty="0"/>
          </a:p>
          <a:p>
            <a:pPr algn="l"/>
            <a:r>
              <a:rPr lang="en-GB" sz="1350" dirty="0"/>
              <a:t>Note, shapefiles contain multiple linked files</a:t>
            </a:r>
          </a:p>
          <a:p>
            <a:pPr marL="214313" indent="-214313">
              <a:buFontTx/>
              <a:buChar char="-"/>
            </a:pPr>
            <a:r>
              <a:rPr lang="en-GB" sz="1350" dirty="0"/>
              <a:t>They will not load if some of the linked files are missing!</a:t>
            </a:r>
          </a:p>
          <a:p>
            <a:pPr algn="l"/>
            <a:endParaRPr lang="en-GB" sz="1350" dirty="0"/>
          </a:p>
          <a:p>
            <a:pPr algn="l"/>
            <a:r>
              <a:rPr lang="en-GB" sz="1350" b="1" dirty="0" err="1"/>
              <a:t>GeoPackages</a:t>
            </a:r>
            <a:r>
              <a:rPr lang="en-GB" sz="1350" dirty="0"/>
              <a:t> contain all the same information within a single file.</a:t>
            </a:r>
          </a:p>
          <a:p>
            <a:pPr algn="l"/>
            <a:endParaRPr lang="en-GB" sz="1350" dirty="0"/>
          </a:p>
          <a:p>
            <a:pPr algn="l"/>
            <a:r>
              <a:rPr lang="en-GB" sz="1350" dirty="0"/>
              <a:t>Data was sourced from </a:t>
            </a:r>
            <a:r>
              <a:rPr lang="en-GB" sz="1350" dirty="0" err="1"/>
              <a:t>DataMapWales</a:t>
            </a:r>
            <a:r>
              <a:rPr lang="en-GB" sz="1350" dirty="0"/>
              <a:t>: </a:t>
            </a:r>
            <a:r>
              <a:rPr lang="en-GB" sz="1350" dirty="0">
                <a:hlinkClick r:id="rId7"/>
              </a:rPr>
              <a:t>https://datamap.gov.wales/</a:t>
            </a:r>
            <a:endParaRPr lang="en-GB" sz="135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7641672-039B-6E76-D5A7-F17471942C3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884"/>
          <a:stretch/>
        </p:blipFill>
        <p:spPr>
          <a:xfrm>
            <a:off x="5634565" y="2174654"/>
            <a:ext cx="1024806" cy="89944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5A047B2-27E3-1835-AFDF-104BB47A4E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5349" y="1646016"/>
            <a:ext cx="1521619" cy="528638"/>
          </a:xfrm>
          <a:prstGeom prst="rect">
            <a:avLst/>
          </a:prstGeom>
        </p:spPr>
      </p:pic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23009DF6-F0E3-C917-D96D-252A5B65E034}"/>
              </a:ext>
            </a:extLst>
          </p:cNvPr>
          <p:cNvCxnSpPr>
            <a:cxnSpLocks/>
            <a:stCxn id="17" idx="2"/>
            <a:endCxn id="15" idx="1"/>
          </p:cNvCxnSpPr>
          <p:nvPr/>
        </p:nvCxnSpPr>
        <p:spPr>
          <a:xfrm rot="16200000" flipH="1">
            <a:off x="5285501" y="2275312"/>
            <a:ext cx="449723" cy="24840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id="{72442155-FA33-CAAD-A841-8A6A2E5D79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13044" y="3344698"/>
            <a:ext cx="2031443" cy="1617801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C43317F-39E5-AD1E-520B-8F44DF232145}"/>
              </a:ext>
            </a:extLst>
          </p:cNvPr>
          <p:cNvCxnSpPr>
            <a:cxnSpLocks/>
          </p:cNvCxnSpPr>
          <p:nvPr/>
        </p:nvCxnSpPr>
        <p:spPr>
          <a:xfrm flipV="1">
            <a:off x="4625349" y="1547780"/>
            <a:ext cx="8131" cy="38215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484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Data import - CSV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71497" y="1227754"/>
            <a:ext cx="828421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Often, point-source data collected in the field, is collected in a simple table format called a Comma-Separated Values table.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Effectively, this is a text file, by which:</a:t>
            </a:r>
          </a:p>
          <a:p>
            <a:pPr algn="l"/>
            <a:r>
              <a:rPr lang="en-GB" dirty="0"/>
              <a:t>- Each </a:t>
            </a:r>
            <a:r>
              <a:rPr lang="en-GB" b="1" dirty="0"/>
              <a:t>row</a:t>
            </a:r>
            <a:r>
              <a:rPr lang="en-GB" dirty="0"/>
              <a:t> determines an individual </a:t>
            </a:r>
            <a:r>
              <a:rPr lang="en-GB" b="1" dirty="0"/>
              <a:t>record</a:t>
            </a:r>
          </a:p>
          <a:p>
            <a:pPr algn="l"/>
            <a:r>
              <a:rPr lang="en-GB" dirty="0"/>
              <a:t>- Each discrete attribute </a:t>
            </a:r>
            <a:r>
              <a:rPr lang="en-GB" b="1" dirty="0"/>
              <a:t>value</a:t>
            </a:r>
            <a:r>
              <a:rPr lang="en-GB" dirty="0"/>
              <a:t> is separated by a </a:t>
            </a:r>
            <a:r>
              <a:rPr lang="en-GB" b="1" dirty="0"/>
              <a:t>comma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By separating each value, the user defines the attribute (column) number for example: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B9A065-C32D-159F-F1E7-63C3E96CE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929" y="3639711"/>
            <a:ext cx="5312227" cy="7955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11C821-DFF7-26C5-E7C7-2CF2F884E5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03321" y="4608748"/>
            <a:ext cx="5244128" cy="977852"/>
          </a:xfrm>
          <a:prstGeom prst="rect">
            <a:avLst/>
          </a:prstGeom>
        </p:spPr>
      </p:pic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FA576A30-359A-CE3A-8D61-07649BD3B334}"/>
              </a:ext>
            </a:extLst>
          </p:cNvPr>
          <p:cNvCxnSpPr>
            <a:cxnSpLocks/>
            <a:stCxn id="7" idx="3"/>
            <a:endCxn id="10" idx="0"/>
          </p:cNvCxnSpPr>
          <p:nvPr/>
        </p:nvCxnSpPr>
        <p:spPr>
          <a:xfrm>
            <a:off x="5543156" y="4037497"/>
            <a:ext cx="782229" cy="52760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4848464-847B-8627-0787-A389BE9E0B75}"/>
              </a:ext>
            </a:extLst>
          </p:cNvPr>
          <p:cNvSpPr txBox="1"/>
          <p:nvPr/>
        </p:nvSpPr>
        <p:spPr>
          <a:xfrm>
            <a:off x="1524131" y="4435282"/>
            <a:ext cx="114812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350" dirty="0"/>
              <a:t>Raw text file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BFD5A2-A1B0-47A4-1A94-9BF56D3E95F3}"/>
              </a:ext>
            </a:extLst>
          </p:cNvPr>
          <p:cNvSpPr txBox="1"/>
          <p:nvPr/>
        </p:nvSpPr>
        <p:spPr>
          <a:xfrm>
            <a:off x="6475374" y="4058924"/>
            <a:ext cx="236908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350" dirty="0"/>
              <a:t>Raw text file, delimited by commas into a table</a:t>
            </a:r>
          </a:p>
        </p:txBody>
      </p:sp>
    </p:spTree>
    <p:extLst>
      <p:ext uri="{BB962C8B-B14F-4D97-AF65-F5344CB8AC3E}">
        <p14:creationId xmlns:p14="http://schemas.microsoft.com/office/powerpoint/2010/main" val="1645665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Data import - CSV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70946" y="1227754"/>
            <a:ext cx="461141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On Moodle, an example CSV dataset has been saved for use within this practical.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 sample dataset is an output from the National Biodiversity Network (NBN) online repository of animal sightings / records, located within a 5km radius of Swansea city centre.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 file is called: </a:t>
            </a:r>
            <a:r>
              <a:rPr lang="en-GB" i="1" dirty="0"/>
              <a:t>NBN_records_Swansea.csv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You cannot drag and drop CSV files (they only load unprojected, as attribute tables)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Instead, use the ‘Add Layer’ &gt; ‘Add Delimited Text File’, and navigate to the CSV file.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1A52F9-1F89-C862-E965-48FB1C13CB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9133" y="1205121"/>
            <a:ext cx="4525064" cy="450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8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Data import - CSV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47297" y="1227754"/>
            <a:ext cx="262495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50" dirty="0"/>
              <a:t>QGIS searches for fields with co-ordinate types in the name e.g.:</a:t>
            </a:r>
          </a:p>
          <a:p>
            <a:pPr algn="l"/>
            <a:endParaRPr lang="en-GB" sz="1650" dirty="0"/>
          </a:p>
          <a:p>
            <a:pPr algn="l"/>
            <a:r>
              <a:rPr lang="en-GB" sz="1650" dirty="0"/>
              <a:t>WGS84:</a:t>
            </a:r>
          </a:p>
          <a:p>
            <a:pPr algn="l"/>
            <a:r>
              <a:rPr lang="en-GB" sz="1650" dirty="0"/>
              <a:t>‘Latitude’ / ‘Lat’ </a:t>
            </a:r>
          </a:p>
          <a:p>
            <a:pPr algn="l"/>
            <a:r>
              <a:rPr lang="en-GB" sz="1650" dirty="0"/>
              <a:t>‘Longitude’ / ‘Long’ </a:t>
            </a:r>
          </a:p>
          <a:p>
            <a:pPr algn="l"/>
            <a:endParaRPr lang="en-GB" sz="1650" dirty="0"/>
          </a:p>
          <a:p>
            <a:pPr algn="l"/>
            <a:r>
              <a:rPr lang="en-GB" sz="1650" dirty="0"/>
              <a:t>British National Grid:</a:t>
            </a:r>
          </a:p>
          <a:p>
            <a:pPr algn="l"/>
            <a:r>
              <a:rPr lang="en-GB" sz="1650" dirty="0"/>
              <a:t>‘Easting’</a:t>
            </a:r>
          </a:p>
          <a:p>
            <a:pPr algn="l"/>
            <a:r>
              <a:rPr lang="en-GB" sz="1650" dirty="0"/>
              <a:t>‘Northing’</a:t>
            </a:r>
          </a:p>
          <a:p>
            <a:pPr algn="l"/>
            <a:endParaRPr lang="en-GB" sz="1650" dirty="0"/>
          </a:p>
          <a:p>
            <a:pPr algn="l"/>
            <a:r>
              <a:rPr lang="en-GB" sz="1650" dirty="0"/>
              <a:t>Check the correct X and Y fields are detected, and the appropriate Geometry CRS has been assigned.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D2EF97-8E9A-4461-9DF7-768D20AAF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2189" y="1227754"/>
            <a:ext cx="6397603" cy="383271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48D64-4F7B-7A86-4762-B221BEB73402}"/>
              </a:ext>
            </a:extLst>
          </p:cNvPr>
          <p:cNvSpPr/>
          <p:nvPr/>
        </p:nvSpPr>
        <p:spPr>
          <a:xfrm>
            <a:off x="4516820" y="2964907"/>
            <a:ext cx="2308778" cy="51257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570686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</a:t>
            </a:r>
            <a:r>
              <a:rPr lang="en-GB" sz="1350" b="1" dirty="0"/>
              <a:t>Data import - CSV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66216" y="1459507"/>
            <a:ext cx="1816187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dirty="0"/>
              <a:t>QGIS provides a default visualisation dependent on data type – in this case, coloured circles for points</a:t>
            </a:r>
          </a:p>
          <a:p>
            <a:pPr algn="l"/>
            <a:endParaRPr lang="en-GB" sz="1500" dirty="0"/>
          </a:p>
          <a:p>
            <a:pPr algn="l"/>
            <a:r>
              <a:rPr lang="en-GB" sz="1500" dirty="0"/>
              <a:t>Note the CRS (co-ordinate reference system) information is now displayed in the lower right;</a:t>
            </a:r>
          </a:p>
          <a:p>
            <a:pPr algn="l"/>
            <a:endParaRPr lang="en-GB" sz="1500" dirty="0"/>
          </a:p>
          <a:p>
            <a:pPr algn="l"/>
            <a:r>
              <a:rPr lang="en-GB" sz="1500" dirty="0"/>
              <a:t>The QGIS project’s CRS (lower right corner) is defined by this imported layer.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151" y="1134249"/>
            <a:ext cx="7081640" cy="454405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8617430" y="5549069"/>
            <a:ext cx="406752" cy="15776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266581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Attribute Table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6598" y="1340285"/>
            <a:ext cx="37315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While the map view shows the features spatially, the user can also explore the attribute table via the ‘Open Attribute Table’ option.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Right-click on the ‘</a:t>
            </a:r>
            <a:r>
              <a:rPr lang="en-GB" dirty="0" err="1"/>
              <a:t>NBN_records_Swansea</a:t>
            </a:r>
            <a:r>
              <a:rPr lang="en-GB" dirty="0"/>
              <a:t>’ layer, and select the ‘Open Attribute Table’ option.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 new window will open with the complete attribute table. This can take a few minutes when there are a lot of features.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1FAC14B-0287-BCD1-E502-D526F79B2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1128" y="1226773"/>
            <a:ext cx="2016237" cy="220222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D848D0B-6430-DB71-9696-C7878CE37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0059" y="2954778"/>
            <a:ext cx="4235111" cy="2752058"/>
          </a:xfrm>
          <a:prstGeom prst="rect">
            <a:avLst/>
          </a:prstGeom>
        </p:spPr>
      </p:pic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D976A90C-250F-9F2C-C718-5D53988F4E18}"/>
              </a:ext>
            </a:extLst>
          </p:cNvPr>
          <p:cNvCxnSpPr>
            <a:cxnSpLocks/>
            <a:endCxn id="17" idx="0"/>
          </p:cNvCxnSpPr>
          <p:nvPr/>
        </p:nvCxnSpPr>
        <p:spPr>
          <a:xfrm>
            <a:off x="5667365" y="2150176"/>
            <a:ext cx="1260250" cy="80460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18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Identifying features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52342" y="1227634"/>
            <a:ext cx="3731553" cy="3901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50" dirty="0"/>
              <a:t>When presented with a number of features spatially in the map view, the user is unable to see the background data table of information / data, and may not wish to view the full attribute table to identify the attributes of one feature.</a:t>
            </a:r>
          </a:p>
          <a:p>
            <a:pPr algn="l"/>
            <a:endParaRPr lang="en-GB" sz="1650" dirty="0"/>
          </a:p>
          <a:p>
            <a:pPr algn="l"/>
            <a:r>
              <a:rPr lang="en-GB" sz="1650" dirty="0"/>
              <a:t>If the user wishes to identify these discrete features, they can use the ‘Identify’ tool</a:t>
            </a:r>
          </a:p>
          <a:p>
            <a:pPr algn="l"/>
            <a:endParaRPr lang="en-GB" sz="1650" dirty="0"/>
          </a:p>
          <a:p>
            <a:pPr algn="l"/>
            <a:r>
              <a:rPr lang="en-GB" sz="1650" dirty="0"/>
              <a:t>Then click on an item, which will then bring up the attributes associated with that feature</a:t>
            </a:r>
          </a:p>
          <a:p>
            <a:pPr algn="l"/>
            <a:endParaRPr lang="en-GB" sz="16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4E0FB1-E418-9DB0-9C8F-5846A15CD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83" y="2422671"/>
            <a:ext cx="5178917" cy="25498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4FAF30-902A-521C-8FB5-CE7D8EAE3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6986" y="1517445"/>
            <a:ext cx="5222806" cy="73597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DA9B5F-C787-C055-F931-601F4B4BDA37}"/>
              </a:ext>
            </a:extLst>
          </p:cNvPr>
          <p:cNvSpPr/>
          <p:nvPr/>
        </p:nvSpPr>
        <p:spPr>
          <a:xfrm>
            <a:off x="7621074" y="1750506"/>
            <a:ext cx="194588" cy="1789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DE2D4BAE-AE63-3298-5726-7E8C4BE4607D}"/>
              </a:ext>
            </a:extLst>
          </p:cNvPr>
          <p:cNvSpPr/>
          <p:nvPr/>
        </p:nvSpPr>
        <p:spPr>
          <a:xfrm rot="5400000">
            <a:off x="7558366" y="1474282"/>
            <a:ext cx="300647" cy="2139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9BE4C4-9E07-A4C1-D7F2-7067A0CC9F3A}"/>
              </a:ext>
            </a:extLst>
          </p:cNvPr>
          <p:cNvSpPr txBox="1"/>
          <p:nvPr/>
        </p:nvSpPr>
        <p:spPr>
          <a:xfrm>
            <a:off x="6897019" y="1155821"/>
            <a:ext cx="1206746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350" dirty="0"/>
              <a:t>‘Identify’ tool</a:t>
            </a:r>
          </a:p>
        </p:txBody>
      </p:sp>
    </p:spTree>
    <p:extLst>
      <p:ext uri="{BB962C8B-B14F-4D97-AF65-F5344CB8AC3E}">
        <p14:creationId xmlns:p14="http://schemas.microsoft.com/office/powerpoint/2010/main" val="631328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Base maps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6598" y="1340286"/>
            <a:ext cx="44010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 order to aid visual interpretation of the input data, it can be useful to add base maps.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Base maps can be spatial datasets that the user adds, or they can be third party datasets.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Typically, they are datasets with thematic contextual information e.g. streets, topography, physical landscape features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They allow the user to relate (spatially) they data they have imported into the GIS system to other features of reference within the vicinity.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46660F2-FB7C-65DD-EEAC-75C8287A3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1835" y="1348957"/>
            <a:ext cx="4445567" cy="415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79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</a:t>
            </a:r>
            <a:r>
              <a:rPr lang="en-GB" sz="1350" b="1" dirty="0"/>
              <a:t>Base maps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16222" y="1216213"/>
            <a:ext cx="430050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One way of accessing national or global base maps within QGIS is to use plugins.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Plugins are additional software, not included as part of the initial software package, but compatible with, that add functionality.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Usually, a plug-in contains a discrete set of functionality e.g. specific toolsets like a profile tool, or adding base maps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Some tools allow integration or communication with third party services e.g. Google Earth Engine, or Sentinel Hub </a:t>
            </a:r>
          </a:p>
          <a:p>
            <a:pPr algn="l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714" y="1227754"/>
            <a:ext cx="4612077" cy="37735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A60A9F-4FAD-1049-11E7-CA034BA47910}"/>
              </a:ext>
            </a:extLst>
          </p:cNvPr>
          <p:cNvSpPr txBox="1"/>
          <p:nvPr/>
        </p:nvSpPr>
        <p:spPr>
          <a:xfrm>
            <a:off x="1" y="5364788"/>
            <a:ext cx="914399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" b="1" dirty="0">
                <a:latin typeface="Comic Sans MS" panose="030F0702030302020204" pitchFamily="66" charset="0"/>
              </a:rPr>
              <a:t>Activity: Have a look at the plugins available for install through QGIS – consider their potential applications  </a:t>
            </a:r>
          </a:p>
        </p:txBody>
      </p:sp>
    </p:spTree>
    <p:extLst>
      <p:ext uri="{BB962C8B-B14F-4D97-AF65-F5344CB8AC3E}">
        <p14:creationId xmlns:p14="http://schemas.microsoft.com/office/powerpoint/2010/main" val="845222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Base maps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16222" y="1216212"/>
            <a:ext cx="44557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Install the </a:t>
            </a:r>
            <a:r>
              <a:rPr lang="en-GB" dirty="0" err="1"/>
              <a:t>QuickMapServices</a:t>
            </a:r>
            <a:r>
              <a:rPr lang="en-GB" dirty="0"/>
              <a:t> plugin: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This plugin allows you access to visualise maps hosted online for public access, including:</a:t>
            </a:r>
          </a:p>
          <a:p>
            <a:pPr algn="l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69895" y="1367213"/>
            <a:ext cx="4558838" cy="37299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DFC958-C1EC-8286-84B2-A09E2E31B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116" y="4145257"/>
            <a:ext cx="1499855" cy="15095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D127948-D12B-0BE9-5ED9-FAF9F1A92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797" y="2504245"/>
            <a:ext cx="1518608" cy="15095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7C22F9-2CE9-24B7-C13B-F9901C376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1195" y="2499666"/>
            <a:ext cx="1518608" cy="151253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8CBB36-57CD-FBC0-892A-FA92441257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1195" y="4135393"/>
            <a:ext cx="1518608" cy="151860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109DE70-8742-1B38-A336-A60F620E7C38}"/>
              </a:ext>
            </a:extLst>
          </p:cNvPr>
          <p:cNvSpPr txBox="1"/>
          <p:nvPr/>
        </p:nvSpPr>
        <p:spPr>
          <a:xfrm>
            <a:off x="2633209" y="3712118"/>
            <a:ext cx="105458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" b="1" dirty="0"/>
              <a:t>Bing Maps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7C694-52CA-2B7D-AFBA-D37C92F983AF}"/>
              </a:ext>
            </a:extLst>
          </p:cNvPr>
          <p:cNvSpPr txBox="1"/>
          <p:nvPr/>
        </p:nvSpPr>
        <p:spPr>
          <a:xfrm>
            <a:off x="640796" y="3713696"/>
            <a:ext cx="1518608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" b="1" dirty="0"/>
              <a:t>Google Satellite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27367F-9774-4C59-4D13-FB7196DA15C9}"/>
              </a:ext>
            </a:extLst>
          </p:cNvPr>
          <p:cNvSpPr txBox="1"/>
          <p:nvPr/>
        </p:nvSpPr>
        <p:spPr>
          <a:xfrm>
            <a:off x="2426681" y="5366460"/>
            <a:ext cx="1461989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" b="1" dirty="0"/>
              <a:t>Bing Aerial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FE056-0564-6594-0F42-01B0DA6C9EE4}"/>
              </a:ext>
            </a:extLst>
          </p:cNvPr>
          <p:cNvSpPr txBox="1"/>
          <p:nvPr/>
        </p:nvSpPr>
        <p:spPr>
          <a:xfrm>
            <a:off x="593043" y="5357101"/>
            <a:ext cx="1461989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" b="1" dirty="0"/>
              <a:t>Google Maps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2230B6-C7D0-6258-95DA-2DEAECFBD123}"/>
              </a:ext>
            </a:extLst>
          </p:cNvPr>
          <p:cNvSpPr txBox="1"/>
          <p:nvPr/>
        </p:nvSpPr>
        <p:spPr>
          <a:xfrm>
            <a:off x="4064924" y="5295539"/>
            <a:ext cx="50638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These are all examples of </a:t>
            </a:r>
            <a:r>
              <a:rPr lang="en-GB" b="1" dirty="0"/>
              <a:t>Web Map Services (WMS)</a:t>
            </a:r>
          </a:p>
        </p:txBody>
      </p:sp>
    </p:spTree>
    <p:extLst>
      <p:ext uri="{BB962C8B-B14F-4D97-AF65-F5344CB8AC3E}">
        <p14:creationId xmlns:p14="http://schemas.microsoft.com/office/powerpoint/2010/main" val="4196387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Base maps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66216" y="1459507"/>
            <a:ext cx="1688486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dirty="0"/>
              <a:t>The user can now infer spatially related information: </a:t>
            </a:r>
          </a:p>
          <a:p>
            <a:pPr algn="l"/>
            <a:endParaRPr lang="en-GB" sz="1500" dirty="0"/>
          </a:p>
          <a:p>
            <a:pPr marL="257175" indent="-257175">
              <a:buFontTx/>
              <a:buChar char="-"/>
            </a:pPr>
            <a:r>
              <a:rPr lang="en-GB" sz="1500" dirty="0"/>
              <a:t>Absence / presence</a:t>
            </a:r>
          </a:p>
          <a:p>
            <a:pPr marL="257175" indent="-257175">
              <a:buFontTx/>
              <a:buChar char="-"/>
            </a:pPr>
            <a:endParaRPr lang="en-GB" sz="1500" dirty="0"/>
          </a:p>
          <a:p>
            <a:pPr marL="257175" indent="-257175">
              <a:buFontTx/>
              <a:buChar char="-"/>
            </a:pPr>
            <a:r>
              <a:rPr lang="en-GB" sz="1500" dirty="0"/>
              <a:t>Distance</a:t>
            </a:r>
          </a:p>
          <a:p>
            <a:pPr marL="257175" indent="-257175">
              <a:buFontTx/>
              <a:buChar char="-"/>
            </a:pPr>
            <a:endParaRPr lang="en-GB" sz="1500" dirty="0"/>
          </a:p>
          <a:p>
            <a:pPr marL="257175" indent="-257175">
              <a:buFontTx/>
              <a:buChar char="-"/>
            </a:pPr>
            <a:r>
              <a:rPr lang="en-GB" sz="1500" dirty="0"/>
              <a:t>Density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58152" y="1134249"/>
            <a:ext cx="7081639" cy="454405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8617430" y="5549069"/>
            <a:ext cx="406752" cy="15776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740922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350" dirty="0"/>
              <a:t>	</a:t>
            </a:r>
            <a:r>
              <a:rPr lang="en-GB" sz="1350" b="1" dirty="0"/>
              <a:t>Symbology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104775" y="1185700"/>
            <a:ext cx="8857922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650" dirty="0"/>
              <a:t>One of the key advantages of GIS is the variety of options available for visualising multi-variate information rapidly, allowing for quick visual interpretation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65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650" dirty="0"/>
              <a:t>Both discrete / categorical, and continuous data types can be displayed using ‘categorized’ or ‘graduated’ styles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65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650" dirty="0"/>
              <a:t>QGIS can also visualise the spatial characteristics of point datasets, including the number and density of points withing a given radius.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65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650" dirty="0"/>
              <a:t>To access ‘Symbology’, right-click on a layer, and select ‘Properties’. ‘Symbology’ is the third tab.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A3A47-7826-169E-1927-7E4748539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0924" y="3872075"/>
            <a:ext cx="2736056" cy="1800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784A47-DE4D-B1F1-B1F0-A0FB036CE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54" y="3795663"/>
            <a:ext cx="1880370" cy="19260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00C9BF-D60A-FEA7-3D78-B3B7D70CEF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1815" y="3769664"/>
            <a:ext cx="1880370" cy="193561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8D40824-1949-9E9F-2B4A-C69F7BD8175D}"/>
              </a:ext>
            </a:extLst>
          </p:cNvPr>
          <p:cNvSpPr/>
          <p:nvPr/>
        </p:nvSpPr>
        <p:spPr>
          <a:xfrm>
            <a:off x="3019425" y="4686300"/>
            <a:ext cx="557213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5FA6C04-48C2-FC7D-8888-9DA00A78D797}"/>
              </a:ext>
            </a:extLst>
          </p:cNvPr>
          <p:cNvSpPr/>
          <p:nvPr/>
        </p:nvSpPr>
        <p:spPr>
          <a:xfrm>
            <a:off x="5512185" y="3768107"/>
            <a:ext cx="557213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CDE4264-492A-E7E9-CD1D-715991C3185E}"/>
              </a:ext>
            </a:extLst>
          </p:cNvPr>
          <p:cNvSpPr/>
          <p:nvPr/>
        </p:nvSpPr>
        <p:spPr>
          <a:xfrm>
            <a:off x="1778480" y="5531801"/>
            <a:ext cx="1036158" cy="14049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C2EBAB-D97D-D0B2-1F52-6B55187D846A}"/>
              </a:ext>
            </a:extLst>
          </p:cNvPr>
          <p:cNvSpPr/>
          <p:nvPr/>
        </p:nvSpPr>
        <p:spPr>
          <a:xfrm>
            <a:off x="3576638" y="4099704"/>
            <a:ext cx="409575" cy="148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457380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350" dirty="0"/>
              <a:t>	</a:t>
            </a:r>
            <a:r>
              <a:rPr lang="en-GB" sz="1350" b="1" dirty="0"/>
              <a:t>Symbology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15" y="1134249"/>
            <a:ext cx="2416014" cy="4572587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2438292" y="1185700"/>
            <a:ext cx="6524405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Comic Sans MS" panose="030F0702030302020204" pitchFamily="66" charset="0"/>
              </a:rPr>
              <a:t>Activity 1: Display the NBN data with Categorized symbology for the ‘Class’ attribute.</a:t>
            </a:r>
          </a:p>
          <a:p>
            <a:pPr algn="l"/>
            <a:endParaRPr lang="en-GB" dirty="0">
              <a:latin typeface="Comic Sans MS" panose="030F0702030302020204" pitchFamily="66" charset="0"/>
            </a:endParaRPr>
          </a:p>
          <a:p>
            <a:pPr algn="l"/>
            <a:r>
              <a:rPr lang="en-GB" dirty="0">
                <a:latin typeface="Comic Sans MS" panose="030F0702030302020204" pitchFamily="66" charset="0"/>
              </a:rPr>
              <a:t>Activity 2: Display the NBN data with Graduated symbology for the ‘Start date year’ attribute.</a:t>
            </a:r>
          </a:p>
          <a:p>
            <a:pPr algn="l"/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Activity 3: Display the NBN data with Categorized symbology for the ‘Start date year’ attribute.</a:t>
            </a:r>
          </a:p>
          <a:p>
            <a:endParaRPr lang="en-GB" dirty="0"/>
          </a:p>
          <a:p>
            <a:r>
              <a:rPr lang="en-GB" dirty="0"/>
              <a:t>Right click on the layer file and select the ‘Show Feature Count’ option:</a:t>
            </a:r>
          </a:p>
          <a:p>
            <a:pPr marL="257175" indent="-257175">
              <a:buFontTx/>
              <a:buChar char="-"/>
            </a:pPr>
            <a:r>
              <a:rPr lang="en-GB" dirty="0"/>
              <a:t>For categorized data, this will automatically update to show how many records are within each class / category</a:t>
            </a:r>
          </a:p>
          <a:p>
            <a:pPr algn="l"/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A3A47-7826-169E-1927-7E4748539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62840"/>
            <a:ext cx="2428331" cy="15977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07CCDC-31E9-FEB9-1364-7930DF4AB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016" y="3231778"/>
            <a:ext cx="1185863" cy="240387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362B49B-F321-49B0-DE6B-85E4B9CA6757}"/>
              </a:ext>
            </a:extLst>
          </p:cNvPr>
          <p:cNvSpPr/>
          <p:nvPr/>
        </p:nvSpPr>
        <p:spPr>
          <a:xfrm>
            <a:off x="799016" y="3589183"/>
            <a:ext cx="1185863" cy="10822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611520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		</a:t>
            </a:r>
            <a:r>
              <a:rPr lang="en-GB" sz="1350" b="1" dirty="0"/>
              <a:t>Summary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15" y="1134249"/>
            <a:ext cx="2416014" cy="4572587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663455" y="1441101"/>
            <a:ext cx="6012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500" dirty="0"/>
              <a:t>A number of GIS software exist, with ArcGIS being a popular commercial option, whereas QGIS provides free access to comparable functionality, but without commercial support.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500" dirty="0"/>
              <a:t>A Graphic User Interface (GUI) is a user-friendly visual interface to select and interact with spatial data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500" dirty="0"/>
              <a:t>CSV’s are text-based attribute tables, and often include spatial reference columns for mapping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500" dirty="0"/>
              <a:t>Web Map Services and Web Map Features are raster and vector maps respectively, hosted online for rapid ‘open’ sharing of data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1500" dirty="0"/>
              <a:t>Symbology tools allow the user to display different attributes visually to aid interpretation of qualitative differences </a:t>
            </a:r>
            <a:r>
              <a:rPr lang="en-GB" sz="1500"/>
              <a:t>between features.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57028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857250"/>
            <a:ext cx="91439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350" dirty="0"/>
              <a:t>		</a:t>
            </a:r>
            <a:r>
              <a:rPr lang="fr-FR" sz="1350" b="1" dirty="0"/>
              <a:t>Next Session</a:t>
            </a:r>
            <a:endParaRPr lang="en-GB" sz="135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15" y="1134249"/>
            <a:ext cx="2416014" cy="4572587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120703" y="1441102"/>
            <a:ext cx="53019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next lecture will cover:</a:t>
            </a:r>
          </a:p>
          <a:p>
            <a:pPr algn="ctr">
              <a:defRPr/>
            </a:pPr>
            <a:r>
              <a:rPr lang="en-GB" dirty="0"/>
              <a:t>Data Manipulations</a:t>
            </a:r>
          </a:p>
          <a:p>
            <a:endParaRPr lang="en-GB" dirty="0"/>
          </a:p>
          <a:p>
            <a:r>
              <a:rPr lang="en-GB" dirty="0"/>
              <a:t>Suggested activities: </a:t>
            </a:r>
          </a:p>
          <a:p>
            <a:pPr marL="600075" lvl="1" indent="-257175">
              <a:buFontTx/>
              <a:buChar char="-"/>
            </a:pPr>
            <a:r>
              <a:rPr lang="en-GB" dirty="0"/>
              <a:t>Try experimenting with the sample layers provided</a:t>
            </a:r>
          </a:p>
          <a:p>
            <a:pPr marL="942975" lvl="2" indent="-257175">
              <a:buFontTx/>
              <a:buChar char="-"/>
            </a:pPr>
            <a:r>
              <a:rPr lang="en-GB" dirty="0"/>
              <a:t>Input them into the map in differing ways</a:t>
            </a:r>
          </a:p>
          <a:p>
            <a:pPr marL="942975" lvl="2" indent="-257175">
              <a:buFontTx/>
              <a:buChar char="-"/>
            </a:pPr>
            <a:r>
              <a:rPr lang="en-GB" dirty="0"/>
              <a:t>Query them using the identify tool</a:t>
            </a:r>
          </a:p>
          <a:p>
            <a:pPr marL="942975" lvl="2" indent="-257175">
              <a:buFontTx/>
              <a:buChar char="-"/>
            </a:pPr>
            <a:r>
              <a:rPr lang="en-GB" dirty="0"/>
              <a:t>Explore the attribute tables</a:t>
            </a:r>
          </a:p>
          <a:p>
            <a:pPr marL="942975" lvl="2" indent="-257175">
              <a:buFontTx/>
              <a:buChar char="-"/>
            </a:pPr>
            <a:r>
              <a:rPr lang="en-GB" dirty="0"/>
              <a:t>Modify the layer styles</a:t>
            </a:r>
          </a:p>
          <a:p>
            <a:pPr marL="600075" lvl="1" indent="-257175">
              <a:buFontTx/>
              <a:buChar char="-"/>
            </a:pPr>
            <a:endParaRPr lang="en-GB" dirty="0"/>
          </a:p>
          <a:p>
            <a:r>
              <a:rPr lang="en-GB" dirty="0"/>
              <a:t>Suggested reading:</a:t>
            </a:r>
          </a:p>
          <a:p>
            <a:pPr marL="600075" lvl="1" indent="-257175">
              <a:buFont typeface="Arial" panose="020B0604020202020204" pitchFamily="34" charset="0"/>
              <a:buChar char="•"/>
            </a:pPr>
            <a:r>
              <a:rPr lang="en-GB" dirty="0"/>
              <a:t>QGIS provide documentation and user guides, the links to which have been shared on Moodle.</a:t>
            </a:r>
          </a:p>
        </p:txBody>
      </p:sp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and content n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tle and content new" id="{B47FA701-FB60-4F58-990A-23DAFAA0A824}" vid="{E7D14248-1312-4751-828B-7EEC4C836A3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2464</TotalTime>
  <Words>1381</Words>
  <Application>Microsoft Office PowerPoint</Application>
  <PresentationFormat>On-screen Show (4:3)</PresentationFormat>
  <Paragraphs>199</Paragraphs>
  <Slides>17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  <vt:variant>
        <vt:lpstr>Custom Shows</vt:lpstr>
      </vt:variant>
      <vt:variant>
        <vt:i4>1</vt:i4>
      </vt:variant>
    </vt:vector>
  </HeadingPairs>
  <TitlesOfParts>
    <vt:vector size="26" baseType="lpstr">
      <vt:lpstr>Arial</vt:lpstr>
      <vt:lpstr>Calibri</vt:lpstr>
      <vt:lpstr>Comic Sans MS</vt:lpstr>
      <vt:lpstr>Wingdings</vt:lpstr>
      <vt:lpstr>content slide template</vt:lpstr>
      <vt:lpstr>1_Text 1</vt:lpstr>
      <vt:lpstr>Title Slide 3</vt:lpstr>
      <vt:lpstr>title and content new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Divya Chidambaram</dc:creator>
  <cp:lastModifiedBy>Divya Chidambaram</cp:lastModifiedBy>
  <cp:revision>6</cp:revision>
  <cp:lastPrinted>2014-09-29T16:21:25Z</cp:lastPrinted>
  <dcterms:created xsi:type="dcterms:W3CDTF">2013-09-18T07:00:31Z</dcterms:created>
  <dcterms:modified xsi:type="dcterms:W3CDTF">2026-01-25T20:23:02Z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