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3"/>
  </p:sldMasterIdLst>
  <p:notesMasterIdLst>
    <p:notesMasterId r:id="rId4"/>
  </p:notesMasterIdLst>
  <p:sldIdLst>
    <p:sldId id="256" r:id="rId5"/>
  </p:sldIdLst>
  <p:sldSz cy="6858000" cx="12192000"/>
  <p:notesSz cx="6858000" cy="9144000"/>
  <p:embeddedFontLst>
    <p:embeddedFont>
      <p:font typeface="Noto Sans"/>
      <p:regular r:id="rId6"/>
      <p:bold r:id="rId7"/>
      <p:italic r:id="rId8"/>
      <p:boldItalic r:id="rId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font" Target="fonts/NotoSans-boldItalic.fntdata"/><Relationship Id="rId5" Type="http://schemas.openxmlformats.org/officeDocument/2006/relationships/slide" Target="slides/slide1.xml"/><Relationship Id="rId6" Type="http://schemas.openxmlformats.org/officeDocument/2006/relationships/font" Target="fonts/NotoSans-regular.fntdata"/><Relationship Id="rId7" Type="http://schemas.openxmlformats.org/officeDocument/2006/relationships/font" Target="fonts/NotoSans-bold.fntdata"/><Relationship Id="rId8" Type="http://schemas.openxmlformats.org/officeDocument/2006/relationships/font" Target="fonts/NotoSans-italic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ecompletat" type="blank">
  <p:cSld name="BLANK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iapozitiv titlu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3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8" name="Google Shape;18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u și conținu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ntet secțiune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5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ouă tipuri de conținu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6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6" name="Google Shape;36;p6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7" name="Google Shape;37;p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ație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7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7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" name="Google Shape;44;p7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7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6" name="Google Shape;46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oar titlu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ținut cu legendă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ine cu legendă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ext vertical și titlu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u vertical și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 txBox="1"/>
          <p:nvPr/>
        </p:nvSpPr>
        <p:spPr>
          <a:xfrm>
            <a:off x="5565322" y="133350"/>
            <a:ext cx="6504214" cy="163121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1" lang="zh-CN" sz="1800" u="none" cap="none" strike="noStrike">
                <a:solidFill>
                  <a:srgbClr val="FFFFFF"/>
                </a:solidFill>
                <a:latin typeface="Noto Sans"/>
                <a:ea typeface="Noto Sans"/>
                <a:cs typeface="Noto Sans"/>
                <a:sym typeface="Noto Sans"/>
              </a:rPr>
              <a:t>北京四季酒店</a:t>
            </a:r>
            <a:r>
              <a:rPr b="0" i="0" lang="zh-CN" sz="1800" u="none" cap="none" strike="noStrike">
                <a:solidFill>
                  <a:srgbClr val="FFFFFF"/>
                </a:solidFill>
                <a:latin typeface="Noto Sans"/>
                <a:ea typeface="Noto Sans"/>
                <a:cs typeface="Noto Sans"/>
                <a:sym typeface="Noto Sans"/>
              </a:rPr>
              <a:t>北京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1" i="1" lang="zh-CN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		</a:t>
            </a:r>
            <a:r>
              <a:rPr b="1" i="1" lang="zh-CN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四季酒店</a:t>
            </a:r>
            <a:endParaRPr b="1" i="1" sz="2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zh-CN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				</a:t>
            </a:r>
            <a:r>
              <a:rPr b="1" i="0" lang="zh-CN" sz="3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北京</a:t>
            </a:r>
            <a:endParaRPr b="1" i="0" sz="36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zh-CN" sz="1800" u="none" cap="none" strike="noStrike">
                <a:solidFill>
                  <a:srgbClr val="FFFFFF"/>
                </a:solidFill>
                <a:latin typeface="Noto Sans"/>
                <a:ea typeface="Noto Sans"/>
                <a:cs typeface="Noto Sans"/>
                <a:sym typeface="Noto Sans"/>
              </a:rPr>
              <a:t>北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5" name="Google Shape;85;p13"/>
          <p:cNvSpPr txBox="1"/>
          <p:nvPr/>
        </p:nvSpPr>
        <p:spPr>
          <a:xfrm>
            <a:off x="5565320" y="1764575"/>
            <a:ext cx="6504300" cy="661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700"/>
              <a:buFont typeface="Arial"/>
              <a:buNone/>
            </a:pPr>
            <a:r>
              <a:rPr b="1" i="0" lang="zh-CN" sz="37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早餐</a:t>
            </a:r>
            <a:r>
              <a:rPr b="0" i="0" lang="zh-CN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		</a:t>
            </a:r>
            <a:r>
              <a:rPr b="1" i="0" lang="zh-CN" sz="2300" u="none" cap="none" strike="noStrike">
                <a:solidFill>
                  <a:schemeClr val="dk1"/>
                </a:solidFill>
                <a:latin typeface="Noto Sans"/>
                <a:ea typeface="Noto Sans"/>
                <a:cs typeface="Noto Sans"/>
                <a:sym typeface="Noto Sans"/>
              </a:rPr>
              <a:t>早上 6:00 – 上午 11:00</a:t>
            </a:r>
            <a:endParaRPr b="0" i="0" sz="2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13"/>
          <p:cNvSpPr txBox="1"/>
          <p:nvPr/>
        </p:nvSpPr>
        <p:spPr>
          <a:xfrm>
            <a:off x="5565320" y="2523156"/>
            <a:ext cx="6504300" cy="390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</a:pPr>
            <a:r>
              <a:rPr b="1" i="0" lang="zh-CN" sz="26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菜单</a:t>
            </a:r>
            <a:endParaRPr b="1" i="0" sz="2600" u="sng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</a:pPr>
            <a:r>
              <a:t/>
            </a:r>
            <a:endParaRPr b="1" sz="2600" u="sng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1" i="0" lang="zh-CN" sz="28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早餐</a:t>
            </a:r>
            <a:endParaRPr b="1" i="0" sz="2800" u="sng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38100" rtl="0" algn="l">
              <a:lnSpc>
                <a:spcPct val="11428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zh-CN" sz="2100">
                <a:solidFill>
                  <a:srgbClr val="202124"/>
                </a:solidFill>
                <a:highlight>
                  <a:srgbClr val="F8F9FA"/>
                </a:highlight>
              </a:rPr>
              <a:t>100元/平台</a:t>
            </a:r>
            <a:endParaRPr b="1" sz="2100">
              <a:solidFill>
                <a:srgbClr val="202124"/>
              </a:solidFill>
              <a:highlight>
                <a:srgbClr val="F8F9FA"/>
              </a:highlight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zh-CN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培根配鸡蛋、豆类和蘑菇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zh-CN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美国煎饼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zh-CN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隔夜燕麦酸奶加水果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zh-CN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牛奶（全脂和游离乳糖）和谷物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zh-CN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面包店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zh-CN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煮鸡蛋配黄油吐司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zh-CN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任何热饮和果汁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7" name="Google Shape;87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1686976" y="-247650"/>
            <a:ext cx="7105651" cy="71056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Temă Offic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