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tags/tag1.xml" ContentType="application/vnd.openxmlformats-officedocument.presentationml.tags+xml"/>
  <Override PartName="/ppt/notesSlides/notesSlide6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0" r:id="rId1"/>
    <p:sldMasterId id="2147483672" r:id="rId2"/>
  </p:sldMasterIdLst>
  <p:notesMasterIdLst>
    <p:notesMasterId r:id="rId73"/>
  </p:notesMasterIdLst>
  <p:sldIdLst>
    <p:sldId id="409" r:id="rId3"/>
    <p:sldId id="2201" r:id="rId4"/>
    <p:sldId id="2203" r:id="rId5"/>
    <p:sldId id="2205" r:id="rId6"/>
    <p:sldId id="2206" r:id="rId7"/>
    <p:sldId id="2207" r:id="rId8"/>
    <p:sldId id="2208" r:id="rId9"/>
    <p:sldId id="2209" r:id="rId10"/>
    <p:sldId id="2210" r:id="rId11"/>
    <p:sldId id="2211" r:id="rId12"/>
    <p:sldId id="2214" r:id="rId13"/>
    <p:sldId id="2215" r:id="rId14"/>
    <p:sldId id="2216" r:id="rId15"/>
    <p:sldId id="2220" r:id="rId16"/>
    <p:sldId id="2222" r:id="rId17"/>
    <p:sldId id="2223" r:id="rId18"/>
    <p:sldId id="2224" r:id="rId19"/>
    <p:sldId id="2225" r:id="rId20"/>
    <p:sldId id="2226" r:id="rId21"/>
    <p:sldId id="2528" r:id="rId22"/>
    <p:sldId id="2227" r:id="rId23"/>
    <p:sldId id="2228" r:id="rId24"/>
    <p:sldId id="2229" r:id="rId25"/>
    <p:sldId id="2230" r:id="rId26"/>
    <p:sldId id="2231" r:id="rId27"/>
    <p:sldId id="2232" r:id="rId28"/>
    <p:sldId id="2233" r:id="rId29"/>
    <p:sldId id="2234" r:id="rId30"/>
    <p:sldId id="2235" r:id="rId31"/>
    <p:sldId id="2219" r:id="rId32"/>
    <p:sldId id="2236" r:id="rId33"/>
    <p:sldId id="2237" r:id="rId34"/>
    <p:sldId id="2239" r:id="rId35"/>
    <p:sldId id="2240" r:id="rId36"/>
    <p:sldId id="2241" r:id="rId37"/>
    <p:sldId id="2242" r:id="rId38"/>
    <p:sldId id="2243" r:id="rId39"/>
    <p:sldId id="2244" r:id="rId40"/>
    <p:sldId id="2245" r:id="rId41"/>
    <p:sldId id="2246" r:id="rId42"/>
    <p:sldId id="2247" r:id="rId43"/>
    <p:sldId id="2248" r:id="rId44"/>
    <p:sldId id="2249" r:id="rId45"/>
    <p:sldId id="256" r:id="rId46"/>
    <p:sldId id="1433" r:id="rId47"/>
    <p:sldId id="1434" r:id="rId48"/>
    <p:sldId id="2610" r:id="rId49"/>
    <p:sldId id="2063" r:id="rId50"/>
    <p:sldId id="2611" r:id="rId51"/>
    <p:sldId id="2612" r:id="rId52"/>
    <p:sldId id="2066" r:id="rId53"/>
    <p:sldId id="2613" r:id="rId54"/>
    <p:sldId id="2068" r:id="rId55"/>
    <p:sldId id="2614" r:id="rId56"/>
    <p:sldId id="2256" r:id="rId57"/>
    <p:sldId id="2257" r:id="rId58"/>
    <p:sldId id="2512" r:id="rId59"/>
    <p:sldId id="2515" r:id="rId60"/>
    <p:sldId id="2516" r:id="rId61"/>
    <p:sldId id="2517" r:id="rId62"/>
    <p:sldId id="2518" r:id="rId63"/>
    <p:sldId id="2519" r:id="rId64"/>
    <p:sldId id="2529" r:id="rId65"/>
    <p:sldId id="2520" r:id="rId66"/>
    <p:sldId id="2521" r:id="rId67"/>
    <p:sldId id="2523" r:id="rId68"/>
    <p:sldId id="2525" r:id="rId69"/>
    <p:sldId id="2527" r:id="rId70"/>
    <p:sldId id="2270" r:id="rId71"/>
    <p:sldId id="2497" r:id="rId7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663893-E3DD-4E11-A2A3-CDB31E36428D}" v="5" dt="2025-07-30T10:30:29.8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7" autoAdjust="0"/>
    <p:restoredTop sz="63782" autoAdjust="0"/>
  </p:normalViewPr>
  <p:slideViewPr>
    <p:cSldViewPr snapToGrid="0">
      <p:cViewPr varScale="1">
        <p:scale>
          <a:sx n="56" d="100"/>
          <a:sy n="56" d="100"/>
        </p:scale>
        <p:origin x="1596" y="27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16" Type="http://schemas.openxmlformats.org/officeDocument/2006/relationships/slide" Target="slides/slide1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presProps" Target="presProps.xml"/><Relationship Id="rId79" Type="http://schemas.microsoft.com/office/2015/10/relationships/revisionInfo" Target="revisionInfo.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notesMaster" Target="notesMasters/notesMaster1.xml"/><Relationship Id="rId78"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theme" Target="theme/theme1.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29" Type="http://schemas.openxmlformats.org/officeDocument/2006/relationships/slide" Target="slides/slide2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nuga Jayakumar" userId="1646daa7-fe1a-42b7-b8a5-8b35b8f148e5" providerId="ADAL" clId="{18663893-E3DD-4E11-A2A3-CDB31E36428D}"/>
    <pc:docChg chg="undo custSel addSld delSld modSld">
      <pc:chgData name="Renuga Jayakumar" userId="1646daa7-fe1a-42b7-b8a5-8b35b8f148e5" providerId="ADAL" clId="{18663893-E3DD-4E11-A2A3-CDB31E36428D}" dt="2025-07-31T06:23:42.390" v="82" actId="2696"/>
      <pc:docMkLst>
        <pc:docMk/>
      </pc:docMkLst>
      <pc:sldChg chg="add del">
        <pc:chgData name="Renuga Jayakumar" userId="1646daa7-fe1a-42b7-b8a5-8b35b8f148e5" providerId="ADAL" clId="{18663893-E3DD-4E11-A2A3-CDB31E36428D}" dt="2025-07-30T10:30:29.853" v="4"/>
        <pc:sldMkLst>
          <pc:docMk/>
          <pc:sldMk cId="2613787154" sldId="256"/>
        </pc:sldMkLst>
      </pc:sldChg>
      <pc:sldChg chg="add del">
        <pc:chgData name="Renuga Jayakumar" userId="1646daa7-fe1a-42b7-b8a5-8b35b8f148e5" providerId="ADAL" clId="{18663893-E3DD-4E11-A2A3-CDB31E36428D}" dt="2025-07-30T10:29:07.903" v="3"/>
        <pc:sldMkLst>
          <pc:docMk/>
          <pc:sldMk cId="1822566288" sldId="909"/>
        </pc:sldMkLst>
      </pc:sldChg>
      <pc:sldChg chg="add del">
        <pc:chgData name="Renuga Jayakumar" userId="1646daa7-fe1a-42b7-b8a5-8b35b8f148e5" providerId="ADAL" clId="{18663893-E3DD-4E11-A2A3-CDB31E36428D}" dt="2025-07-30T10:29:07.903" v="3"/>
        <pc:sldMkLst>
          <pc:docMk/>
          <pc:sldMk cId="1831866945" sldId="1110"/>
        </pc:sldMkLst>
      </pc:sldChg>
      <pc:sldChg chg="add del">
        <pc:chgData name="Renuga Jayakumar" userId="1646daa7-fe1a-42b7-b8a5-8b35b8f148e5" providerId="ADAL" clId="{18663893-E3DD-4E11-A2A3-CDB31E36428D}" dt="2025-07-30T10:29:07.903" v="3"/>
        <pc:sldMkLst>
          <pc:docMk/>
          <pc:sldMk cId="4036456839" sldId="1278"/>
        </pc:sldMkLst>
      </pc:sldChg>
      <pc:sldChg chg="add del">
        <pc:chgData name="Renuga Jayakumar" userId="1646daa7-fe1a-42b7-b8a5-8b35b8f148e5" providerId="ADAL" clId="{18663893-E3DD-4E11-A2A3-CDB31E36428D}" dt="2025-07-30T10:30:29.853" v="4"/>
        <pc:sldMkLst>
          <pc:docMk/>
          <pc:sldMk cId="3803326017" sldId="1433"/>
        </pc:sldMkLst>
      </pc:sldChg>
      <pc:sldChg chg="add del">
        <pc:chgData name="Renuga Jayakumar" userId="1646daa7-fe1a-42b7-b8a5-8b35b8f148e5" providerId="ADAL" clId="{18663893-E3DD-4E11-A2A3-CDB31E36428D}" dt="2025-07-30T10:30:29.853" v="4"/>
        <pc:sldMkLst>
          <pc:docMk/>
          <pc:sldMk cId="1326463833" sldId="1434"/>
        </pc:sldMkLst>
      </pc:sldChg>
      <pc:sldChg chg="add del">
        <pc:chgData name="Renuga Jayakumar" userId="1646daa7-fe1a-42b7-b8a5-8b35b8f148e5" providerId="ADAL" clId="{18663893-E3DD-4E11-A2A3-CDB31E36428D}" dt="2025-07-30T10:29:07.903" v="3"/>
        <pc:sldMkLst>
          <pc:docMk/>
          <pc:sldMk cId="2980263621" sldId="1735"/>
        </pc:sldMkLst>
      </pc:sldChg>
      <pc:sldChg chg="add del">
        <pc:chgData name="Renuga Jayakumar" userId="1646daa7-fe1a-42b7-b8a5-8b35b8f148e5" providerId="ADAL" clId="{18663893-E3DD-4E11-A2A3-CDB31E36428D}" dt="2025-07-30T10:29:07.903" v="3"/>
        <pc:sldMkLst>
          <pc:docMk/>
          <pc:sldMk cId="13958904" sldId="1744"/>
        </pc:sldMkLst>
      </pc:sldChg>
      <pc:sldChg chg="add del">
        <pc:chgData name="Renuga Jayakumar" userId="1646daa7-fe1a-42b7-b8a5-8b35b8f148e5" providerId="ADAL" clId="{18663893-E3DD-4E11-A2A3-CDB31E36428D}" dt="2025-07-30T10:29:07.903" v="3"/>
        <pc:sldMkLst>
          <pc:docMk/>
          <pc:sldMk cId="322080872" sldId="1746"/>
        </pc:sldMkLst>
      </pc:sldChg>
      <pc:sldChg chg="add del">
        <pc:chgData name="Renuga Jayakumar" userId="1646daa7-fe1a-42b7-b8a5-8b35b8f148e5" providerId="ADAL" clId="{18663893-E3DD-4E11-A2A3-CDB31E36428D}" dt="2025-07-30T10:29:07.903" v="3"/>
        <pc:sldMkLst>
          <pc:docMk/>
          <pc:sldMk cId="3591950599" sldId="1872"/>
        </pc:sldMkLst>
      </pc:sldChg>
      <pc:sldChg chg="add del">
        <pc:chgData name="Renuga Jayakumar" userId="1646daa7-fe1a-42b7-b8a5-8b35b8f148e5" providerId="ADAL" clId="{18663893-E3DD-4E11-A2A3-CDB31E36428D}" dt="2025-07-30T10:29:07.903" v="3"/>
        <pc:sldMkLst>
          <pc:docMk/>
          <pc:sldMk cId="3767597123" sldId="1878"/>
        </pc:sldMkLst>
      </pc:sldChg>
      <pc:sldChg chg="add del">
        <pc:chgData name="Renuga Jayakumar" userId="1646daa7-fe1a-42b7-b8a5-8b35b8f148e5" providerId="ADAL" clId="{18663893-E3DD-4E11-A2A3-CDB31E36428D}" dt="2025-07-30T10:29:07.903" v="3"/>
        <pc:sldMkLst>
          <pc:docMk/>
          <pc:sldMk cId="1905176273" sldId="1983"/>
        </pc:sldMkLst>
      </pc:sldChg>
      <pc:sldChg chg="add del">
        <pc:chgData name="Renuga Jayakumar" userId="1646daa7-fe1a-42b7-b8a5-8b35b8f148e5" providerId="ADAL" clId="{18663893-E3DD-4E11-A2A3-CDB31E36428D}" dt="2025-07-30T10:29:07.903" v="3"/>
        <pc:sldMkLst>
          <pc:docMk/>
          <pc:sldMk cId="4264139440" sldId="1987"/>
        </pc:sldMkLst>
      </pc:sldChg>
      <pc:sldChg chg="add del">
        <pc:chgData name="Renuga Jayakumar" userId="1646daa7-fe1a-42b7-b8a5-8b35b8f148e5" providerId="ADAL" clId="{18663893-E3DD-4E11-A2A3-CDB31E36428D}" dt="2025-07-30T10:29:07.903" v="3"/>
        <pc:sldMkLst>
          <pc:docMk/>
          <pc:sldMk cId="370030456" sldId="1989"/>
        </pc:sldMkLst>
      </pc:sldChg>
      <pc:sldChg chg="add del">
        <pc:chgData name="Renuga Jayakumar" userId="1646daa7-fe1a-42b7-b8a5-8b35b8f148e5" providerId="ADAL" clId="{18663893-E3DD-4E11-A2A3-CDB31E36428D}" dt="2025-07-30T10:29:07.903" v="3"/>
        <pc:sldMkLst>
          <pc:docMk/>
          <pc:sldMk cId="204072940" sldId="1990"/>
        </pc:sldMkLst>
      </pc:sldChg>
      <pc:sldChg chg="add del">
        <pc:chgData name="Renuga Jayakumar" userId="1646daa7-fe1a-42b7-b8a5-8b35b8f148e5" providerId="ADAL" clId="{18663893-E3DD-4E11-A2A3-CDB31E36428D}" dt="2025-07-30T10:29:07.903" v="3"/>
        <pc:sldMkLst>
          <pc:docMk/>
          <pc:sldMk cId="316803761" sldId="1991"/>
        </pc:sldMkLst>
      </pc:sldChg>
      <pc:sldChg chg="add del">
        <pc:chgData name="Renuga Jayakumar" userId="1646daa7-fe1a-42b7-b8a5-8b35b8f148e5" providerId="ADAL" clId="{18663893-E3DD-4E11-A2A3-CDB31E36428D}" dt="2025-07-30T10:29:07.903" v="3"/>
        <pc:sldMkLst>
          <pc:docMk/>
          <pc:sldMk cId="2109756403" sldId="1992"/>
        </pc:sldMkLst>
      </pc:sldChg>
      <pc:sldChg chg="add del">
        <pc:chgData name="Renuga Jayakumar" userId="1646daa7-fe1a-42b7-b8a5-8b35b8f148e5" providerId="ADAL" clId="{18663893-E3DD-4E11-A2A3-CDB31E36428D}" dt="2025-07-30T10:29:07.903" v="3"/>
        <pc:sldMkLst>
          <pc:docMk/>
          <pc:sldMk cId="3176942769" sldId="1993"/>
        </pc:sldMkLst>
      </pc:sldChg>
      <pc:sldChg chg="add del">
        <pc:chgData name="Renuga Jayakumar" userId="1646daa7-fe1a-42b7-b8a5-8b35b8f148e5" providerId="ADAL" clId="{18663893-E3DD-4E11-A2A3-CDB31E36428D}" dt="2025-07-30T10:29:07.903" v="3"/>
        <pc:sldMkLst>
          <pc:docMk/>
          <pc:sldMk cId="456780505" sldId="1996"/>
        </pc:sldMkLst>
      </pc:sldChg>
      <pc:sldChg chg="add del">
        <pc:chgData name="Renuga Jayakumar" userId="1646daa7-fe1a-42b7-b8a5-8b35b8f148e5" providerId="ADAL" clId="{18663893-E3DD-4E11-A2A3-CDB31E36428D}" dt="2025-07-30T10:29:07.903" v="3"/>
        <pc:sldMkLst>
          <pc:docMk/>
          <pc:sldMk cId="426664714" sldId="1997"/>
        </pc:sldMkLst>
      </pc:sldChg>
      <pc:sldChg chg="add del">
        <pc:chgData name="Renuga Jayakumar" userId="1646daa7-fe1a-42b7-b8a5-8b35b8f148e5" providerId="ADAL" clId="{18663893-E3DD-4E11-A2A3-CDB31E36428D}" dt="2025-07-30T10:29:07.903" v="3"/>
        <pc:sldMkLst>
          <pc:docMk/>
          <pc:sldMk cId="1169714964" sldId="1999"/>
        </pc:sldMkLst>
      </pc:sldChg>
      <pc:sldChg chg="add del">
        <pc:chgData name="Renuga Jayakumar" userId="1646daa7-fe1a-42b7-b8a5-8b35b8f148e5" providerId="ADAL" clId="{18663893-E3DD-4E11-A2A3-CDB31E36428D}" dt="2025-07-30T10:29:07.903" v="3"/>
        <pc:sldMkLst>
          <pc:docMk/>
          <pc:sldMk cId="2880203973" sldId="2000"/>
        </pc:sldMkLst>
      </pc:sldChg>
      <pc:sldChg chg="add del">
        <pc:chgData name="Renuga Jayakumar" userId="1646daa7-fe1a-42b7-b8a5-8b35b8f148e5" providerId="ADAL" clId="{18663893-E3DD-4E11-A2A3-CDB31E36428D}" dt="2025-07-30T10:29:07.903" v="3"/>
        <pc:sldMkLst>
          <pc:docMk/>
          <pc:sldMk cId="526213265" sldId="2002"/>
        </pc:sldMkLst>
      </pc:sldChg>
      <pc:sldChg chg="add del">
        <pc:chgData name="Renuga Jayakumar" userId="1646daa7-fe1a-42b7-b8a5-8b35b8f148e5" providerId="ADAL" clId="{18663893-E3DD-4E11-A2A3-CDB31E36428D}" dt="2025-07-30T10:29:07.903" v="3"/>
        <pc:sldMkLst>
          <pc:docMk/>
          <pc:sldMk cId="4074924373" sldId="2004"/>
        </pc:sldMkLst>
      </pc:sldChg>
      <pc:sldChg chg="add del">
        <pc:chgData name="Renuga Jayakumar" userId="1646daa7-fe1a-42b7-b8a5-8b35b8f148e5" providerId="ADAL" clId="{18663893-E3DD-4E11-A2A3-CDB31E36428D}" dt="2025-07-30T10:29:07.903" v="3"/>
        <pc:sldMkLst>
          <pc:docMk/>
          <pc:sldMk cId="34805745" sldId="2005"/>
        </pc:sldMkLst>
      </pc:sldChg>
      <pc:sldChg chg="add del">
        <pc:chgData name="Renuga Jayakumar" userId="1646daa7-fe1a-42b7-b8a5-8b35b8f148e5" providerId="ADAL" clId="{18663893-E3DD-4E11-A2A3-CDB31E36428D}" dt="2025-07-30T10:29:07.903" v="3"/>
        <pc:sldMkLst>
          <pc:docMk/>
          <pc:sldMk cId="4054951117" sldId="2006"/>
        </pc:sldMkLst>
      </pc:sldChg>
      <pc:sldChg chg="add del">
        <pc:chgData name="Renuga Jayakumar" userId="1646daa7-fe1a-42b7-b8a5-8b35b8f148e5" providerId="ADAL" clId="{18663893-E3DD-4E11-A2A3-CDB31E36428D}" dt="2025-07-30T10:29:07.903" v="3"/>
        <pc:sldMkLst>
          <pc:docMk/>
          <pc:sldMk cId="180578253" sldId="2007"/>
        </pc:sldMkLst>
      </pc:sldChg>
      <pc:sldChg chg="add del">
        <pc:chgData name="Renuga Jayakumar" userId="1646daa7-fe1a-42b7-b8a5-8b35b8f148e5" providerId="ADAL" clId="{18663893-E3DD-4E11-A2A3-CDB31E36428D}" dt="2025-07-30T10:29:07.903" v="3"/>
        <pc:sldMkLst>
          <pc:docMk/>
          <pc:sldMk cId="2873481508" sldId="2008"/>
        </pc:sldMkLst>
      </pc:sldChg>
      <pc:sldChg chg="add del">
        <pc:chgData name="Renuga Jayakumar" userId="1646daa7-fe1a-42b7-b8a5-8b35b8f148e5" providerId="ADAL" clId="{18663893-E3DD-4E11-A2A3-CDB31E36428D}" dt="2025-07-30T10:29:07.903" v="3"/>
        <pc:sldMkLst>
          <pc:docMk/>
          <pc:sldMk cId="2007675703" sldId="2009"/>
        </pc:sldMkLst>
      </pc:sldChg>
      <pc:sldChg chg="add del">
        <pc:chgData name="Renuga Jayakumar" userId="1646daa7-fe1a-42b7-b8a5-8b35b8f148e5" providerId="ADAL" clId="{18663893-E3DD-4E11-A2A3-CDB31E36428D}" dt="2025-07-30T10:29:07.903" v="3"/>
        <pc:sldMkLst>
          <pc:docMk/>
          <pc:sldMk cId="2959651421" sldId="2010"/>
        </pc:sldMkLst>
      </pc:sldChg>
      <pc:sldChg chg="add del">
        <pc:chgData name="Renuga Jayakumar" userId="1646daa7-fe1a-42b7-b8a5-8b35b8f148e5" providerId="ADAL" clId="{18663893-E3DD-4E11-A2A3-CDB31E36428D}" dt="2025-07-30T10:29:07.903" v="3"/>
        <pc:sldMkLst>
          <pc:docMk/>
          <pc:sldMk cId="2798064116" sldId="2011"/>
        </pc:sldMkLst>
      </pc:sldChg>
      <pc:sldChg chg="add del">
        <pc:chgData name="Renuga Jayakumar" userId="1646daa7-fe1a-42b7-b8a5-8b35b8f148e5" providerId="ADAL" clId="{18663893-E3DD-4E11-A2A3-CDB31E36428D}" dt="2025-07-30T10:29:07.903" v="3"/>
        <pc:sldMkLst>
          <pc:docMk/>
          <pc:sldMk cId="1155565665" sldId="2012"/>
        </pc:sldMkLst>
      </pc:sldChg>
      <pc:sldChg chg="add del">
        <pc:chgData name="Renuga Jayakumar" userId="1646daa7-fe1a-42b7-b8a5-8b35b8f148e5" providerId="ADAL" clId="{18663893-E3DD-4E11-A2A3-CDB31E36428D}" dt="2025-07-30T10:29:07.903" v="3"/>
        <pc:sldMkLst>
          <pc:docMk/>
          <pc:sldMk cId="3702660412" sldId="2013"/>
        </pc:sldMkLst>
      </pc:sldChg>
      <pc:sldChg chg="add del">
        <pc:chgData name="Renuga Jayakumar" userId="1646daa7-fe1a-42b7-b8a5-8b35b8f148e5" providerId="ADAL" clId="{18663893-E3DD-4E11-A2A3-CDB31E36428D}" dt="2025-07-30T10:29:07.903" v="3"/>
        <pc:sldMkLst>
          <pc:docMk/>
          <pc:sldMk cId="3154791836" sldId="2014"/>
        </pc:sldMkLst>
      </pc:sldChg>
      <pc:sldChg chg="add del">
        <pc:chgData name="Renuga Jayakumar" userId="1646daa7-fe1a-42b7-b8a5-8b35b8f148e5" providerId="ADAL" clId="{18663893-E3DD-4E11-A2A3-CDB31E36428D}" dt="2025-07-30T10:29:07.903" v="3"/>
        <pc:sldMkLst>
          <pc:docMk/>
          <pc:sldMk cId="2610994433" sldId="2015"/>
        </pc:sldMkLst>
      </pc:sldChg>
      <pc:sldChg chg="add del">
        <pc:chgData name="Renuga Jayakumar" userId="1646daa7-fe1a-42b7-b8a5-8b35b8f148e5" providerId="ADAL" clId="{18663893-E3DD-4E11-A2A3-CDB31E36428D}" dt="2025-07-30T10:29:07.903" v="3"/>
        <pc:sldMkLst>
          <pc:docMk/>
          <pc:sldMk cId="3232238410" sldId="2017"/>
        </pc:sldMkLst>
      </pc:sldChg>
      <pc:sldChg chg="add del">
        <pc:chgData name="Renuga Jayakumar" userId="1646daa7-fe1a-42b7-b8a5-8b35b8f148e5" providerId="ADAL" clId="{18663893-E3DD-4E11-A2A3-CDB31E36428D}" dt="2025-07-30T10:29:07.903" v="3"/>
        <pc:sldMkLst>
          <pc:docMk/>
          <pc:sldMk cId="1019629929" sldId="2018"/>
        </pc:sldMkLst>
      </pc:sldChg>
      <pc:sldChg chg="add del">
        <pc:chgData name="Renuga Jayakumar" userId="1646daa7-fe1a-42b7-b8a5-8b35b8f148e5" providerId="ADAL" clId="{18663893-E3DD-4E11-A2A3-CDB31E36428D}" dt="2025-07-30T10:29:07.903" v="3"/>
        <pc:sldMkLst>
          <pc:docMk/>
          <pc:sldMk cId="47823359" sldId="2019"/>
        </pc:sldMkLst>
      </pc:sldChg>
      <pc:sldChg chg="add del">
        <pc:chgData name="Renuga Jayakumar" userId="1646daa7-fe1a-42b7-b8a5-8b35b8f148e5" providerId="ADAL" clId="{18663893-E3DD-4E11-A2A3-CDB31E36428D}" dt="2025-07-30T10:29:07.903" v="3"/>
        <pc:sldMkLst>
          <pc:docMk/>
          <pc:sldMk cId="4243021257" sldId="2020"/>
        </pc:sldMkLst>
      </pc:sldChg>
      <pc:sldChg chg="add del">
        <pc:chgData name="Renuga Jayakumar" userId="1646daa7-fe1a-42b7-b8a5-8b35b8f148e5" providerId="ADAL" clId="{18663893-E3DD-4E11-A2A3-CDB31E36428D}" dt="2025-07-30T10:29:07.903" v="3"/>
        <pc:sldMkLst>
          <pc:docMk/>
          <pc:sldMk cId="3146562383" sldId="2021"/>
        </pc:sldMkLst>
      </pc:sldChg>
      <pc:sldChg chg="add del">
        <pc:chgData name="Renuga Jayakumar" userId="1646daa7-fe1a-42b7-b8a5-8b35b8f148e5" providerId="ADAL" clId="{18663893-E3DD-4E11-A2A3-CDB31E36428D}" dt="2025-07-30T10:29:07.903" v="3"/>
        <pc:sldMkLst>
          <pc:docMk/>
          <pc:sldMk cId="3392715750" sldId="2023"/>
        </pc:sldMkLst>
      </pc:sldChg>
      <pc:sldChg chg="add del">
        <pc:chgData name="Renuga Jayakumar" userId="1646daa7-fe1a-42b7-b8a5-8b35b8f148e5" providerId="ADAL" clId="{18663893-E3DD-4E11-A2A3-CDB31E36428D}" dt="2025-07-30T10:29:07.903" v="3"/>
        <pc:sldMkLst>
          <pc:docMk/>
          <pc:sldMk cId="1866675069" sldId="2024"/>
        </pc:sldMkLst>
      </pc:sldChg>
      <pc:sldChg chg="add del">
        <pc:chgData name="Renuga Jayakumar" userId="1646daa7-fe1a-42b7-b8a5-8b35b8f148e5" providerId="ADAL" clId="{18663893-E3DD-4E11-A2A3-CDB31E36428D}" dt="2025-07-30T10:29:07.903" v="3"/>
        <pc:sldMkLst>
          <pc:docMk/>
          <pc:sldMk cId="2325306454" sldId="2025"/>
        </pc:sldMkLst>
      </pc:sldChg>
      <pc:sldChg chg="add del">
        <pc:chgData name="Renuga Jayakumar" userId="1646daa7-fe1a-42b7-b8a5-8b35b8f148e5" providerId="ADAL" clId="{18663893-E3DD-4E11-A2A3-CDB31E36428D}" dt="2025-07-30T10:29:07.903" v="3"/>
        <pc:sldMkLst>
          <pc:docMk/>
          <pc:sldMk cId="3589079285" sldId="2026"/>
        </pc:sldMkLst>
      </pc:sldChg>
      <pc:sldChg chg="add del">
        <pc:chgData name="Renuga Jayakumar" userId="1646daa7-fe1a-42b7-b8a5-8b35b8f148e5" providerId="ADAL" clId="{18663893-E3DD-4E11-A2A3-CDB31E36428D}" dt="2025-07-30T10:29:07.903" v="3"/>
        <pc:sldMkLst>
          <pc:docMk/>
          <pc:sldMk cId="1391917178" sldId="2027"/>
        </pc:sldMkLst>
      </pc:sldChg>
      <pc:sldChg chg="add del">
        <pc:chgData name="Renuga Jayakumar" userId="1646daa7-fe1a-42b7-b8a5-8b35b8f148e5" providerId="ADAL" clId="{18663893-E3DD-4E11-A2A3-CDB31E36428D}" dt="2025-07-30T10:29:07.903" v="3"/>
        <pc:sldMkLst>
          <pc:docMk/>
          <pc:sldMk cId="146221484" sldId="2028"/>
        </pc:sldMkLst>
      </pc:sldChg>
      <pc:sldChg chg="add del">
        <pc:chgData name="Renuga Jayakumar" userId="1646daa7-fe1a-42b7-b8a5-8b35b8f148e5" providerId="ADAL" clId="{18663893-E3DD-4E11-A2A3-CDB31E36428D}" dt="2025-07-30T10:29:07.903" v="3"/>
        <pc:sldMkLst>
          <pc:docMk/>
          <pc:sldMk cId="1491033499" sldId="2029"/>
        </pc:sldMkLst>
      </pc:sldChg>
      <pc:sldChg chg="add del">
        <pc:chgData name="Renuga Jayakumar" userId="1646daa7-fe1a-42b7-b8a5-8b35b8f148e5" providerId="ADAL" clId="{18663893-E3DD-4E11-A2A3-CDB31E36428D}" dt="2025-07-30T10:29:07.903" v="3"/>
        <pc:sldMkLst>
          <pc:docMk/>
          <pc:sldMk cId="2016305546" sldId="2030"/>
        </pc:sldMkLst>
      </pc:sldChg>
      <pc:sldChg chg="add del">
        <pc:chgData name="Renuga Jayakumar" userId="1646daa7-fe1a-42b7-b8a5-8b35b8f148e5" providerId="ADAL" clId="{18663893-E3DD-4E11-A2A3-CDB31E36428D}" dt="2025-07-30T10:29:07.903" v="3"/>
        <pc:sldMkLst>
          <pc:docMk/>
          <pc:sldMk cId="3416697665" sldId="2031"/>
        </pc:sldMkLst>
      </pc:sldChg>
      <pc:sldChg chg="add del">
        <pc:chgData name="Renuga Jayakumar" userId="1646daa7-fe1a-42b7-b8a5-8b35b8f148e5" providerId="ADAL" clId="{18663893-E3DD-4E11-A2A3-CDB31E36428D}" dt="2025-07-30T10:29:07.903" v="3"/>
        <pc:sldMkLst>
          <pc:docMk/>
          <pc:sldMk cId="3511302136" sldId="2032"/>
        </pc:sldMkLst>
      </pc:sldChg>
      <pc:sldChg chg="add del">
        <pc:chgData name="Renuga Jayakumar" userId="1646daa7-fe1a-42b7-b8a5-8b35b8f148e5" providerId="ADAL" clId="{18663893-E3DD-4E11-A2A3-CDB31E36428D}" dt="2025-07-30T10:29:07.903" v="3"/>
        <pc:sldMkLst>
          <pc:docMk/>
          <pc:sldMk cId="1578527225" sldId="2033"/>
        </pc:sldMkLst>
      </pc:sldChg>
      <pc:sldChg chg="add del">
        <pc:chgData name="Renuga Jayakumar" userId="1646daa7-fe1a-42b7-b8a5-8b35b8f148e5" providerId="ADAL" clId="{18663893-E3DD-4E11-A2A3-CDB31E36428D}" dt="2025-07-30T10:29:07.903" v="3"/>
        <pc:sldMkLst>
          <pc:docMk/>
          <pc:sldMk cId="1076106395" sldId="2034"/>
        </pc:sldMkLst>
      </pc:sldChg>
      <pc:sldChg chg="add del">
        <pc:chgData name="Renuga Jayakumar" userId="1646daa7-fe1a-42b7-b8a5-8b35b8f148e5" providerId="ADAL" clId="{18663893-E3DD-4E11-A2A3-CDB31E36428D}" dt="2025-07-30T10:29:07.903" v="3"/>
        <pc:sldMkLst>
          <pc:docMk/>
          <pc:sldMk cId="460318446" sldId="2035"/>
        </pc:sldMkLst>
      </pc:sldChg>
      <pc:sldChg chg="add del">
        <pc:chgData name="Renuga Jayakumar" userId="1646daa7-fe1a-42b7-b8a5-8b35b8f148e5" providerId="ADAL" clId="{18663893-E3DD-4E11-A2A3-CDB31E36428D}" dt="2025-07-30T10:29:07.903" v="3"/>
        <pc:sldMkLst>
          <pc:docMk/>
          <pc:sldMk cId="1645552809" sldId="2037"/>
        </pc:sldMkLst>
      </pc:sldChg>
      <pc:sldChg chg="add del">
        <pc:chgData name="Renuga Jayakumar" userId="1646daa7-fe1a-42b7-b8a5-8b35b8f148e5" providerId="ADAL" clId="{18663893-E3DD-4E11-A2A3-CDB31E36428D}" dt="2025-07-30T10:29:07.903" v="3"/>
        <pc:sldMkLst>
          <pc:docMk/>
          <pc:sldMk cId="300570688" sldId="2038"/>
        </pc:sldMkLst>
      </pc:sldChg>
      <pc:sldChg chg="add del">
        <pc:chgData name="Renuga Jayakumar" userId="1646daa7-fe1a-42b7-b8a5-8b35b8f148e5" providerId="ADAL" clId="{18663893-E3DD-4E11-A2A3-CDB31E36428D}" dt="2025-07-30T10:29:07.903" v="3"/>
        <pc:sldMkLst>
          <pc:docMk/>
          <pc:sldMk cId="3474831445" sldId="2039"/>
        </pc:sldMkLst>
      </pc:sldChg>
      <pc:sldChg chg="add del">
        <pc:chgData name="Renuga Jayakumar" userId="1646daa7-fe1a-42b7-b8a5-8b35b8f148e5" providerId="ADAL" clId="{18663893-E3DD-4E11-A2A3-CDB31E36428D}" dt="2025-07-30T10:29:07.903" v="3"/>
        <pc:sldMkLst>
          <pc:docMk/>
          <pc:sldMk cId="3745331589" sldId="2040"/>
        </pc:sldMkLst>
      </pc:sldChg>
      <pc:sldChg chg="add del">
        <pc:chgData name="Renuga Jayakumar" userId="1646daa7-fe1a-42b7-b8a5-8b35b8f148e5" providerId="ADAL" clId="{18663893-E3DD-4E11-A2A3-CDB31E36428D}" dt="2025-07-30T10:29:07.903" v="3"/>
        <pc:sldMkLst>
          <pc:docMk/>
          <pc:sldMk cId="4215862774" sldId="2041"/>
        </pc:sldMkLst>
      </pc:sldChg>
      <pc:sldChg chg="add del">
        <pc:chgData name="Renuga Jayakumar" userId="1646daa7-fe1a-42b7-b8a5-8b35b8f148e5" providerId="ADAL" clId="{18663893-E3DD-4E11-A2A3-CDB31E36428D}" dt="2025-07-30T10:29:07.903" v="3"/>
        <pc:sldMkLst>
          <pc:docMk/>
          <pc:sldMk cId="2464678215" sldId="2042"/>
        </pc:sldMkLst>
      </pc:sldChg>
      <pc:sldChg chg="add del">
        <pc:chgData name="Renuga Jayakumar" userId="1646daa7-fe1a-42b7-b8a5-8b35b8f148e5" providerId="ADAL" clId="{18663893-E3DD-4E11-A2A3-CDB31E36428D}" dt="2025-07-30T10:29:07.903" v="3"/>
        <pc:sldMkLst>
          <pc:docMk/>
          <pc:sldMk cId="478873784" sldId="2043"/>
        </pc:sldMkLst>
      </pc:sldChg>
      <pc:sldChg chg="add del">
        <pc:chgData name="Renuga Jayakumar" userId="1646daa7-fe1a-42b7-b8a5-8b35b8f148e5" providerId="ADAL" clId="{18663893-E3DD-4E11-A2A3-CDB31E36428D}" dt="2025-07-30T10:29:07.903" v="3"/>
        <pc:sldMkLst>
          <pc:docMk/>
          <pc:sldMk cId="1269042515" sldId="2045"/>
        </pc:sldMkLst>
      </pc:sldChg>
      <pc:sldChg chg="add del">
        <pc:chgData name="Renuga Jayakumar" userId="1646daa7-fe1a-42b7-b8a5-8b35b8f148e5" providerId="ADAL" clId="{18663893-E3DD-4E11-A2A3-CDB31E36428D}" dt="2025-07-30T10:29:07.903" v="3"/>
        <pc:sldMkLst>
          <pc:docMk/>
          <pc:sldMk cId="2959764009" sldId="2047"/>
        </pc:sldMkLst>
      </pc:sldChg>
      <pc:sldChg chg="add del">
        <pc:chgData name="Renuga Jayakumar" userId="1646daa7-fe1a-42b7-b8a5-8b35b8f148e5" providerId="ADAL" clId="{18663893-E3DD-4E11-A2A3-CDB31E36428D}" dt="2025-07-30T10:29:07.903" v="3"/>
        <pc:sldMkLst>
          <pc:docMk/>
          <pc:sldMk cId="1659548710" sldId="2048"/>
        </pc:sldMkLst>
      </pc:sldChg>
      <pc:sldChg chg="add del">
        <pc:chgData name="Renuga Jayakumar" userId="1646daa7-fe1a-42b7-b8a5-8b35b8f148e5" providerId="ADAL" clId="{18663893-E3DD-4E11-A2A3-CDB31E36428D}" dt="2025-07-30T10:29:07.903" v="3"/>
        <pc:sldMkLst>
          <pc:docMk/>
          <pc:sldMk cId="4225876991" sldId="2051"/>
        </pc:sldMkLst>
      </pc:sldChg>
      <pc:sldChg chg="add del">
        <pc:chgData name="Renuga Jayakumar" userId="1646daa7-fe1a-42b7-b8a5-8b35b8f148e5" providerId="ADAL" clId="{18663893-E3DD-4E11-A2A3-CDB31E36428D}" dt="2025-07-30T10:29:07.903" v="3"/>
        <pc:sldMkLst>
          <pc:docMk/>
          <pc:sldMk cId="3762930501" sldId="2052"/>
        </pc:sldMkLst>
      </pc:sldChg>
      <pc:sldChg chg="add del">
        <pc:chgData name="Renuga Jayakumar" userId="1646daa7-fe1a-42b7-b8a5-8b35b8f148e5" providerId="ADAL" clId="{18663893-E3DD-4E11-A2A3-CDB31E36428D}" dt="2025-07-30T10:29:07.903" v="3"/>
        <pc:sldMkLst>
          <pc:docMk/>
          <pc:sldMk cId="3832215941" sldId="2053"/>
        </pc:sldMkLst>
      </pc:sldChg>
      <pc:sldChg chg="add del">
        <pc:chgData name="Renuga Jayakumar" userId="1646daa7-fe1a-42b7-b8a5-8b35b8f148e5" providerId="ADAL" clId="{18663893-E3DD-4E11-A2A3-CDB31E36428D}" dt="2025-07-30T10:29:07.903" v="3"/>
        <pc:sldMkLst>
          <pc:docMk/>
          <pc:sldMk cId="1930847923" sldId="2054"/>
        </pc:sldMkLst>
      </pc:sldChg>
      <pc:sldChg chg="add del">
        <pc:chgData name="Renuga Jayakumar" userId="1646daa7-fe1a-42b7-b8a5-8b35b8f148e5" providerId="ADAL" clId="{18663893-E3DD-4E11-A2A3-CDB31E36428D}" dt="2025-07-30T10:29:07.903" v="3"/>
        <pc:sldMkLst>
          <pc:docMk/>
          <pc:sldMk cId="1704288030" sldId="2055"/>
        </pc:sldMkLst>
      </pc:sldChg>
      <pc:sldChg chg="add del">
        <pc:chgData name="Renuga Jayakumar" userId="1646daa7-fe1a-42b7-b8a5-8b35b8f148e5" providerId="ADAL" clId="{18663893-E3DD-4E11-A2A3-CDB31E36428D}" dt="2025-07-30T10:29:07.903" v="3"/>
        <pc:sldMkLst>
          <pc:docMk/>
          <pc:sldMk cId="383126023" sldId="2056"/>
        </pc:sldMkLst>
      </pc:sldChg>
      <pc:sldChg chg="add del">
        <pc:chgData name="Renuga Jayakumar" userId="1646daa7-fe1a-42b7-b8a5-8b35b8f148e5" providerId="ADAL" clId="{18663893-E3DD-4E11-A2A3-CDB31E36428D}" dt="2025-07-30T10:29:07.903" v="3"/>
        <pc:sldMkLst>
          <pc:docMk/>
          <pc:sldMk cId="4129948097" sldId="2057"/>
        </pc:sldMkLst>
      </pc:sldChg>
      <pc:sldChg chg="add del">
        <pc:chgData name="Renuga Jayakumar" userId="1646daa7-fe1a-42b7-b8a5-8b35b8f148e5" providerId="ADAL" clId="{18663893-E3DD-4E11-A2A3-CDB31E36428D}" dt="2025-07-30T10:29:07.903" v="3"/>
        <pc:sldMkLst>
          <pc:docMk/>
          <pc:sldMk cId="2490769665" sldId="2058"/>
        </pc:sldMkLst>
      </pc:sldChg>
      <pc:sldChg chg="add del">
        <pc:chgData name="Renuga Jayakumar" userId="1646daa7-fe1a-42b7-b8a5-8b35b8f148e5" providerId="ADAL" clId="{18663893-E3DD-4E11-A2A3-CDB31E36428D}" dt="2025-07-30T10:29:07.903" v="3"/>
        <pc:sldMkLst>
          <pc:docMk/>
          <pc:sldMk cId="3854781359" sldId="2060"/>
        </pc:sldMkLst>
      </pc:sldChg>
      <pc:sldChg chg="add del">
        <pc:chgData name="Renuga Jayakumar" userId="1646daa7-fe1a-42b7-b8a5-8b35b8f148e5" providerId="ADAL" clId="{18663893-E3DD-4E11-A2A3-CDB31E36428D}" dt="2025-07-30T10:29:07.903" v="3"/>
        <pc:sldMkLst>
          <pc:docMk/>
          <pc:sldMk cId="2899585394" sldId="2061"/>
        </pc:sldMkLst>
      </pc:sldChg>
      <pc:sldChg chg="add del">
        <pc:chgData name="Renuga Jayakumar" userId="1646daa7-fe1a-42b7-b8a5-8b35b8f148e5" providerId="ADAL" clId="{18663893-E3DD-4E11-A2A3-CDB31E36428D}" dt="2025-07-30T10:29:07.903" v="3"/>
        <pc:sldMkLst>
          <pc:docMk/>
          <pc:sldMk cId="1031361752" sldId="2062"/>
        </pc:sldMkLst>
      </pc:sldChg>
      <pc:sldChg chg="add del">
        <pc:chgData name="Renuga Jayakumar" userId="1646daa7-fe1a-42b7-b8a5-8b35b8f148e5" providerId="ADAL" clId="{18663893-E3DD-4E11-A2A3-CDB31E36428D}" dt="2025-07-30T10:30:29.853" v="4"/>
        <pc:sldMkLst>
          <pc:docMk/>
          <pc:sldMk cId="3694719584" sldId="2063"/>
        </pc:sldMkLst>
      </pc:sldChg>
      <pc:sldChg chg="add del">
        <pc:chgData name="Renuga Jayakumar" userId="1646daa7-fe1a-42b7-b8a5-8b35b8f148e5" providerId="ADAL" clId="{18663893-E3DD-4E11-A2A3-CDB31E36428D}" dt="2025-07-30T10:29:07.903" v="3"/>
        <pc:sldMkLst>
          <pc:docMk/>
          <pc:sldMk cId="1502884460" sldId="2064"/>
        </pc:sldMkLst>
      </pc:sldChg>
      <pc:sldChg chg="add del">
        <pc:chgData name="Renuga Jayakumar" userId="1646daa7-fe1a-42b7-b8a5-8b35b8f148e5" providerId="ADAL" clId="{18663893-E3DD-4E11-A2A3-CDB31E36428D}" dt="2025-07-30T10:29:07.903" v="3"/>
        <pc:sldMkLst>
          <pc:docMk/>
          <pc:sldMk cId="400446419" sldId="2065"/>
        </pc:sldMkLst>
      </pc:sldChg>
      <pc:sldChg chg="add del">
        <pc:chgData name="Renuga Jayakumar" userId="1646daa7-fe1a-42b7-b8a5-8b35b8f148e5" providerId="ADAL" clId="{18663893-E3DD-4E11-A2A3-CDB31E36428D}" dt="2025-07-30T10:30:29.853" v="4"/>
        <pc:sldMkLst>
          <pc:docMk/>
          <pc:sldMk cId="3915436917" sldId="2066"/>
        </pc:sldMkLst>
      </pc:sldChg>
      <pc:sldChg chg="add del">
        <pc:chgData name="Renuga Jayakumar" userId="1646daa7-fe1a-42b7-b8a5-8b35b8f148e5" providerId="ADAL" clId="{18663893-E3DD-4E11-A2A3-CDB31E36428D}" dt="2025-07-30T10:29:07.903" v="3"/>
        <pc:sldMkLst>
          <pc:docMk/>
          <pc:sldMk cId="186347607" sldId="2067"/>
        </pc:sldMkLst>
      </pc:sldChg>
      <pc:sldChg chg="add del">
        <pc:chgData name="Renuga Jayakumar" userId="1646daa7-fe1a-42b7-b8a5-8b35b8f148e5" providerId="ADAL" clId="{18663893-E3DD-4E11-A2A3-CDB31E36428D}" dt="2025-07-30T10:30:29.853" v="4"/>
        <pc:sldMkLst>
          <pc:docMk/>
          <pc:sldMk cId="859982966" sldId="2068"/>
        </pc:sldMkLst>
      </pc:sldChg>
      <pc:sldChg chg="add del">
        <pc:chgData name="Renuga Jayakumar" userId="1646daa7-fe1a-42b7-b8a5-8b35b8f148e5" providerId="ADAL" clId="{18663893-E3DD-4E11-A2A3-CDB31E36428D}" dt="2025-07-30T10:29:07.903" v="3"/>
        <pc:sldMkLst>
          <pc:docMk/>
          <pc:sldMk cId="2943701017" sldId="2069"/>
        </pc:sldMkLst>
      </pc:sldChg>
      <pc:sldChg chg="add del">
        <pc:chgData name="Renuga Jayakumar" userId="1646daa7-fe1a-42b7-b8a5-8b35b8f148e5" providerId="ADAL" clId="{18663893-E3DD-4E11-A2A3-CDB31E36428D}" dt="2025-07-30T10:29:07.903" v="3"/>
        <pc:sldMkLst>
          <pc:docMk/>
          <pc:sldMk cId="3268020304" sldId="2070"/>
        </pc:sldMkLst>
      </pc:sldChg>
      <pc:sldChg chg="add del">
        <pc:chgData name="Renuga Jayakumar" userId="1646daa7-fe1a-42b7-b8a5-8b35b8f148e5" providerId="ADAL" clId="{18663893-E3DD-4E11-A2A3-CDB31E36428D}" dt="2025-07-30T10:29:07.903" v="3"/>
        <pc:sldMkLst>
          <pc:docMk/>
          <pc:sldMk cId="3592403915" sldId="2071"/>
        </pc:sldMkLst>
      </pc:sldChg>
      <pc:sldChg chg="add del">
        <pc:chgData name="Renuga Jayakumar" userId="1646daa7-fe1a-42b7-b8a5-8b35b8f148e5" providerId="ADAL" clId="{18663893-E3DD-4E11-A2A3-CDB31E36428D}" dt="2025-07-30T10:29:07.903" v="3"/>
        <pc:sldMkLst>
          <pc:docMk/>
          <pc:sldMk cId="831759413" sldId="2073"/>
        </pc:sldMkLst>
      </pc:sldChg>
      <pc:sldChg chg="add del">
        <pc:chgData name="Renuga Jayakumar" userId="1646daa7-fe1a-42b7-b8a5-8b35b8f148e5" providerId="ADAL" clId="{18663893-E3DD-4E11-A2A3-CDB31E36428D}" dt="2025-07-30T10:29:07.903" v="3"/>
        <pc:sldMkLst>
          <pc:docMk/>
          <pc:sldMk cId="819489619" sldId="2074"/>
        </pc:sldMkLst>
      </pc:sldChg>
      <pc:sldChg chg="add del">
        <pc:chgData name="Renuga Jayakumar" userId="1646daa7-fe1a-42b7-b8a5-8b35b8f148e5" providerId="ADAL" clId="{18663893-E3DD-4E11-A2A3-CDB31E36428D}" dt="2025-07-30T10:29:07.903" v="3"/>
        <pc:sldMkLst>
          <pc:docMk/>
          <pc:sldMk cId="3755236058" sldId="2075"/>
        </pc:sldMkLst>
      </pc:sldChg>
      <pc:sldChg chg="add del">
        <pc:chgData name="Renuga Jayakumar" userId="1646daa7-fe1a-42b7-b8a5-8b35b8f148e5" providerId="ADAL" clId="{18663893-E3DD-4E11-A2A3-CDB31E36428D}" dt="2025-07-30T10:29:07.903" v="3"/>
        <pc:sldMkLst>
          <pc:docMk/>
          <pc:sldMk cId="2600942265" sldId="2076"/>
        </pc:sldMkLst>
      </pc:sldChg>
      <pc:sldChg chg="add del">
        <pc:chgData name="Renuga Jayakumar" userId="1646daa7-fe1a-42b7-b8a5-8b35b8f148e5" providerId="ADAL" clId="{18663893-E3DD-4E11-A2A3-CDB31E36428D}" dt="2025-07-30T10:29:07.903" v="3"/>
        <pc:sldMkLst>
          <pc:docMk/>
          <pc:sldMk cId="3529946801" sldId="2077"/>
        </pc:sldMkLst>
      </pc:sldChg>
      <pc:sldChg chg="add del">
        <pc:chgData name="Renuga Jayakumar" userId="1646daa7-fe1a-42b7-b8a5-8b35b8f148e5" providerId="ADAL" clId="{18663893-E3DD-4E11-A2A3-CDB31E36428D}" dt="2025-07-30T10:29:07.903" v="3"/>
        <pc:sldMkLst>
          <pc:docMk/>
          <pc:sldMk cId="2658006745" sldId="2079"/>
        </pc:sldMkLst>
      </pc:sldChg>
      <pc:sldChg chg="add del">
        <pc:chgData name="Renuga Jayakumar" userId="1646daa7-fe1a-42b7-b8a5-8b35b8f148e5" providerId="ADAL" clId="{18663893-E3DD-4E11-A2A3-CDB31E36428D}" dt="2025-07-30T10:29:07.903" v="3"/>
        <pc:sldMkLst>
          <pc:docMk/>
          <pc:sldMk cId="2249093827" sldId="2080"/>
        </pc:sldMkLst>
      </pc:sldChg>
      <pc:sldChg chg="add del">
        <pc:chgData name="Renuga Jayakumar" userId="1646daa7-fe1a-42b7-b8a5-8b35b8f148e5" providerId="ADAL" clId="{18663893-E3DD-4E11-A2A3-CDB31E36428D}" dt="2025-07-30T10:29:07.903" v="3"/>
        <pc:sldMkLst>
          <pc:docMk/>
          <pc:sldMk cId="619929906" sldId="2081"/>
        </pc:sldMkLst>
      </pc:sldChg>
      <pc:sldChg chg="add del">
        <pc:chgData name="Renuga Jayakumar" userId="1646daa7-fe1a-42b7-b8a5-8b35b8f148e5" providerId="ADAL" clId="{18663893-E3DD-4E11-A2A3-CDB31E36428D}" dt="2025-07-30T10:29:07.903" v="3"/>
        <pc:sldMkLst>
          <pc:docMk/>
          <pc:sldMk cId="2240004738" sldId="2082"/>
        </pc:sldMkLst>
      </pc:sldChg>
      <pc:sldChg chg="add del">
        <pc:chgData name="Renuga Jayakumar" userId="1646daa7-fe1a-42b7-b8a5-8b35b8f148e5" providerId="ADAL" clId="{18663893-E3DD-4E11-A2A3-CDB31E36428D}" dt="2025-07-30T10:29:07.903" v="3"/>
        <pc:sldMkLst>
          <pc:docMk/>
          <pc:sldMk cId="4137213255" sldId="2083"/>
        </pc:sldMkLst>
      </pc:sldChg>
      <pc:sldChg chg="add del">
        <pc:chgData name="Renuga Jayakumar" userId="1646daa7-fe1a-42b7-b8a5-8b35b8f148e5" providerId="ADAL" clId="{18663893-E3DD-4E11-A2A3-CDB31E36428D}" dt="2025-07-30T10:29:07.903" v="3"/>
        <pc:sldMkLst>
          <pc:docMk/>
          <pc:sldMk cId="2354219377" sldId="2084"/>
        </pc:sldMkLst>
      </pc:sldChg>
      <pc:sldChg chg="add del">
        <pc:chgData name="Renuga Jayakumar" userId="1646daa7-fe1a-42b7-b8a5-8b35b8f148e5" providerId="ADAL" clId="{18663893-E3DD-4E11-A2A3-CDB31E36428D}" dt="2025-07-30T10:29:07.903" v="3"/>
        <pc:sldMkLst>
          <pc:docMk/>
          <pc:sldMk cId="607130079" sldId="2085"/>
        </pc:sldMkLst>
      </pc:sldChg>
      <pc:sldChg chg="add del">
        <pc:chgData name="Renuga Jayakumar" userId="1646daa7-fe1a-42b7-b8a5-8b35b8f148e5" providerId="ADAL" clId="{18663893-E3DD-4E11-A2A3-CDB31E36428D}" dt="2025-07-30T10:29:07.903" v="3"/>
        <pc:sldMkLst>
          <pc:docMk/>
          <pc:sldMk cId="1149270257" sldId="2086"/>
        </pc:sldMkLst>
      </pc:sldChg>
      <pc:sldChg chg="add del">
        <pc:chgData name="Renuga Jayakumar" userId="1646daa7-fe1a-42b7-b8a5-8b35b8f148e5" providerId="ADAL" clId="{18663893-E3DD-4E11-A2A3-CDB31E36428D}" dt="2025-07-30T10:29:07.903" v="3"/>
        <pc:sldMkLst>
          <pc:docMk/>
          <pc:sldMk cId="895038794" sldId="2087"/>
        </pc:sldMkLst>
      </pc:sldChg>
      <pc:sldChg chg="add del">
        <pc:chgData name="Renuga Jayakumar" userId="1646daa7-fe1a-42b7-b8a5-8b35b8f148e5" providerId="ADAL" clId="{18663893-E3DD-4E11-A2A3-CDB31E36428D}" dt="2025-07-30T10:29:07.903" v="3"/>
        <pc:sldMkLst>
          <pc:docMk/>
          <pc:sldMk cId="3403254765" sldId="2088"/>
        </pc:sldMkLst>
      </pc:sldChg>
      <pc:sldChg chg="add del">
        <pc:chgData name="Renuga Jayakumar" userId="1646daa7-fe1a-42b7-b8a5-8b35b8f148e5" providerId="ADAL" clId="{18663893-E3DD-4E11-A2A3-CDB31E36428D}" dt="2025-07-30T10:29:07.903" v="3"/>
        <pc:sldMkLst>
          <pc:docMk/>
          <pc:sldMk cId="788309539" sldId="2089"/>
        </pc:sldMkLst>
      </pc:sldChg>
      <pc:sldChg chg="add del">
        <pc:chgData name="Renuga Jayakumar" userId="1646daa7-fe1a-42b7-b8a5-8b35b8f148e5" providerId="ADAL" clId="{18663893-E3DD-4E11-A2A3-CDB31E36428D}" dt="2025-07-30T10:29:07.903" v="3"/>
        <pc:sldMkLst>
          <pc:docMk/>
          <pc:sldMk cId="1295696691" sldId="2090"/>
        </pc:sldMkLst>
      </pc:sldChg>
      <pc:sldChg chg="add del">
        <pc:chgData name="Renuga Jayakumar" userId="1646daa7-fe1a-42b7-b8a5-8b35b8f148e5" providerId="ADAL" clId="{18663893-E3DD-4E11-A2A3-CDB31E36428D}" dt="2025-07-30T10:29:07.903" v="3"/>
        <pc:sldMkLst>
          <pc:docMk/>
          <pc:sldMk cId="3891447547" sldId="2091"/>
        </pc:sldMkLst>
      </pc:sldChg>
      <pc:sldChg chg="add del">
        <pc:chgData name="Renuga Jayakumar" userId="1646daa7-fe1a-42b7-b8a5-8b35b8f148e5" providerId="ADAL" clId="{18663893-E3DD-4E11-A2A3-CDB31E36428D}" dt="2025-07-30T10:29:07.903" v="3"/>
        <pc:sldMkLst>
          <pc:docMk/>
          <pc:sldMk cId="1923516076" sldId="2092"/>
        </pc:sldMkLst>
      </pc:sldChg>
      <pc:sldChg chg="add del">
        <pc:chgData name="Renuga Jayakumar" userId="1646daa7-fe1a-42b7-b8a5-8b35b8f148e5" providerId="ADAL" clId="{18663893-E3DD-4E11-A2A3-CDB31E36428D}" dt="2025-07-30T10:29:07.903" v="3"/>
        <pc:sldMkLst>
          <pc:docMk/>
          <pc:sldMk cId="1238991293" sldId="2093"/>
        </pc:sldMkLst>
      </pc:sldChg>
      <pc:sldChg chg="add del">
        <pc:chgData name="Renuga Jayakumar" userId="1646daa7-fe1a-42b7-b8a5-8b35b8f148e5" providerId="ADAL" clId="{18663893-E3DD-4E11-A2A3-CDB31E36428D}" dt="2025-07-30T10:29:07.903" v="3"/>
        <pc:sldMkLst>
          <pc:docMk/>
          <pc:sldMk cId="2056001020" sldId="2095"/>
        </pc:sldMkLst>
      </pc:sldChg>
      <pc:sldChg chg="add del">
        <pc:chgData name="Renuga Jayakumar" userId="1646daa7-fe1a-42b7-b8a5-8b35b8f148e5" providerId="ADAL" clId="{18663893-E3DD-4E11-A2A3-CDB31E36428D}" dt="2025-07-30T10:29:07.903" v="3"/>
        <pc:sldMkLst>
          <pc:docMk/>
          <pc:sldMk cId="4158581445" sldId="2096"/>
        </pc:sldMkLst>
      </pc:sldChg>
      <pc:sldChg chg="add del">
        <pc:chgData name="Renuga Jayakumar" userId="1646daa7-fe1a-42b7-b8a5-8b35b8f148e5" providerId="ADAL" clId="{18663893-E3DD-4E11-A2A3-CDB31E36428D}" dt="2025-07-30T10:29:07.903" v="3"/>
        <pc:sldMkLst>
          <pc:docMk/>
          <pc:sldMk cId="3047897544" sldId="2097"/>
        </pc:sldMkLst>
      </pc:sldChg>
      <pc:sldChg chg="add del">
        <pc:chgData name="Renuga Jayakumar" userId="1646daa7-fe1a-42b7-b8a5-8b35b8f148e5" providerId="ADAL" clId="{18663893-E3DD-4E11-A2A3-CDB31E36428D}" dt="2025-07-30T10:29:07.903" v="3"/>
        <pc:sldMkLst>
          <pc:docMk/>
          <pc:sldMk cId="3427103500" sldId="2098"/>
        </pc:sldMkLst>
      </pc:sldChg>
      <pc:sldChg chg="add del">
        <pc:chgData name="Renuga Jayakumar" userId="1646daa7-fe1a-42b7-b8a5-8b35b8f148e5" providerId="ADAL" clId="{18663893-E3DD-4E11-A2A3-CDB31E36428D}" dt="2025-07-30T10:29:07.903" v="3"/>
        <pc:sldMkLst>
          <pc:docMk/>
          <pc:sldMk cId="596965627" sldId="2099"/>
        </pc:sldMkLst>
      </pc:sldChg>
      <pc:sldChg chg="add del">
        <pc:chgData name="Renuga Jayakumar" userId="1646daa7-fe1a-42b7-b8a5-8b35b8f148e5" providerId="ADAL" clId="{18663893-E3DD-4E11-A2A3-CDB31E36428D}" dt="2025-07-30T10:29:07.903" v="3"/>
        <pc:sldMkLst>
          <pc:docMk/>
          <pc:sldMk cId="1009660319" sldId="2100"/>
        </pc:sldMkLst>
      </pc:sldChg>
      <pc:sldChg chg="del">
        <pc:chgData name="Renuga Jayakumar" userId="1646daa7-fe1a-42b7-b8a5-8b35b8f148e5" providerId="ADAL" clId="{18663893-E3DD-4E11-A2A3-CDB31E36428D}" dt="2025-07-30T10:30:41.901" v="5" actId="47"/>
        <pc:sldMkLst>
          <pc:docMk/>
          <pc:sldMk cId="4227008013" sldId="2102"/>
        </pc:sldMkLst>
      </pc:sldChg>
      <pc:sldChg chg="del">
        <pc:chgData name="Renuga Jayakumar" userId="1646daa7-fe1a-42b7-b8a5-8b35b8f148e5" providerId="ADAL" clId="{18663893-E3DD-4E11-A2A3-CDB31E36428D}" dt="2025-07-30T10:30:41.901" v="5" actId="47"/>
        <pc:sldMkLst>
          <pc:docMk/>
          <pc:sldMk cId="4252395442" sldId="2103"/>
        </pc:sldMkLst>
      </pc:sldChg>
      <pc:sldChg chg="del">
        <pc:chgData name="Renuga Jayakumar" userId="1646daa7-fe1a-42b7-b8a5-8b35b8f148e5" providerId="ADAL" clId="{18663893-E3DD-4E11-A2A3-CDB31E36428D}" dt="2025-07-30T10:30:41.901" v="5" actId="47"/>
        <pc:sldMkLst>
          <pc:docMk/>
          <pc:sldMk cId="3538658052" sldId="2105"/>
        </pc:sldMkLst>
      </pc:sldChg>
      <pc:sldChg chg="del">
        <pc:chgData name="Renuga Jayakumar" userId="1646daa7-fe1a-42b7-b8a5-8b35b8f148e5" providerId="ADAL" clId="{18663893-E3DD-4E11-A2A3-CDB31E36428D}" dt="2025-07-30T10:30:41.901" v="5" actId="47"/>
        <pc:sldMkLst>
          <pc:docMk/>
          <pc:sldMk cId="3655295535" sldId="2108"/>
        </pc:sldMkLst>
      </pc:sldChg>
      <pc:sldChg chg="del">
        <pc:chgData name="Renuga Jayakumar" userId="1646daa7-fe1a-42b7-b8a5-8b35b8f148e5" providerId="ADAL" clId="{18663893-E3DD-4E11-A2A3-CDB31E36428D}" dt="2025-07-30T10:30:41.901" v="5" actId="47"/>
        <pc:sldMkLst>
          <pc:docMk/>
          <pc:sldMk cId="1173684574" sldId="2109"/>
        </pc:sldMkLst>
      </pc:sldChg>
      <pc:sldChg chg="del">
        <pc:chgData name="Renuga Jayakumar" userId="1646daa7-fe1a-42b7-b8a5-8b35b8f148e5" providerId="ADAL" clId="{18663893-E3DD-4E11-A2A3-CDB31E36428D}" dt="2025-07-30T10:30:41.901" v="5" actId="47"/>
        <pc:sldMkLst>
          <pc:docMk/>
          <pc:sldMk cId="3472405471" sldId="2110"/>
        </pc:sldMkLst>
      </pc:sldChg>
      <pc:sldChg chg="del">
        <pc:chgData name="Renuga Jayakumar" userId="1646daa7-fe1a-42b7-b8a5-8b35b8f148e5" providerId="ADAL" clId="{18663893-E3DD-4E11-A2A3-CDB31E36428D}" dt="2025-07-30T10:30:41.901" v="5" actId="47"/>
        <pc:sldMkLst>
          <pc:docMk/>
          <pc:sldMk cId="4269398458" sldId="2111"/>
        </pc:sldMkLst>
      </pc:sldChg>
      <pc:sldChg chg="del">
        <pc:chgData name="Renuga Jayakumar" userId="1646daa7-fe1a-42b7-b8a5-8b35b8f148e5" providerId="ADAL" clId="{18663893-E3DD-4E11-A2A3-CDB31E36428D}" dt="2025-07-30T10:30:41.901" v="5" actId="47"/>
        <pc:sldMkLst>
          <pc:docMk/>
          <pc:sldMk cId="801321251" sldId="2112"/>
        </pc:sldMkLst>
      </pc:sldChg>
      <pc:sldChg chg="del">
        <pc:chgData name="Renuga Jayakumar" userId="1646daa7-fe1a-42b7-b8a5-8b35b8f148e5" providerId="ADAL" clId="{18663893-E3DD-4E11-A2A3-CDB31E36428D}" dt="2025-07-30T10:30:41.901" v="5" actId="47"/>
        <pc:sldMkLst>
          <pc:docMk/>
          <pc:sldMk cId="185941451" sldId="2114"/>
        </pc:sldMkLst>
      </pc:sldChg>
      <pc:sldChg chg="del">
        <pc:chgData name="Renuga Jayakumar" userId="1646daa7-fe1a-42b7-b8a5-8b35b8f148e5" providerId="ADAL" clId="{18663893-E3DD-4E11-A2A3-CDB31E36428D}" dt="2025-07-30T10:30:41.901" v="5" actId="47"/>
        <pc:sldMkLst>
          <pc:docMk/>
          <pc:sldMk cId="2289332983" sldId="2115"/>
        </pc:sldMkLst>
      </pc:sldChg>
      <pc:sldChg chg="del">
        <pc:chgData name="Renuga Jayakumar" userId="1646daa7-fe1a-42b7-b8a5-8b35b8f148e5" providerId="ADAL" clId="{18663893-E3DD-4E11-A2A3-CDB31E36428D}" dt="2025-07-30T10:30:41.901" v="5" actId="47"/>
        <pc:sldMkLst>
          <pc:docMk/>
          <pc:sldMk cId="551046189" sldId="2116"/>
        </pc:sldMkLst>
      </pc:sldChg>
      <pc:sldChg chg="del">
        <pc:chgData name="Renuga Jayakumar" userId="1646daa7-fe1a-42b7-b8a5-8b35b8f148e5" providerId="ADAL" clId="{18663893-E3DD-4E11-A2A3-CDB31E36428D}" dt="2025-07-30T10:30:41.901" v="5" actId="47"/>
        <pc:sldMkLst>
          <pc:docMk/>
          <pc:sldMk cId="1202891353" sldId="2117"/>
        </pc:sldMkLst>
      </pc:sldChg>
      <pc:sldChg chg="del">
        <pc:chgData name="Renuga Jayakumar" userId="1646daa7-fe1a-42b7-b8a5-8b35b8f148e5" providerId="ADAL" clId="{18663893-E3DD-4E11-A2A3-CDB31E36428D}" dt="2025-07-30T10:30:41.901" v="5" actId="47"/>
        <pc:sldMkLst>
          <pc:docMk/>
          <pc:sldMk cId="2398197758" sldId="2118"/>
        </pc:sldMkLst>
      </pc:sldChg>
      <pc:sldChg chg="del">
        <pc:chgData name="Renuga Jayakumar" userId="1646daa7-fe1a-42b7-b8a5-8b35b8f148e5" providerId="ADAL" clId="{18663893-E3DD-4E11-A2A3-CDB31E36428D}" dt="2025-07-30T10:30:41.901" v="5" actId="47"/>
        <pc:sldMkLst>
          <pc:docMk/>
          <pc:sldMk cId="3575085393" sldId="2119"/>
        </pc:sldMkLst>
      </pc:sldChg>
      <pc:sldChg chg="del">
        <pc:chgData name="Renuga Jayakumar" userId="1646daa7-fe1a-42b7-b8a5-8b35b8f148e5" providerId="ADAL" clId="{18663893-E3DD-4E11-A2A3-CDB31E36428D}" dt="2025-07-30T10:30:41.901" v="5" actId="47"/>
        <pc:sldMkLst>
          <pc:docMk/>
          <pc:sldMk cId="2181143752" sldId="2120"/>
        </pc:sldMkLst>
      </pc:sldChg>
      <pc:sldChg chg="del">
        <pc:chgData name="Renuga Jayakumar" userId="1646daa7-fe1a-42b7-b8a5-8b35b8f148e5" providerId="ADAL" clId="{18663893-E3DD-4E11-A2A3-CDB31E36428D}" dt="2025-07-30T10:30:41.901" v="5" actId="47"/>
        <pc:sldMkLst>
          <pc:docMk/>
          <pc:sldMk cId="175662046" sldId="2121"/>
        </pc:sldMkLst>
      </pc:sldChg>
      <pc:sldChg chg="del">
        <pc:chgData name="Renuga Jayakumar" userId="1646daa7-fe1a-42b7-b8a5-8b35b8f148e5" providerId="ADAL" clId="{18663893-E3DD-4E11-A2A3-CDB31E36428D}" dt="2025-07-30T10:30:41.901" v="5" actId="47"/>
        <pc:sldMkLst>
          <pc:docMk/>
          <pc:sldMk cId="4183340336" sldId="2122"/>
        </pc:sldMkLst>
      </pc:sldChg>
      <pc:sldChg chg="del">
        <pc:chgData name="Renuga Jayakumar" userId="1646daa7-fe1a-42b7-b8a5-8b35b8f148e5" providerId="ADAL" clId="{18663893-E3DD-4E11-A2A3-CDB31E36428D}" dt="2025-07-30T10:30:41.901" v="5" actId="47"/>
        <pc:sldMkLst>
          <pc:docMk/>
          <pc:sldMk cId="3599488798" sldId="2123"/>
        </pc:sldMkLst>
      </pc:sldChg>
      <pc:sldChg chg="del">
        <pc:chgData name="Renuga Jayakumar" userId="1646daa7-fe1a-42b7-b8a5-8b35b8f148e5" providerId="ADAL" clId="{18663893-E3DD-4E11-A2A3-CDB31E36428D}" dt="2025-07-30T10:30:41.901" v="5" actId="47"/>
        <pc:sldMkLst>
          <pc:docMk/>
          <pc:sldMk cId="1003559486" sldId="2124"/>
        </pc:sldMkLst>
      </pc:sldChg>
      <pc:sldChg chg="del">
        <pc:chgData name="Renuga Jayakumar" userId="1646daa7-fe1a-42b7-b8a5-8b35b8f148e5" providerId="ADAL" clId="{18663893-E3DD-4E11-A2A3-CDB31E36428D}" dt="2025-07-30T10:30:41.901" v="5" actId="47"/>
        <pc:sldMkLst>
          <pc:docMk/>
          <pc:sldMk cId="2175807700" sldId="2125"/>
        </pc:sldMkLst>
      </pc:sldChg>
      <pc:sldChg chg="del">
        <pc:chgData name="Renuga Jayakumar" userId="1646daa7-fe1a-42b7-b8a5-8b35b8f148e5" providerId="ADAL" clId="{18663893-E3DD-4E11-A2A3-CDB31E36428D}" dt="2025-07-30T10:30:41.901" v="5" actId="47"/>
        <pc:sldMkLst>
          <pc:docMk/>
          <pc:sldMk cId="1224970998" sldId="2126"/>
        </pc:sldMkLst>
      </pc:sldChg>
      <pc:sldChg chg="del">
        <pc:chgData name="Renuga Jayakumar" userId="1646daa7-fe1a-42b7-b8a5-8b35b8f148e5" providerId="ADAL" clId="{18663893-E3DD-4E11-A2A3-CDB31E36428D}" dt="2025-07-30T10:30:41.901" v="5" actId="47"/>
        <pc:sldMkLst>
          <pc:docMk/>
          <pc:sldMk cId="3201561735" sldId="2127"/>
        </pc:sldMkLst>
      </pc:sldChg>
      <pc:sldChg chg="del">
        <pc:chgData name="Renuga Jayakumar" userId="1646daa7-fe1a-42b7-b8a5-8b35b8f148e5" providerId="ADAL" clId="{18663893-E3DD-4E11-A2A3-CDB31E36428D}" dt="2025-07-30T10:30:41.901" v="5" actId="47"/>
        <pc:sldMkLst>
          <pc:docMk/>
          <pc:sldMk cId="3307944350" sldId="2128"/>
        </pc:sldMkLst>
      </pc:sldChg>
      <pc:sldChg chg="del">
        <pc:chgData name="Renuga Jayakumar" userId="1646daa7-fe1a-42b7-b8a5-8b35b8f148e5" providerId="ADAL" clId="{18663893-E3DD-4E11-A2A3-CDB31E36428D}" dt="2025-07-30T10:30:41.901" v="5" actId="47"/>
        <pc:sldMkLst>
          <pc:docMk/>
          <pc:sldMk cId="894418693" sldId="2130"/>
        </pc:sldMkLst>
      </pc:sldChg>
      <pc:sldChg chg="del">
        <pc:chgData name="Renuga Jayakumar" userId="1646daa7-fe1a-42b7-b8a5-8b35b8f148e5" providerId="ADAL" clId="{18663893-E3DD-4E11-A2A3-CDB31E36428D}" dt="2025-07-30T10:30:41.901" v="5" actId="47"/>
        <pc:sldMkLst>
          <pc:docMk/>
          <pc:sldMk cId="2520527728" sldId="2131"/>
        </pc:sldMkLst>
      </pc:sldChg>
      <pc:sldChg chg="del">
        <pc:chgData name="Renuga Jayakumar" userId="1646daa7-fe1a-42b7-b8a5-8b35b8f148e5" providerId="ADAL" clId="{18663893-E3DD-4E11-A2A3-CDB31E36428D}" dt="2025-07-30T10:30:41.901" v="5" actId="47"/>
        <pc:sldMkLst>
          <pc:docMk/>
          <pc:sldMk cId="2340955262" sldId="2132"/>
        </pc:sldMkLst>
      </pc:sldChg>
      <pc:sldChg chg="del">
        <pc:chgData name="Renuga Jayakumar" userId="1646daa7-fe1a-42b7-b8a5-8b35b8f148e5" providerId="ADAL" clId="{18663893-E3DD-4E11-A2A3-CDB31E36428D}" dt="2025-07-30T10:30:41.901" v="5" actId="47"/>
        <pc:sldMkLst>
          <pc:docMk/>
          <pc:sldMk cId="1761877998" sldId="2134"/>
        </pc:sldMkLst>
      </pc:sldChg>
      <pc:sldChg chg="del">
        <pc:chgData name="Renuga Jayakumar" userId="1646daa7-fe1a-42b7-b8a5-8b35b8f148e5" providerId="ADAL" clId="{18663893-E3DD-4E11-A2A3-CDB31E36428D}" dt="2025-07-30T10:30:41.901" v="5" actId="47"/>
        <pc:sldMkLst>
          <pc:docMk/>
          <pc:sldMk cId="3160359979" sldId="2135"/>
        </pc:sldMkLst>
      </pc:sldChg>
      <pc:sldChg chg="del">
        <pc:chgData name="Renuga Jayakumar" userId="1646daa7-fe1a-42b7-b8a5-8b35b8f148e5" providerId="ADAL" clId="{18663893-E3DD-4E11-A2A3-CDB31E36428D}" dt="2025-07-30T10:30:41.901" v="5" actId="47"/>
        <pc:sldMkLst>
          <pc:docMk/>
          <pc:sldMk cId="55352206" sldId="2136"/>
        </pc:sldMkLst>
      </pc:sldChg>
      <pc:sldChg chg="del">
        <pc:chgData name="Renuga Jayakumar" userId="1646daa7-fe1a-42b7-b8a5-8b35b8f148e5" providerId="ADAL" clId="{18663893-E3DD-4E11-A2A3-CDB31E36428D}" dt="2025-07-30T10:30:41.901" v="5" actId="47"/>
        <pc:sldMkLst>
          <pc:docMk/>
          <pc:sldMk cId="1892644589" sldId="2137"/>
        </pc:sldMkLst>
      </pc:sldChg>
      <pc:sldChg chg="del">
        <pc:chgData name="Renuga Jayakumar" userId="1646daa7-fe1a-42b7-b8a5-8b35b8f148e5" providerId="ADAL" clId="{18663893-E3DD-4E11-A2A3-CDB31E36428D}" dt="2025-07-30T10:30:41.901" v="5" actId="47"/>
        <pc:sldMkLst>
          <pc:docMk/>
          <pc:sldMk cId="2704645449" sldId="2138"/>
        </pc:sldMkLst>
      </pc:sldChg>
      <pc:sldChg chg="del">
        <pc:chgData name="Renuga Jayakumar" userId="1646daa7-fe1a-42b7-b8a5-8b35b8f148e5" providerId="ADAL" clId="{18663893-E3DD-4E11-A2A3-CDB31E36428D}" dt="2025-07-30T10:30:41.901" v="5" actId="47"/>
        <pc:sldMkLst>
          <pc:docMk/>
          <pc:sldMk cId="3758855688" sldId="2140"/>
        </pc:sldMkLst>
      </pc:sldChg>
      <pc:sldChg chg="del">
        <pc:chgData name="Renuga Jayakumar" userId="1646daa7-fe1a-42b7-b8a5-8b35b8f148e5" providerId="ADAL" clId="{18663893-E3DD-4E11-A2A3-CDB31E36428D}" dt="2025-07-30T10:30:41.901" v="5" actId="47"/>
        <pc:sldMkLst>
          <pc:docMk/>
          <pc:sldMk cId="3788020340" sldId="2141"/>
        </pc:sldMkLst>
      </pc:sldChg>
      <pc:sldChg chg="del">
        <pc:chgData name="Renuga Jayakumar" userId="1646daa7-fe1a-42b7-b8a5-8b35b8f148e5" providerId="ADAL" clId="{18663893-E3DD-4E11-A2A3-CDB31E36428D}" dt="2025-07-30T10:30:41.901" v="5" actId="47"/>
        <pc:sldMkLst>
          <pc:docMk/>
          <pc:sldMk cId="1172830476" sldId="2142"/>
        </pc:sldMkLst>
      </pc:sldChg>
      <pc:sldChg chg="del">
        <pc:chgData name="Renuga Jayakumar" userId="1646daa7-fe1a-42b7-b8a5-8b35b8f148e5" providerId="ADAL" clId="{18663893-E3DD-4E11-A2A3-CDB31E36428D}" dt="2025-07-30T10:30:41.901" v="5" actId="47"/>
        <pc:sldMkLst>
          <pc:docMk/>
          <pc:sldMk cId="4207086762" sldId="2145"/>
        </pc:sldMkLst>
      </pc:sldChg>
      <pc:sldChg chg="del">
        <pc:chgData name="Renuga Jayakumar" userId="1646daa7-fe1a-42b7-b8a5-8b35b8f148e5" providerId="ADAL" clId="{18663893-E3DD-4E11-A2A3-CDB31E36428D}" dt="2025-07-30T10:30:41.901" v="5" actId="47"/>
        <pc:sldMkLst>
          <pc:docMk/>
          <pc:sldMk cId="2180565446" sldId="2146"/>
        </pc:sldMkLst>
      </pc:sldChg>
      <pc:sldChg chg="del">
        <pc:chgData name="Renuga Jayakumar" userId="1646daa7-fe1a-42b7-b8a5-8b35b8f148e5" providerId="ADAL" clId="{18663893-E3DD-4E11-A2A3-CDB31E36428D}" dt="2025-07-30T10:30:41.901" v="5" actId="47"/>
        <pc:sldMkLst>
          <pc:docMk/>
          <pc:sldMk cId="2350657078" sldId="2147"/>
        </pc:sldMkLst>
      </pc:sldChg>
      <pc:sldChg chg="del">
        <pc:chgData name="Renuga Jayakumar" userId="1646daa7-fe1a-42b7-b8a5-8b35b8f148e5" providerId="ADAL" clId="{18663893-E3DD-4E11-A2A3-CDB31E36428D}" dt="2025-07-30T10:30:41.901" v="5" actId="47"/>
        <pc:sldMkLst>
          <pc:docMk/>
          <pc:sldMk cId="3229057983" sldId="2148"/>
        </pc:sldMkLst>
      </pc:sldChg>
      <pc:sldChg chg="del">
        <pc:chgData name="Renuga Jayakumar" userId="1646daa7-fe1a-42b7-b8a5-8b35b8f148e5" providerId="ADAL" clId="{18663893-E3DD-4E11-A2A3-CDB31E36428D}" dt="2025-07-30T10:30:41.901" v="5" actId="47"/>
        <pc:sldMkLst>
          <pc:docMk/>
          <pc:sldMk cId="861353013" sldId="2149"/>
        </pc:sldMkLst>
      </pc:sldChg>
      <pc:sldChg chg="del">
        <pc:chgData name="Renuga Jayakumar" userId="1646daa7-fe1a-42b7-b8a5-8b35b8f148e5" providerId="ADAL" clId="{18663893-E3DD-4E11-A2A3-CDB31E36428D}" dt="2025-07-30T10:30:41.901" v="5" actId="47"/>
        <pc:sldMkLst>
          <pc:docMk/>
          <pc:sldMk cId="2337186968" sldId="2150"/>
        </pc:sldMkLst>
      </pc:sldChg>
      <pc:sldChg chg="del">
        <pc:chgData name="Renuga Jayakumar" userId="1646daa7-fe1a-42b7-b8a5-8b35b8f148e5" providerId="ADAL" clId="{18663893-E3DD-4E11-A2A3-CDB31E36428D}" dt="2025-07-30T10:30:41.901" v="5" actId="47"/>
        <pc:sldMkLst>
          <pc:docMk/>
          <pc:sldMk cId="1555019721" sldId="2151"/>
        </pc:sldMkLst>
      </pc:sldChg>
      <pc:sldChg chg="del">
        <pc:chgData name="Renuga Jayakumar" userId="1646daa7-fe1a-42b7-b8a5-8b35b8f148e5" providerId="ADAL" clId="{18663893-E3DD-4E11-A2A3-CDB31E36428D}" dt="2025-07-30T10:30:41.901" v="5" actId="47"/>
        <pc:sldMkLst>
          <pc:docMk/>
          <pc:sldMk cId="1805590690" sldId="2153"/>
        </pc:sldMkLst>
      </pc:sldChg>
      <pc:sldChg chg="del">
        <pc:chgData name="Renuga Jayakumar" userId="1646daa7-fe1a-42b7-b8a5-8b35b8f148e5" providerId="ADAL" clId="{18663893-E3DD-4E11-A2A3-CDB31E36428D}" dt="2025-07-30T10:30:41.901" v="5" actId="47"/>
        <pc:sldMkLst>
          <pc:docMk/>
          <pc:sldMk cId="845243776" sldId="2155"/>
        </pc:sldMkLst>
      </pc:sldChg>
      <pc:sldChg chg="del">
        <pc:chgData name="Renuga Jayakumar" userId="1646daa7-fe1a-42b7-b8a5-8b35b8f148e5" providerId="ADAL" clId="{18663893-E3DD-4E11-A2A3-CDB31E36428D}" dt="2025-07-30T10:30:41.901" v="5" actId="47"/>
        <pc:sldMkLst>
          <pc:docMk/>
          <pc:sldMk cId="4123426136" sldId="2157"/>
        </pc:sldMkLst>
      </pc:sldChg>
      <pc:sldChg chg="del">
        <pc:chgData name="Renuga Jayakumar" userId="1646daa7-fe1a-42b7-b8a5-8b35b8f148e5" providerId="ADAL" clId="{18663893-E3DD-4E11-A2A3-CDB31E36428D}" dt="2025-07-30T10:30:41.901" v="5" actId="47"/>
        <pc:sldMkLst>
          <pc:docMk/>
          <pc:sldMk cId="1650481588" sldId="2158"/>
        </pc:sldMkLst>
      </pc:sldChg>
      <pc:sldChg chg="del">
        <pc:chgData name="Renuga Jayakumar" userId="1646daa7-fe1a-42b7-b8a5-8b35b8f148e5" providerId="ADAL" clId="{18663893-E3DD-4E11-A2A3-CDB31E36428D}" dt="2025-07-30T10:30:41.901" v="5" actId="47"/>
        <pc:sldMkLst>
          <pc:docMk/>
          <pc:sldMk cId="1612483953" sldId="2159"/>
        </pc:sldMkLst>
      </pc:sldChg>
      <pc:sldChg chg="add del">
        <pc:chgData name="Renuga Jayakumar" userId="1646daa7-fe1a-42b7-b8a5-8b35b8f148e5" providerId="ADAL" clId="{18663893-E3DD-4E11-A2A3-CDB31E36428D}" dt="2025-07-30T10:29:07.903" v="3"/>
        <pc:sldMkLst>
          <pc:docMk/>
          <pc:sldMk cId="972949331" sldId="2162"/>
        </pc:sldMkLst>
      </pc:sldChg>
      <pc:sldChg chg="del">
        <pc:chgData name="Renuga Jayakumar" userId="1646daa7-fe1a-42b7-b8a5-8b35b8f148e5" providerId="ADAL" clId="{18663893-E3DD-4E11-A2A3-CDB31E36428D}" dt="2025-07-30T10:31:03.269" v="6" actId="2696"/>
        <pc:sldMkLst>
          <pc:docMk/>
          <pc:sldMk cId="3512187126" sldId="2163"/>
        </pc:sldMkLst>
      </pc:sldChg>
      <pc:sldChg chg="del">
        <pc:chgData name="Renuga Jayakumar" userId="1646daa7-fe1a-42b7-b8a5-8b35b8f148e5" providerId="ADAL" clId="{18663893-E3DD-4E11-A2A3-CDB31E36428D}" dt="2025-07-30T10:31:03.269" v="6" actId="2696"/>
        <pc:sldMkLst>
          <pc:docMk/>
          <pc:sldMk cId="3784173043" sldId="2165"/>
        </pc:sldMkLst>
      </pc:sldChg>
      <pc:sldChg chg="del">
        <pc:chgData name="Renuga Jayakumar" userId="1646daa7-fe1a-42b7-b8a5-8b35b8f148e5" providerId="ADAL" clId="{18663893-E3DD-4E11-A2A3-CDB31E36428D}" dt="2025-07-30T10:31:03.269" v="6" actId="2696"/>
        <pc:sldMkLst>
          <pc:docMk/>
          <pc:sldMk cId="3745518018" sldId="2166"/>
        </pc:sldMkLst>
      </pc:sldChg>
      <pc:sldChg chg="del">
        <pc:chgData name="Renuga Jayakumar" userId="1646daa7-fe1a-42b7-b8a5-8b35b8f148e5" providerId="ADAL" clId="{18663893-E3DD-4E11-A2A3-CDB31E36428D}" dt="2025-07-30T10:31:03.269" v="6" actId="2696"/>
        <pc:sldMkLst>
          <pc:docMk/>
          <pc:sldMk cId="976415881" sldId="2167"/>
        </pc:sldMkLst>
      </pc:sldChg>
      <pc:sldChg chg="del">
        <pc:chgData name="Renuga Jayakumar" userId="1646daa7-fe1a-42b7-b8a5-8b35b8f148e5" providerId="ADAL" clId="{18663893-E3DD-4E11-A2A3-CDB31E36428D}" dt="2025-07-30T10:31:03.269" v="6" actId="2696"/>
        <pc:sldMkLst>
          <pc:docMk/>
          <pc:sldMk cId="640211947" sldId="2168"/>
        </pc:sldMkLst>
      </pc:sldChg>
      <pc:sldChg chg="del">
        <pc:chgData name="Renuga Jayakumar" userId="1646daa7-fe1a-42b7-b8a5-8b35b8f148e5" providerId="ADAL" clId="{18663893-E3DD-4E11-A2A3-CDB31E36428D}" dt="2025-07-30T10:31:03.269" v="6" actId="2696"/>
        <pc:sldMkLst>
          <pc:docMk/>
          <pc:sldMk cId="59262282" sldId="2169"/>
        </pc:sldMkLst>
      </pc:sldChg>
      <pc:sldChg chg="del">
        <pc:chgData name="Renuga Jayakumar" userId="1646daa7-fe1a-42b7-b8a5-8b35b8f148e5" providerId="ADAL" clId="{18663893-E3DD-4E11-A2A3-CDB31E36428D}" dt="2025-07-30T10:31:03.269" v="6" actId="2696"/>
        <pc:sldMkLst>
          <pc:docMk/>
          <pc:sldMk cId="3252716159" sldId="2170"/>
        </pc:sldMkLst>
      </pc:sldChg>
      <pc:sldChg chg="del">
        <pc:chgData name="Renuga Jayakumar" userId="1646daa7-fe1a-42b7-b8a5-8b35b8f148e5" providerId="ADAL" clId="{18663893-E3DD-4E11-A2A3-CDB31E36428D}" dt="2025-07-30T10:31:03.269" v="6" actId="2696"/>
        <pc:sldMkLst>
          <pc:docMk/>
          <pc:sldMk cId="3962764948" sldId="2171"/>
        </pc:sldMkLst>
      </pc:sldChg>
      <pc:sldChg chg="del">
        <pc:chgData name="Renuga Jayakumar" userId="1646daa7-fe1a-42b7-b8a5-8b35b8f148e5" providerId="ADAL" clId="{18663893-E3DD-4E11-A2A3-CDB31E36428D}" dt="2025-07-30T10:31:03.269" v="6" actId="2696"/>
        <pc:sldMkLst>
          <pc:docMk/>
          <pc:sldMk cId="2047624642" sldId="2172"/>
        </pc:sldMkLst>
      </pc:sldChg>
      <pc:sldChg chg="del">
        <pc:chgData name="Renuga Jayakumar" userId="1646daa7-fe1a-42b7-b8a5-8b35b8f148e5" providerId="ADAL" clId="{18663893-E3DD-4E11-A2A3-CDB31E36428D}" dt="2025-07-30T10:31:03.269" v="6" actId="2696"/>
        <pc:sldMkLst>
          <pc:docMk/>
          <pc:sldMk cId="3338055101" sldId="2173"/>
        </pc:sldMkLst>
      </pc:sldChg>
      <pc:sldChg chg="del">
        <pc:chgData name="Renuga Jayakumar" userId="1646daa7-fe1a-42b7-b8a5-8b35b8f148e5" providerId="ADAL" clId="{18663893-E3DD-4E11-A2A3-CDB31E36428D}" dt="2025-07-30T10:31:03.269" v="6" actId="2696"/>
        <pc:sldMkLst>
          <pc:docMk/>
          <pc:sldMk cId="1381691878" sldId="2174"/>
        </pc:sldMkLst>
      </pc:sldChg>
      <pc:sldChg chg="del">
        <pc:chgData name="Renuga Jayakumar" userId="1646daa7-fe1a-42b7-b8a5-8b35b8f148e5" providerId="ADAL" clId="{18663893-E3DD-4E11-A2A3-CDB31E36428D}" dt="2025-07-30T10:31:03.269" v="6" actId="2696"/>
        <pc:sldMkLst>
          <pc:docMk/>
          <pc:sldMk cId="586672396" sldId="2175"/>
        </pc:sldMkLst>
      </pc:sldChg>
      <pc:sldChg chg="del">
        <pc:chgData name="Renuga Jayakumar" userId="1646daa7-fe1a-42b7-b8a5-8b35b8f148e5" providerId="ADAL" clId="{18663893-E3DD-4E11-A2A3-CDB31E36428D}" dt="2025-07-30T10:31:03.269" v="6" actId="2696"/>
        <pc:sldMkLst>
          <pc:docMk/>
          <pc:sldMk cId="1733848551" sldId="2176"/>
        </pc:sldMkLst>
      </pc:sldChg>
      <pc:sldChg chg="del">
        <pc:chgData name="Renuga Jayakumar" userId="1646daa7-fe1a-42b7-b8a5-8b35b8f148e5" providerId="ADAL" clId="{18663893-E3DD-4E11-A2A3-CDB31E36428D}" dt="2025-07-30T10:31:03.269" v="6" actId="2696"/>
        <pc:sldMkLst>
          <pc:docMk/>
          <pc:sldMk cId="1098068392" sldId="2177"/>
        </pc:sldMkLst>
      </pc:sldChg>
      <pc:sldChg chg="del">
        <pc:chgData name="Renuga Jayakumar" userId="1646daa7-fe1a-42b7-b8a5-8b35b8f148e5" providerId="ADAL" clId="{18663893-E3DD-4E11-A2A3-CDB31E36428D}" dt="2025-07-30T10:31:03.269" v="6" actId="2696"/>
        <pc:sldMkLst>
          <pc:docMk/>
          <pc:sldMk cId="3557809424" sldId="2178"/>
        </pc:sldMkLst>
      </pc:sldChg>
      <pc:sldChg chg="del">
        <pc:chgData name="Renuga Jayakumar" userId="1646daa7-fe1a-42b7-b8a5-8b35b8f148e5" providerId="ADAL" clId="{18663893-E3DD-4E11-A2A3-CDB31E36428D}" dt="2025-07-30T10:31:03.269" v="6" actId="2696"/>
        <pc:sldMkLst>
          <pc:docMk/>
          <pc:sldMk cId="928488458" sldId="2179"/>
        </pc:sldMkLst>
      </pc:sldChg>
      <pc:sldChg chg="del">
        <pc:chgData name="Renuga Jayakumar" userId="1646daa7-fe1a-42b7-b8a5-8b35b8f148e5" providerId="ADAL" clId="{18663893-E3DD-4E11-A2A3-CDB31E36428D}" dt="2025-07-30T10:31:03.269" v="6" actId="2696"/>
        <pc:sldMkLst>
          <pc:docMk/>
          <pc:sldMk cId="1204418599" sldId="2181"/>
        </pc:sldMkLst>
      </pc:sldChg>
      <pc:sldChg chg="del">
        <pc:chgData name="Renuga Jayakumar" userId="1646daa7-fe1a-42b7-b8a5-8b35b8f148e5" providerId="ADAL" clId="{18663893-E3DD-4E11-A2A3-CDB31E36428D}" dt="2025-07-30T10:31:03.269" v="6" actId="2696"/>
        <pc:sldMkLst>
          <pc:docMk/>
          <pc:sldMk cId="1987730244" sldId="2183"/>
        </pc:sldMkLst>
      </pc:sldChg>
      <pc:sldChg chg="del">
        <pc:chgData name="Renuga Jayakumar" userId="1646daa7-fe1a-42b7-b8a5-8b35b8f148e5" providerId="ADAL" clId="{18663893-E3DD-4E11-A2A3-CDB31E36428D}" dt="2025-07-30T10:31:03.269" v="6" actId="2696"/>
        <pc:sldMkLst>
          <pc:docMk/>
          <pc:sldMk cId="3882576235" sldId="2184"/>
        </pc:sldMkLst>
      </pc:sldChg>
      <pc:sldChg chg="del">
        <pc:chgData name="Renuga Jayakumar" userId="1646daa7-fe1a-42b7-b8a5-8b35b8f148e5" providerId="ADAL" clId="{18663893-E3DD-4E11-A2A3-CDB31E36428D}" dt="2025-07-30T10:31:03.269" v="6" actId="2696"/>
        <pc:sldMkLst>
          <pc:docMk/>
          <pc:sldMk cId="634237492" sldId="2185"/>
        </pc:sldMkLst>
      </pc:sldChg>
      <pc:sldChg chg="del">
        <pc:chgData name="Renuga Jayakumar" userId="1646daa7-fe1a-42b7-b8a5-8b35b8f148e5" providerId="ADAL" clId="{18663893-E3DD-4E11-A2A3-CDB31E36428D}" dt="2025-07-30T10:31:03.269" v="6" actId="2696"/>
        <pc:sldMkLst>
          <pc:docMk/>
          <pc:sldMk cId="1500845953" sldId="2186"/>
        </pc:sldMkLst>
      </pc:sldChg>
      <pc:sldChg chg="del">
        <pc:chgData name="Renuga Jayakumar" userId="1646daa7-fe1a-42b7-b8a5-8b35b8f148e5" providerId="ADAL" clId="{18663893-E3DD-4E11-A2A3-CDB31E36428D}" dt="2025-07-30T10:31:03.269" v="6" actId="2696"/>
        <pc:sldMkLst>
          <pc:docMk/>
          <pc:sldMk cId="53296480" sldId="2187"/>
        </pc:sldMkLst>
      </pc:sldChg>
      <pc:sldChg chg="del">
        <pc:chgData name="Renuga Jayakumar" userId="1646daa7-fe1a-42b7-b8a5-8b35b8f148e5" providerId="ADAL" clId="{18663893-E3DD-4E11-A2A3-CDB31E36428D}" dt="2025-07-30T10:31:09.936" v="7" actId="2696"/>
        <pc:sldMkLst>
          <pc:docMk/>
          <pc:sldMk cId="2870846673" sldId="2188"/>
        </pc:sldMkLst>
      </pc:sldChg>
      <pc:sldChg chg="del">
        <pc:chgData name="Renuga Jayakumar" userId="1646daa7-fe1a-42b7-b8a5-8b35b8f148e5" providerId="ADAL" clId="{18663893-E3DD-4E11-A2A3-CDB31E36428D}" dt="2025-07-30T10:31:09.936" v="7" actId="2696"/>
        <pc:sldMkLst>
          <pc:docMk/>
          <pc:sldMk cId="1155337594" sldId="2189"/>
        </pc:sldMkLst>
      </pc:sldChg>
      <pc:sldChg chg="del">
        <pc:chgData name="Renuga Jayakumar" userId="1646daa7-fe1a-42b7-b8a5-8b35b8f148e5" providerId="ADAL" clId="{18663893-E3DD-4E11-A2A3-CDB31E36428D}" dt="2025-07-30T10:31:09.936" v="7" actId="2696"/>
        <pc:sldMkLst>
          <pc:docMk/>
          <pc:sldMk cId="4047023195" sldId="2190"/>
        </pc:sldMkLst>
      </pc:sldChg>
      <pc:sldChg chg="del">
        <pc:chgData name="Renuga Jayakumar" userId="1646daa7-fe1a-42b7-b8a5-8b35b8f148e5" providerId="ADAL" clId="{18663893-E3DD-4E11-A2A3-CDB31E36428D}" dt="2025-07-30T10:31:09.936" v="7" actId="2696"/>
        <pc:sldMkLst>
          <pc:docMk/>
          <pc:sldMk cId="3230518135" sldId="2191"/>
        </pc:sldMkLst>
      </pc:sldChg>
      <pc:sldChg chg="del">
        <pc:chgData name="Renuga Jayakumar" userId="1646daa7-fe1a-42b7-b8a5-8b35b8f148e5" providerId="ADAL" clId="{18663893-E3DD-4E11-A2A3-CDB31E36428D}" dt="2025-07-30T10:31:09.936" v="7" actId="2696"/>
        <pc:sldMkLst>
          <pc:docMk/>
          <pc:sldMk cId="1818512785" sldId="2192"/>
        </pc:sldMkLst>
      </pc:sldChg>
      <pc:sldChg chg="del">
        <pc:chgData name="Renuga Jayakumar" userId="1646daa7-fe1a-42b7-b8a5-8b35b8f148e5" providerId="ADAL" clId="{18663893-E3DD-4E11-A2A3-CDB31E36428D}" dt="2025-07-30T10:31:09.936" v="7" actId="2696"/>
        <pc:sldMkLst>
          <pc:docMk/>
          <pc:sldMk cId="2330183826" sldId="2193"/>
        </pc:sldMkLst>
      </pc:sldChg>
      <pc:sldChg chg="del">
        <pc:chgData name="Renuga Jayakumar" userId="1646daa7-fe1a-42b7-b8a5-8b35b8f148e5" providerId="ADAL" clId="{18663893-E3DD-4E11-A2A3-CDB31E36428D}" dt="2025-07-30T10:31:09.936" v="7" actId="2696"/>
        <pc:sldMkLst>
          <pc:docMk/>
          <pc:sldMk cId="3325925931" sldId="2194"/>
        </pc:sldMkLst>
      </pc:sldChg>
      <pc:sldChg chg="del">
        <pc:chgData name="Renuga Jayakumar" userId="1646daa7-fe1a-42b7-b8a5-8b35b8f148e5" providerId="ADAL" clId="{18663893-E3DD-4E11-A2A3-CDB31E36428D}" dt="2025-07-30T10:31:09.936" v="7" actId="2696"/>
        <pc:sldMkLst>
          <pc:docMk/>
          <pc:sldMk cId="2927168495" sldId="2195"/>
        </pc:sldMkLst>
      </pc:sldChg>
      <pc:sldChg chg="del">
        <pc:chgData name="Renuga Jayakumar" userId="1646daa7-fe1a-42b7-b8a5-8b35b8f148e5" providerId="ADAL" clId="{18663893-E3DD-4E11-A2A3-CDB31E36428D}" dt="2025-07-30T10:31:09.936" v="7" actId="2696"/>
        <pc:sldMkLst>
          <pc:docMk/>
          <pc:sldMk cId="817973795" sldId="2196"/>
        </pc:sldMkLst>
      </pc:sldChg>
      <pc:sldChg chg="del">
        <pc:chgData name="Renuga Jayakumar" userId="1646daa7-fe1a-42b7-b8a5-8b35b8f148e5" providerId="ADAL" clId="{18663893-E3DD-4E11-A2A3-CDB31E36428D}" dt="2025-07-30T10:31:09.936" v="7" actId="2696"/>
        <pc:sldMkLst>
          <pc:docMk/>
          <pc:sldMk cId="3963784344" sldId="2197"/>
        </pc:sldMkLst>
      </pc:sldChg>
      <pc:sldChg chg="del">
        <pc:chgData name="Renuga Jayakumar" userId="1646daa7-fe1a-42b7-b8a5-8b35b8f148e5" providerId="ADAL" clId="{18663893-E3DD-4E11-A2A3-CDB31E36428D}" dt="2025-07-30T10:31:09.936" v="7" actId="2696"/>
        <pc:sldMkLst>
          <pc:docMk/>
          <pc:sldMk cId="3705556741" sldId="2198"/>
        </pc:sldMkLst>
      </pc:sldChg>
      <pc:sldChg chg="del">
        <pc:chgData name="Renuga Jayakumar" userId="1646daa7-fe1a-42b7-b8a5-8b35b8f148e5" providerId="ADAL" clId="{18663893-E3DD-4E11-A2A3-CDB31E36428D}" dt="2025-07-30T10:31:09.936" v="7" actId="2696"/>
        <pc:sldMkLst>
          <pc:docMk/>
          <pc:sldMk cId="2045885145" sldId="2199"/>
        </pc:sldMkLst>
      </pc:sldChg>
      <pc:sldChg chg="add del">
        <pc:chgData name="Renuga Jayakumar" userId="1646daa7-fe1a-42b7-b8a5-8b35b8f148e5" providerId="ADAL" clId="{18663893-E3DD-4E11-A2A3-CDB31E36428D}" dt="2025-07-30T10:30:29.853" v="4"/>
        <pc:sldMkLst>
          <pc:docMk/>
          <pc:sldMk cId="2985109931" sldId="2201"/>
        </pc:sldMkLst>
      </pc:sldChg>
      <pc:sldChg chg="add del">
        <pc:chgData name="Renuga Jayakumar" userId="1646daa7-fe1a-42b7-b8a5-8b35b8f148e5" providerId="ADAL" clId="{18663893-E3DD-4E11-A2A3-CDB31E36428D}" dt="2025-07-30T10:30:29.853" v="4"/>
        <pc:sldMkLst>
          <pc:docMk/>
          <pc:sldMk cId="2189543628" sldId="2203"/>
        </pc:sldMkLst>
      </pc:sldChg>
      <pc:sldChg chg="add del">
        <pc:chgData name="Renuga Jayakumar" userId="1646daa7-fe1a-42b7-b8a5-8b35b8f148e5" providerId="ADAL" clId="{18663893-E3DD-4E11-A2A3-CDB31E36428D}" dt="2025-07-30T10:30:29.853" v="4"/>
        <pc:sldMkLst>
          <pc:docMk/>
          <pc:sldMk cId="3383925904" sldId="2205"/>
        </pc:sldMkLst>
      </pc:sldChg>
      <pc:sldChg chg="add del">
        <pc:chgData name="Renuga Jayakumar" userId="1646daa7-fe1a-42b7-b8a5-8b35b8f148e5" providerId="ADAL" clId="{18663893-E3DD-4E11-A2A3-CDB31E36428D}" dt="2025-07-30T10:30:29.853" v="4"/>
        <pc:sldMkLst>
          <pc:docMk/>
          <pc:sldMk cId="2140660341" sldId="2206"/>
        </pc:sldMkLst>
      </pc:sldChg>
      <pc:sldChg chg="add del">
        <pc:chgData name="Renuga Jayakumar" userId="1646daa7-fe1a-42b7-b8a5-8b35b8f148e5" providerId="ADAL" clId="{18663893-E3DD-4E11-A2A3-CDB31E36428D}" dt="2025-07-30T10:30:29.853" v="4"/>
        <pc:sldMkLst>
          <pc:docMk/>
          <pc:sldMk cId="825274534" sldId="2207"/>
        </pc:sldMkLst>
      </pc:sldChg>
      <pc:sldChg chg="add del">
        <pc:chgData name="Renuga Jayakumar" userId="1646daa7-fe1a-42b7-b8a5-8b35b8f148e5" providerId="ADAL" clId="{18663893-E3DD-4E11-A2A3-CDB31E36428D}" dt="2025-07-30T10:30:29.853" v="4"/>
        <pc:sldMkLst>
          <pc:docMk/>
          <pc:sldMk cId="2314471170" sldId="2208"/>
        </pc:sldMkLst>
      </pc:sldChg>
      <pc:sldChg chg="add del">
        <pc:chgData name="Renuga Jayakumar" userId="1646daa7-fe1a-42b7-b8a5-8b35b8f148e5" providerId="ADAL" clId="{18663893-E3DD-4E11-A2A3-CDB31E36428D}" dt="2025-07-30T10:30:29.853" v="4"/>
        <pc:sldMkLst>
          <pc:docMk/>
          <pc:sldMk cId="1660361425" sldId="2209"/>
        </pc:sldMkLst>
      </pc:sldChg>
      <pc:sldChg chg="add del">
        <pc:chgData name="Renuga Jayakumar" userId="1646daa7-fe1a-42b7-b8a5-8b35b8f148e5" providerId="ADAL" clId="{18663893-E3DD-4E11-A2A3-CDB31E36428D}" dt="2025-07-30T10:30:29.853" v="4"/>
        <pc:sldMkLst>
          <pc:docMk/>
          <pc:sldMk cId="3881645561" sldId="2210"/>
        </pc:sldMkLst>
      </pc:sldChg>
      <pc:sldChg chg="modSp add del mod">
        <pc:chgData name="Renuga Jayakumar" userId="1646daa7-fe1a-42b7-b8a5-8b35b8f148e5" providerId="ADAL" clId="{18663893-E3DD-4E11-A2A3-CDB31E36428D}" dt="2025-07-30T10:51:37.954" v="75" actId="20577"/>
        <pc:sldMkLst>
          <pc:docMk/>
          <pc:sldMk cId="2091872580" sldId="2211"/>
        </pc:sldMkLst>
        <pc:spChg chg="mod">
          <ac:chgData name="Renuga Jayakumar" userId="1646daa7-fe1a-42b7-b8a5-8b35b8f148e5" providerId="ADAL" clId="{18663893-E3DD-4E11-A2A3-CDB31E36428D}" dt="2025-07-30T10:51:37.954" v="75" actId="20577"/>
          <ac:spMkLst>
            <pc:docMk/>
            <pc:sldMk cId="2091872580" sldId="2211"/>
            <ac:spMk id="3" creationId="{A39383E7-4FB6-0214-198B-F38010FD508B}"/>
          </ac:spMkLst>
        </pc:spChg>
      </pc:sldChg>
      <pc:sldChg chg="add del">
        <pc:chgData name="Renuga Jayakumar" userId="1646daa7-fe1a-42b7-b8a5-8b35b8f148e5" providerId="ADAL" clId="{18663893-E3DD-4E11-A2A3-CDB31E36428D}" dt="2025-07-30T10:30:29.853" v="4"/>
        <pc:sldMkLst>
          <pc:docMk/>
          <pc:sldMk cId="4202451232" sldId="2214"/>
        </pc:sldMkLst>
      </pc:sldChg>
      <pc:sldChg chg="add del">
        <pc:chgData name="Renuga Jayakumar" userId="1646daa7-fe1a-42b7-b8a5-8b35b8f148e5" providerId="ADAL" clId="{18663893-E3DD-4E11-A2A3-CDB31E36428D}" dt="2025-07-30T10:30:29.853" v="4"/>
        <pc:sldMkLst>
          <pc:docMk/>
          <pc:sldMk cId="3889358676" sldId="2215"/>
        </pc:sldMkLst>
      </pc:sldChg>
      <pc:sldChg chg="add del">
        <pc:chgData name="Renuga Jayakumar" userId="1646daa7-fe1a-42b7-b8a5-8b35b8f148e5" providerId="ADAL" clId="{18663893-E3DD-4E11-A2A3-CDB31E36428D}" dt="2025-07-30T10:30:29.853" v="4"/>
        <pc:sldMkLst>
          <pc:docMk/>
          <pc:sldMk cId="937928383" sldId="2216"/>
        </pc:sldMkLst>
      </pc:sldChg>
      <pc:sldChg chg="add del">
        <pc:chgData name="Renuga Jayakumar" userId="1646daa7-fe1a-42b7-b8a5-8b35b8f148e5" providerId="ADAL" clId="{18663893-E3DD-4E11-A2A3-CDB31E36428D}" dt="2025-07-30T10:30:29.853" v="4"/>
        <pc:sldMkLst>
          <pc:docMk/>
          <pc:sldMk cId="1119867312" sldId="2219"/>
        </pc:sldMkLst>
      </pc:sldChg>
      <pc:sldChg chg="add del">
        <pc:chgData name="Renuga Jayakumar" userId="1646daa7-fe1a-42b7-b8a5-8b35b8f148e5" providerId="ADAL" clId="{18663893-E3DD-4E11-A2A3-CDB31E36428D}" dt="2025-07-30T10:30:29.853" v="4"/>
        <pc:sldMkLst>
          <pc:docMk/>
          <pc:sldMk cId="399636583" sldId="2220"/>
        </pc:sldMkLst>
      </pc:sldChg>
      <pc:sldChg chg="add del">
        <pc:chgData name="Renuga Jayakumar" userId="1646daa7-fe1a-42b7-b8a5-8b35b8f148e5" providerId="ADAL" clId="{18663893-E3DD-4E11-A2A3-CDB31E36428D}" dt="2025-07-30T10:57:12.602" v="77" actId="47"/>
        <pc:sldMkLst>
          <pc:docMk/>
          <pc:sldMk cId="4009925706" sldId="2221"/>
        </pc:sldMkLst>
      </pc:sldChg>
      <pc:sldChg chg="add del">
        <pc:chgData name="Renuga Jayakumar" userId="1646daa7-fe1a-42b7-b8a5-8b35b8f148e5" providerId="ADAL" clId="{18663893-E3DD-4E11-A2A3-CDB31E36428D}" dt="2025-07-30T10:30:29.853" v="4"/>
        <pc:sldMkLst>
          <pc:docMk/>
          <pc:sldMk cId="526942214" sldId="2222"/>
        </pc:sldMkLst>
      </pc:sldChg>
      <pc:sldChg chg="add del">
        <pc:chgData name="Renuga Jayakumar" userId="1646daa7-fe1a-42b7-b8a5-8b35b8f148e5" providerId="ADAL" clId="{18663893-E3DD-4E11-A2A3-CDB31E36428D}" dt="2025-07-30T10:30:29.853" v="4"/>
        <pc:sldMkLst>
          <pc:docMk/>
          <pc:sldMk cId="2205316876" sldId="2223"/>
        </pc:sldMkLst>
      </pc:sldChg>
      <pc:sldChg chg="add del">
        <pc:chgData name="Renuga Jayakumar" userId="1646daa7-fe1a-42b7-b8a5-8b35b8f148e5" providerId="ADAL" clId="{18663893-E3DD-4E11-A2A3-CDB31E36428D}" dt="2025-07-30T10:30:29.853" v="4"/>
        <pc:sldMkLst>
          <pc:docMk/>
          <pc:sldMk cId="1995797242" sldId="2224"/>
        </pc:sldMkLst>
      </pc:sldChg>
      <pc:sldChg chg="add del">
        <pc:chgData name="Renuga Jayakumar" userId="1646daa7-fe1a-42b7-b8a5-8b35b8f148e5" providerId="ADAL" clId="{18663893-E3DD-4E11-A2A3-CDB31E36428D}" dt="2025-07-30T10:30:29.853" v="4"/>
        <pc:sldMkLst>
          <pc:docMk/>
          <pc:sldMk cId="1076594962" sldId="2225"/>
        </pc:sldMkLst>
      </pc:sldChg>
      <pc:sldChg chg="add del">
        <pc:chgData name="Renuga Jayakumar" userId="1646daa7-fe1a-42b7-b8a5-8b35b8f148e5" providerId="ADAL" clId="{18663893-E3DD-4E11-A2A3-CDB31E36428D}" dt="2025-07-30T10:30:29.853" v="4"/>
        <pc:sldMkLst>
          <pc:docMk/>
          <pc:sldMk cId="3399221161" sldId="2226"/>
        </pc:sldMkLst>
      </pc:sldChg>
      <pc:sldChg chg="add del">
        <pc:chgData name="Renuga Jayakumar" userId="1646daa7-fe1a-42b7-b8a5-8b35b8f148e5" providerId="ADAL" clId="{18663893-E3DD-4E11-A2A3-CDB31E36428D}" dt="2025-07-30T10:30:29.853" v="4"/>
        <pc:sldMkLst>
          <pc:docMk/>
          <pc:sldMk cId="3083668630" sldId="2227"/>
        </pc:sldMkLst>
      </pc:sldChg>
      <pc:sldChg chg="add del">
        <pc:chgData name="Renuga Jayakumar" userId="1646daa7-fe1a-42b7-b8a5-8b35b8f148e5" providerId="ADAL" clId="{18663893-E3DD-4E11-A2A3-CDB31E36428D}" dt="2025-07-30T10:30:29.853" v="4"/>
        <pc:sldMkLst>
          <pc:docMk/>
          <pc:sldMk cId="3155488799" sldId="2228"/>
        </pc:sldMkLst>
      </pc:sldChg>
      <pc:sldChg chg="add del">
        <pc:chgData name="Renuga Jayakumar" userId="1646daa7-fe1a-42b7-b8a5-8b35b8f148e5" providerId="ADAL" clId="{18663893-E3DD-4E11-A2A3-CDB31E36428D}" dt="2025-07-30T10:30:29.853" v="4"/>
        <pc:sldMkLst>
          <pc:docMk/>
          <pc:sldMk cId="2513942741" sldId="2229"/>
        </pc:sldMkLst>
      </pc:sldChg>
      <pc:sldChg chg="add del">
        <pc:chgData name="Renuga Jayakumar" userId="1646daa7-fe1a-42b7-b8a5-8b35b8f148e5" providerId="ADAL" clId="{18663893-E3DD-4E11-A2A3-CDB31E36428D}" dt="2025-07-30T10:30:29.853" v="4"/>
        <pc:sldMkLst>
          <pc:docMk/>
          <pc:sldMk cId="3925512118" sldId="2230"/>
        </pc:sldMkLst>
      </pc:sldChg>
      <pc:sldChg chg="add del">
        <pc:chgData name="Renuga Jayakumar" userId="1646daa7-fe1a-42b7-b8a5-8b35b8f148e5" providerId="ADAL" clId="{18663893-E3DD-4E11-A2A3-CDB31E36428D}" dt="2025-07-30T10:30:29.853" v="4"/>
        <pc:sldMkLst>
          <pc:docMk/>
          <pc:sldMk cId="981262802" sldId="2231"/>
        </pc:sldMkLst>
      </pc:sldChg>
      <pc:sldChg chg="add del">
        <pc:chgData name="Renuga Jayakumar" userId="1646daa7-fe1a-42b7-b8a5-8b35b8f148e5" providerId="ADAL" clId="{18663893-E3DD-4E11-A2A3-CDB31E36428D}" dt="2025-07-30T10:30:29.853" v="4"/>
        <pc:sldMkLst>
          <pc:docMk/>
          <pc:sldMk cId="3931544347" sldId="2232"/>
        </pc:sldMkLst>
      </pc:sldChg>
      <pc:sldChg chg="add del">
        <pc:chgData name="Renuga Jayakumar" userId="1646daa7-fe1a-42b7-b8a5-8b35b8f148e5" providerId="ADAL" clId="{18663893-E3DD-4E11-A2A3-CDB31E36428D}" dt="2025-07-30T10:30:29.853" v="4"/>
        <pc:sldMkLst>
          <pc:docMk/>
          <pc:sldMk cId="2854717784" sldId="2233"/>
        </pc:sldMkLst>
      </pc:sldChg>
      <pc:sldChg chg="modSp add del mod">
        <pc:chgData name="Renuga Jayakumar" userId="1646daa7-fe1a-42b7-b8a5-8b35b8f148e5" providerId="ADAL" clId="{18663893-E3DD-4E11-A2A3-CDB31E36428D}" dt="2025-07-30T11:02:22.237" v="81" actId="20577"/>
        <pc:sldMkLst>
          <pc:docMk/>
          <pc:sldMk cId="2477301099" sldId="2234"/>
        </pc:sldMkLst>
        <pc:spChg chg="mod">
          <ac:chgData name="Renuga Jayakumar" userId="1646daa7-fe1a-42b7-b8a5-8b35b8f148e5" providerId="ADAL" clId="{18663893-E3DD-4E11-A2A3-CDB31E36428D}" dt="2025-07-30T11:02:22.237" v="81" actId="20577"/>
          <ac:spMkLst>
            <pc:docMk/>
            <pc:sldMk cId="2477301099" sldId="2234"/>
            <ac:spMk id="9" creationId="{3DFB6B72-160D-265F-F869-03BFF35B1AC7}"/>
          </ac:spMkLst>
        </pc:spChg>
      </pc:sldChg>
      <pc:sldChg chg="add del">
        <pc:chgData name="Renuga Jayakumar" userId="1646daa7-fe1a-42b7-b8a5-8b35b8f148e5" providerId="ADAL" clId="{18663893-E3DD-4E11-A2A3-CDB31E36428D}" dt="2025-07-30T10:30:29.853" v="4"/>
        <pc:sldMkLst>
          <pc:docMk/>
          <pc:sldMk cId="3270079932" sldId="2235"/>
        </pc:sldMkLst>
      </pc:sldChg>
      <pc:sldChg chg="add del">
        <pc:chgData name="Renuga Jayakumar" userId="1646daa7-fe1a-42b7-b8a5-8b35b8f148e5" providerId="ADAL" clId="{18663893-E3DD-4E11-A2A3-CDB31E36428D}" dt="2025-07-30T10:30:29.853" v="4"/>
        <pc:sldMkLst>
          <pc:docMk/>
          <pc:sldMk cId="561947351" sldId="2236"/>
        </pc:sldMkLst>
      </pc:sldChg>
      <pc:sldChg chg="add del">
        <pc:chgData name="Renuga Jayakumar" userId="1646daa7-fe1a-42b7-b8a5-8b35b8f148e5" providerId="ADAL" clId="{18663893-E3DD-4E11-A2A3-CDB31E36428D}" dt="2025-07-30T10:30:29.853" v="4"/>
        <pc:sldMkLst>
          <pc:docMk/>
          <pc:sldMk cId="2759001743" sldId="2237"/>
        </pc:sldMkLst>
      </pc:sldChg>
      <pc:sldChg chg="add del">
        <pc:chgData name="Renuga Jayakumar" userId="1646daa7-fe1a-42b7-b8a5-8b35b8f148e5" providerId="ADAL" clId="{18663893-E3DD-4E11-A2A3-CDB31E36428D}" dt="2025-07-30T10:30:29.853" v="4"/>
        <pc:sldMkLst>
          <pc:docMk/>
          <pc:sldMk cId="1633021452" sldId="2239"/>
        </pc:sldMkLst>
      </pc:sldChg>
      <pc:sldChg chg="add del">
        <pc:chgData name="Renuga Jayakumar" userId="1646daa7-fe1a-42b7-b8a5-8b35b8f148e5" providerId="ADAL" clId="{18663893-E3DD-4E11-A2A3-CDB31E36428D}" dt="2025-07-30T10:30:29.853" v="4"/>
        <pc:sldMkLst>
          <pc:docMk/>
          <pc:sldMk cId="196593439" sldId="2240"/>
        </pc:sldMkLst>
      </pc:sldChg>
      <pc:sldChg chg="add del">
        <pc:chgData name="Renuga Jayakumar" userId="1646daa7-fe1a-42b7-b8a5-8b35b8f148e5" providerId="ADAL" clId="{18663893-E3DD-4E11-A2A3-CDB31E36428D}" dt="2025-07-30T10:30:29.853" v="4"/>
        <pc:sldMkLst>
          <pc:docMk/>
          <pc:sldMk cId="574527039" sldId="2241"/>
        </pc:sldMkLst>
      </pc:sldChg>
      <pc:sldChg chg="add del">
        <pc:chgData name="Renuga Jayakumar" userId="1646daa7-fe1a-42b7-b8a5-8b35b8f148e5" providerId="ADAL" clId="{18663893-E3DD-4E11-A2A3-CDB31E36428D}" dt="2025-07-30T10:30:29.853" v="4"/>
        <pc:sldMkLst>
          <pc:docMk/>
          <pc:sldMk cId="2787455534" sldId="2242"/>
        </pc:sldMkLst>
      </pc:sldChg>
      <pc:sldChg chg="add del">
        <pc:chgData name="Renuga Jayakumar" userId="1646daa7-fe1a-42b7-b8a5-8b35b8f148e5" providerId="ADAL" clId="{18663893-E3DD-4E11-A2A3-CDB31E36428D}" dt="2025-07-30T10:30:29.853" v="4"/>
        <pc:sldMkLst>
          <pc:docMk/>
          <pc:sldMk cId="3521303548" sldId="2243"/>
        </pc:sldMkLst>
      </pc:sldChg>
      <pc:sldChg chg="add del">
        <pc:chgData name="Renuga Jayakumar" userId="1646daa7-fe1a-42b7-b8a5-8b35b8f148e5" providerId="ADAL" clId="{18663893-E3DD-4E11-A2A3-CDB31E36428D}" dt="2025-07-30T10:30:29.853" v="4"/>
        <pc:sldMkLst>
          <pc:docMk/>
          <pc:sldMk cId="1996192216" sldId="2244"/>
        </pc:sldMkLst>
      </pc:sldChg>
      <pc:sldChg chg="add del">
        <pc:chgData name="Renuga Jayakumar" userId="1646daa7-fe1a-42b7-b8a5-8b35b8f148e5" providerId="ADAL" clId="{18663893-E3DD-4E11-A2A3-CDB31E36428D}" dt="2025-07-30T10:30:29.853" v="4"/>
        <pc:sldMkLst>
          <pc:docMk/>
          <pc:sldMk cId="1429817739" sldId="2245"/>
        </pc:sldMkLst>
      </pc:sldChg>
      <pc:sldChg chg="add del">
        <pc:chgData name="Renuga Jayakumar" userId="1646daa7-fe1a-42b7-b8a5-8b35b8f148e5" providerId="ADAL" clId="{18663893-E3DD-4E11-A2A3-CDB31E36428D}" dt="2025-07-30T10:30:29.853" v="4"/>
        <pc:sldMkLst>
          <pc:docMk/>
          <pc:sldMk cId="326990632" sldId="2246"/>
        </pc:sldMkLst>
      </pc:sldChg>
      <pc:sldChg chg="add del">
        <pc:chgData name="Renuga Jayakumar" userId="1646daa7-fe1a-42b7-b8a5-8b35b8f148e5" providerId="ADAL" clId="{18663893-E3DD-4E11-A2A3-CDB31E36428D}" dt="2025-07-30T10:30:29.853" v="4"/>
        <pc:sldMkLst>
          <pc:docMk/>
          <pc:sldMk cId="204021401" sldId="2247"/>
        </pc:sldMkLst>
      </pc:sldChg>
      <pc:sldChg chg="add del">
        <pc:chgData name="Renuga Jayakumar" userId="1646daa7-fe1a-42b7-b8a5-8b35b8f148e5" providerId="ADAL" clId="{18663893-E3DD-4E11-A2A3-CDB31E36428D}" dt="2025-07-30T10:30:29.853" v="4"/>
        <pc:sldMkLst>
          <pc:docMk/>
          <pc:sldMk cId="2070554389" sldId="2248"/>
        </pc:sldMkLst>
      </pc:sldChg>
      <pc:sldChg chg="add del">
        <pc:chgData name="Renuga Jayakumar" userId="1646daa7-fe1a-42b7-b8a5-8b35b8f148e5" providerId="ADAL" clId="{18663893-E3DD-4E11-A2A3-CDB31E36428D}" dt="2025-07-30T10:30:29.853" v="4"/>
        <pc:sldMkLst>
          <pc:docMk/>
          <pc:sldMk cId="4102144780" sldId="2249"/>
        </pc:sldMkLst>
      </pc:sldChg>
      <pc:sldChg chg="add del">
        <pc:chgData name="Renuga Jayakumar" userId="1646daa7-fe1a-42b7-b8a5-8b35b8f148e5" providerId="ADAL" clId="{18663893-E3DD-4E11-A2A3-CDB31E36428D}" dt="2025-07-30T10:30:29.853" v="4"/>
        <pc:sldMkLst>
          <pc:docMk/>
          <pc:sldMk cId="1980541556" sldId="2256"/>
        </pc:sldMkLst>
      </pc:sldChg>
      <pc:sldChg chg="add del">
        <pc:chgData name="Renuga Jayakumar" userId="1646daa7-fe1a-42b7-b8a5-8b35b8f148e5" providerId="ADAL" clId="{18663893-E3DD-4E11-A2A3-CDB31E36428D}" dt="2025-07-30T10:30:29.853" v="4"/>
        <pc:sldMkLst>
          <pc:docMk/>
          <pc:sldMk cId="1896007197" sldId="2257"/>
        </pc:sldMkLst>
      </pc:sldChg>
      <pc:sldChg chg="add del">
        <pc:chgData name="Renuga Jayakumar" userId="1646daa7-fe1a-42b7-b8a5-8b35b8f148e5" providerId="ADAL" clId="{18663893-E3DD-4E11-A2A3-CDB31E36428D}" dt="2025-07-30T10:30:29.853" v="4"/>
        <pc:sldMkLst>
          <pc:docMk/>
          <pc:sldMk cId="373829285" sldId="2270"/>
        </pc:sldMkLst>
      </pc:sldChg>
      <pc:sldChg chg="add del">
        <pc:chgData name="Renuga Jayakumar" userId="1646daa7-fe1a-42b7-b8a5-8b35b8f148e5" providerId="ADAL" clId="{18663893-E3DD-4E11-A2A3-CDB31E36428D}" dt="2025-07-30T10:29:07.903" v="3"/>
        <pc:sldMkLst>
          <pc:docMk/>
          <pc:sldMk cId="678386967" sldId="2493"/>
        </pc:sldMkLst>
      </pc:sldChg>
      <pc:sldChg chg="add del">
        <pc:chgData name="Renuga Jayakumar" userId="1646daa7-fe1a-42b7-b8a5-8b35b8f148e5" providerId="ADAL" clId="{18663893-E3DD-4E11-A2A3-CDB31E36428D}" dt="2025-07-30T10:29:07.903" v="3"/>
        <pc:sldMkLst>
          <pc:docMk/>
          <pc:sldMk cId="2969913008" sldId="2494"/>
        </pc:sldMkLst>
      </pc:sldChg>
      <pc:sldChg chg="del">
        <pc:chgData name="Renuga Jayakumar" userId="1646daa7-fe1a-42b7-b8a5-8b35b8f148e5" providerId="ADAL" clId="{18663893-E3DD-4E11-A2A3-CDB31E36428D}" dt="2025-07-30T10:30:41.901" v="5" actId="47"/>
        <pc:sldMkLst>
          <pc:docMk/>
          <pc:sldMk cId="3190718473" sldId="2495"/>
        </pc:sldMkLst>
      </pc:sldChg>
      <pc:sldChg chg="del">
        <pc:chgData name="Renuga Jayakumar" userId="1646daa7-fe1a-42b7-b8a5-8b35b8f148e5" providerId="ADAL" clId="{18663893-E3DD-4E11-A2A3-CDB31E36428D}" dt="2025-07-30T10:30:41.901" v="5" actId="47"/>
        <pc:sldMkLst>
          <pc:docMk/>
          <pc:sldMk cId="1456839092" sldId="2496"/>
        </pc:sldMkLst>
      </pc:sldChg>
      <pc:sldChg chg="add">
        <pc:chgData name="Renuga Jayakumar" userId="1646daa7-fe1a-42b7-b8a5-8b35b8f148e5" providerId="ADAL" clId="{18663893-E3DD-4E11-A2A3-CDB31E36428D}" dt="2025-07-30T10:30:29.853" v="4"/>
        <pc:sldMkLst>
          <pc:docMk/>
          <pc:sldMk cId="1891495927" sldId="2497"/>
        </pc:sldMkLst>
      </pc:sldChg>
      <pc:sldChg chg="add del">
        <pc:chgData name="Renuga Jayakumar" userId="1646daa7-fe1a-42b7-b8a5-8b35b8f148e5" providerId="ADAL" clId="{18663893-E3DD-4E11-A2A3-CDB31E36428D}" dt="2025-07-31T06:23:42.390" v="82" actId="2696"/>
        <pc:sldMkLst>
          <pc:docMk/>
          <pc:sldMk cId="283207973" sldId="2498"/>
        </pc:sldMkLst>
      </pc:sldChg>
      <pc:sldChg chg="del">
        <pc:chgData name="Renuga Jayakumar" userId="1646daa7-fe1a-42b7-b8a5-8b35b8f148e5" providerId="ADAL" clId="{18663893-E3DD-4E11-A2A3-CDB31E36428D}" dt="2025-07-30T10:30:41.901" v="5" actId="47"/>
        <pc:sldMkLst>
          <pc:docMk/>
          <pc:sldMk cId="117273527" sldId="2507"/>
        </pc:sldMkLst>
      </pc:sldChg>
      <pc:sldChg chg="del">
        <pc:chgData name="Renuga Jayakumar" userId="1646daa7-fe1a-42b7-b8a5-8b35b8f148e5" providerId="ADAL" clId="{18663893-E3DD-4E11-A2A3-CDB31E36428D}" dt="2025-07-30T10:30:41.901" v="5" actId="47"/>
        <pc:sldMkLst>
          <pc:docMk/>
          <pc:sldMk cId="1956539542" sldId="2508"/>
        </pc:sldMkLst>
      </pc:sldChg>
      <pc:sldChg chg="add del">
        <pc:chgData name="Renuga Jayakumar" userId="1646daa7-fe1a-42b7-b8a5-8b35b8f148e5" providerId="ADAL" clId="{18663893-E3DD-4E11-A2A3-CDB31E36428D}" dt="2025-07-30T10:30:29.853" v="4"/>
        <pc:sldMkLst>
          <pc:docMk/>
          <pc:sldMk cId="2153865121" sldId="2512"/>
        </pc:sldMkLst>
      </pc:sldChg>
      <pc:sldChg chg="add del">
        <pc:chgData name="Renuga Jayakumar" userId="1646daa7-fe1a-42b7-b8a5-8b35b8f148e5" providerId="ADAL" clId="{18663893-E3DD-4E11-A2A3-CDB31E36428D}" dt="2025-07-30T10:30:29.853" v="4"/>
        <pc:sldMkLst>
          <pc:docMk/>
          <pc:sldMk cId="4162869841" sldId="2515"/>
        </pc:sldMkLst>
      </pc:sldChg>
      <pc:sldChg chg="add del">
        <pc:chgData name="Renuga Jayakumar" userId="1646daa7-fe1a-42b7-b8a5-8b35b8f148e5" providerId="ADAL" clId="{18663893-E3DD-4E11-A2A3-CDB31E36428D}" dt="2025-07-30T10:30:29.853" v="4"/>
        <pc:sldMkLst>
          <pc:docMk/>
          <pc:sldMk cId="2107430933" sldId="2516"/>
        </pc:sldMkLst>
      </pc:sldChg>
      <pc:sldChg chg="add del">
        <pc:chgData name="Renuga Jayakumar" userId="1646daa7-fe1a-42b7-b8a5-8b35b8f148e5" providerId="ADAL" clId="{18663893-E3DD-4E11-A2A3-CDB31E36428D}" dt="2025-07-30T10:30:29.853" v="4"/>
        <pc:sldMkLst>
          <pc:docMk/>
          <pc:sldMk cId="2200656204" sldId="2517"/>
        </pc:sldMkLst>
      </pc:sldChg>
      <pc:sldChg chg="add del">
        <pc:chgData name="Renuga Jayakumar" userId="1646daa7-fe1a-42b7-b8a5-8b35b8f148e5" providerId="ADAL" clId="{18663893-E3DD-4E11-A2A3-CDB31E36428D}" dt="2025-07-30T10:30:29.853" v="4"/>
        <pc:sldMkLst>
          <pc:docMk/>
          <pc:sldMk cId="1376132095" sldId="2518"/>
        </pc:sldMkLst>
      </pc:sldChg>
      <pc:sldChg chg="add del">
        <pc:chgData name="Renuga Jayakumar" userId="1646daa7-fe1a-42b7-b8a5-8b35b8f148e5" providerId="ADAL" clId="{18663893-E3DD-4E11-A2A3-CDB31E36428D}" dt="2025-07-30T10:30:29.853" v="4"/>
        <pc:sldMkLst>
          <pc:docMk/>
          <pc:sldMk cId="3202908230" sldId="2519"/>
        </pc:sldMkLst>
      </pc:sldChg>
      <pc:sldChg chg="add del">
        <pc:chgData name="Renuga Jayakumar" userId="1646daa7-fe1a-42b7-b8a5-8b35b8f148e5" providerId="ADAL" clId="{18663893-E3DD-4E11-A2A3-CDB31E36428D}" dt="2025-07-30T10:30:29.853" v="4"/>
        <pc:sldMkLst>
          <pc:docMk/>
          <pc:sldMk cId="945521564" sldId="2520"/>
        </pc:sldMkLst>
      </pc:sldChg>
      <pc:sldChg chg="add del">
        <pc:chgData name="Renuga Jayakumar" userId="1646daa7-fe1a-42b7-b8a5-8b35b8f148e5" providerId="ADAL" clId="{18663893-E3DD-4E11-A2A3-CDB31E36428D}" dt="2025-07-30T10:30:29.853" v="4"/>
        <pc:sldMkLst>
          <pc:docMk/>
          <pc:sldMk cId="580299421" sldId="2521"/>
        </pc:sldMkLst>
      </pc:sldChg>
      <pc:sldChg chg="add del">
        <pc:chgData name="Renuga Jayakumar" userId="1646daa7-fe1a-42b7-b8a5-8b35b8f148e5" providerId="ADAL" clId="{18663893-E3DD-4E11-A2A3-CDB31E36428D}" dt="2025-07-30T10:30:29.853" v="4"/>
        <pc:sldMkLst>
          <pc:docMk/>
          <pc:sldMk cId="4204302115" sldId="2523"/>
        </pc:sldMkLst>
      </pc:sldChg>
      <pc:sldChg chg="add del">
        <pc:chgData name="Renuga Jayakumar" userId="1646daa7-fe1a-42b7-b8a5-8b35b8f148e5" providerId="ADAL" clId="{18663893-E3DD-4E11-A2A3-CDB31E36428D}" dt="2025-07-30T10:30:29.853" v="4"/>
        <pc:sldMkLst>
          <pc:docMk/>
          <pc:sldMk cId="1143206692" sldId="2525"/>
        </pc:sldMkLst>
      </pc:sldChg>
      <pc:sldChg chg="add del">
        <pc:chgData name="Renuga Jayakumar" userId="1646daa7-fe1a-42b7-b8a5-8b35b8f148e5" providerId="ADAL" clId="{18663893-E3DD-4E11-A2A3-CDB31E36428D}" dt="2025-07-30T10:30:29.853" v="4"/>
        <pc:sldMkLst>
          <pc:docMk/>
          <pc:sldMk cId="1986771299" sldId="2527"/>
        </pc:sldMkLst>
      </pc:sldChg>
      <pc:sldChg chg="add del">
        <pc:chgData name="Renuga Jayakumar" userId="1646daa7-fe1a-42b7-b8a5-8b35b8f148e5" providerId="ADAL" clId="{18663893-E3DD-4E11-A2A3-CDB31E36428D}" dt="2025-07-30T10:30:29.853" v="4"/>
        <pc:sldMkLst>
          <pc:docMk/>
          <pc:sldMk cId="1721363469" sldId="2528"/>
        </pc:sldMkLst>
      </pc:sldChg>
      <pc:sldChg chg="add del">
        <pc:chgData name="Renuga Jayakumar" userId="1646daa7-fe1a-42b7-b8a5-8b35b8f148e5" providerId="ADAL" clId="{18663893-E3DD-4E11-A2A3-CDB31E36428D}" dt="2025-07-30T10:30:29.853" v="4"/>
        <pc:sldMkLst>
          <pc:docMk/>
          <pc:sldMk cId="2555076542" sldId="2529"/>
        </pc:sldMkLst>
      </pc:sldChg>
      <pc:sldChg chg="add del">
        <pc:chgData name="Renuga Jayakumar" userId="1646daa7-fe1a-42b7-b8a5-8b35b8f148e5" providerId="ADAL" clId="{18663893-E3DD-4E11-A2A3-CDB31E36428D}" dt="2025-07-30T10:29:07.903" v="3"/>
        <pc:sldMkLst>
          <pc:docMk/>
          <pc:sldMk cId="1465411469" sldId="2589"/>
        </pc:sldMkLst>
      </pc:sldChg>
      <pc:sldChg chg="add del">
        <pc:chgData name="Renuga Jayakumar" userId="1646daa7-fe1a-42b7-b8a5-8b35b8f148e5" providerId="ADAL" clId="{18663893-E3DD-4E11-A2A3-CDB31E36428D}" dt="2025-07-30T10:29:07.903" v="3"/>
        <pc:sldMkLst>
          <pc:docMk/>
          <pc:sldMk cId="3695998356" sldId="2592"/>
        </pc:sldMkLst>
      </pc:sldChg>
      <pc:sldChg chg="add del">
        <pc:chgData name="Renuga Jayakumar" userId="1646daa7-fe1a-42b7-b8a5-8b35b8f148e5" providerId="ADAL" clId="{18663893-E3DD-4E11-A2A3-CDB31E36428D}" dt="2025-07-30T10:29:07.903" v="3"/>
        <pc:sldMkLst>
          <pc:docMk/>
          <pc:sldMk cId="2190671889" sldId="2596"/>
        </pc:sldMkLst>
      </pc:sldChg>
      <pc:sldChg chg="add del">
        <pc:chgData name="Renuga Jayakumar" userId="1646daa7-fe1a-42b7-b8a5-8b35b8f148e5" providerId="ADAL" clId="{18663893-E3DD-4E11-A2A3-CDB31E36428D}" dt="2025-07-30T10:29:07.903" v="3"/>
        <pc:sldMkLst>
          <pc:docMk/>
          <pc:sldMk cId="1307665835" sldId="2597"/>
        </pc:sldMkLst>
      </pc:sldChg>
      <pc:sldChg chg="add del">
        <pc:chgData name="Renuga Jayakumar" userId="1646daa7-fe1a-42b7-b8a5-8b35b8f148e5" providerId="ADAL" clId="{18663893-E3DD-4E11-A2A3-CDB31E36428D}" dt="2025-07-30T10:29:07.903" v="3"/>
        <pc:sldMkLst>
          <pc:docMk/>
          <pc:sldMk cId="1791588980" sldId="2598"/>
        </pc:sldMkLst>
      </pc:sldChg>
      <pc:sldChg chg="add del">
        <pc:chgData name="Renuga Jayakumar" userId="1646daa7-fe1a-42b7-b8a5-8b35b8f148e5" providerId="ADAL" clId="{18663893-E3DD-4E11-A2A3-CDB31E36428D}" dt="2025-07-30T10:29:07.903" v="3"/>
        <pc:sldMkLst>
          <pc:docMk/>
          <pc:sldMk cId="400190048" sldId="2599"/>
        </pc:sldMkLst>
      </pc:sldChg>
      <pc:sldChg chg="add del">
        <pc:chgData name="Renuga Jayakumar" userId="1646daa7-fe1a-42b7-b8a5-8b35b8f148e5" providerId="ADAL" clId="{18663893-E3DD-4E11-A2A3-CDB31E36428D}" dt="2025-07-30T10:29:07.903" v="3"/>
        <pc:sldMkLst>
          <pc:docMk/>
          <pc:sldMk cId="2571431635" sldId="2600"/>
        </pc:sldMkLst>
      </pc:sldChg>
      <pc:sldChg chg="add del">
        <pc:chgData name="Renuga Jayakumar" userId="1646daa7-fe1a-42b7-b8a5-8b35b8f148e5" providerId="ADAL" clId="{18663893-E3DD-4E11-A2A3-CDB31E36428D}" dt="2025-07-30T10:29:07.903" v="3"/>
        <pc:sldMkLst>
          <pc:docMk/>
          <pc:sldMk cId="4093491444" sldId="2601"/>
        </pc:sldMkLst>
      </pc:sldChg>
      <pc:sldChg chg="add del">
        <pc:chgData name="Renuga Jayakumar" userId="1646daa7-fe1a-42b7-b8a5-8b35b8f148e5" providerId="ADAL" clId="{18663893-E3DD-4E11-A2A3-CDB31E36428D}" dt="2025-07-30T10:29:07.903" v="3"/>
        <pc:sldMkLst>
          <pc:docMk/>
          <pc:sldMk cId="1038527191" sldId="2602"/>
        </pc:sldMkLst>
      </pc:sldChg>
      <pc:sldChg chg="del">
        <pc:chgData name="Renuga Jayakumar" userId="1646daa7-fe1a-42b7-b8a5-8b35b8f148e5" providerId="ADAL" clId="{18663893-E3DD-4E11-A2A3-CDB31E36428D}" dt="2025-07-30T10:30:41.901" v="5" actId="47"/>
        <pc:sldMkLst>
          <pc:docMk/>
          <pc:sldMk cId="513194119" sldId="2605"/>
        </pc:sldMkLst>
      </pc:sldChg>
      <pc:sldChg chg="del">
        <pc:chgData name="Renuga Jayakumar" userId="1646daa7-fe1a-42b7-b8a5-8b35b8f148e5" providerId="ADAL" clId="{18663893-E3DD-4E11-A2A3-CDB31E36428D}" dt="2025-07-30T10:30:41.901" v="5" actId="47"/>
        <pc:sldMkLst>
          <pc:docMk/>
          <pc:sldMk cId="2363286917" sldId="2607"/>
        </pc:sldMkLst>
      </pc:sldChg>
      <pc:sldChg chg="del">
        <pc:chgData name="Renuga Jayakumar" userId="1646daa7-fe1a-42b7-b8a5-8b35b8f148e5" providerId="ADAL" clId="{18663893-E3DD-4E11-A2A3-CDB31E36428D}" dt="2025-07-30T10:30:41.901" v="5" actId="47"/>
        <pc:sldMkLst>
          <pc:docMk/>
          <pc:sldMk cId="130242643" sldId="2608"/>
        </pc:sldMkLst>
      </pc:sldChg>
      <pc:sldChg chg="add del">
        <pc:chgData name="Renuga Jayakumar" userId="1646daa7-fe1a-42b7-b8a5-8b35b8f148e5" providerId="ADAL" clId="{18663893-E3DD-4E11-A2A3-CDB31E36428D}" dt="2025-07-30T10:30:29.853" v="4"/>
        <pc:sldMkLst>
          <pc:docMk/>
          <pc:sldMk cId="3449583833" sldId="2610"/>
        </pc:sldMkLst>
      </pc:sldChg>
      <pc:sldChg chg="add del">
        <pc:chgData name="Renuga Jayakumar" userId="1646daa7-fe1a-42b7-b8a5-8b35b8f148e5" providerId="ADAL" clId="{18663893-E3DD-4E11-A2A3-CDB31E36428D}" dt="2025-07-30T10:30:29.853" v="4"/>
        <pc:sldMkLst>
          <pc:docMk/>
          <pc:sldMk cId="3406663820" sldId="2611"/>
        </pc:sldMkLst>
      </pc:sldChg>
      <pc:sldChg chg="add del">
        <pc:chgData name="Renuga Jayakumar" userId="1646daa7-fe1a-42b7-b8a5-8b35b8f148e5" providerId="ADAL" clId="{18663893-E3DD-4E11-A2A3-CDB31E36428D}" dt="2025-07-30T10:30:29.853" v="4"/>
        <pc:sldMkLst>
          <pc:docMk/>
          <pc:sldMk cId="1888855913" sldId="2612"/>
        </pc:sldMkLst>
      </pc:sldChg>
      <pc:sldChg chg="add del">
        <pc:chgData name="Renuga Jayakumar" userId="1646daa7-fe1a-42b7-b8a5-8b35b8f148e5" providerId="ADAL" clId="{18663893-E3DD-4E11-A2A3-CDB31E36428D}" dt="2025-07-30T10:30:29.853" v="4"/>
        <pc:sldMkLst>
          <pc:docMk/>
          <pc:sldMk cId="1861965505" sldId="2613"/>
        </pc:sldMkLst>
      </pc:sldChg>
      <pc:sldChg chg="add del">
        <pc:chgData name="Renuga Jayakumar" userId="1646daa7-fe1a-42b7-b8a5-8b35b8f148e5" providerId="ADAL" clId="{18663893-E3DD-4E11-A2A3-CDB31E36428D}" dt="2025-07-30T10:30:29.853" v="4"/>
        <pc:sldMkLst>
          <pc:docMk/>
          <pc:sldMk cId="1943495398" sldId="2614"/>
        </pc:sldMkLst>
      </pc:sldChg>
      <pc:sldChg chg="add del">
        <pc:chgData name="Renuga Jayakumar" userId="1646daa7-fe1a-42b7-b8a5-8b35b8f148e5" providerId="ADAL" clId="{18663893-E3DD-4E11-A2A3-CDB31E36428D}" dt="2025-07-30T10:29:07.903" v="3"/>
        <pc:sldMkLst>
          <pc:docMk/>
          <pc:sldMk cId="2266171248" sldId="2662"/>
        </pc:sldMkLst>
      </pc:sldChg>
      <pc:sldChg chg="add del">
        <pc:chgData name="Renuga Jayakumar" userId="1646daa7-fe1a-42b7-b8a5-8b35b8f148e5" providerId="ADAL" clId="{18663893-E3DD-4E11-A2A3-CDB31E36428D}" dt="2025-07-30T10:29:07.903" v="3"/>
        <pc:sldMkLst>
          <pc:docMk/>
          <pc:sldMk cId="660312395" sldId="2663"/>
        </pc:sldMkLst>
      </pc:sldChg>
      <pc:sldChg chg="add del">
        <pc:chgData name="Renuga Jayakumar" userId="1646daa7-fe1a-42b7-b8a5-8b35b8f148e5" providerId="ADAL" clId="{18663893-E3DD-4E11-A2A3-CDB31E36428D}" dt="2025-07-30T10:29:07.903" v="3"/>
        <pc:sldMkLst>
          <pc:docMk/>
          <pc:sldMk cId="2618630878" sldId="2664"/>
        </pc:sldMkLst>
      </pc:sldChg>
      <pc:sldChg chg="add del">
        <pc:chgData name="Renuga Jayakumar" userId="1646daa7-fe1a-42b7-b8a5-8b35b8f148e5" providerId="ADAL" clId="{18663893-E3DD-4E11-A2A3-CDB31E36428D}" dt="2025-07-30T10:29:07.903" v="3"/>
        <pc:sldMkLst>
          <pc:docMk/>
          <pc:sldMk cId="3621708330" sldId="2665"/>
        </pc:sldMkLst>
      </pc:sldChg>
      <pc:sldChg chg="add del">
        <pc:chgData name="Renuga Jayakumar" userId="1646daa7-fe1a-42b7-b8a5-8b35b8f148e5" providerId="ADAL" clId="{18663893-E3DD-4E11-A2A3-CDB31E36428D}" dt="2025-07-30T10:29:07.903" v="3"/>
        <pc:sldMkLst>
          <pc:docMk/>
          <pc:sldMk cId="2714262819" sldId="2666"/>
        </pc:sldMkLst>
      </pc:sldChg>
      <pc:sldChg chg="add del">
        <pc:chgData name="Renuga Jayakumar" userId="1646daa7-fe1a-42b7-b8a5-8b35b8f148e5" providerId="ADAL" clId="{18663893-E3DD-4E11-A2A3-CDB31E36428D}" dt="2025-07-30T10:29:07.903" v="3"/>
        <pc:sldMkLst>
          <pc:docMk/>
          <pc:sldMk cId="3217736634" sldId="2667"/>
        </pc:sldMkLst>
      </pc:sldChg>
      <pc:sldChg chg="add del">
        <pc:chgData name="Renuga Jayakumar" userId="1646daa7-fe1a-42b7-b8a5-8b35b8f148e5" providerId="ADAL" clId="{18663893-E3DD-4E11-A2A3-CDB31E36428D}" dt="2025-07-30T10:29:07.903" v="3"/>
        <pc:sldMkLst>
          <pc:docMk/>
          <pc:sldMk cId="2714046518" sldId="2668"/>
        </pc:sldMkLst>
      </pc:sldChg>
      <pc:sldChg chg="add del">
        <pc:chgData name="Renuga Jayakumar" userId="1646daa7-fe1a-42b7-b8a5-8b35b8f148e5" providerId="ADAL" clId="{18663893-E3DD-4E11-A2A3-CDB31E36428D}" dt="2025-07-30T10:29:07.903" v="3"/>
        <pc:sldMkLst>
          <pc:docMk/>
          <pc:sldMk cId="1732656102" sldId="2669"/>
        </pc:sldMkLst>
      </pc:sldChg>
      <pc:sldChg chg="add del">
        <pc:chgData name="Renuga Jayakumar" userId="1646daa7-fe1a-42b7-b8a5-8b35b8f148e5" providerId="ADAL" clId="{18663893-E3DD-4E11-A2A3-CDB31E36428D}" dt="2025-07-30T10:29:07.903" v="3"/>
        <pc:sldMkLst>
          <pc:docMk/>
          <pc:sldMk cId="3371228524" sldId="2670"/>
        </pc:sldMkLst>
      </pc:sldChg>
      <pc:sldChg chg="add del">
        <pc:chgData name="Renuga Jayakumar" userId="1646daa7-fe1a-42b7-b8a5-8b35b8f148e5" providerId="ADAL" clId="{18663893-E3DD-4E11-A2A3-CDB31E36428D}" dt="2025-07-30T10:29:07.903" v="3"/>
        <pc:sldMkLst>
          <pc:docMk/>
          <pc:sldMk cId="3949791425" sldId="2672"/>
        </pc:sldMkLst>
      </pc:sldChg>
      <pc:sldChg chg="del">
        <pc:chgData name="Renuga Jayakumar" userId="1646daa7-fe1a-42b7-b8a5-8b35b8f148e5" providerId="ADAL" clId="{18663893-E3DD-4E11-A2A3-CDB31E36428D}" dt="2025-07-30T10:30:41.901" v="5" actId="47"/>
        <pc:sldMkLst>
          <pc:docMk/>
          <pc:sldMk cId="3058236278" sldId="2674"/>
        </pc:sldMkLst>
      </pc:sldChg>
      <pc:sldChg chg="del">
        <pc:chgData name="Renuga Jayakumar" userId="1646daa7-fe1a-42b7-b8a5-8b35b8f148e5" providerId="ADAL" clId="{18663893-E3DD-4E11-A2A3-CDB31E36428D}" dt="2025-07-30T10:30:41.901" v="5" actId="47"/>
        <pc:sldMkLst>
          <pc:docMk/>
          <pc:sldMk cId="774592265" sldId="2680"/>
        </pc:sldMkLst>
      </pc:sldChg>
      <pc:sldChg chg="del">
        <pc:chgData name="Renuga Jayakumar" userId="1646daa7-fe1a-42b7-b8a5-8b35b8f148e5" providerId="ADAL" clId="{18663893-E3DD-4E11-A2A3-CDB31E36428D}" dt="2025-07-30T10:30:41.901" v="5" actId="47"/>
        <pc:sldMkLst>
          <pc:docMk/>
          <pc:sldMk cId="2309628278" sldId="2681"/>
        </pc:sldMkLst>
      </pc:sldChg>
      <pc:sldChg chg="add del">
        <pc:chgData name="Renuga Jayakumar" userId="1646daa7-fe1a-42b7-b8a5-8b35b8f148e5" providerId="ADAL" clId="{18663893-E3DD-4E11-A2A3-CDB31E36428D}" dt="2025-07-30T10:28:25.920" v="1"/>
        <pc:sldMkLst>
          <pc:docMk/>
          <pc:sldMk cId="3419679369" sldId="2682"/>
        </pc:sldMkLst>
      </pc:sldChg>
      <pc:sldChg chg="add del">
        <pc:chgData name="Renuga Jayakumar" userId="1646daa7-fe1a-42b7-b8a5-8b35b8f148e5" providerId="ADAL" clId="{18663893-E3DD-4E11-A2A3-CDB31E36428D}" dt="2025-07-30T10:52:54.285" v="76" actId="2696"/>
        <pc:sldMkLst>
          <pc:docMk/>
          <pc:sldMk cId="4151465234" sldId="2682"/>
        </pc:sldMkLst>
      </pc:sldChg>
      <pc:sldChg chg="add del">
        <pc:chgData name="Renuga Jayakumar" userId="1646daa7-fe1a-42b7-b8a5-8b35b8f148e5" providerId="ADAL" clId="{18663893-E3DD-4E11-A2A3-CDB31E36428D}" dt="2025-07-30T10:29:07.903" v="3"/>
        <pc:sldMkLst>
          <pc:docMk/>
          <pc:sldMk cId="4260099290" sldId="2682"/>
        </pc:sldMkLst>
      </pc:sldChg>
      <pc:sldChg chg="add del">
        <pc:chgData name="Renuga Jayakumar" userId="1646daa7-fe1a-42b7-b8a5-8b35b8f148e5" providerId="ADAL" clId="{18663893-E3DD-4E11-A2A3-CDB31E36428D}" dt="2025-07-30T10:28:25.920" v="1"/>
        <pc:sldMkLst>
          <pc:docMk/>
          <pc:sldMk cId="3009923538" sldId="2683"/>
        </pc:sldMkLst>
      </pc:sldChg>
      <pc:sldChg chg="add del">
        <pc:chgData name="Renuga Jayakumar" userId="1646daa7-fe1a-42b7-b8a5-8b35b8f148e5" providerId="ADAL" clId="{18663893-E3DD-4E11-A2A3-CDB31E36428D}" dt="2025-07-30T10:29:07.903" v="3"/>
        <pc:sldMkLst>
          <pc:docMk/>
          <pc:sldMk cId="3777318165" sldId="2683"/>
        </pc:sldMkLst>
      </pc:sldChg>
      <pc:sldChg chg="add del">
        <pc:chgData name="Renuga Jayakumar" userId="1646daa7-fe1a-42b7-b8a5-8b35b8f148e5" providerId="ADAL" clId="{18663893-E3DD-4E11-A2A3-CDB31E36428D}" dt="2025-07-30T10:28:25.920" v="1"/>
        <pc:sldMkLst>
          <pc:docMk/>
          <pc:sldMk cId="1175891457" sldId="2684"/>
        </pc:sldMkLst>
      </pc:sldChg>
      <pc:sldChg chg="add del">
        <pc:chgData name="Renuga Jayakumar" userId="1646daa7-fe1a-42b7-b8a5-8b35b8f148e5" providerId="ADAL" clId="{18663893-E3DD-4E11-A2A3-CDB31E36428D}" dt="2025-07-30T10:29:07.903" v="3"/>
        <pc:sldMkLst>
          <pc:docMk/>
          <pc:sldMk cId="4284973956" sldId="2684"/>
        </pc:sldMkLst>
      </pc:sldChg>
      <pc:sldChg chg="add del">
        <pc:chgData name="Renuga Jayakumar" userId="1646daa7-fe1a-42b7-b8a5-8b35b8f148e5" providerId="ADAL" clId="{18663893-E3DD-4E11-A2A3-CDB31E36428D}" dt="2025-07-30T10:29:07.903" v="3"/>
        <pc:sldMkLst>
          <pc:docMk/>
          <pc:sldMk cId="190532952" sldId="2685"/>
        </pc:sldMkLst>
      </pc:sldChg>
      <pc:sldChg chg="add del">
        <pc:chgData name="Renuga Jayakumar" userId="1646daa7-fe1a-42b7-b8a5-8b35b8f148e5" providerId="ADAL" clId="{18663893-E3DD-4E11-A2A3-CDB31E36428D}" dt="2025-07-30T10:28:25.920" v="1"/>
        <pc:sldMkLst>
          <pc:docMk/>
          <pc:sldMk cId="4223465076" sldId="2685"/>
        </pc:sldMkLst>
      </pc:sldChg>
      <pc:sldChg chg="add del">
        <pc:chgData name="Renuga Jayakumar" userId="1646daa7-fe1a-42b7-b8a5-8b35b8f148e5" providerId="ADAL" clId="{18663893-E3DD-4E11-A2A3-CDB31E36428D}" dt="2025-07-30T10:28:25.920" v="1"/>
        <pc:sldMkLst>
          <pc:docMk/>
          <pc:sldMk cId="2357439648" sldId="2686"/>
        </pc:sldMkLst>
      </pc:sldChg>
      <pc:sldChg chg="add del">
        <pc:chgData name="Renuga Jayakumar" userId="1646daa7-fe1a-42b7-b8a5-8b35b8f148e5" providerId="ADAL" clId="{18663893-E3DD-4E11-A2A3-CDB31E36428D}" dt="2025-07-30T10:29:07.903" v="3"/>
        <pc:sldMkLst>
          <pc:docMk/>
          <pc:sldMk cId="2890951408" sldId="2686"/>
        </pc:sldMkLst>
      </pc:sldChg>
      <pc:sldChg chg="add del">
        <pc:chgData name="Renuga Jayakumar" userId="1646daa7-fe1a-42b7-b8a5-8b35b8f148e5" providerId="ADAL" clId="{18663893-E3DD-4E11-A2A3-CDB31E36428D}" dt="2025-07-30T10:29:07.903" v="3"/>
        <pc:sldMkLst>
          <pc:docMk/>
          <pc:sldMk cId="793716003" sldId="2687"/>
        </pc:sldMkLst>
      </pc:sldChg>
      <pc:sldChg chg="add del">
        <pc:chgData name="Renuga Jayakumar" userId="1646daa7-fe1a-42b7-b8a5-8b35b8f148e5" providerId="ADAL" clId="{18663893-E3DD-4E11-A2A3-CDB31E36428D}" dt="2025-07-30T10:28:25.920" v="1"/>
        <pc:sldMkLst>
          <pc:docMk/>
          <pc:sldMk cId="1273937216" sldId="2687"/>
        </pc:sldMkLst>
      </pc:sldChg>
      <pc:sldChg chg="add del">
        <pc:chgData name="Renuga Jayakumar" userId="1646daa7-fe1a-42b7-b8a5-8b35b8f148e5" providerId="ADAL" clId="{18663893-E3DD-4E11-A2A3-CDB31E36428D}" dt="2025-07-30T10:29:07.903" v="3"/>
        <pc:sldMkLst>
          <pc:docMk/>
          <pc:sldMk cId="2276220822" sldId="2688"/>
        </pc:sldMkLst>
      </pc:sldChg>
      <pc:sldChg chg="add del">
        <pc:chgData name="Renuga Jayakumar" userId="1646daa7-fe1a-42b7-b8a5-8b35b8f148e5" providerId="ADAL" clId="{18663893-E3DD-4E11-A2A3-CDB31E36428D}" dt="2025-07-30T10:28:25.920" v="1"/>
        <pc:sldMkLst>
          <pc:docMk/>
          <pc:sldMk cId="3207980975" sldId="2688"/>
        </pc:sldMkLst>
      </pc:sldChg>
      <pc:sldChg chg="add del">
        <pc:chgData name="Renuga Jayakumar" userId="1646daa7-fe1a-42b7-b8a5-8b35b8f148e5" providerId="ADAL" clId="{18663893-E3DD-4E11-A2A3-CDB31E36428D}" dt="2025-07-30T10:29:07.903" v="3"/>
        <pc:sldMkLst>
          <pc:docMk/>
          <pc:sldMk cId="2121675284" sldId="2689"/>
        </pc:sldMkLst>
      </pc:sldChg>
      <pc:sldChg chg="add del">
        <pc:chgData name="Renuga Jayakumar" userId="1646daa7-fe1a-42b7-b8a5-8b35b8f148e5" providerId="ADAL" clId="{18663893-E3DD-4E11-A2A3-CDB31E36428D}" dt="2025-07-30T10:28:25.920" v="1"/>
        <pc:sldMkLst>
          <pc:docMk/>
          <pc:sldMk cId="2381318946" sldId="2689"/>
        </pc:sldMkLst>
      </pc:sldChg>
      <pc:sldChg chg="add del">
        <pc:chgData name="Renuga Jayakumar" userId="1646daa7-fe1a-42b7-b8a5-8b35b8f148e5" providerId="ADAL" clId="{18663893-E3DD-4E11-A2A3-CDB31E36428D}" dt="2025-07-30T10:28:25.920" v="1"/>
        <pc:sldMkLst>
          <pc:docMk/>
          <pc:sldMk cId="360793899" sldId="2690"/>
        </pc:sldMkLst>
      </pc:sldChg>
      <pc:sldChg chg="add del">
        <pc:chgData name="Renuga Jayakumar" userId="1646daa7-fe1a-42b7-b8a5-8b35b8f148e5" providerId="ADAL" clId="{18663893-E3DD-4E11-A2A3-CDB31E36428D}" dt="2025-07-30T10:29:07.903" v="3"/>
        <pc:sldMkLst>
          <pc:docMk/>
          <pc:sldMk cId="1055606083" sldId="2690"/>
        </pc:sldMkLst>
      </pc:sldChg>
      <pc:sldChg chg="add del">
        <pc:chgData name="Renuga Jayakumar" userId="1646daa7-fe1a-42b7-b8a5-8b35b8f148e5" providerId="ADAL" clId="{18663893-E3DD-4E11-A2A3-CDB31E36428D}" dt="2025-07-30T10:29:07.903" v="3"/>
        <pc:sldMkLst>
          <pc:docMk/>
          <pc:sldMk cId="2774126038" sldId="2691"/>
        </pc:sldMkLst>
      </pc:sldChg>
      <pc:sldChg chg="add del">
        <pc:chgData name="Renuga Jayakumar" userId="1646daa7-fe1a-42b7-b8a5-8b35b8f148e5" providerId="ADAL" clId="{18663893-E3DD-4E11-A2A3-CDB31E36428D}" dt="2025-07-30T10:28:25.920" v="1"/>
        <pc:sldMkLst>
          <pc:docMk/>
          <pc:sldMk cId="3694385149" sldId="2691"/>
        </pc:sldMkLst>
      </pc:sldChg>
      <pc:sldChg chg="add del">
        <pc:chgData name="Renuga Jayakumar" userId="1646daa7-fe1a-42b7-b8a5-8b35b8f148e5" providerId="ADAL" clId="{18663893-E3DD-4E11-A2A3-CDB31E36428D}" dt="2025-07-30T10:29:07.903" v="3"/>
        <pc:sldMkLst>
          <pc:docMk/>
          <pc:sldMk cId="3085833958" sldId="2692"/>
        </pc:sldMkLst>
      </pc:sldChg>
      <pc:sldChg chg="add del">
        <pc:chgData name="Renuga Jayakumar" userId="1646daa7-fe1a-42b7-b8a5-8b35b8f148e5" providerId="ADAL" clId="{18663893-E3DD-4E11-A2A3-CDB31E36428D}" dt="2025-07-30T10:28:25.920" v="1"/>
        <pc:sldMkLst>
          <pc:docMk/>
          <pc:sldMk cId="4188705478" sldId="2692"/>
        </pc:sldMkLst>
      </pc:sldChg>
      <pc:sldChg chg="add del">
        <pc:chgData name="Renuga Jayakumar" userId="1646daa7-fe1a-42b7-b8a5-8b35b8f148e5" providerId="ADAL" clId="{18663893-E3DD-4E11-A2A3-CDB31E36428D}" dt="2025-07-30T10:29:07.903" v="3"/>
        <pc:sldMkLst>
          <pc:docMk/>
          <pc:sldMk cId="1534758603" sldId="2693"/>
        </pc:sldMkLst>
      </pc:sldChg>
      <pc:sldChg chg="add del">
        <pc:chgData name="Renuga Jayakumar" userId="1646daa7-fe1a-42b7-b8a5-8b35b8f148e5" providerId="ADAL" clId="{18663893-E3DD-4E11-A2A3-CDB31E36428D}" dt="2025-07-30T10:28:25.920" v="1"/>
        <pc:sldMkLst>
          <pc:docMk/>
          <pc:sldMk cId="3137745544" sldId="2693"/>
        </pc:sldMkLst>
      </pc:sldChg>
      <pc:sldChg chg="add del">
        <pc:chgData name="Renuga Jayakumar" userId="1646daa7-fe1a-42b7-b8a5-8b35b8f148e5" providerId="ADAL" clId="{18663893-E3DD-4E11-A2A3-CDB31E36428D}" dt="2025-07-30T10:28:25.920" v="1"/>
        <pc:sldMkLst>
          <pc:docMk/>
          <pc:sldMk cId="75443022" sldId="2694"/>
        </pc:sldMkLst>
      </pc:sldChg>
      <pc:sldChg chg="add del">
        <pc:chgData name="Renuga Jayakumar" userId="1646daa7-fe1a-42b7-b8a5-8b35b8f148e5" providerId="ADAL" clId="{18663893-E3DD-4E11-A2A3-CDB31E36428D}" dt="2025-07-30T10:29:07.903" v="3"/>
        <pc:sldMkLst>
          <pc:docMk/>
          <pc:sldMk cId="2627256267" sldId="2694"/>
        </pc:sldMkLst>
      </pc:sldChg>
      <pc:sldChg chg="add del">
        <pc:chgData name="Renuga Jayakumar" userId="1646daa7-fe1a-42b7-b8a5-8b35b8f148e5" providerId="ADAL" clId="{18663893-E3DD-4E11-A2A3-CDB31E36428D}" dt="2025-07-30T10:29:07.903" v="3"/>
        <pc:sldMkLst>
          <pc:docMk/>
          <pc:sldMk cId="1592908711" sldId="2695"/>
        </pc:sldMkLst>
      </pc:sldChg>
      <pc:sldChg chg="add del">
        <pc:chgData name="Renuga Jayakumar" userId="1646daa7-fe1a-42b7-b8a5-8b35b8f148e5" providerId="ADAL" clId="{18663893-E3DD-4E11-A2A3-CDB31E36428D}" dt="2025-07-30T10:28:25.920" v="1"/>
        <pc:sldMkLst>
          <pc:docMk/>
          <pc:sldMk cId="2068458924" sldId="2695"/>
        </pc:sldMkLst>
      </pc:sldChg>
      <pc:sldChg chg="add del">
        <pc:chgData name="Renuga Jayakumar" userId="1646daa7-fe1a-42b7-b8a5-8b35b8f148e5" providerId="ADAL" clId="{18663893-E3DD-4E11-A2A3-CDB31E36428D}" dt="2025-07-30T10:29:07.903" v="3"/>
        <pc:sldMkLst>
          <pc:docMk/>
          <pc:sldMk cId="1527965796" sldId="2696"/>
        </pc:sldMkLst>
      </pc:sldChg>
      <pc:sldChg chg="add del">
        <pc:chgData name="Renuga Jayakumar" userId="1646daa7-fe1a-42b7-b8a5-8b35b8f148e5" providerId="ADAL" clId="{18663893-E3DD-4E11-A2A3-CDB31E36428D}" dt="2025-07-30T10:28:25.920" v="1"/>
        <pc:sldMkLst>
          <pc:docMk/>
          <pc:sldMk cId="4244007028" sldId="2696"/>
        </pc:sldMkLst>
      </pc:sldChg>
      <pc:sldChg chg="add del">
        <pc:chgData name="Renuga Jayakumar" userId="1646daa7-fe1a-42b7-b8a5-8b35b8f148e5" providerId="ADAL" clId="{18663893-E3DD-4E11-A2A3-CDB31E36428D}" dt="2025-07-30T10:29:07.903" v="3"/>
        <pc:sldMkLst>
          <pc:docMk/>
          <pc:sldMk cId="1834907927" sldId="2697"/>
        </pc:sldMkLst>
      </pc:sldChg>
      <pc:sldChg chg="add del">
        <pc:chgData name="Renuga Jayakumar" userId="1646daa7-fe1a-42b7-b8a5-8b35b8f148e5" providerId="ADAL" clId="{18663893-E3DD-4E11-A2A3-CDB31E36428D}" dt="2025-07-30T10:28:25.920" v="1"/>
        <pc:sldMkLst>
          <pc:docMk/>
          <pc:sldMk cId="4178697597" sldId="2697"/>
        </pc:sldMkLst>
      </pc:sldChg>
      <pc:sldChg chg="add del">
        <pc:chgData name="Renuga Jayakumar" userId="1646daa7-fe1a-42b7-b8a5-8b35b8f148e5" providerId="ADAL" clId="{18663893-E3DD-4E11-A2A3-CDB31E36428D}" dt="2025-07-30T10:29:07.903" v="3"/>
        <pc:sldMkLst>
          <pc:docMk/>
          <pc:sldMk cId="2761340844" sldId="2698"/>
        </pc:sldMkLst>
      </pc:sldChg>
      <pc:sldChg chg="add del">
        <pc:chgData name="Renuga Jayakumar" userId="1646daa7-fe1a-42b7-b8a5-8b35b8f148e5" providerId="ADAL" clId="{18663893-E3DD-4E11-A2A3-CDB31E36428D}" dt="2025-07-30T10:28:25.920" v="1"/>
        <pc:sldMkLst>
          <pc:docMk/>
          <pc:sldMk cId="4267958665" sldId="2698"/>
        </pc:sldMkLst>
      </pc:sldChg>
      <pc:sldChg chg="add del">
        <pc:chgData name="Renuga Jayakumar" userId="1646daa7-fe1a-42b7-b8a5-8b35b8f148e5" providerId="ADAL" clId="{18663893-E3DD-4E11-A2A3-CDB31E36428D}" dt="2025-07-30T10:29:07.903" v="3"/>
        <pc:sldMkLst>
          <pc:docMk/>
          <pc:sldMk cId="1710114032" sldId="2699"/>
        </pc:sldMkLst>
      </pc:sldChg>
      <pc:sldChg chg="add del">
        <pc:chgData name="Renuga Jayakumar" userId="1646daa7-fe1a-42b7-b8a5-8b35b8f148e5" providerId="ADAL" clId="{18663893-E3DD-4E11-A2A3-CDB31E36428D}" dt="2025-07-30T10:28:25.920" v="1"/>
        <pc:sldMkLst>
          <pc:docMk/>
          <pc:sldMk cId="1724117892" sldId="2699"/>
        </pc:sldMkLst>
      </pc:sldChg>
      <pc:sldChg chg="add del">
        <pc:chgData name="Renuga Jayakumar" userId="1646daa7-fe1a-42b7-b8a5-8b35b8f148e5" providerId="ADAL" clId="{18663893-E3DD-4E11-A2A3-CDB31E36428D}" dt="2025-07-30T10:28:25.920" v="1"/>
        <pc:sldMkLst>
          <pc:docMk/>
          <pc:sldMk cId="3217372999" sldId="2700"/>
        </pc:sldMkLst>
      </pc:sldChg>
      <pc:sldChg chg="add del">
        <pc:chgData name="Renuga Jayakumar" userId="1646daa7-fe1a-42b7-b8a5-8b35b8f148e5" providerId="ADAL" clId="{18663893-E3DD-4E11-A2A3-CDB31E36428D}" dt="2025-07-30T10:29:07.903" v="3"/>
        <pc:sldMkLst>
          <pc:docMk/>
          <pc:sldMk cId="3459576473" sldId="2700"/>
        </pc:sldMkLst>
      </pc:sldChg>
      <pc:sldChg chg="add del">
        <pc:chgData name="Renuga Jayakumar" userId="1646daa7-fe1a-42b7-b8a5-8b35b8f148e5" providerId="ADAL" clId="{18663893-E3DD-4E11-A2A3-CDB31E36428D}" dt="2025-07-30T10:28:25.920" v="1"/>
        <pc:sldMkLst>
          <pc:docMk/>
          <pc:sldMk cId="1708353742" sldId="2701"/>
        </pc:sldMkLst>
      </pc:sldChg>
      <pc:sldChg chg="add del">
        <pc:chgData name="Renuga Jayakumar" userId="1646daa7-fe1a-42b7-b8a5-8b35b8f148e5" providerId="ADAL" clId="{18663893-E3DD-4E11-A2A3-CDB31E36428D}" dt="2025-07-30T10:29:07.903" v="3"/>
        <pc:sldMkLst>
          <pc:docMk/>
          <pc:sldMk cId="3966276471" sldId="2701"/>
        </pc:sldMkLst>
      </pc:sldChg>
      <pc:sldChg chg="add del">
        <pc:chgData name="Renuga Jayakumar" userId="1646daa7-fe1a-42b7-b8a5-8b35b8f148e5" providerId="ADAL" clId="{18663893-E3DD-4E11-A2A3-CDB31E36428D}" dt="2025-07-30T10:29:07.903" v="3"/>
        <pc:sldMkLst>
          <pc:docMk/>
          <pc:sldMk cId="1522987403" sldId="2702"/>
        </pc:sldMkLst>
      </pc:sldChg>
      <pc:sldChg chg="add del">
        <pc:chgData name="Renuga Jayakumar" userId="1646daa7-fe1a-42b7-b8a5-8b35b8f148e5" providerId="ADAL" clId="{18663893-E3DD-4E11-A2A3-CDB31E36428D}" dt="2025-07-30T10:28:25.920" v="1"/>
        <pc:sldMkLst>
          <pc:docMk/>
          <pc:sldMk cId="3088000135" sldId="2702"/>
        </pc:sldMkLst>
      </pc:sldChg>
      <pc:sldChg chg="add del">
        <pc:chgData name="Renuga Jayakumar" userId="1646daa7-fe1a-42b7-b8a5-8b35b8f148e5" providerId="ADAL" clId="{18663893-E3DD-4E11-A2A3-CDB31E36428D}" dt="2025-07-30T10:28:25.920" v="1"/>
        <pc:sldMkLst>
          <pc:docMk/>
          <pc:sldMk cId="953768446" sldId="2703"/>
        </pc:sldMkLst>
      </pc:sldChg>
      <pc:sldChg chg="add del">
        <pc:chgData name="Renuga Jayakumar" userId="1646daa7-fe1a-42b7-b8a5-8b35b8f148e5" providerId="ADAL" clId="{18663893-E3DD-4E11-A2A3-CDB31E36428D}" dt="2025-07-30T10:29:07.903" v="3"/>
        <pc:sldMkLst>
          <pc:docMk/>
          <pc:sldMk cId="1729403658" sldId="2703"/>
        </pc:sldMkLst>
      </pc:sldChg>
      <pc:sldChg chg="add del">
        <pc:chgData name="Renuga Jayakumar" userId="1646daa7-fe1a-42b7-b8a5-8b35b8f148e5" providerId="ADAL" clId="{18663893-E3DD-4E11-A2A3-CDB31E36428D}" dt="2025-07-30T10:28:25.920" v="1"/>
        <pc:sldMkLst>
          <pc:docMk/>
          <pc:sldMk cId="3346488554" sldId="2704"/>
        </pc:sldMkLst>
      </pc:sldChg>
      <pc:sldChg chg="add del">
        <pc:chgData name="Renuga Jayakumar" userId="1646daa7-fe1a-42b7-b8a5-8b35b8f148e5" providerId="ADAL" clId="{18663893-E3DD-4E11-A2A3-CDB31E36428D}" dt="2025-07-30T10:29:07.903" v="3"/>
        <pc:sldMkLst>
          <pc:docMk/>
          <pc:sldMk cId="3865590521" sldId="2704"/>
        </pc:sldMkLst>
      </pc:sldChg>
      <pc:sldChg chg="add del">
        <pc:chgData name="Renuga Jayakumar" userId="1646daa7-fe1a-42b7-b8a5-8b35b8f148e5" providerId="ADAL" clId="{18663893-E3DD-4E11-A2A3-CDB31E36428D}" dt="2025-07-30T10:29:07.903" v="3"/>
        <pc:sldMkLst>
          <pc:docMk/>
          <pc:sldMk cId="1594193110" sldId="2705"/>
        </pc:sldMkLst>
      </pc:sldChg>
      <pc:sldChg chg="add del">
        <pc:chgData name="Renuga Jayakumar" userId="1646daa7-fe1a-42b7-b8a5-8b35b8f148e5" providerId="ADAL" clId="{18663893-E3DD-4E11-A2A3-CDB31E36428D}" dt="2025-07-30T10:28:25.920" v="1"/>
        <pc:sldMkLst>
          <pc:docMk/>
          <pc:sldMk cId="3106662405" sldId="2705"/>
        </pc:sldMkLst>
      </pc:sldChg>
      <pc:sldChg chg="add del">
        <pc:chgData name="Renuga Jayakumar" userId="1646daa7-fe1a-42b7-b8a5-8b35b8f148e5" providerId="ADAL" clId="{18663893-E3DD-4E11-A2A3-CDB31E36428D}" dt="2025-07-30T10:28:25.920" v="1"/>
        <pc:sldMkLst>
          <pc:docMk/>
          <pc:sldMk cId="157886884" sldId="2706"/>
        </pc:sldMkLst>
      </pc:sldChg>
      <pc:sldChg chg="add del">
        <pc:chgData name="Renuga Jayakumar" userId="1646daa7-fe1a-42b7-b8a5-8b35b8f148e5" providerId="ADAL" clId="{18663893-E3DD-4E11-A2A3-CDB31E36428D}" dt="2025-07-30T10:29:07.903" v="3"/>
        <pc:sldMkLst>
          <pc:docMk/>
          <pc:sldMk cId="4077346270" sldId="2706"/>
        </pc:sldMkLst>
      </pc:sldChg>
      <pc:sldChg chg="add del">
        <pc:chgData name="Renuga Jayakumar" userId="1646daa7-fe1a-42b7-b8a5-8b35b8f148e5" providerId="ADAL" clId="{18663893-E3DD-4E11-A2A3-CDB31E36428D}" dt="2025-07-30T10:29:07.903" v="3"/>
        <pc:sldMkLst>
          <pc:docMk/>
          <pc:sldMk cId="447192363" sldId="2707"/>
        </pc:sldMkLst>
      </pc:sldChg>
      <pc:sldChg chg="add del">
        <pc:chgData name="Renuga Jayakumar" userId="1646daa7-fe1a-42b7-b8a5-8b35b8f148e5" providerId="ADAL" clId="{18663893-E3DD-4E11-A2A3-CDB31E36428D}" dt="2025-07-30T10:28:25.920" v="1"/>
        <pc:sldMkLst>
          <pc:docMk/>
          <pc:sldMk cId="3416114383" sldId="2707"/>
        </pc:sldMkLst>
      </pc:sldChg>
      <pc:sldChg chg="add del">
        <pc:chgData name="Renuga Jayakumar" userId="1646daa7-fe1a-42b7-b8a5-8b35b8f148e5" providerId="ADAL" clId="{18663893-E3DD-4E11-A2A3-CDB31E36428D}" dt="2025-07-30T10:29:07.903" v="3"/>
        <pc:sldMkLst>
          <pc:docMk/>
          <pc:sldMk cId="148518346" sldId="2708"/>
        </pc:sldMkLst>
      </pc:sldChg>
      <pc:sldChg chg="add del">
        <pc:chgData name="Renuga Jayakumar" userId="1646daa7-fe1a-42b7-b8a5-8b35b8f148e5" providerId="ADAL" clId="{18663893-E3DD-4E11-A2A3-CDB31E36428D}" dt="2025-07-30T10:28:25.920" v="1"/>
        <pc:sldMkLst>
          <pc:docMk/>
          <pc:sldMk cId="643907269" sldId="2708"/>
        </pc:sldMkLst>
      </pc:sldChg>
      <pc:sldChg chg="add del">
        <pc:chgData name="Renuga Jayakumar" userId="1646daa7-fe1a-42b7-b8a5-8b35b8f148e5" providerId="ADAL" clId="{18663893-E3DD-4E11-A2A3-CDB31E36428D}" dt="2025-07-30T10:29:07.903" v="3"/>
        <pc:sldMkLst>
          <pc:docMk/>
          <pc:sldMk cId="1402081785" sldId="2709"/>
        </pc:sldMkLst>
      </pc:sldChg>
      <pc:sldChg chg="add del">
        <pc:chgData name="Renuga Jayakumar" userId="1646daa7-fe1a-42b7-b8a5-8b35b8f148e5" providerId="ADAL" clId="{18663893-E3DD-4E11-A2A3-CDB31E36428D}" dt="2025-07-30T10:28:25.920" v="1"/>
        <pc:sldMkLst>
          <pc:docMk/>
          <pc:sldMk cId="2852992008" sldId="2709"/>
        </pc:sldMkLst>
      </pc:sldChg>
      <pc:sldChg chg="add del">
        <pc:chgData name="Renuga Jayakumar" userId="1646daa7-fe1a-42b7-b8a5-8b35b8f148e5" providerId="ADAL" clId="{18663893-E3DD-4E11-A2A3-CDB31E36428D}" dt="2025-07-30T10:28:25.920" v="1"/>
        <pc:sldMkLst>
          <pc:docMk/>
          <pc:sldMk cId="1515272445" sldId="2710"/>
        </pc:sldMkLst>
      </pc:sldChg>
      <pc:sldChg chg="add del">
        <pc:chgData name="Renuga Jayakumar" userId="1646daa7-fe1a-42b7-b8a5-8b35b8f148e5" providerId="ADAL" clId="{18663893-E3DD-4E11-A2A3-CDB31E36428D}" dt="2025-07-30T10:29:07.903" v="3"/>
        <pc:sldMkLst>
          <pc:docMk/>
          <pc:sldMk cId="2287050290" sldId="2710"/>
        </pc:sldMkLst>
      </pc:sldChg>
      <pc:sldChg chg="add del">
        <pc:chgData name="Renuga Jayakumar" userId="1646daa7-fe1a-42b7-b8a5-8b35b8f148e5" providerId="ADAL" clId="{18663893-E3DD-4E11-A2A3-CDB31E36428D}" dt="2025-07-30T10:29:07.903" v="3"/>
        <pc:sldMkLst>
          <pc:docMk/>
          <pc:sldMk cId="674230224" sldId="2711"/>
        </pc:sldMkLst>
      </pc:sldChg>
      <pc:sldChg chg="add del">
        <pc:chgData name="Renuga Jayakumar" userId="1646daa7-fe1a-42b7-b8a5-8b35b8f148e5" providerId="ADAL" clId="{18663893-E3DD-4E11-A2A3-CDB31E36428D}" dt="2025-07-30T10:28:25.920" v="1"/>
        <pc:sldMkLst>
          <pc:docMk/>
          <pc:sldMk cId="816169929" sldId="2711"/>
        </pc:sldMkLst>
      </pc:sldChg>
      <pc:sldChg chg="add del">
        <pc:chgData name="Renuga Jayakumar" userId="1646daa7-fe1a-42b7-b8a5-8b35b8f148e5" providerId="ADAL" clId="{18663893-E3DD-4E11-A2A3-CDB31E36428D}" dt="2025-07-30T10:29:07.903" v="3"/>
        <pc:sldMkLst>
          <pc:docMk/>
          <pc:sldMk cId="98842438" sldId="2712"/>
        </pc:sldMkLst>
      </pc:sldChg>
      <pc:sldChg chg="add del">
        <pc:chgData name="Renuga Jayakumar" userId="1646daa7-fe1a-42b7-b8a5-8b35b8f148e5" providerId="ADAL" clId="{18663893-E3DD-4E11-A2A3-CDB31E36428D}" dt="2025-07-30T10:28:25.920" v="1"/>
        <pc:sldMkLst>
          <pc:docMk/>
          <pc:sldMk cId="1643943733" sldId="2712"/>
        </pc:sldMkLst>
      </pc:sldChg>
      <pc:sldChg chg="add del">
        <pc:chgData name="Renuga Jayakumar" userId="1646daa7-fe1a-42b7-b8a5-8b35b8f148e5" providerId="ADAL" clId="{18663893-E3DD-4E11-A2A3-CDB31E36428D}" dt="2025-07-30T10:29:07.903" v="3"/>
        <pc:sldMkLst>
          <pc:docMk/>
          <pc:sldMk cId="766023161" sldId="2713"/>
        </pc:sldMkLst>
      </pc:sldChg>
      <pc:sldChg chg="add del">
        <pc:chgData name="Renuga Jayakumar" userId="1646daa7-fe1a-42b7-b8a5-8b35b8f148e5" providerId="ADAL" clId="{18663893-E3DD-4E11-A2A3-CDB31E36428D}" dt="2025-07-30T10:28:25.920" v="1"/>
        <pc:sldMkLst>
          <pc:docMk/>
          <pc:sldMk cId="1673107851" sldId="2713"/>
        </pc:sldMkLst>
      </pc:sldChg>
      <pc:sldChg chg="add del">
        <pc:chgData name="Renuga Jayakumar" userId="1646daa7-fe1a-42b7-b8a5-8b35b8f148e5" providerId="ADAL" clId="{18663893-E3DD-4E11-A2A3-CDB31E36428D}" dt="2025-07-30T10:28:25.920" v="1"/>
        <pc:sldMkLst>
          <pc:docMk/>
          <pc:sldMk cId="1701093972" sldId="2714"/>
        </pc:sldMkLst>
      </pc:sldChg>
      <pc:sldChg chg="add del">
        <pc:chgData name="Renuga Jayakumar" userId="1646daa7-fe1a-42b7-b8a5-8b35b8f148e5" providerId="ADAL" clId="{18663893-E3DD-4E11-A2A3-CDB31E36428D}" dt="2025-07-30T10:29:07.903" v="3"/>
        <pc:sldMkLst>
          <pc:docMk/>
          <pc:sldMk cId="2659344549" sldId="2714"/>
        </pc:sldMkLst>
      </pc:sldChg>
      <pc:sldChg chg="add del">
        <pc:chgData name="Renuga Jayakumar" userId="1646daa7-fe1a-42b7-b8a5-8b35b8f148e5" providerId="ADAL" clId="{18663893-E3DD-4E11-A2A3-CDB31E36428D}" dt="2025-07-30T10:29:07.903" v="3"/>
        <pc:sldMkLst>
          <pc:docMk/>
          <pc:sldMk cId="78457094" sldId="2715"/>
        </pc:sldMkLst>
      </pc:sldChg>
      <pc:sldChg chg="add del">
        <pc:chgData name="Renuga Jayakumar" userId="1646daa7-fe1a-42b7-b8a5-8b35b8f148e5" providerId="ADAL" clId="{18663893-E3DD-4E11-A2A3-CDB31E36428D}" dt="2025-07-30T10:28:25.920" v="1"/>
        <pc:sldMkLst>
          <pc:docMk/>
          <pc:sldMk cId="2398244466" sldId="2715"/>
        </pc:sldMkLst>
      </pc:sldChg>
      <pc:sldChg chg="add del">
        <pc:chgData name="Renuga Jayakumar" userId="1646daa7-fe1a-42b7-b8a5-8b35b8f148e5" providerId="ADAL" clId="{18663893-E3DD-4E11-A2A3-CDB31E36428D}" dt="2025-07-30T10:28:25.920" v="1"/>
        <pc:sldMkLst>
          <pc:docMk/>
          <pc:sldMk cId="2069711013" sldId="2716"/>
        </pc:sldMkLst>
      </pc:sldChg>
      <pc:sldChg chg="add del">
        <pc:chgData name="Renuga Jayakumar" userId="1646daa7-fe1a-42b7-b8a5-8b35b8f148e5" providerId="ADAL" clId="{18663893-E3DD-4E11-A2A3-CDB31E36428D}" dt="2025-07-30T10:29:07.903" v="3"/>
        <pc:sldMkLst>
          <pc:docMk/>
          <pc:sldMk cId="2809449458" sldId="2716"/>
        </pc:sldMkLst>
      </pc:sldChg>
      <pc:sldChg chg="add del">
        <pc:chgData name="Renuga Jayakumar" userId="1646daa7-fe1a-42b7-b8a5-8b35b8f148e5" providerId="ADAL" clId="{18663893-E3DD-4E11-A2A3-CDB31E36428D}" dt="2025-07-30T10:28:25.920" v="1"/>
        <pc:sldMkLst>
          <pc:docMk/>
          <pc:sldMk cId="784778584" sldId="2717"/>
        </pc:sldMkLst>
      </pc:sldChg>
      <pc:sldChg chg="add del">
        <pc:chgData name="Renuga Jayakumar" userId="1646daa7-fe1a-42b7-b8a5-8b35b8f148e5" providerId="ADAL" clId="{18663893-E3DD-4E11-A2A3-CDB31E36428D}" dt="2025-07-30T10:29:07.903" v="3"/>
        <pc:sldMkLst>
          <pc:docMk/>
          <pc:sldMk cId="2095169882" sldId="2717"/>
        </pc:sldMkLst>
      </pc:sldChg>
      <pc:sldChg chg="add del">
        <pc:chgData name="Renuga Jayakumar" userId="1646daa7-fe1a-42b7-b8a5-8b35b8f148e5" providerId="ADAL" clId="{18663893-E3DD-4E11-A2A3-CDB31E36428D}" dt="2025-07-30T10:29:07.903" v="3"/>
        <pc:sldMkLst>
          <pc:docMk/>
          <pc:sldMk cId="951757867" sldId="2718"/>
        </pc:sldMkLst>
      </pc:sldChg>
      <pc:sldChg chg="add del">
        <pc:chgData name="Renuga Jayakumar" userId="1646daa7-fe1a-42b7-b8a5-8b35b8f148e5" providerId="ADAL" clId="{18663893-E3DD-4E11-A2A3-CDB31E36428D}" dt="2025-07-30T10:28:25.920" v="1"/>
        <pc:sldMkLst>
          <pc:docMk/>
          <pc:sldMk cId="1158079999" sldId="2718"/>
        </pc:sldMkLst>
      </pc:sldChg>
      <pc:sldChg chg="add del">
        <pc:chgData name="Renuga Jayakumar" userId="1646daa7-fe1a-42b7-b8a5-8b35b8f148e5" providerId="ADAL" clId="{18663893-E3DD-4E11-A2A3-CDB31E36428D}" dt="2025-07-30T10:29:07.903" v="3"/>
        <pc:sldMkLst>
          <pc:docMk/>
          <pc:sldMk cId="1371976783" sldId="2719"/>
        </pc:sldMkLst>
      </pc:sldChg>
      <pc:sldChg chg="add del">
        <pc:chgData name="Renuga Jayakumar" userId="1646daa7-fe1a-42b7-b8a5-8b35b8f148e5" providerId="ADAL" clId="{18663893-E3DD-4E11-A2A3-CDB31E36428D}" dt="2025-07-30T10:28:25.920" v="1"/>
        <pc:sldMkLst>
          <pc:docMk/>
          <pc:sldMk cId="3912336255" sldId="2719"/>
        </pc:sldMkLst>
      </pc:sldChg>
      <pc:sldChg chg="add del">
        <pc:chgData name="Renuga Jayakumar" userId="1646daa7-fe1a-42b7-b8a5-8b35b8f148e5" providerId="ADAL" clId="{18663893-E3DD-4E11-A2A3-CDB31E36428D}" dt="2025-07-30T10:29:07.903" v="3"/>
        <pc:sldMkLst>
          <pc:docMk/>
          <pc:sldMk cId="198197206" sldId="2720"/>
        </pc:sldMkLst>
      </pc:sldChg>
      <pc:sldChg chg="add del">
        <pc:chgData name="Renuga Jayakumar" userId="1646daa7-fe1a-42b7-b8a5-8b35b8f148e5" providerId="ADAL" clId="{18663893-E3DD-4E11-A2A3-CDB31E36428D}" dt="2025-07-30T10:28:25.920" v="1"/>
        <pc:sldMkLst>
          <pc:docMk/>
          <pc:sldMk cId="3283555392" sldId="2720"/>
        </pc:sldMkLst>
      </pc:sldChg>
      <pc:sldChg chg="add del">
        <pc:chgData name="Renuga Jayakumar" userId="1646daa7-fe1a-42b7-b8a5-8b35b8f148e5" providerId="ADAL" clId="{18663893-E3DD-4E11-A2A3-CDB31E36428D}" dt="2025-07-30T10:29:07.903" v="3"/>
        <pc:sldMkLst>
          <pc:docMk/>
          <pc:sldMk cId="134836101" sldId="2721"/>
        </pc:sldMkLst>
      </pc:sldChg>
      <pc:sldChg chg="add del">
        <pc:chgData name="Renuga Jayakumar" userId="1646daa7-fe1a-42b7-b8a5-8b35b8f148e5" providerId="ADAL" clId="{18663893-E3DD-4E11-A2A3-CDB31E36428D}" dt="2025-07-30T10:28:25.920" v="1"/>
        <pc:sldMkLst>
          <pc:docMk/>
          <pc:sldMk cId="797657297" sldId="2721"/>
        </pc:sldMkLst>
      </pc:sldChg>
      <pc:sldChg chg="add del">
        <pc:chgData name="Renuga Jayakumar" userId="1646daa7-fe1a-42b7-b8a5-8b35b8f148e5" providerId="ADAL" clId="{18663893-E3DD-4E11-A2A3-CDB31E36428D}" dt="2025-07-30T10:29:07.903" v="3"/>
        <pc:sldMkLst>
          <pc:docMk/>
          <pc:sldMk cId="2516542085" sldId="2722"/>
        </pc:sldMkLst>
      </pc:sldChg>
      <pc:sldChg chg="add del">
        <pc:chgData name="Renuga Jayakumar" userId="1646daa7-fe1a-42b7-b8a5-8b35b8f148e5" providerId="ADAL" clId="{18663893-E3DD-4E11-A2A3-CDB31E36428D}" dt="2025-07-30T10:28:25.920" v="1"/>
        <pc:sldMkLst>
          <pc:docMk/>
          <pc:sldMk cId="2526822258" sldId="2722"/>
        </pc:sldMkLst>
      </pc:sldChg>
      <pc:sldChg chg="add del">
        <pc:chgData name="Renuga Jayakumar" userId="1646daa7-fe1a-42b7-b8a5-8b35b8f148e5" providerId="ADAL" clId="{18663893-E3DD-4E11-A2A3-CDB31E36428D}" dt="2025-07-30T10:28:25.920" v="1"/>
        <pc:sldMkLst>
          <pc:docMk/>
          <pc:sldMk cId="762948155" sldId="2723"/>
        </pc:sldMkLst>
      </pc:sldChg>
      <pc:sldChg chg="add del">
        <pc:chgData name="Renuga Jayakumar" userId="1646daa7-fe1a-42b7-b8a5-8b35b8f148e5" providerId="ADAL" clId="{18663893-E3DD-4E11-A2A3-CDB31E36428D}" dt="2025-07-30T10:29:07.903" v="3"/>
        <pc:sldMkLst>
          <pc:docMk/>
          <pc:sldMk cId="3927782176" sldId="2723"/>
        </pc:sldMkLst>
      </pc:sldChg>
      <pc:sldChg chg="add del">
        <pc:chgData name="Renuga Jayakumar" userId="1646daa7-fe1a-42b7-b8a5-8b35b8f148e5" providerId="ADAL" clId="{18663893-E3DD-4E11-A2A3-CDB31E36428D}" dt="2025-07-30T10:29:07.903" v="3"/>
        <pc:sldMkLst>
          <pc:docMk/>
          <pc:sldMk cId="263081996" sldId="2724"/>
        </pc:sldMkLst>
      </pc:sldChg>
      <pc:sldChg chg="add del">
        <pc:chgData name="Renuga Jayakumar" userId="1646daa7-fe1a-42b7-b8a5-8b35b8f148e5" providerId="ADAL" clId="{18663893-E3DD-4E11-A2A3-CDB31E36428D}" dt="2025-07-30T10:28:25.920" v="1"/>
        <pc:sldMkLst>
          <pc:docMk/>
          <pc:sldMk cId="3904017303" sldId="2724"/>
        </pc:sldMkLst>
      </pc:sldChg>
      <pc:sldChg chg="add del">
        <pc:chgData name="Renuga Jayakumar" userId="1646daa7-fe1a-42b7-b8a5-8b35b8f148e5" providerId="ADAL" clId="{18663893-E3DD-4E11-A2A3-CDB31E36428D}" dt="2025-07-30T10:29:07.903" v="3"/>
        <pc:sldMkLst>
          <pc:docMk/>
          <pc:sldMk cId="670177488" sldId="2725"/>
        </pc:sldMkLst>
      </pc:sldChg>
      <pc:sldChg chg="add del">
        <pc:chgData name="Renuga Jayakumar" userId="1646daa7-fe1a-42b7-b8a5-8b35b8f148e5" providerId="ADAL" clId="{18663893-E3DD-4E11-A2A3-CDB31E36428D}" dt="2025-07-30T10:28:25.920" v="1"/>
        <pc:sldMkLst>
          <pc:docMk/>
          <pc:sldMk cId="2397432071" sldId="2725"/>
        </pc:sldMkLst>
      </pc:sldChg>
      <pc:sldChg chg="add del">
        <pc:chgData name="Renuga Jayakumar" userId="1646daa7-fe1a-42b7-b8a5-8b35b8f148e5" providerId="ADAL" clId="{18663893-E3DD-4E11-A2A3-CDB31E36428D}" dt="2025-07-30T10:29:07.903" v="3"/>
        <pc:sldMkLst>
          <pc:docMk/>
          <pc:sldMk cId="423801393" sldId="2726"/>
        </pc:sldMkLst>
      </pc:sldChg>
      <pc:sldChg chg="add del">
        <pc:chgData name="Renuga Jayakumar" userId="1646daa7-fe1a-42b7-b8a5-8b35b8f148e5" providerId="ADAL" clId="{18663893-E3DD-4E11-A2A3-CDB31E36428D}" dt="2025-07-30T10:28:25.920" v="1"/>
        <pc:sldMkLst>
          <pc:docMk/>
          <pc:sldMk cId="1676063099" sldId="2726"/>
        </pc:sldMkLst>
      </pc:sldChg>
      <pc:sldChg chg="add del">
        <pc:chgData name="Renuga Jayakumar" userId="1646daa7-fe1a-42b7-b8a5-8b35b8f148e5" providerId="ADAL" clId="{18663893-E3DD-4E11-A2A3-CDB31E36428D}" dt="2025-07-30T10:29:07.903" v="3"/>
        <pc:sldMkLst>
          <pc:docMk/>
          <pc:sldMk cId="1229920943" sldId="2727"/>
        </pc:sldMkLst>
      </pc:sldChg>
      <pc:sldChg chg="add del">
        <pc:chgData name="Renuga Jayakumar" userId="1646daa7-fe1a-42b7-b8a5-8b35b8f148e5" providerId="ADAL" clId="{18663893-E3DD-4E11-A2A3-CDB31E36428D}" dt="2025-07-30T10:28:25.920" v="1"/>
        <pc:sldMkLst>
          <pc:docMk/>
          <pc:sldMk cId="4035848696" sldId="2727"/>
        </pc:sldMkLst>
      </pc:sldChg>
      <pc:sldChg chg="add del">
        <pc:chgData name="Renuga Jayakumar" userId="1646daa7-fe1a-42b7-b8a5-8b35b8f148e5" providerId="ADAL" clId="{18663893-E3DD-4E11-A2A3-CDB31E36428D}" dt="2025-07-30T10:28:25.920" v="1"/>
        <pc:sldMkLst>
          <pc:docMk/>
          <pc:sldMk cId="681816909" sldId="2728"/>
        </pc:sldMkLst>
      </pc:sldChg>
      <pc:sldChg chg="add del">
        <pc:chgData name="Renuga Jayakumar" userId="1646daa7-fe1a-42b7-b8a5-8b35b8f148e5" providerId="ADAL" clId="{18663893-E3DD-4E11-A2A3-CDB31E36428D}" dt="2025-07-30T10:29:07.903" v="3"/>
        <pc:sldMkLst>
          <pc:docMk/>
          <pc:sldMk cId="1568968951" sldId="2728"/>
        </pc:sldMkLst>
      </pc:sldChg>
      <pc:sldChg chg="add del">
        <pc:chgData name="Renuga Jayakumar" userId="1646daa7-fe1a-42b7-b8a5-8b35b8f148e5" providerId="ADAL" clId="{18663893-E3DD-4E11-A2A3-CDB31E36428D}" dt="2025-07-30T10:29:07.903" v="3"/>
        <pc:sldMkLst>
          <pc:docMk/>
          <pc:sldMk cId="275633807" sldId="2729"/>
        </pc:sldMkLst>
      </pc:sldChg>
      <pc:sldChg chg="add del">
        <pc:chgData name="Renuga Jayakumar" userId="1646daa7-fe1a-42b7-b8a5-8b35b8f148e5" providerId="ADAL" clId="{18663893-E3DD-4E11-A2A3-CDB31E36428D}" dt="2025-07-30T10:28:25.920" v="1"/>
        <pc:sldMkLst>
          <pc:docMk/>
          <pc:sldMk cId="2130272189" sldId="2729"/>
        </pc:sldMkLst>
      </pc:sldChg>
      <pc:sldChg chg="add del">
        <pc:chgData name="Renuga Jayakumar" userId="1646daa7-fe1a-42b7-b8a5-8b35b8f148e5" providerId="ADAL" clId="{18663893-E3DD-4E11-A2A3-CDB31E36428D}" dt="2025-07-30T10:28:25.920" v="1"/>
        <pc:sldMkLst>
          <pc:docMk/>
          <pc:sldMk cId="1276622674" sldId="2730"/>
        </pc:sldMkLst>
      </pc:sldChg>
      <pc:sldChg chg="add del">
        <pc:chgData name="Renuga Jayakumar" userId="1646daa7-fe1a-42b7-b8a5-8b35b8f148e5" providerId="ADAL" clId="{18663893-E3DD-4E11-A2A3-CDB31E36428D}" dt="2025-07-30T10:29:07.903" v="3"/>
        <pc:sldMkLst>
          <pc:docMk/>
          <pc:sldMk cId="1517744982" sldId="2730"/>
        </pc:sldMkLst>
      </pc:sldChg>
      <pc:sldChg chg="add del">
        <pc:chgData name="Renuga Jayakumar" userId="1646daa7-fe1a-42b7-b8a5-8b35b8f148e5" providerId="ADAL" clId="{18663893-E3DD-4E11-A2A3-CDB31E36428D}" dt="2025-07-30T10:29:07.903" v="3"/>
        <pc:sldMkLst>
          <pc:docMk/>
          <pc:sldMk cId="773319137" sldId="2731"/>
        </pc:sldMkLst>
      </pc:sldChg>
      <pc:sldChg chg="add del">
        <pc:chgData name="Renuga Jayakumar" userId="1646daa7-fe1a-42b7-b8a5-8b35b8f148e5" providerId="ADAL" clId="{18663893-E3DD-4E11-A2A3-CDB31E36428D}" dt="2025-07-30T10:28:25.920" v="1"/>
        <pc:sldMkLst>
          <pc:docMk/>
          <pc:sldMk cId="3912917443" sldId="2731"/>
        </pc:sldMkLst>
      </pc:sldChg>
      <pc:sldChg chg="add del">
        <pc:chgData name="Renuga Jayakumar" userId="1646daa7-fe1a-42b7-b8a5-8b35b8f148e5" providerId="ADAL" clId="{18663893-E3DD-4E11-A2A3-CDB31E36428D}" dt="2025-07-30T10:28:25.920" v="1"/>
        <pc:sldMkLst>
          <pc:docMk/>
          <pc:sldMk cId="999463891" sldId="2732"/>
        </pc:sldMkLst>
      </pc:sldChg>
      <pc:sldChg chg="add del">
        <pc:chgData name="Renuga Jayakumar" userId="1646daa7-fe1a-42b7-b8a5-8b35b8f148e5" providerId="ADAL" clId="{18663893-E3DD-4E11-A2A3-CDB31E36428D}" dt="2025-07-30T10:29:07.903" v="3"/>
        <pc:sldMkLst>
          <pc:docMk/>
          <pc:sldMk cId="4110031828" sldId="2732"/>
        </pc:sldMkLst>
      </pc:sldChg>
      <pc:sldChg chg="add del">
        <pc:chgData name="Renuga Jayakumar" userId="1646daa7-fe1a-42b7-b8a5-8b35b8f148e5" providerId="ADAL" clId="{18663893-E3DD-4E11-A2A3-CDB31E36428D}" dt="2025-07-30T10:28:25.920" v="1"/>
        <pc:sldMkLst>
          <pc:docMk/>
          <pc:sldMk cId="2408508423" sldId="2733"/>
        </pc:sldMkLst>
      </pc:sldChg>
      <pc:sldChg chg="add del">
        <pc:chgData name="Renuga Jayakumar" userId="1646daa7-fe1a-42b7-b8a5-8b35b8f148e5" providerId="ADAL" clId="{18663893-E3DD-4E11-A2A3-CDB31E36428D}" dt="2025-07-30T10:29:07.903" v="3"/>
        <pc:sldMkLst>
          <pc:docMk/>
          <pc:sldMk cId="3401398125" sldId="2733"/>
        </pc:sldMkLst>
      </pc:sldChg>
      <pc:sldChg chg="add del">
        <pc:chgData name="Renuga Jayakumar" userId="1646daa7-fe1a-42b7-b8a5-8b35b8f148e5" providerId="ADAL" clId="{18663893-E3DD-4E11-A2A3-CDB31E36428D}" dt="2025-07-30T10:28:25.920" v="1"/>
        <pc:sldMkLst>
          <pc:docMk/>
          <pc:sldMk cId="1232840634" sldId="2734"/>
        </pc:sldMkLst>
      </pc:sldChg>
      <pc:sldChg chg="add del">
        <pc:chgData name="Renuga Jayakumar" userId="1646daa7-fe1a-42b7-b8a5-8b35b8f148e5" providerId="ADAL" clId="{18663893-E3DD-4E11-A2A3-CDB31E36428D}" dt="2025-07-30T10:29:07.903" v="3"/>
        <pc:sldMkLst>
          <pc:docMk/>
          <pc:sldMk cId="1835172934" sldId="2734"/>
        </pc:sldMkLst>
      </pc:sldChg>
      <pc:sldChg chg="add del">
        <pc:chgData name="Renuga Jayakumar" userId="1646daa7-fe1a-42b7-b8a5-8b35b8f148e5" providerId="ADAL" clId="{18663893-E3DD-4E11-A2A3-CDB31E36428D}" dt="2025-07-30T10:28:25.920" v="1"/>
        <pc:sldMkLst>
          <pc:docMk/>
          <pc:sldMk cId="1555406939" sldId="2735"/>
        </pc:sldMkLst>
      </pc:sldChg>
      <pc:sldChg chg="add del">
        <pc:chgData name="Renuga Jayakumar" userId="1646daa7-fe1a-42b7-b8a5-8b35b8f148e5" providerId="ADAL" clId="{18663893-E3DD-4E11-A2A3-CDB31E36428D}" dt="2025-07-30T10:29:07.903" v="3"/>
        <pc:sldMkLst>
          <pc:docMk/>
          <pc:sldMk cId="1633282143" sldId="2735"/>
        </pc:sldMkLst>
      </pc:sldChg>
      <pc:sldChg chg="add del">
        <pc:chgData name="Renuga Jayakumar" userId="1646daa7-fe1a-42b7-b8a5-8b35b8f148e5" providerId="ADAL" clId="{18663893-E3DD-4E11-A2A3-CDB31E36428D}" dt="2025-07-30T10:28:25.920" v="1"/>
        <pc:sldMkLst>
          <pc:docMk/>
          <pc:sldMk cId="395470121" sldId="2736"/>
        </pc:sldMkLst>
      </pc:sldChg>
      <pc:sldChg chg="add del">
        <pc:chgData name="Renuga Jayakumar" userId="1646daa7-fe1a-42b7-b8a5-8b35b8f148e5" providerId="ADAL" clId="{18663893-E3DD-4E11-A2A3-CDB31E36428D}" dt="2025-07-30T10:29:07.903" v="3"/>
        <pc:sldMkLst>
          <pc:docMk/>
          <pc:sldMk cId="3091847260" sldId="2736"/>
        </pc:sldMkLst>
      </pc:sldChg>
      <pc:sldChg chg="add del">
        <pc:chgData name="Renuga Jayakumar" userId="1646daa7-fe1a-42b7-b8a5-8b35b8f148e5" providerId="ADAL" clId="{18663893-E3DD-4E11-A2A3-CDB31E36428D}" dt="2025-07-30T10:28:25.920" v="1"/>
        <pc:sldMkLst>
          <pc:docMk/>
          <pc:sldMk cId="2188702828" sldId="2737"/>
        </pc:sldMkLst>
      </pc:sldChg>
      <pc:sldChg chg="add del">
        <pc:chgData name="Renuga Jayakumar" userId="1646daa7-fe1a-42b7-b8a5-8b35b8f148e5" providerId="ADAL" clId="{18663893-E3DD-4E11-A2A3-CDB31E36428D}" dt="2025-07-30T10:29:07.903" v="3"/>
        <pc:sldMkLst>
          <pc:docMk/>
          <pc:sldMk cId="3123686498" sldId="2737"/>
        </pc:sldMkLst>
      </pc:sldChg>
      <pc:sldChg chg="add del">
        <pc:chgData name="Renuga Jayakumar" userId="1646daa7-fe1a-42b7-b8a5-8b35b8f148e5" providerId="ADAL" clId="{18663893-E3DD-4E11-A2A3-CDB31E36428D}" dt="2025-07-30T10:28:25.920" v="1"/>
        <pc:sldMkLst>
          <pc:docMk/>
          <pc:sldMk cId="237906778" sldId="2738"/>
        </pc:sldMkLst>
      </pc:sldChg>
      <pc:sldChg chg="add del">
        <pc:chgData name="Renuga Jayakumar" userId="1646daa7-fe1a-42b7-b8a5-8b35b8f148e5" providerId="ADAL" clId="{18663893-E3DD-4E11-A2A3-CDB31E36428D}" dt="2025-07-30T10:29:07.903" v="3"/>
        <pc:sldMkLst>
          <pc:docMk/>
          <pc:sldMk cId="1256436949" sldId="2738"/>
        </pc:sldMkLst>
      </pc:sldChg>
      <pc:sldChg chg="add del">
        <pc:chgData name="Renuga Jayakumar" userId="1646daa7-fe1a-42b7-b8a5-8b35b8f148e5" providerId="ADAL" clId="{18663893-E3DD-4E11-A2A3-CDB31E36428D}" dt="2025-07-30T10:29:07.903" v="3"/>
        <pc:sldMkLst>
          <pc:docMk/>
          <pc:sldMk cId="874897218" sldId="2739"/>
        </pc:sldMkLst>
      </pc:sldChg>
      <pc:sldChg chg="add del">
        <pc:chgData name="Renuga Jayakumar" userId="1646daa7-fe1a-42b7-b8a5-8b35b8f148e5" providerId="ADAL" clId="{18663893-E3DD-4E11-A2A3-CDB31E36428D}" dt="2025-07-30T10:28:25.920" v="1"/>
        <pc:sldMkLst>
          <pc:docMk/>
          <pc:sldMk cId="2578233139" sldId="2739"/>
        </pc:sldMkLst>
      </pc:sldChg>
      <pc:sldChg chg="add del">
        <pc:chgData name="Renuga Jayakumar" userId="1646daa7-fe1a-42b7-b8a5-8b35b8f148e5" providerId="ADAL" clId="{18663893-E3DD-4E11-A2A3-CDB31E36428D}" dt="2025-07-30T10:29:07.903" v="3"/>
        <pc:sldMkLst>
          <pc:docMk/>
          <pc:sldMk cId="845434519" sldId="2740"/>
        </pc:sldMkLst>
      </pc:sldChg>
      <pc:sldChg chg="add del">
        <pc:chgData name="Renuga Jayakumar" userId="1646daa7-fe1a-42b7-b8a5-8b35b8f148e5" providerId="ADAL" clId="{18663893-E3DD-4E11-A2A3-CDB31E36428D}" dt="2025-07-30T10:28:25.920" v="1"/>
        <pc:sldMkLst>
          <pc:docMk/>
          <pc:sldMk cId="3694185145" sldId="2740"/>
        </pc:sldMkLst>
      </pc:sldChg>
      <pc:sldChg chg="add del">
        <pc:chgData name="Renuga Jayakumar" userId="1646daa7-fe1a-42b7-b8a5-8b35b8f148e5" providerId="ADAL" clId="{18663893-E3DD-4E11-A2A3-CDB31E36428D}" dt="2025-07-30T10:28:25.920" v="1"/>
        <pc:sldMkLst>
          <pc:docMk/>
          <pc:sldMk cId="2547707400" sldId="2741"/>
        </pc:sldMkLst>
      </pc:sldChg>
      <pc:sldChg chg="add del">
        <pc:chgData name="Renuga Jayakumar" userId="1646daa7-fe1a-42b7-b8a5-8b35b8f148e5" providerId="ADAL" clId="{18663893-E3DD-4E11-A2A3-CDB31E36428D}" dt="2025-07-30T10:29:07.903" v="3"/>
        <pc:sldMkLst>
          <pc:docMk/>
          <pc:sldMk cId="3875624709" sldId="2741"/>
        </pc:sldMkLst>
      </pc:sldChg>
      <pc:sldChg chg="add del">
        <pc:chgData name="Renuga Jayakumar" userId="1646daa7-fe1a-42b7-b8a5-8b35b8f148e5" providerId="ADAL" clId="{18663893-E3DD-4E11-A2A3-CDB31E36428D}" dt="2025-07-30T10:28:25.920" v="1"/>
        <pc:sldMkLst>
          <pc:docMk/>
          <pc:sldMk cId="2000182320" sldId="2742"/>
        </pc:sldMkLst>
      </pc:sldChg>
      <pc:sldChg chg="add del">
        <pc:chgData name="Renuga Jayakumar" userId="1646daa7-fe1a-42b7-b8a5-8b35b8f148e5" providerId="ADAL" clId="{18663893-E3DD-4E11-A2A3-CDB31E36428D}" dt="2025-07-30T10:29:07.903" v="3"/>
        <pc:sldMkLst>
          <pc:docMk/>
          <pc:sldMk cId="3483607585" sldId="2742"/>
        </pc:sldMkLst>
      </pc:sldChg>
      <pc:sldChg chg="add del">
        <pc:chgData name="Renuga Jayakumar" userId="1646daa7-fe1a-42b7-b8a5-8b35b8f148e5" providerId="ADAL" clId="{18663893-E3DD-4E11-A2A3-CDB31E36428D}" dt="2025-07-30T10:29:07.903" v="3"/>
        <pc:sldMkLst>
          <pc:docMk/>
          <pc:sldMk cId="1397886460" sldId="2743"/>
        </pc:sldMkLst>
      </pc:sldChg>
      <pc:sldChg chg="add del">
        <pc:chgData name="Renuga Jayakumar" userId="1646daa7-fe1a-42b7-b8a5-8b35b8f148e5" providerId="ADAL" clId="{18663893-E3DD-4E11-A2A3-CDB31E36428D}" dt="2025-07-30T10:28:25.920" v="1"/>
        <pc:sldMkLst>
          <pc:docMk/>
          <pc:sldMk cId="3471251938" sldId="2743"/>
        </pc:sldMkLst>
      </pc:sldChg>
      <pc:sldChg chg="add del">
        <pc:chgData name="Renuga Jayakumar" userId="1646daa7-fe1a-42b7-b8a5-8b35b8f148e5" providerId="ADAL" clId="{18663893-E3DD-4E11-A2A3-CDB31E36428D}" dt="2025-07-30T10:28:25.920" v="1"/>
        <pc:sldMkLst>
          <pc:docMk/>
          <pc:sldMk cId="312468636" sldId="2744"/>
        </pc:sldMkLst>
      </pc:sldChg>
      <pc:sldChg chg="add del">
        <pc:chgData name="Renuga Jayakumar" userId="1646daa7-fe1a-42b7-b8a5-8b35b8f148e5" providerId="ADAL" clId="{18663893-E3DD-4E11-A2A3-CDB31E36428D}" dt="2025-07-30T10:29:07.903" v="3"/>
        <pc:sldMkLst>
          <pc:docMk/>
          <pc:sldMk cId="2177074127" sldId="2744"/>
        </pc:sldMkLst>
      </pc:sldChg>
      <pc:sldChg chg="add del">
        <pc:chgData name="Renuga Jayakumar" userId="1646daa7-fe1a-42b7-b8a5-8b35b8f148e5" providerId="ADAL" clId="{18663893-E3DD-4E11-A2A3-CDB31E36428D}" dt="2025-07-30T10:29:07.903" v="3"/>
        <pc:sldMkLst>
          <pc:docMk/>
          <pc:sldMk cId="2620309175" sldId="2745"/>
        </pc:sldMkLst>
      </pc:sldChg>
      <pc:sldChg chg="add del">
        <pc:chgData name="Renuga Jayakumar" userId="1646daa7-fe1a-42b7-b8a5-8b35b8f148e5" providerId="ADAL" clId="{18663893-E3DD-4E11-A2A3-CDB31E36428D}" dt="2025-07-30T10:28:25.920" v="1"/>
        <pc:sldMkLst>
          <pc:docMk/>
          <pc:sldMk cId="2894816087" sldId="2745"/>
        </pc:sldMkLst>
      </pc:sldChg>
      <pc:sldChg chg="add del">
        <pc:chgData name="Renuga Jayakumar" userId="1646daa7-fe1a-42b7-b8a5-8b35b8f148e5" providerId="ADAL" clId="{18663893-E3DD-4E11-A2A3-CDB31E36428D}" dt="2025-07-30T10:29:07.903" v="3"/>
        <pc:sldMkLst>
          <pc:docMk/>
          <pc:sldMk cId="1298610197" sldId="2746"/>
        </pc:sldMkLst>
      </pc:sldChg>
      <pc:sldChg chg="add del">
        <pc:chgData name="Renuga Jayakumar" userId="1646daa7-fe1a-42b7-b8a5-8b35b8f148e5" providerId="ADAL" clId="{18663893-E3DD-4E11-A2A3-CDB31E36428D}" dt="2025-07-30T10:28:25.920" v="1"/>
        <pc:sldMkLst>
          <pc:docMk/>
          <pc:sldMk cId="2059113114" sldId="2746"/>
        </pc:sldMkLst>
      </pc:sldChg>
      <pc:sldChg chg="add del">
        <pc:chgData name="Renuga Jayakumar" userId="1646daa7-fe1a-42b7-b8a5-8b35b8f148e5" providerId="ADAL" clId="{18663893-E3DD-4E11-A2A3-CDB31E36428D}" dt="2025-07-30T10:29:07.903" v="3"/>
        <pc:sldMkLst>
          <pc:docMk/>
          <pc:sldMk cId="3117993081" sldId="2747"/>
        </pc:sldMkLst>
      </pc:sldChg>
      <pc:sldChg chg="add del">
        <pc:chgData name="Renuga Jayakumar" userId="1646daa7-fe1a-42b7-b8a5-8b35b8f148e5" providerId="ADAL" clId="{18663893-E3DD-4E11-A2A3-CDB31E36428D}" dt="2025-07-30T10:28:25.920" v="1"/>
        <pc:sldMkLst>
          <pc:docMk/>
          <pc:sldMk cId="3927208458" sldId="2747"/>
        </pc:sldMkLst>
      </pc:sldChg>
      <pc:sldChg chg="add del">
        <pc:chgData name="Renuga Jayakumar" userId="1646daa7-fe1a-42b7-b8a5-8b35b8f148e5" providerId="ADAL" clId="{18663893-E3DD-4E11-A2A3-CDB31E36428D}" dt="2025-07-30T10:28:25.920" v="1"/>
        <pc:sldMkLst>
          <pc:docMk/>
          <pc:sldMk cId="1543511662" sldId="2748"/>
        </pc:sldMkLst>
      </pc:sldChg>
      <pc:sldChg chg="add del">
        <pc:chgData name="Renuga Jayakumar" userId="1646daa7-fe1a-42b7-b8a5-8b35b8f148e5" providerId="ADAL" clId="{18663893-E3DD-4E11-A2A3-CDB31E36428D}" dt="2025-07-30T10:29:07.903" v="3"/>
        <pc:sldMkLst>
          <pc:docMk/>
          <pc:sldMk cId="3252532658" sldId="2748"/>
        </pc:sldMkLst>
      </pc:sldChg>
      <pc:sldChg chg="add del">
        <pc:chgData name="Renuga Jayakumar" userId="1646daa7-fe1a-42b7-b8a5-8b35b8f148e5" providerId="ADAL" clId="{18663893-E3DD-4E11-A2A3-CDB31E36428D}" dt="2025-07-30T10:29:07.903" v="3"/>
        <pc:sldMkLst>
          <pc:docMk/>
          <pc:sldMk cId="815327958" sldId="2749"/>
        </pc:sldMkLst>
      </pc:sldChg>
      <pc:sldChg chg="add del">
        <pc:chgData name="Renuga Jayakumar" userId="1646daa7-fe1a-42b7-b8a5-8b35b8f148e5" providerId="ADAL" clId="{18663893-E3DD-4E11-A2A3-CDB31E36428D}" dt="2025-07-30T10:28:25.920" v="1"/>
        <pc:sldMkLst>
          <pc:docMk/>
          <pc:sldMk cId="919555091" sldId="2749"/>
        </pc:sldMkLst>
      </pc:sldChg>
      <pc:sldChg chg="add del">
        <pc:chgData name="Renuga Jayakumar" userId="1646daa7-fe1a-42b7-b8a5-8b35b8f148e5" providerId="ADAL" clId="{18663893-E3DD-4E11-A2A3-CDB31E36428D}" dt="2025-07-30T10:28:25.920" v="1"/>
        <pc:sldMkLst>
          <pc:docMk/>
          <pc:sldMk cId="2879425040" sldId="2750"/>
        </pc:sldMkLst>
      </pc:sldChg>
      <pc:sldChg chg="add del">
        <pc:chgData name="Renuga Jayakumar" userId="1646daa7-fe1a-42b7-b8a5-8b35b8f148e5" providerId="ADAL" clId="{18663893-E3DD-4E11-A2A3-CDB31E36428D}" dt="2025-07-30T10:29:07.903" v="3"/>
        <pc:sldMkLst>
          <pc:docMk/>
          <pc:sldMk cId="2887324362" sldId="2750"/>
        </pc:sldMkLst>
      </pc:sldChg>
      <pc:sldChg chg="add del">
        <pc:chgData name="Renuga Jayakumar" userId="1646daa7-fe1a-42b7-b8a5-8b35b8f148e5" providerId="ADAL" clId="{18663893-E3DD-4E11-A2A3-CDB31E36428D}" dt="2025-07-30T10:28:25.920" v="1"/>
        <pc:sldMkLst>
          <pc:docMk/>
          <pc:sldMk cId="1668829707" sldId="2751"/>
        </pc:sldMkLst>
      </pc:sldChg>
      <pc:sldChg chg="add del">
        <pc:chgData name="Renuga Jayakumar" userId="1646daa7-fe1a-42b7-b8a5-8b35b8f148e5" providerId="ADAL" clId="{18663893-E3DD-4E11-A2A3-CDB31E36428D}" dt="2025-07-30T10:29:07.903" v="3"/>
        <pc:sldMkLst>
          <pc:docMk/>
          <pc:sldMk cId="2159187939" sldId="2751"/>
        </pc:sldMkLst>
      </pc:sldChg>
      <pc:sldChg chg="add del">
        <pc:chgData name="Renuga Jayakumar" userId="1646daa7-fe1a-42b7-b8a5-8b35b8f148e5" providerId="ADAL" clId="{18663893-E3DD-4E11-A2A3-CDB31E36428D}" dt="2025-07-30T10:28:25.920" v="1"/>
        <pc:sldMkLst>
          <pc:docMk/>
          <pc:sldMk cId="1097909093" sldId="2752"/>
        </pc:sldMkLst>
      </pc:sldChg>
      <pc:sldChg chg="add del">
        <pc:chgData name="Renuga Jayakumar" userId="1646daa7-fe1a-42b7-b8a5-8b35b8f148e5" providerId="ADAL" clId="{18663893-E3DD-4E11-A2A3-CDB31E36428D}" dt="2025-07-30T10:29:07.903" v="3"/>
        <pc:sldMkLst>
          <pc:docMk/>
          <pc:sldMk cId="4145783651" sldId="2752"/>
        </pc:sldMkLst>
      </pc:sldChg>
      <pc:sldChg chg="add del">
        <pc:chgData name="Renuga Jayakumar" userId="1646daa7-fe1a-42b7-b8a5-8b35b8f148e5" providerId="ADAL" clId="{18663893-E3DD-4E11-A2A3-CDB31E36428D}" dt="2025-07-30T10:29:07.903" v="3"/>
        <pc:sldMkLst>
          <pc:docMk/>
          <pc:sldMk cId="3167649047" sldId="2753"/>
        </pc:sldMkLst>
      </pc:sldChg>
      <pc:sldChg chg="add del">
        <pc:chgData name="Renuga Jayakumar" userId="1646daa7-fe1a-42b7-b8a5-8b35b8f148e5" providerId="ADAL" clId="{18663893-E3DD-4E11-A2A3-CDB31E36428D}" dt="2025-07-30T10:28:25.920" v="1"/>
        <pc:sldMkLst>
          <pc:docMk/>
          <pc:sldMk cId="3428157288" sldId="2753"/>
        </pc:sldMkLst>
      </pc:sldChg>
      <pc:sldChg chg="add del">
        <pc:chgData name="Renuga Jayakumar" userId="1646daa7-fe1a-42b7-b8a5-8b35b8f148e5" providerId="ADAL" clId="{18663893-E3DD-4E11-A2A3-CDB31E36428D}" dt="2025-07-30T10:28:25.920" v="1"/>
        <pc:sldMkLst>
          <pc:docMk/>
          <pc:sldMk cId="132468436" sldId="2754"/>
        </pc:sldMkLst>
      </pc:sldChg>
      <pc:sldChg chg="add del">
        <pc:chgData name="Renuga Jayakumar" userId="1646daa7-fe1a-42b7-b8a5-8b35b8f148e5" providerId="ADAL" clId="{18663893-E3DD-4E11-A2A3-CDB31E36428D}" dt="2025-07-30T10:29:07.903" v="3"/>
        <pc:sldMkLst>
          <pc:docMk/>
          <pc:sldMk cId="1203344016" sldId="2754"/>
        </pc:sldMkLst>
      </pc:sldChg>
      <pc:sldChg chg="add del">
        <pc:chgData name="Renuga Jayakumar" userId="1646daa7-fe1a-42b7-b8a5-8b35b8f148e5" providerId="ADAL" clId="{18663893-E3DD-4E11-A2A3-CDB31E36428D}" dt="2025-07-30T10:28:25.920" v="1"/>
        <pc:sldMkLst>
          <pc:docMk/>
          <pc:sldMk cId="1922802309" sldId="2755"/>
        </pc:sldMkLst>
      </pc:sldChg>
      <pc:sldChg chg="add del">
        <pc:chgData name="Renuga Jayakumar" userId="1646daa7-fe1a-42b7-b8a5-8b35b8f148e5" providerId="ADAL" clId="{18663893-E3DD-4E11-A2A3-CDB31E36428D}" dt="2025-07-30T10:29:07.903" v="3"/>
        <pc:sldMkLst>
          <pc:docMk/>
          <pc:sldMk cId="2076019531" sldId="2755"/>
        </pc:sldMkLst>
      </pc:sldChg>
      <pc:sldChg chg="add del">
        <pc:chgData name="Renuga Jayakumar" userId="1646daa7-fe1a-42b7-b8a5-8b35b8f148e5" providerId="ADAL" clId="{18663893-E3DD-4E11-A2A3-CDB31E36428D}" dt="2025-07-30T10:28:25.920" v="1"/>
        <pc:sldMkLst>
          <pc:docMk/>
          <pc:sldMk cId="1476314698" sldId="2756"/>
        </pc:sldMkLst>
      </pc:sldChg>
      <pc:sldChg chg="add del">
        <pc:chgData name="Renuga Jayakumar" userId="1646daa7-fe1a-42b7-b8a5-8b35b8f148e5" providerId="ADAL" clId="{18663893-E3DD-4E11-A2A3-CDB31E36428D}" dt="2025-07-30T10:29:07.903" v="3"/>
        <pc:sldMkLst>
          <pc:docMk/>
          <pc:sldMk cId="3498504451" sldId="2756"/>
        </pc:sldMkLst>
      </pc:sldChg>
      <pc:sldChg chg="add del">
        <pc:chgData name="Renuga Jayakumar" userId="1646daa7-fe1a-42b7-b8a5-8b35b8f148e5" providerId="ADAL" clId="{18663893-E3DD-4E11-A2A3-CDB31E36428D}" dt="2025-07-30T10:28:25.920" v="1"/>
        <pc:sldMkLst>
          <pc:docMk/>
          <pc:sldMk cId="195859710" sldId="2757"/>
        </pc:sldMkLst>
      </pc:sldChg>
      <pc:sldChg chg="add del">
        <pc:chgData name="Renuga Jayakumar" userId="1646daa7-fe1a-42b7-b8a5-8b35b8f148e5" providerId="ADAL" clId="{18663893-E3DD-4E11-A2A3-CDB31E36428D}" dt="2025-07-30T10:29:07.903" v="3"/>
        <pc:sldMkLst>
          <pc:docMk/>
          <pc:sldMk cId="964532639" sldId="2757"/>
        </pc:sldMkLst>
      </pc:sldChg>
      <pc:sldChg chg="add del">
        <pc:chgData name="Renuga Jayakumar" userId="1646daa7-fe1a-42b7-b8a5-8b35b8f148e5" providerId="ADAL" clId="{18663893-E3DD-4E11-A2A3-CDB31E36428D}" dt="2025-07-30T10:29:07.903" v="3"/>
        <pc:sldMkLst>
          <pc:docMk/>
          <pc:sldMk cId="149558815" sldId="2758"/>
        </pc:sldMkLst>
      </pc:sldChg>
      <pc:sldChg chg="add del">
        <pc:chgData name="Renuga Jayakumar" userId="1646daa7-fe1a-42b7-b8a5-8b35b8f148e5" providerId="ADAL" clId="{18663893-E3DD-4E11-A2A3-CDB31E36428D}" dt="2025-07-30T10:28:25.920" v="1"/>
        <pc:sldMkLst>
          <pc:docMk/>
          <pc:sldMk cId="2802588127" sldId="2758"/>
        </pc:sldMkLst>
      </pc:sldChg>
      <pc:sldChg chg="add del">
        <pc:chgData name="Renuga Jayakumar" userId="1646daa7-fe1a-42b7-b8a5-8b35b8f148e5" providerId="ADAL" clId="{18663893-E3DD-4E11-A2A3-CDB31E36428D}" dt="2025-07-30T10:28:25.920" v="1"/>
        <pc:sldMkLst>
          <pc:docMk/>
          <pc:sldMk cId="1379052879" sldId="2759"/>
        </pc:sldMkLst>
      </pc:sldChg>
      <pc:sldChg chg="add del">
        <pc:chgData name="Renuga Jayakumar" userId="1646daa7-fe1a-42b7-b8a5-8b35b8f148e5" providerId="ADAL" clId="{18663893-E3DD-4E11-A2A3-CDB31E36428D}" dt="2025-07-30T10:29:07.903" v="3"/>
        <pc:sldMkLst>
          <pc:docMk/>
          <pc:sldMk cId="2620407563" sldId="2759"/>
        </pc:sldMkLst>
      </pc:sldChg>
      <pc:sldChg chg="add del">
        <pc:chgData name="Renuga Jayakumar" userId="1646daa7-fe1a-42b7-b8a5-8b35b8f148e5" providerId="ADAL" clId="{18663893-E3DD-4E11-A2A3-CDB31E36428D}" dt="2025-07-30T10:28:25.920" v="1"/>
        <pc:sldMkLst>
          <pc:docMk/>
          <pc:sldMk cId="1561305315" sldId="2760"/>
        </pc:sldMkLst>
      </pc:sldChg>
      <pc:sldChg chg="add del">
        <pc:chgData name="Renuga Jayakumar" userId="1646daa7-fe1a-42b7-b8a5-8b35b8f148e5" providerId="ADAL" clId="{18663893-E3DD-4E11-A2A3-CDB31E36428D}" dt="2025-07-30T10:29:07.903" v="3"/>
        <pc:sldMkLst>
          <pc:docMk/>
          <pc:sldMk cId="4262132445" sldId="2760"/>
        </pc:sldMkLst>
      </pc:sldChg>
      <pc:sldChg chg="add del">
        <pc:chgData name="Renuga Jayakumar" userId="1646daa7-fe1a-42b7-b8a5-8b35b8f148e5" providerId="ADAL" clId="{18663893-E3DD-4E11-A2A3-CDB31E36428D}" dt="2025-07-30T10:28:25.920" v="1"/>
        <pc:sldMkLst>
          <pc:docMk/>
          <pc:sldMk cId="3143603608" sldId="2761"/>
        </pc:sldMkLst>
      </pc:sldChg>
      <pc:sldChg chg="add del">
        <pc:chgData name="Renuga Jayakumar" userId="1646daa7-fe1a-42b7-b8a5-8b35b8f148e5" providerId="ADAL" clId="{18663893-E3DD-4E11-A2A3-CDB31E36428D}" dt="2025-07-30T10:29:07.903" v="3"/>
        <pc:sldMkLst>
          <pc:docMk/>
          <pc:sldMk cId="3371326549" sldId="2761"/>
        </pc:sldMkLst>
      </pc:sldChg>
      <pc:sldChg chg="add del">
        <pc:chgData name="Renuga Jayakumar" userId="1646daa7-fe1a-42b7-b8a5-8b35b8f148e5" providerId="ADAL" clId="{18663893-E3DD-4E11-A2A3-CDB31E36428D}" dt="2025-07-30T10:28:25.920" v="1"/>
        <pc:sldMkLst>
          <pc:docMk/>
          <pc:sldMk cId="594624340" sldId="2762"/>
        </pc:sldMkLst>
      </pc:sldChg>
      <pc:sldChg chg="add del">
        <pc:chgData name="Renuga Jayakumar" userId="1646daa7-fe1a-42b7-b8a5-8b35b8f148e5" providerId="ADAL" clId="{18663893-E3DD-4E11-A2A3-CDB31E36428D}" dt="2025-07-30T10:29:07.903" v="3"/>
        <pc:sldMkLst>
          <pc:docMk/>
          <pc:sldMk cId="3384179162" sldId="2762"/>
        </pc:sldMkLst>
      </pc:sldChg>
      <pc:sldChg chg="add del">
        <pc:chgData name="Renuga Jayakumar" userId="1646daa7-fe1a-42b7-b8a5-8b35b8f148e5" providerId="ADAL" clId="{18663893-E3DD-4E11-A2A3-CDB31E36428D}" dt="2025-07-30T10:28:25.920" v="1"/>
        <pc:sldMkLst>
          <pc:docMk/>
          <pc:sldMk cId="2796116936" sldId="2763"/>
        </pc:sldMkLst>
      </pc:sldChg>
      <pc:sldChg chg="add del">
        <pc:chgData name="Renuga Jayakumar" userId="1646daa7-fe1a-42b7-b8a5-8b35b8f148e5" providerId="ADAL" clId="{18663893-E3DD-4E11-A2A3-CDB31E36428D}" dt="2025-07-30T10:29:07.903" v="3"/>
        <pc:sldMkLst>
          <pc:docMk/>
          <pc:sldMk cId="3244893575" sldId="2763"/>
        </pc:sldMkLst>
      </pc:sldChg>
      <pc:sldChg chg="add del">
        <pc:chgData name="Renuga Jayakumar" userId="1646daa7-fe1a-42b7-b8a5-8b35b8f148e5" providerId="ADAL" clId="{18663893-E3DD-4E11-A2A3-CDB31E36428D}" dt="2025-07-30T10:29:07.903" v="3"/>
        <pc:sldMkLst>
          <pc:docMk/>
          <pc:sldMk cId="190421820" sldId="2764"/>
        </pc:sldMkLst>
      </pc:sldChg>
      <pc:sldChg chg="add del">
        <pc:chgData name="Renuga Jayakumar" userId="1646daa7-fe1a-42b7-b8a5-8b35b8f148e5" providerId="ADAL" clId="{18663893-E3DD-4E11-A2A3-CDB31E36428D}" dt="2025-07-30T10:28:25.920" v="1"/>
        <pc:sldMkLst>
          <pc:docMk/>
          <pc:sldMk cId="2550399639" sldId="2764"/>
        </pc:sldMkLst>
      </pc:sldChg>
      <pc:sldChg chg="add del">
        <pc:chgData name="Renuga Jayakumar" userId="1646daa7-fe1a-42b7-b8a5-8b35b8f148e5" providerId="ADAL" clId="{18663893-E3DD-4E11-A2A3-CDB31E36428D}" dt="2025-07-30T10:28:25.920" v="1"/>
        <pc:sldMkLst>
          <pc:docMk/>
          <pc:sldMk cId="910738847" sldId="2765"/>
        </pc:sldMkLst>
      </pc:sldChg>
      <pc:sldChg chg="add del">
        <pc:chgData name="Renuga Jayakumar" userId="1646daa7-fe1a-42b7-b8a5-8b35b8f148e5" providerId="ADAL" clId="{18663893-E3DD-4E11-A2A3-CDB31E36428D}" dt="2025-07-30T10:29:07.903" v="3"/>
        <pc:sldMkLst>
          <pc:docMk/>
          <pc:sldMk cId="1190075963" sldId="2765"/>
        </pc:sldMkLst>
      </pc:sldChg>
      <pc:sldChg chg="add del">
        <pc:chgData name="Renuga Jayakumar" userId="1646daa7-fe1a-42b7-b8a5-8b35b8f148e5" providerId="ADAL" clId="{18663893-E3DD-4E11-A2A3-CDB31E36428D}" dt="2025-07-30T10:28:25.920" v="1"/>
        <pc:sldMkLst>
          <pc:docMk/>
          <pc:sldMk cId="24429141" sldId="2766"/>
        </pc:sldMkLst>
      </pc:sldChg>
      <pc:sldChg chg="add del">
        <pc:chgData name="Renuga Jayakumar" userId="1646daa7-fe1a-42b7-b8a5-8b35b8f148e5" providerId="ADAL" clId="{18663893-E3DD-4E11-A2A3-CDB31E36428D}" dt="2025-07-30T10:29:07.903" v="3"/>
        <pc:sldMkLst>
          <pc:docMk/>
          <pc:sldMk cId="3416811772" sldId="2766"/>
        </pc:sldMkLst>
      </pc:sldChg>
      <pc:sldChg chg="add del">
        <pc:chgData name="Renuga Jayakumar" userId="1646daa7-fe1a-42b7-b8a5-8b35b8f148e5" providerId="ADAL" clId="{18663893-E3DD-4E11-A2A3-CDB31E36428D}" dt="2025-07-30T10:28:25.920" v="1"/>
        <pc:sldMkLst>
          <pc:docMk/>
          <pc:sldMk cId="1118508075" sldId="2767"/>
        </pc:sldMkLst>
      </pc:sldChg>
      <pc:sldChg chg="add del">
        <pc:chgData name="Renuga Jayakumar" userId="1646daa7-fe1a-42b7-b8a5-8b35b8f148e5" providerId="ADAL" clId="{18663893-E3DD-4E11-A2A3-CDB31E36428D}" dt="2025-07-30T10:29:07.903" v="3"/>
        <pc:sldMkLst>
          <pc:docMk/>
          <pc:sldMk cId="2644331326" sldId="2767"/>
        </pc:sldMkLst>
      </pc:sldChg>
      <pc:sldChg chg="add del">
        <pc:chgData name="Renuga Jayakumar" userId="1646daa7-fe1a-42b7-b8a5-8b35b8f148e5" providerId="ADAL" clId="{18663893-E3DD-4E11-A2A3-CDB31E36428D}" dt="2025-07-30T10:29:07.903" v="3"/>
        <pc:sldMkLst>
          <pc:docMk/>
          <pc:sldMk cId="2538324355" sldId="2768"/>
        </pc:sldMkLst>
      </pc:sldChg>
      <pc:sldChg chg="add del">
        <pc:chgData name="Renuga Jayakumar" userId="1646daa7-fe1a-42b7-b8a5-8b35b8f148e5" providerId="ADAL" clId="{18663893-E3DD-4E11-A2A3-CDB31E36428D}" dt="2025-07-30T10:28:25.920" v="1"/>
        <pc:sldMkLst>
          <pc:docMk/>
          <pc:sldMk cId="2824159115" sldId="2768"/>
        </pc:sldMkLst>
      </pc:sldChg>
      <pc:sldChg chg="add del">
        <pc:chgData name="Renuga Jayakumar" userId="1646daa7-fe1a-42b7-b8a5-8b35b8f148e5" providerId="ADAL" clId="{18663893-E3DD-4E11-A2A3-CDB31E36428D}" dt="2025-07-30T10:29:07.903" v="3"/>
        <pc:sldMkLst>
          <pc:docMk/>
          <pc:sldMk cId="2371247227" sldId="2769"/>
        </pc:sldMkLst>
      </pc:sldChg>
      <pc:sldChg chg="add del">
        <pc:chgData name="Renuga Jayakumar" userId="1646daa7-fe1a-42b7-b8a5-8b35b8f148e5" providerId="ADAL" clId="{18663893-E3DD-4E11-A2A3-CDB31E36428D}" dt="2025-07-30T10:28:25.920" v="1"/>
        <pc:sldMkLst>
          <pc:docMk/>
          <pc:sldMk cId="3209625955" sldId="2769"/>
        </pc:sldMkLst>
      </pc:sldChg>
      <pc:sldChg chg="add del">
        <pc:chgData name="Renuga Jayakumar" userId="1646daa7-fe1a-42b7-b8a5-8b35b8f148e5" providerId="ADAL" clId="{18663893-E3DD-4E11-A2A3-CDB31E36428D}" dt="2025-07-30T10:28:25.920" v="1"/>
        <pc:sldMkLst>
          <pc:docMk/>
          <pc:sldMk cId="1029903890" sldId="2770"/>
        </pc:sldMkLst>
      </pc:sldChg>
      <pc:sldChg chg="add del">
        <pc:chgData name="Renuga Jayakumar" userId="1646daa7-fe1a-42b7-b8a5-8b35b8f148e5" providerId="ADAL" clId="{18663893-E3DD-4E11-A2A3-CDB31E36428D}" dt="2025-07-30T10:29:07.903" v="3"/>
        <pc:sldMkLst>
          <pc:docMk/>
          <pc:sldMk cId="3983715007" sldId="2770"/>
        </pc:sldMkLst>
      </pc:sldChg>
      <pc:sldChg chg="add del">
        <pc:chgData name="Renuga Jayakumar" userId="1646daa7-fe1a-42b7-b8a5-8b35b8f148e5" providerId="ADAL" clId="{18663893-E3DD-4E11-A2A3-CDB31E36428D}" dt="2025-07-30T10:29:07.903" v="3"/>
        <pc:sldMkLst>
          <pc:docMk/>
          <pc:sldMk cId="4151465234" sldId="2771"/>
        </pc:sldMkLst>
      </pc:sldChg>
      <pc:sldMasterChg chg="delSldLayout">
        <pc:chgData name="Renuga Jayakumar" userId="1646daa7-fe1a-42b7-b8a5-8b35b8f148e5" providerId="ADAL" clId="{18663893-E3DD-4E11-A2A3-CDB31E36428D}" dt="2025-07-30T10:52:54.285" v="76" actId="2696"/>
        <pc:sldMasterMkLst>
          <pc:docMk/>
          <pc:sldMasterMk cId="3206030424" sldId="2147483672"/>
        </pc:sldMasterMkLst>
        <pc:sldLayoutChg chg="del">
          <pc:chgData name="Renuga Jayakumar" userId="1646daa7-fe1a-42b7-b8a5-8b35b8f148e5" providerId="ADAL" clId="{18663893-E3DD-4E11-A2A3-CDB31E36428D}" dt="2025-07-30T10:31:09.936" v="7" actId="2696"/>
          <pc:sldLayoutMkLst>
            <pc:docMk/>
            <pc:sldMasterMk cId="3206030424" sldId="2147483672"/>
            <pc:sldLayoutMk cId="2233342803" sldId="2147483697"/>
          </pc:sldLayoutMkLst>
        </pc:sldLayoutChg>
        <pc:sldLayoutChg chg="del">
          <pc:chgData name="Renuga Jayakumar" userId="1646daa7-fe1a-42b7-b8a5-8b35b8f148e5" providerId="ADAL" clId="{18663893-E3DD-4E11-A2A3-CDB31E36428D}" dt="2025-07-30T10:52:54.285" v="76" actId="2696"/>
          <pc:sldLayoutMkLst>
            <pc:docMk/>
            <pc:sldMasterMk cId="3206030424" sldId="2147483672"/>
            <pc:sldLayoutMk cId="3681460933" sldId="2147483700"/>
          </pc:sldLayoutMkLst>
        </pc:sldLayoutChg>
        <pc:sldLayoutChg chg="del">
          <pc:chgData name="Renuga Jayakumar" userId="1646daa7-fe1a-42b7-b8a5-8b35b8f148e5" providerId="ADAL" clId="{18663893-E3DD-4E11-A2A3-CDB31E36428D}" dt="2025-07-30T10:30:41.901" v="5" actId="47"/>
          <pc:sldLayoutMkLst>
            <pc:docMk/>
            <pc:sldMasterMk cId="3206030424" sldId="2147483672"/>
            <pc:sldLayoutMk cId="1846880966" sldId="214748370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a:solidFill>
          <a:srgbClr val="D51067"/>
        </a:solidFill>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a:solidFill>
          <a:srgbClr val="D51067"/>
        </a:solidFill>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a:solidFill>
          <a:srgbClr val="D51067"/>
        </a:solidFill>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a:solidFill>
          <a:srgbClr val="D51067"/>
        </a:solidFill>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a:solidFill>
          <a:srgbClr val="D51067"/>
        </a:solidFill>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a:solidFill>
          <a:srgbClr val="D51067"/>
        </a:solidFill>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E3ABD07-F4D8-4DDE-8CEA-A053360204C8}"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US"/>
        </a:p>
      </dgm:t>
    </dgm:pt>
    <dgm:pt modelId="{B195C81F-10F5-4244-8564-C5880ACA99CF}">
      <dgm:prSet/>
      <dgm:spPr/>
      <dgm:t>
        <a:bodyPr/>
        <a:lstStyle/>
        <a:p>
          <a:r>
            <a:rPr lang="en-US" dirty="0"/>
            <a:t>Create (or add to existing package).</a:t>
          </a:r>
        </a:p>
      </dgm:t>
    </dgm:pt>
    <dgm:pt modelId="{6249B049-6045-4C2B-8133-0CD65EF9FEC1}" type="parTrans" cxnId="{8EAD6D10-6376-4AF5-99CA-8CC1E7E66161}">
      <dgm:prSet/>
      <dgm:spPr/>
      <dgm:t>
        <a:bodyPr/>
        <a:lstStyle/>
        <a:p>
          <a:endParaRPr lang="en-US"/>
        </a:p>
      </dgm:t>
    </dgm:pt>
    <dgm:pt modelId="{5B337217-932A-48E2-9868-30652BC471E2}" type="sibTrans" cxnId="{8EAD6D10-6376-4AF5-99CA-8CC1E7E66161}">
      <dgm:prSet/>
      <dgm:spPr/>
      <dgm:t>
        <a:bodyPr/>
        <a:lstStyle/>
        <a:p>
          <a:endParaRPr lang="en-US"/>
        </a:p>
      </dgm:t>
    </dgm:pt>
    <dgm:pt modelId="{6FD53DAC-98D6-4E26-851F-54562FAB5DE3}">
      <dgm:prSet/>
      <dgm:spPr/>
      <dgm:t>
        <a:bodyPr/>
        <a:lstStyle/>
        <a:p>
          <a:r>
            <a:rPr lang="en-US" dirty="0"/>
            <a:t>Publish session changes.</a:t>
          </a:r>
        </a:p>
      </dgm:t>
    </dgm:pt>
    <dgm:pt modelId="{25DA2BF7-10AD-4A24-9EBD-0AAE318A9044}" type="parTrans" cxnId="{730D528B-51C3-49B5-AB13-FDB8150040DC}">
      <dgm:prSet/>
      <dgm:spPr/>
      <dgm:t>
        <a:bodyPr/>
        <a:lstStyle/>
        <a:p>
          <a:endParaRPr lang="en-US"/>
        </a:p>
      </dgm:t>
    </dgm:pt>
    <dgm:pt modelId="{10D2F554-C6F2-473B-A30C-59C8E0FE9C2B}" type="sibTrans" cxnId="{730D528B-51C3-49B5-AB13-FDB8150040DC}">
      <dgm:prSet/>
      <dgm:spPr/>
      <dgm:t>
        <a:bodyPr/>
        <a:lstStyle/>
        <a:p>
          <a:endParaRPr lang="en-US"/>
        </a:p>
      </dgm:t>
    </dgm:pt>
    <dgm:pt modelId="{0C1A85B3-AE62-4FBE-A4D4-7C104246B295}">
      <dgm:prSet/>
      <dgm:spPr/>
      <dgm:t>
        <a:bodyPr/>
        <a:lstStyle/>
        <a:p>
          <a:r>
            <a:rPr lang="en-US" dirty="0"/>
            <a:t>Install policy on targets.</a:t>
          </a:r>
        </a:p>
      </dgm:t>
    </dgm:pt>
    <dgm:pt modelId="{03974C1B-BF05-46DE-9384-187CF7529574}" type="parTrans" cxnId="{4886E60E-93D4-4A50-9BFD-442F2B80827A}">
      <dgm:prSet/>
      <dgm:spPr/>
      <dgm:t>
        <a:bodyPr/>
        <a:lstStyle/>
        <a:p>
          <a:endParaRPr lang="en-US"/>
        </a:p>
      </dgm:t>
    </dgm:pt>
    <dgm:pt modelId="{9ACCAF80-77DC-4DDF-946E-E900EE37F8BB}" type="sibTrans" cxnId="{4886E60E-93D4-4A50-9BFD-442F2B80827A}">
      <dgm:prSet/>
      <dgm:spPr/>
      <dgm:t>
        <a:bodyPr/>
        <a:lstStyle/>
        <a:p>
          <a:endParaRPr lang="en-US"/>
        </a:p>
      </dgm:t>
    </dgm:pt>
    <dgm:pt modelId="{B496B766-AC27-4905-9EA1-4B14E4677F58}" type="pres">
      <dgm:prSet presAssocID="{5E3ABD07-F4D8-4DDE-8CEA-A053360204C8}" presName="Name0" presStyleCnt="0">
        <dgm:presLayoutVars>
          <dgm:dir/>
          <dgm:resizeHandles val="exact"/>
        </dgm:presLayoutVars>
      </dgm:prSet>
      <dgm:spPr/>
    </dgm:pt>
    <dgm:pt modelId="{D73F591A-9C26-4D0B-9DA6-E2B52EEB79A2}" type="pres">
      <dgm:prSet presAssocID="{B195C81F-10F5-4244-8564-C5880ACA99CF}" presName="compNode" presStyleCnt="0"/>
      <dgm:spPr/>
    </dgm:pt>
    <dgm:pt modelId="{5782679E-3CEB-4415-90A4-96395AD6ED14}" type="pres">
      <dgm:prSet presAssocID="{B195C81F-10F5-4244-8564-C5880ACA99CF}" presName="pictRect" presStyleLbl="node1" presStyleIdx="0" presStyleCnt="3"/>
      <dgm:spPr/>
    </dgm:pt>
    <dgm:pt modelId="{E1725956-9961-4A88-92E2-5C141DCFD71C}" type="pres">
      <dgm:prSet presAssocID="{B195C81F-10F5-4244-8564-C5880ACA99CF}" presName="textRect" presStyleLbl="revTx" presStyleIdx="0" presStyleCnt="3">
        <dgm:presLayoutVars>
          <dgm:bulletEnabled val="1"/>
        </dgm:presLayoutVars>
      </dgm:prSet>
      <dgm:spPr/>
    </dgm:pt>
    <dgm:pt modelId="{30EC009E-54B7-48B3-B021-6502094D0443}" type="pres">
      <dgm:prSet presAssocID="{5B337217-932A-48E2-9868-30652BC471E2}" presName="sibTrans" presStyleLbl="sibTrans2D1" presStyleIdx="0" presStyleCnt="0"/>
      <dgm:spPr/>
    </dgm:pt>
    <dgm:pt modelId="{B5083376-F3E2-4135-B901-98A37FB4D72B}" type="pres">
      <dgm:prSet presAssocID="{6FD53DAC-98D6-4E26-851F-54562FAB5DE3}" presName="compNode" presStyleCnt="0"/>
      <dgm:spPr/>
    </dgm:pt>
    <dgm:pt modelId="{52AA848B-67FA-4FB1-9A76-D5D810438A04}" type="pres">
      <dgm:prSet presAssocID="{6FD53DAC-98D6-4E26-851F-54562FAB5DE3}" presName="pictRect" presStyleLbl="node1" presStyleIdx="1" presStyleCnt="3"/>
      <dgm:spPr/>
    </dgm:pt>
    <dgm:pt modelId="{B7E8BE9D-071C-48B7-B3B8-F91CA40193F4}" type="pres">
      <dgm:prSet presAssocID="{6FD53DAC-98D6-4E26-851F-54562FAB5DE3}" presName="textRect" presStyleLbl="revTx" presStyleIdx="1" presStyleCnt="3">
        <dgm:presLayoutVars>
          <dgm:bulletEnabled val="1"/>
        </dgm:presLayoutVars>
      </dgm:prSet>
      <dgm:spPr/>
    </dgm:pt>
    <dgm:pt modelId="{D7782E78-C720-470E-9D84-8495A5568FCC}" type="pres">
      <dgm:prSet presAssocID="{10D2F554-C6F2-473B-A30C-59C8E0FE9C2B}" presName="sibTrans" presStyleLbl="sibTrans2D1" presStyleIdx="0" presStyleCnt="0"/>
      <dgm:spPr/>
    </dgm:pt>
    <dgm:pt modelId="{C2D9EEEA-52F6-4F58-8443-5C3666C2C3EC}" type="pres">
      <dgm:prSet presAssocID="{0C1A85B3-AE62-4FBE-A4D4-7C104246B295}" presName="compNode" presStyleCnt="0"/>
      <dgm:spPr/>
    </dgm:pt>
    <dgm:pt modelId="{98D97611-E7B4-4189-9C94-88C933F5D57F}" type="pres">
      <dgm:prSet presAssocID="{0C1A85B3-AE62-4FBE-A4D4-7C104246B295}" presName="pictRect" presStyleLbl="node1" presStyleIdx="2" presStyleCnt="3"/>
      <dgm:spPr/>
    </dgm:pt>
    <dgm:pt modelId="{ADCC8A10-547A-4786-B7DD-0A87FA5EC3D5}" type="pres">
      <dgm:prSet presAssocID="{0C1A85B3-AE62-4FBE-A4D4-7C104246B295}" presName="textRect" presStyleLbl="revTx" presStyleIdx="2" presStyleCnt="3">
        <dgm:presLayoutVars>
          <dgm:bulletEnabled val="1"/>
        </dgm:presLayoutVars>
      </dgm:prSet>
      <dgm:spPr/>
    </dgm:pt>
  </dgm:ptLst>
  <dgm:cxnLst>
    <dgm:cxn modelId="{4886E60E-93D4-4A50-9BFD-442F2B80827A}" srcId="{5E3ABD07-F4D8-4DDE-8CEA-A053360204C8}" destId="{0C1A85B3-AE62-4FBE-A4D4-7C104246B295}" srcOrd="2" destOrd="0" parTransId="{03974C1B-BF05-46DE-9384-187CF7529574}" sibTransId="{9ACCAF80-77DC-4DDF-946E-E900EE37F8BB}"/>
    <dgm:cxn modelId="{8EAD6D10-6376-4AF5-99CA-8CC1E7E66161}" srcId="{5E3ABD07-F4D8-4DDE-8CEA-A053360204C8}" destId="{B195C81F-10F5-4244-8564-C5880ACA99CF}" srcOrd="0" destOrd="0" parTransId="{6249B049-6045-4C2B-8133-0CD65EF9FEC1}" sibTransId="{5B337217-932A-48E2-9868-30652BC471E2}"/>
    <dgm:cxn modelId="{64659E11-BD35-4F05-89CC-74211513CF7B}" type="presOf" srcId="{B195C81F-10F5-4244-8564-C5880ACA99CF}" destId="{E1725956-9961-4A88-92E2-5C141DCFD71C}" srcOrd="0" destOrd="0" presId="urn:microsoft.com/office/officeart/2005/8/layout/pList1"/>
    <dgm:cxn modelId="{6155C667-04ED-47D7-9F11-4157AC3A54CA}" type="presOf" srcId="{6FD53DAC-98D6-4E26-851F-54562FAB5DE3}" destId="{B7E8BE9D-071C-48B7-B3B8-F91CA40193F4}" srcOrd="0" destOrd="0" presId="urn:microsoft.com/office/officeart/2005/8/layout/pList1"/>
    <dgm:cxn modelId="{D0663589-9446-4EC8-AEF1-BDEA0FCE69EF}" type="presOf" srcId="{0C1A85B3-AE62-4FBE-A4D4-7C104246B295}" destId="{ADCC8A10-547A-4786-B7DD-0A87FA5EC3D5}" srcOrd="0" destOrd="0" presId="urn:microsoft.com/office/officeart/2005/8/layout/pList1"/>
    <dgm:cxn modelId="{730D528B-51C3-49B5-AB13-FDB8150040DC}" srcId="{5E3ABD07-F4D8-4DDE-8CEA-A053360204C8}" destId="{6FD53DAC-98D6-4E26-851F-54562FAB5DE3}" srcOrd="1" destOrd="0" parTransId="{25DA2BF7-10AD-4A24-9EBD-0AAE318A9044}" sibTransId="{10D2F554-C6F2-473B-A30C-59C8E0FE9C2B}"/>
    <dgm:cxn modelId="{6C5928D1-086F-4F7A-A38B-13274B2866F1}" type="presOf" srcId="{10D2F554-C6F2-473B-A30C-59C8E0FE9C2B}" destId="{D7782E78-C720-470E-9D84-8495A5568FCC}" srcOrd="0" destOrd="0" presId="urn:microsoft.com/office/officeart/2005/8/layout/pList1"/>
    <dgm:cxn modelId="{81942FED-46DC-4DFC-8A61-44260171B52A}" type="presOf" srcId="{5E3ABD07-F4D8-4DDE-8CEA-A053360204C8}" destId="{B496B766-AC27-4905-9EA1-4B14E4677F58}" srcOrd="0" destOrd="0" presId="urn:microsoft.com/office/officeart/2005/8/layout/pList1"/>
    <dgm:cxn modelId="{D575F8F1-98D5-4CC3-9678-6DB3BA31BA0B}" type="presOf" srcId="{5B337217-932A-48E2-9868-30652BC471E2}" destId="{30EC009E-54B7-48B3-B021-6502094D0443}" srcOrd="0" destOrd="0" presId="urn:microsoft.com/office/officeart/2005/8/layout/pList1"/>
    <dgm:cxn modelId="{D86A2FAC-80EC-454E-A94B-881CDE2A66C8}" type="presParOf" srcId="{B496B766-AC27-4905-9EA1-4B14E4677F58}" destId="{D73F591A-9C26-4D0B-9DA6-E2B52EEB79A2}" srcOrd="0" destOrd="0" presId="urn:microsoft.com/office/officeart/2005/8/layout/pList1"/>
    <dgm:cxn modelId="{BC886AB3-457B-472E-B048-E5549695F643}" type="presParOf" srcId="{D73F591A-9C26-4D0B-9DA6-E2B52EEB79A2}" destId="{5782679E-3CEB-4415-90A4-96395AD6ED14}" srcOrd="0" destOrd="0" presId="urn:microsoft.com/office/officeart/2005/8/layout/pList1"/>
    <dgm:cxn modelId="{5F003342-749A-419F-AFBB-AC18C7BD3DDB}" type="presParOf" srcId="{D73F591A-9C26-4D0B-9DA6-E2B52EEB79A2}" destId="{E1725956-9961-4A88-92E2-5C141DCFD71C}" srcOrd="1" destOrd="0" presId="urn:microsoft.com/office/officeart/2005/8/layout/pList1"/>
    <dgm:cxn modelId="{732B9D53-795A-43ED-91C3-26A2C725A35B}" type="presParOf" srcId="{B496B766-AC27-4905-9EA1-4B14E4677F58}" destId="{30EC009E-54B7-48B3-B021-6502094D0443}" srcOrd="1" destOrd="0" presId="urn:microsoft.com/office/officeart/2005/8/layout/pList1"/>
    <dgm:cxn modelId="{98BBE440-E25A-4676-9725-8ACCFE65894D}" type="presParOf" srcId="{B496B766-AC27-4905-9EA1-4B14E4677F58}" destId="{B5083376-F3E2-4135-B901-98A37FB4D72B}" srcOrd="2" destOrd="0" presId="urn:microsoft.com/office/officeart/2005/8/layout/pList1"/>
    <dgm:cxn modelId="{98474596-8B9E-4238-806A-56B623FE153D}" type="presParOf" srcId="{B5083376-F3E2-4135-B901-98A37FB4D72B}" destId="{52AA848B-67FA-4FB1-9A76-D5D810438A04}" srcOrd="0" destOrd="0" presId="urn:microsoft.com/office/officeart/2005/8/layout/pList1"/>
    <dgm:cxn modelId="{052ABAA7-8B0F-4847-8C95-7CB6704F6322}" type="presParOf" srcId="{B5083376-F3E2-4135-B901-98A37FB4D72B}" destId="{B7E8BE9D-071C-48B7-B3B8-F91CA40193F4}" srcOrd="1" destOrd="0" presId="urn:microsoft.com/office/officeart/2005/8/layout/pList1"/>
    <dgm:cxn modelId="{B5AA01ED-AFFC-4E38-AC32-D64A53726555}" type="presParOf" srcId="{B496B766-AC27-4905-9EA1-4B14E4677F58}" destId="{D7782E78-C720-470E-9D84-8495A5568FCC}" srcOrd="3" destOrd="0" presId="urn:microsoft.com/office/officeart/2005/8/layout/pList1"/>
    <dgm:cxn modelId="{3960FE12-A3ED-4402-A943-6D1A8A8D9E4D}" type="presParOf" srcId="{B496B766-AC27-4905-9EA1-4B14E4677F58}" destId="{C2D9EEEA-52F6-4F58-8443-5C3666C2C3EC}" srcOrd="4" destOrd="0" presId="urn:microsoft.com/office/officeart/2005/8/layout/pList1"/>
    <dgm:cxn modelId="{0EB25656-D501-40DD-80EE-F266CD1F54C6}" type="presParOf" srcId="{C2D9EEEA-52F6-4F58-8443-5C3666C2C3EC}" destId="{98D97611-E7B4-4189-9C94-88C933F5D57F}" srcOrd="0" destOrd="0" presId="urn:microsoft.com/office/officeart/2005/8/layout/pList1"/>
    <dgm:cxn modelId="{DB227C68-A8CA-4E71-AD87-EB6CCC8D4EDF}" type="presParOf" srcId="{C2D9EEEA-52F6-4F58-8443-5C3666C2C3EC}" destId="{ADCC8A10-547A-4786-B7DD-0A87FA5EC3D5}"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rgbClr val="D51067"/>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rgbClr val="D51067"/>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rgbClr val="D51067"/>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rgbClr val="D51067"/>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rgbClr val="D51067"/>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rgbClr val="D51067"/>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82679E-3CEB-4415-90A4-96395AD6ED14}">
      <dsp:nvSpPr>
        <dsp:cNvPr id="0" name=""/>
        <dsp:cNvSpPr/>
      </dsp:nvSpPr>
      <dsp:spPr>
        <a:xfrm>
          <a:off x="452677" y="1499"/>
          <a:ext cx="3183695" cy="219356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725956-9961-4A88-92E2-5C141DCFD71C}">
      <dsp:nvSpPr>
        <dsp:cNvPr id="0" name=""/>
        <dsp:cNvSpPr/>
      </dsp:nvSpPr>
      <dsp:spPr>
        <a:xfrm>
          <a:off x="452677" y="2195065"/>
          <a:ext cx="3183695" cy="1181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0" numCol="1" spcCol="1270" anchor="t" anchorCtr="0">
          <a:noAutofit/>
        </a:bodyPr>
        <a:lstStyle/>
        <a:p>
          <a:pPr marL="0" lvl="0" indent="0" algn="ctr" defTabSz="1333500">
            <a:lnSpc>
              <a:spcPct val="90000"/>
            </a:lnSpc>
            <a:spcBef>
              <a:spcPct val="0"/>
            </a:spcBef>
            <a:spcAft>
              <a:spcPct val="35000"/>
            </a:spcAft>
            <a:buNone/>
          </a:pPr>
          <a:r>
            <a:rPr lang="en-US" sz="3000" kern="1200" dirty="0"/>
            <a:t>Create (or add to existing package).</a:t>
          </a:r>
        </a:p>
      </dsp:txBody>
      <dsp:txXfrm>
        <a:off x="452677" y="2195065"/>
        <a:ext cx="3183695" cy="1181151"/>
      </dsp:txXfrm>
    </dsp:sp>
    <dsp:sp modelId="{52AA848B-67FA-4FB1-9A76-D5D810438A04}">
      <dsp:nvSpPr>
        <dsp:cNvPr id="0" name=""/>
        <dsp:cNvSpPr/>
      </dsp:nvSpPr>
      <dsp:spPr>
        <a:xfrm>
          <a:off x="3954877" y="1499"/>
          <a:ext cx="3183695" cy="219356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E8BE9D-071C-48B7-B3B8-F91CA40193F4}">
      <dsp:nvSpPr>
        <dsp:cNvPr id="0" name=""/>
        <dsp:cNvSpPr/>
      </dsp:nvSpPr>
      <dsp:spPr>
        <a:xfrm>
          <a:off x="3954877" y="2195065"/>
          <a:ext cx="3183695" cy="1181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0" numCol="1" spcCol="1270" anchor="t" anchorCtr="0">
          <a:noAutofit/>
        </a:bodyPr>
        <a:lstStyle/>
        <a:p>
          <a:pPr marL="0" lvl="0" indent="0" algn="ctr" defTabSz="1333500">
            <a:lnSpc>
              <a:spcPct val="90000"/>
            </a:lnSpc>
            <a:spcBef>
              <a:spcPct val="0"/>
            </a:spcBef>
            <a:spcAft>
              <a:spcPct val="35000"/>
            </a:spcAft>
            <a:buNone/>
          </a:pPr>
          <a:r>
            <a:rPr lang="en-US" sz="3000" kern="1200" dirty="0"/>
            <a:t>Publish session changes.</a:t>
          </a:r>
        </a:p>
      </dsp:txBody>
      <dsp:txXfrm>
        <a:off x="3954877" y="2195065"/>
        <a:ext cx="3183695" cy="1181151"/>
      </dsp:txXfrm>
    </dsp:sp>
    <dsp:sp modelId="{98D97611-E7B4-4189-9C94-88C933F5D57F}">
      <dsp:nvSpPr>
        <dsp:cNvPr id="0" name=""/>
        <dsp:cNvSpPr/>
      </dsp:nvSpPr>
      <dsp:spPr>
        <a:xfrm>
          <a:off x="7457076" y="1499"/>
          <a:ext cx="3183695" cy="219356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CC8A10-547A-4786-B7DD-0A87FA5EC3D5}">
      <dsp:nvSpPr>
        <dsp:cNvPr id="0" name=""/>
        <dsp:cNvSpPr/>
      </dsp:nvSpPr>
      <dsp:spPr>
        <a:xfrm>
          <a:off x="7457076" y="2195065"/>
          <a:ext cx="3183695" cy="1181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0" numCol="1" spcCol="1270" anchor="t" anchorCtr="0">
          <a:noAutofit/>
        </a:bodyPr>
        <a:lstStyle/>
        <a:p>
          <a:pPr marL="0" lvl="0" indent="0" algn="ctr" defTabSz="1333500">
            <a:lnSpc>
              <a:spcPct val="90000"/>
            </a:lnSpc>
            <a:spcBef>
              <a:spcPct val="0"/>
            </a:spcBef>
            <a:spcAft>
              <a:spcPct val="35000"/>
            </a:spcAft>
            <a:buNone/>
          </a:pPr>
          <a:r>
            <a:rPr lang="en-US" sz="3000" kern="1200" dirty="0"/>
            <a:t>Install policy on targets.</a:t>
          </a:r>
        </a:p>
      </dsp:txBody>
      <dsp:txXfrm>
        <a:off x="7457076" y="2195065"/>
        <a:ext cx="3183695" cy="118115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8B600C-D5C9-4497-9EF1-6CF753D8D93E}" type="datetimeFigureOut">
              <a:rPr lang="en-GB" smtClean="0"/>
              <a:t>31/07/2025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8E5426-B90E-441F-A57F-3C127B2E0451}" type="slidenum">
              <a:rPr lang="en-GB" smtClean="0"/>
              <a:t>‹#›</a:t>
            </a:fld>
            <a:endParaRPr lang="en-GB"/>
          </a:p>
        </p:txBody>
      </p:sp>
    </p:spTree>
    <p:extLst>
      <p:ext uri="{BB962C8B-B14F-4D97-AF65-F5344CB8AC3E}">
        <p14:creationId xmlns:p14="http://schemas.microsoft.com/office/powerpoint/2010/main" val="2688628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Security Policy is a key component to securing and managing any corporate network no matter how large or small. It sets the plans and processes for protecting an organization’s information and physical</a:t>
            </a:r>
          </a:p>
          <a:p>
            <a:r>
              <a:rPr lang="en-US" dirty="0"/>
              <a:t>assets.</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2636395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 Describe the essential elements of a Security Policy.</a:t>
            </a:r>
          </a:p>
          <a:p>
            <a:pPr algn="l"/>
            <a:r>
              <a:rPr lang="en-US" sz="1800" b="0" i="0" u="none" strike="noStrike" baseline="0" dirty="0">
                <a:latin typeface="MicrosoftSansSerif"/>
              </a:rPr>
              <a:t>• Identify features and capabilities that enhance the configuration and management of the Security Policy.</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5156726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Security Policy is a collection of rules and settings that control network traffic and enforce organization guidelines for data protection and access to resources with packet inspection. </a:t>
            </a:r>
          </a:p>
          <a:p>
            <a:r>
              <a:rPr lang="en-US" dirty="0"/>
              <a:t>Policies are:</a:t>
            </a:r>
          </a:p>
          <a:p>
            <a:pPr marL="285750" indent="-285750">
              <a:buFont typeface="Arial" panose="020B0604020202020204" pitchFamily="34" charset="0"/>
              <a:buChar char="•"/>
            </a:pPr>
            <a:r>
              <a:rPr lang="en-US" dirty="0"/>
              <a:t>Created and managed using SmartConsole.</a:t>
            </a:r>
          </a:p>
          <a:p>
            <a:pPr marL="285750" indent="-285750">
              <a:buFont typeface="Arial" panose="020B0604020202020204" pitchFamily="34" charset="0"/>
              <a:buChar char="•"/>
            </a:pPr>
            <a:r>
              <a:rPr lang="en-US" dirty="0"/>
              <a:t>Stored on the System Management Server.</a:t>
            </a:r>
          </a:p>
          <a:p>
            <a:pPr marL="285750" indent="-285750">
              <a:buFont typeface="Arial" panose="020B0604020202020204" pitchFamily="34" charset="0"/>
              <a:buChar char="•"/>
            </a:pPr>
            <a:r>
              <a:rPr lang="en-US" dirty="0"/>
              <a:t>Enforced by Security Gateways.</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1075139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Basic policy types include the following:</a:t>
            </a:r>
          </a:p>
          <a:p>
            <a:pPr algn="l"/>
            <a:r>
              <a:rPr lang="en-US" sz="1800" b="0" i="0" u="none" strike="noStrike" baseline="0" dirty="0">
                <a:latin typeface="MicrosoftSansSerif"/>
              </a:rPr>
              <a:t>• Access Control Policy</a:t>
            </a:r>
          </a:p>
          <a:p>
            <a:pPr algn="l"/>
            <a:r>
              <a:rPr lang="en-US" sz="1800" b="0" i="0" u="none" strike="noStrike" baseline="0" dirty="0">
                <a:latin typeface="MicrosoftSansSerif"/>
              </a:rPr>
              <a:t>• Desktop Security Policy</a:t>
            </a:r>
          </a:p>
          <a:p>
            <a:pPr algn="l"/>
            <a:r>
              <a:rPr lang="en-US" sz="1800" b="0" i="0" u="none" strike="noStrike" baseline="0" dirty="0">
                <a:latin typeface="MicrosoftSansSerif"/>
              </a:rPr>
              <a:t>• QoS Policy</a:t>
            </a:r>
          </a:p>
          <a:p>
            <a:pPr algn="l"/>
            <a:r>
              <a:rPr lang="en-US" sz="1800" b="0" i="0" u="none" strike="noStrike" baseline="0" dirty="0">
                <a:latin typeface="MicrosoftSansSerif"/>
              </a:rPr>
              <a:t>• Threat Prevention Policy</a:t>
            </a:r>
          </a:p>
          <a:p>
            <a:pPr algn="l"/>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3168143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7914954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Access Control Policy lets you create a simple and granular rulebase that unifies these Access Control features:</a:t>
            </a:r>
          </a:p>
          <a:p>
            <a:pPr algn="l"/>
            <a:endParaRPr lang="en-US" sz="1800" b="0" i="0" u="none" strike="noStrike" baseline="0" dirty="0">
              <a:latin typeface="MicrosoftSansSerif"/>
            </a:endParaRPr>
          </a:p>
          <a:p>
            <a:pPr algn="l"/>
            <a:r>
              <a:rPr lang="en-US" sz="1800" b="0" i="0" u="none" strike="noStrike" baseline="0" dirty="0">
                <a:latin typeface="MicrosoftSansSerif"/>
              </a:rPr>
              <a:t>• Firewall - Control access to and from the internal network.</a:t>
            </a:r>
          </a:p>
          <a:p>
            <a:pPr algn="l"/>
            <a:r>
              <a:rPr lang="en-US" sz="1800" b="0" i="0" u="none" strike="noStrike" baseline="0" dirty="0">
                <a:latin typeface="MicrosoftSansSerif"/>
              </a:rPr>
              <a:t>• Application &amp; URL Filtering - Block applications and sites.</a:t>
            </a:r>
          </a:p>
          <a:p>
            <a:pPr algn="l"/>
            <a:r>
              <a:rPr lang="en-US" sz="1800" b="0" i="0" u="none" strike="noStrike" baseline="0" dirty="0">
                <a:latin typeface="MicrosoftSansSerif"/>
              </a:rPr>
              <a:t>• Content Awareness - Restrict the Data Types that users can upload or download.</a:t>
            </a:r>
          </a:p>
          <a:p>
            <a:pPr algn="l"/>
            <a:r>
              <a:rPr lang="en-US" sz="1800" b="0" i="0" u="none" strike="noStrike" baseline="0" dirty="0">
                <a:latin typeface="MicrosoftSansSerif"/>
              </a:rPr>
              <a:t>• IPsec VPN and Mobile Access - Configure secure communication with Site-to-Site and Remote Access VPN.</a:t>
            </a:r>
          </a:p>
          <a:p>
            <a:pPr algn="l"/>
            <a:r>
              <a:rPr lang="en-US" sz="1800" b="0" i="0" u="none" strike="noStrike" baseline="0" dirty="0">
                <a:latin typeface="MicrosoftSansSerif"/>
              </a:rPr>
              <a:t>• Identity Awareness - Identify users, computers, and networks.</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327219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Check Point clients that include Desktop Security, such as Endpoint Security VPN, enforce a Desktop Security Policy on the client to give it Firewall</a:t>
            </a:r>
          </a:p>
          <a:p>
            <a:pPr algn="l"/>
            <a:r>
              <a:rPr lang="en-US" sz="1800" b="0" i="0" u="none" strike="noStrike" baseline="0" dirty="0">
                <a:latin typeface="MicrosoftSansSerif"/>
              </a:rPr>
              <a:t>protection.</a:t>
            </a:r>
          </a:p>
          <a:p>
            <a:pPr algn="l"/>
            <a:endParaRPr lang="en-US" sz="1800" b="0" i="0" u="none" strike="noStrike" baseline="0" dirty="0">
              <a:latin typeface="MicrosoftSansSerif"/>
            </a:endParaRPr>
          </a:p>
          <a:p>
            <a:pPr algn="l"/>
            <a:r>
              <a:rPr lang="en-US" sz="1800" b="0" i="0" u="none" strike="noStrike" baseline="0" dirty="0">
                <a:latin typeface="MicrosoftSansSerif"/>
              </a:rPr>
              <a:t>Clients enforce the Desktop Policy to accept, encrypt, or drop connections based on the Source, Destination, and Service.</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8463175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QoS is a policy-based bandwidth management solution that lets you:</a:t>
            </a:r>
          </a:p>
          <a:p>
            <a:pPr algn="l"/>
            <a:endParaRPr lang="en-US" sz="1800" b="0" i="0" u="none" strike="noStrike" baseline="0" dirty="0">
              <a:latin typeface="MicrosoftSansSerif"/>
            </a:endParaRPr>
          </a:p>
          <a:p>
            <a:pPr algn="l"/>
            <a:r>
              <a:rPr lang="en-US" sz="1800" b="0" i="0" u="none" strike="noStrike" baseline="0" dirty="0">
                <a:latin typeface="MicrosoftSansSerif"/>
              </a:rPr>
              <a:t>• Prioritize business-critical traffic over lower priority traffic.</a:t>
            </a:r>
          </a:p>
          <a:p>
            <a:pPr algn="l"/>
            <a:r>
              <a:rPr lang="en-US" sz="1800" b="0" i="0" u="none" strike="noStrike" baseline="0" dirty="0">
                <a:latin typeface="MicrosoftSansSerif"/>
              </a:rPr>
              <a:t>• Guarantee bandwidth and control latency for streaming applications, such as Voice over IP (VoIP) and video conferencing.</a:t>
            </a:r>
          </a:p>
          <a:p>
            <a:pPr algn="l"/>
            <a:r>
              <a:rPr lang="en-US" sz="1800" b="0" i="0" u="none" strike="noStrike" baseline="0" dirty="0">
                <a:latin typeface="MicrosoftSansSerif"/>
              </a:rPr>
              <a:t>• Give guaranteed or priority access to specified employees, even if they are remotely accessing network resources.</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41443479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Threat Protection Policy includes Autonomous (out-of-the box ) and Custom Threat Prevention.</a:t>
            </a:r>
          </a:p>
          <a:p>
            <a:pPr algn="l"/>
            <a:endParaRPr lang="en-US" sz="1800" b="0" i="0" u="none" strike="noStrike" baseline="0" dirty="0">
              <a:latin typeface="MicrosoftSansSerif"/>
            </a:endParaRPr>
          </a:p>
          <a:p>
            <a:pPr algn="l"/>
            <a:r>
              <a:rPr lang="en-US" sz="1800" b="0" i="0" u="none" strike="noStrike" baseline="0" dirty="0">
                <a:latin typeface="MicrosoftSansSerif"/>
              </a:rPr>
              <a:t>Threat Prevention Policy unifies the following capabilities:</a:t>
            </a:r>
          </a:p>
          <a:p>
            <a:pPr algn="l"/>
            <a:r>
              <a:rPr lang="en-US" sz="1800" b="0" i="0" u="none" strike="noStrike" baseline="0" dirty="0">
                <a:latin typeface="MicrosoftSansSerif"/>
              </a:rPr>
              <a:t>• IPS - Comprehensive protection against malicious and unwanted network traffic.</a:t>
            </a:r>
          </a:p>
          <a:p>
            <a:pPr algn="l"/>
            <a:r>
              <a:rPr lang="en-US" sz="1800" b="0" i="0" u="none" strike="noStrike" baseline="0" dirty="0">
                <a:latin typeface="MicrosoftSansSerif"/>
              </a:rPr>
              <a:t>• Anti-Bot - Post-infection detection of bots on hosts.</a:t>
            </a:r>
          </a:p>
          <a:p>
            <a:pPr algn="l"/>
            <a:r>
              <a:rPr lang="en-US" sz="1800" b="0" i="0" u="none" strike="noStrike" baseline="0" dirty="0">
                <a:latin typeface="MicrosoftSansSerif"/>
              </a:rPr>
              <a:t>• Anti-Virus - Pre-infection detection and blocking of malware at the Security Gateway.</a:t>
            </a:r>
          </a:p>
          <a:p>
            <a:pPr algn="l"/>
            <a:r>
              <a:rPr lang="en-US" sz="1800" b="0" i="0" u="none" strike="noStrike" baseline="0" dirty="0">
                <a:latin typeface="MicrosoftSansSerif"/>
              </a:rPr>
              <a:t>• SandBlast - Protection against infections from undiscovered exploits, zeroday and targeted attacks.</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2247167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Policies are managed using SmartConsole from the Security Policies view.</a:t>
            </a:r>
          </a:p>
          <a:p>
            <a:pPr algn="l"/>
            <a:endParaRPr lang="en-US" sz="1800" b="0" i="0" u="none" strike="noStrike" baseline="0" dirty="0">
              <a:latin typeface="MicrosoftSansSerif"/>
            </a:endParaRPr>
          </a:p>
          <a:p>
            <a:pPr algn="l"/>
            <a:r>
              <a:rPr lang="en-US" sz="1800" b="0" i="0" u="none" strike="noStrike" baseline="0" dirty="0">
                <a:latin typeface="MicrosoftSansSerif"/>
              </a:rPr>
              <a:t>This view displays your available Software Blades (features).</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2858233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SmartConsole’s Shared Policies feature allows administrators to share a policy with other policy packages. Shared Policies are installed with the Access Control policy and can be referenced in multiple policy packages. The Shared Policies section in a policy package provides access to these granular Software Blades and features:</a:t>
            </a:r>
          </a:p>
          <a:p>
            <a:endParaRPr lang="en-US" sz="1600" b="0" i="0" u="none" strike="noStrike" kern="1200" baseline="0" dirty="0">
              <a:solidFill>
                <a:schemeClr val="tx1"/>
              </a:solidFill>
              <a:latin typeface="Arial" charset="0"/>
              <a:ea typeface="+mn-ea"/>
              <a:cs typeface="+mn-cs"/>
            </a:endParaRPr>
          </a:p>
          <a:p>
            <a:r>
              <a:rPr lang="en-US" sz="1600" b="1" i="0" u="none" strike="noStrike" kern="1200" baseline="0" dirty="0">
                <a:solidFill>
                  <a:schemeClr val="tx1"/>
                </a:solidFill>
                <a:latin typeface="Arial" charset="0"/>
                <a:ea typeface="+mn-ea"/>
                <a:cs typeface="+mn-cs"/>
              </a:rPr>
              <a:t>• Mobile Access </a:t>
            </a:r>
            <a:r>
              <a:rPr lang="en-US" sz="1600" b="0" i="0" u="none" strike="noStrike" kern="1200" baseline="0" dirty="0">
                <a:solidFill>
                  <a:schemeClr val="tx1"/>
                </a:solidFill>
                <a:latin typeface="Arial" charset="0"/>
                <a:ea typeface="+mn-ea"/>
                <a:cs typeface="+mn-cs"/>
              </a:rPr>
              <a:t>- Configure how remote users access internal resources, such as their email accounts, when they are mobile.</a:t>
            </a:r>
          </a:p>
          <a:p>
            <a:r>
              <a:rPr lang="en-US" sz="1600" b="1" i="0" u="none" strike="noStrike" kern="1200" baseline="0" dirty="0">
                <a:solidFill>
                  <a:schemeClr val="tx1"/>
                </a:solidFill>
                <a:latin typeface="Arial" charset="0"/>
                <a:ea typeface="+mn-ea"/>
                <a:cs typeface="+mn-cs"/>
              </a:rPr>
              <a:t>• Data Loss Prevention (DLP) </a:t>
            </a:r>
            <a:r>
              <a:rPr lang="en-US" sz="1600" b="0" i="0" u="none" strike="noStrike" kern="1200" baseline="0" dirty="0">
                <a:solidFill>
                  <a:schemeClr val="tx1"/>
                </a:solidFill>
                <a:latin typeface="Arial" charset="0"/>
                <a:ea typeface="+mn-ea"/>
                <a:cs typeface="+mn-cs"/>
              </a:rPr>
              <a:t>- Configure advanced tools to automatically identify data that cannot go outside the network, block the data leak and educate users.</a:t>
            </a:r>
          </a:p>
          <a:p>
            <a:r>
              <a:rPr lang="en-US" sz="1600" b="1" i="0" u="none" strike="noStrike" kern="1200" baseline="0" dirty="0">
                <a:solidFill>
                  <a:schemeClr val="tx1"/>
                </a:solidFill>
                <a:latin typeface="Arial" charset="0"/>
                <a:ea typeface="+mn-ea"/>
                <a:cs typeface="+mn-cs"/>
              </a:rPr>
              <a:t>• HTTPS Inspection </a:t>
            </a:r>
            <a:r>
              <a:rPr lang="en-US" sz="1600" b="0" i="0" u="none" strike="noStrike" kern="1200" baseline="0" dirty="0">
                <a:solidFill>
                  <a:schemeClr val="tx1"/>
                </a:solidFill>
                <a:latin typeface="Arial" charset="0"/>
                <a:ea typeface="+mn-ea"/>
                <a:cs typeface="+mn-cs"/>
              </a:rPr>
              <a:t>- The HTTPS policy allows the Security Gateway to inspect HTTPS traffic to prevent security risks related to the SSL protocol.</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7701092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A policy package is a group of different types of policies that are installed together on the same installation targets.</a:t>
            </a:r>
          </a:p>
          <a:p>
            <a:r>
              <a:rPr lang="en-US" sz="1600" b="0" i="0" u="none" strike="noStrike" kern="1200" baseline="0" dirty="0">
                <a:solidFill>
                  <a:schemeClr val="tx1"/>
                </a:solidFill>
                <a:latin typeface="Arial" charset="0"/>
                <a:ea typeface="+mn-ea"/>
                <a:cs typeface="+mn-cs"/>
              </a:rPr>
              <a:t>The Security Gateway enforces all the policies in the package.</a:t>
            </a:r>
          </a:p>
          <a:p>
            <a:r>
              <a:rPr lang="en-US" sz="1600" b="0" i="0" u="none" strike="noStrike" kern="1200" baseline="0" dirty="0">
                <a:solidFill>
                  <a:schemeClr val="tx1"/>
                </a:solidFill>
                <a:latin typeface="Arial" charset="0"/>
                <a:ea typeface="+mn-ea"/>
                <a:cs typeface="+mn-cs"/>
              </a:rPr>
              <a:t>Pre-defined installation targets allow each policy package to be associated with the appropriate set of gateways, thereby eliminating the need to repeat the gateway selection process each time you install the package</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4381893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baseline="0" dirty="0">
                <a:latin typeface="MicrosoftSansSerif"/>
              </a:rPr>
              <a:t>When you add a rule to the rulebase, a default configuration is applied.</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4623245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Before creating a rule, it is important to understand the default configuration.</a:t>
            </a:r>
          </a:p>
          <a:p>
            <a:pPr algn="l"/>
            <a:endParaRPr lang="en-US" sz="1800" b="0" i="0" u="none" strike="noStrike" baseline="0" dirty="0">
              <a:latin typeface="MicrosoftSansSerif"/>
            </a:endParaRPr>
          </a:p>
          <a:p>
            <a:pPr algn="l"/>
            <a:r>
              <a:rPr lang="en-US" sz="1800" b="0" i="0" u="none" strike="noStrike" baseline="0" dirty="0">
                <a:latin typeface="MicrosoftSansSerif"/>
              </a:rPr>
              <a:t>The figures below and on the following page show a default rule. The following columns are not shown.</a:t>
            </a:r>
          </a:p>
          <a:p>
            <a:pPr algn="l"/>
            <a:r>
              <a:rPr lang="en-US" sz="1800" b="0" i="0" u="none" strike="noStrike" baseline="0" dirty="0">
                <a:latin typeface="MicrosoftSansSerif"/>
              </a:rPr>
              <a:t>• Hits - Accumulated hits a rule has received in the rulebase.</a:t>
            </a:r>
          </a:p>
          <a:p>
            <a:pPr algn="l"/>
            <a:r>
              <a:rPr lang="en-US" sz="1800" b="0" i="0" u="none" strike="noStrike" baseline="0" dirty="0">
                <a:latin typeface="MicrosoftSansSerif"/>
              </a:rPr>
              <a:t>• Time - Timeframe. The default is Any.</a:t>
            </a:r>
          </a:p>
          <a:p>
            <a:pPr algn="l"/>
            <a:r>
              <a:rPr lang="en-US" sz="1800" b="0" i="0" u="none" strike="noStrike" baseline="0" dirty="0">
                <a:latin typeface="MicrosoftSansSerif"/>
              </a:rPr>
              <a:t>• Comments - Notes about this rule. The default is a blank field.</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7462286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3836939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7788948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1786175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5337155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8487274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6179811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3131159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9781930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8816825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0774241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For an effective Security Policy, Check Point recommends that rulebases contain Cleanup and Stealth rules. These rules are added first.</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6326994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A Cleanup rule is recommended to determine how to handle connections not matched by the rules above it in the rulebase. It is also necessary for logging this traffic.</a:t>
            </a:r>
          </a:p>
          <a:p>
            <a:pPr algn="l"/>
            <a:r>
              <a:rPr lang="en-US" sz="1800" b="0" i="0" u="none" strike="noStrike" baseline="0" dirty="0">
                <a:latin typeface="MicrosoftSansSerif"/>
              </a:rPr>
              <a:t>A Cleanup rule can be configured to allow or drop the connection.</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3797109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Security Gateway uses Implied and Explicit rules to determine whether connections are allowed or denied. It is important to know the difference</a:t>
            </a:r>
          </a:p>
          <a:p>
            <a:pPr algn="l"/>
            <a:r>
              <a:rPr lang="en-US" sz="1800" b="0" i="0" u="none" strike="noStrike" baseline="0" dirty="0">
                <a:latin typeface="MicrosoftSansSerif"/>
              </a:rPr>
              <a:t>between the two rule types.</a:t>
            </a:r>
          </a:p>
          <a:p>
            <a:pPr algn="l"/>
            <a:r>
              <a:rPr lang="en-US" sz="1800" b="0" i="0" u="none" strike="noStrike" baseline="0" dirty="0">
                <a:latin typeface="MicrosoftSansSerif"/>
              </a:rPr>
              <a:t>Explicit rules are created by the administrator. Explicit rules are configured to allow or block traffic based on specified criteria.</a:t>
            </a:r>
            <a:endParaRPr lang="en-US" sz="1800" b="0" i="0" u="none" strike="noStrike" kern="1200" baseline="0" dirty="0">
              <a:solidFill>
                <a:schemeClr val="tx1"/>
              </a:solidFill>
              <a:latin typeface="MicrosoftSansSerif"/>
              <a:ea typeface="+mn-ea"/>
              <a:cs typeface="+mn-cs"/>
            </a:endParaRPr>
          </a:p>
          <a:p>
            <a:pPr algn="l"/>
            <a:r>
              <a:rPr lang="en-US" sz="1800" b="0" i="0" u="none" strike="noStrike" baseline="0" dirty="0">
                <a:latin typeface="MicrosoftSansSerif"/>
              </a:rPr>
              <a:t>The Security Gateway creates a group of Implied rules that it places first, last, or before the last in the explicitly defined rule.</a:t>
            </a:r>
          </a:p>
          <a:p>
            <a:pPr marL="0" marR="0" lvl="0" indent="0" algn="l" defTabSz="914400" rtl="0" eaLnBrk="1" fontAlgn="base" latinLnBrk="0" hangingPunct="1">
              <a:lnSpc>
                <a:spcPct val="100000"/>
              </a:lnSpc>
              <a:spcBef>
                <a:spcPct val="30000"/>
              </a:spcBef>
              <a:spcAft>
                <a:spcPct val="0"/>
              </a:spcAft>
              <a:buClrTx/>
              <a:buSzTx/>
              <a:buFontTx/>
              <a:buNone/>
              <a:tabLst/>
              <a:defRPr/>
            </a:pPr>
            <a:r>
              <a:rPr lang="en-US" sz="1800" b="0" i="0" u="none" strike="noStrike" baseline="0" dirty="0">
                <a:latin typeface="MicrosoftSansSerif"/>
              </a:rPr>
              <a:t>Implied rules are not visible in the rulebase. </a:t>
            </a:r>
            <a:endParaRPr lang="en-US" sz="1600" b="0" i="0" u="none" strike="noStrike" kern="1200" baseline="0" dirty="0">
              <a:solidFill>
                <a:schemeClr val="tx1"/>
              </a:solidFill>
              <a:latin typeface="Arial" charset="0"/>
              <a:ea typeface="+mn-ea"/>
              <a:cs typeface="+mn-cs"/>
            </a:endParaRPr>
          </a:p>
          <a:p>
            <a:r>
              <a:rPr lang="en-US" kern="0" dirty="0"/>
              <a:t>Implicit Cleanup Action</a:t>
            </a:r>
          </a:p>
          <a:p>
            <a:pPr lvl="1"/>
            <a:r>
              <a:rPr lang="en-US" kern="0" dirty="0"/>
              <a:t>Often called the Implied Cleanup Rule.</a:t>
            </a:r>
          </a:p>
          <a:p>
            <a:pPr lvl="1"/>
            <a:r>
              <a:rPr lang="en-US" kern="0" dirty="0"/>
              <a:t>Default function of the policy layer. </a:t>
            </a:r>
          </a:p>
          <a:p>
            <a:pPr lvl="1"/>
            <a:r>
              <a:rPr lang="en-US" kern="0" dirty="0"/>
              <a:t>Options are drop or accept.</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2740523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sz="1600" b="0" i="0" u="none" strike="noStrike" baseline="0" dirty="0">
                <a:latin typeface="MicrosoftSansSerif"/>
              </a:rPr>
              <a:t>Each policy types has rules that govern what connections are permitted through the Firewall. These rules are stored in the policy's rulebase.</a:t>
            </a:r>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2438056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types of Control Connections defined by Implied rules are:</a:t>
            </a:r>
          </a:p>
          <a:p>
            <a:pPr algn="l"/>
            <a:endParaRPr lang="en-US" sz="1800" b="0" i="0" u="none" strike="noStrike" baseline="0" dirty="0">
              <a:latin typeface="MicrosoftSansSerif"/>
            </a:endParaRPr>
          </a:p>
          <a:p>
            <a:pPr algn="l"/>
            <a:r>
              <a:rPr lang="en-US" sz="1800" b="0" i="0" u="none" strike="noStrike" baseline="0" dirty="0">
                <a:latin typeface="MicrosoftSansSerif"/>
              </a:rPr>
              <a:t>• Gateway-specific traffic that facilitates functionality, such as logging, management, and key exchange.</a:t>
            </a:r>
          </a:p>
          <a:p>
            <a:pPr algn="l"/>
            <a:r>
              <a:rPr lang="en-US" sz="1800" b="0" i="0" u="none" strike="noStrike" baseline="0" dirty="0">
                <a:latin typeface="MicrosoftSansSerif"/>
              </a:rPr>
              <a:t>• Acceptance of Internet Key Exchange (IKE) and Reliable Datagram Protocol (RDP) traffic for communication and encryption purposes.</a:t>
            </a:r>
          </a:p>
          <a:p>
            <a:pPr algn="l"/>
            <a:r>
              <a:rPr lang="en-US" sz="1800" b="0" i="0" u="none" strike="noStrike" baseline="0" dirty="0">
                <a:latin typeface="MicrosoftSansSerif"/>
              </a:rPr>
              <a:t>• Communication with various servers (such as RADIUS, CVP, UFP, TACACS, LDAP, and logical servers) even if these servers are not</a:t>
            </a:r>
          </a:p>
          <a:p>
            <a:pPr algn="l"/>
            <a:r>
              <a:rPr lang="en-US" sz="1800" b="0" i="0" u="none" strike="noStrike" baseline="0" dirty="0">
                <a:latin typeface="MicrosoftSansSerif"/>
              </a:rPr>
              <a:t>specifically defined resources in the Security Policy.</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24779228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1" i="0" u="none" strike="noStrike" kern="1200" baseline="0" dirty="0">
                <a:solidFill>
                  <a:schemeClr val="tx1"/>
                </a:solidFill>
                <a:latin typeface="Arial" charset="0"/>
                <a:ea typeface="+mn-ea"/>
                <a:cs typeface="+mn-cs"/>
              </a:rPr>
              <a:t>Critical Subnet</a:t>
            </a:r>
          </a:p>
          <a:p>
            <a:r>
              <a:rPr lang="en-US" sz="1600" b="0" i="0" u="none" strike="noStrike" kern="1200" baseline="0" dirty="0">
                <a:solidFill>
                  <a:schemeClr val="tx1"/>
                </a:solidFill>
                <a:latin typeface="Arial" charset="0"/>
                <a:ea typeface="+mn-ea"/>
                <a:cs typeface="+mn-cs"/>
              </a:rPr>
              <a:t>Traffic from the internal network to the specified resources is logged. This rule defines three subnets as</a:t>
            </a:r>
          </a:p>
          <a:p>
            <a:r>
              <a:rPr lang="en-US" sz="1600" b="0" i="0" u="none" strike="noStrike" kern="1200" baseline="0" dirty="0">
                <a:solidFill>
                  <a:schemeClr val="tx1"/>
                </a:solidFill>
                <a:latin typeface="Arial" charset="0"/>
                <a:ea typeface="+mn-ea"/>
                <a:cs typeface="+mn-cs"/>
              </a:rPr>
              <a:t>critical resources: Finance, HR and RnD.</a:t>
            </a:r>
          </a:p>
          <a:p>
            <a:endParaRPr lang="en-US" sz="1600" b="0" i="0" u="none" strike="noStrike" kern="1200" baseline="0" dirty="0">
              <a:solidFill>
                <a:schemeClr val="tx1"/>
              </a:solidFill>
              <a:latin typeface="Arial" charset="0"/>
              <a:ea typeface="+mn-ea"/>
              <a:cs typeface="+mn-cs"/>
            </a:endParaRPr>
          </a:p>
          <a:p>
            <a:r>
              <a:rPr lang="en-US" sz="1600" b="1" i="0" u="none" strike="noStrike" kern="1200" baseline="0" dirty="0">
                <a:solidFill>
                  <a:schemeClr val="tx1"/>
                </a:solidFill>
                <a:latin typeface="Arial" charset="0"/>
                <a:ea typeface="+mn-ea"/>
                <a:cs typeface="+mn-cs"/>
              </a:rPr>
              <a:t>Tech Support</a:t>
            </a:r>
          </a:p>
          <a:p>
            <a:r>
              <a:rPr lang="en-US" sz="1600" b="0" i="0" u="none" strike="noStrike" kern="1200" baseline="0" dirty="0">
                <a:solidFill>
                  <a:schemeClr val="tx1"/>
                </a:solidFill>
                <a:latin typeface="Arial" charset="0"/>
                <a:ea typeface="+mn-ea"/>
                <a:cs typeface="+mn-cs"/>
              </a:rPr>
              <a:t>Allows the Technical Support server to access the Remote-1 web server, which is behind the Remote-1</a:t>
            </a:r>
          </a:p>
          <a:p>
            <a:r>
              <a:rPr lang="en-US" sz="1600" b="0" i="0" u="none" strike="noStrike" kern="1200" baseline="0" dirty="0">
                <a:solidFill>
                  <a:schemeClr val="tx1"/>
                </a:solidFill>
                <a:latin typeface="Arial" charset="0"/>
                <a:ea typeface="+mn-ea"/>
                <a:cs typeface="+mn-cs"/>
              </a:rPr>
              <a:t>Security Gateway. Only HTTP traffic is allowed. When a packet matches the Tech support rule, the Alert action is</a:t>
            </a:r>
          </a:p>
          <a:p>
            <a:r>
              <a:rPr lang="en-US" sz="1600" b="0" i="0" u="none" strike="noStrike" kern="1200" baseline="0" dirty="0">
                <a:solidFill>
                  <a:schemeClr val="tx1"/>
                </a:solidFill>
                <a:latin typeface="Arial" charset="0"/>
                <a:ea typeface="+mn-ea"/>
                <a:cs typeface="+mn-cs"/>
              </a:rPr>
              <a:t>executed.</a:t>
            </a:r>
          </a:p>
          <a:p>
            <a:endParaRPr lang="en-US" sz="1600" b="0" i="0" u="none" strike="noStrike" kern="1200" baseline="0" dirty="0">
              <a:solidFill>
                <a:schemeClr val="tx1"/>
              </a:solidFill>
              <a:latin typeface="Arial" charset="0"/>
              <a:ea typeface="+mn-ea"/>
              <a:cs typeface="+mn-cs"/>
            </a:endParaRPr>
          </a:p>
          <a:p>
            <a:r>
              <a:rPr lang="en-US" sz="1600" b="1" i="0" u="none" strike="noStrike" kern="1200" baseline="0" dirty="0">
                <a:solidFill>
                  <a:schemeClr val="tx1"/>
                </a:solidFill>
                <a:latin typeface="Arial" charset="0"/>
                <a:ea typeface="+mn-ea"/>
                <a:cs typeface="+mn-cs"/>
              </a:rPr>
              <a:t>DNS Server</a:t>
            </a:r>
          </a:p>
          <a:p>
            <a:r>
              <a:rPr lang="en-US" sz="1600" b="0" i="0" u="none" strike="noStrike" kern="1200" baseline="0" dirty="0">
                <a:solidFill>
                  <a:schemeClr val="tx1"/>
                </a:solidFill>
                <a:latin typeface="Arial" charset="0"/>
                <a:ea typeface="+mn-ea"/>
                <a:cs typeface="+mn-cs"/>
              </a:rPr>
              <a:t>Allows UDP traffic to the external DNS server. Traffic is not logged.</a:t>
            </a:r>
          </a:p>
          <a:p>
            <a:endParaRPr lang="en-US" sz="1600" b="0" i="0" u="none" strike="noStrike" kern="1200" baseline="0" dirty="0">
              <a:solidFill>
                <a:schemeClr val="tx1"/>
              </a:solidFill>
              <a:latin typeface="Arial" charset="0"/>
              <a:ea typeface="+mn-ea"/>
              <a:cs typeface="+mn-cs"/>
            </a:endParaRPr>
          </a:p>
          <a:p>
            <a:r>
              <a:rPr lang="en-US" sz="1600" b="1" i="0" u="none" strike="noStrike" kern="1200" baseline="0" dirty="0">
                <a:solidFill>
                  <a:schemeClr val="tx1"/>
                </a:solidFill>
                <a:latin typeface="Arial" charset="0"/>
                <a:ea typeface="+mn-ea"/>
                <a:cs typeface="+mn-cs"/>
              </a:rPr>
              <a:t>Mail and Web Servers</a:t>
            </a:r>
          </a:p>
          <a:p>
            <a:r>
              <a:rPr lang="en-US" sz="1600" b="0" i="0" u="none" strike="noStrike" kern="1200" baseline="0" dirty="0">
                <a:solidFill>
                  <a:schemeClr val="tx1"/>
                </a:solidFill>
                <a:latin typeface="Arial" charset="0"/>
                <a:ea typeface="+mn-ea"/>
                <a:cs typeface="+mn-cs"/>
              </a:rPr>
              <a:t>Allows incoming traffic to the mail and web servers that are located in the DMZ. HTTP, HTTPS and SMTP traffic is</a:t>
            </a:r>
          </a:p>
          <a:p>
            <a:r>
              <a:rPr lang="en-US" sz="1600" b="0" i="0" u="none" strike="noStrike" kern="1200" baseline="0" dirty="0">
                <a:solidFill>
                  <a:schemeClr val="tx1"/>
                </a:solidFill>
                <a:latin typeface="Arial" charset="0"/>
                <a:ea typeface="+mn-ea"/>
                <a:cs typeface="+mn-cs"/>
              </a:rPr>
              <a:t>allowed.</a:t>
            </a:r>
          </a:p>
          <a:p>
            <a:endParaRPr lang="en-US" sz="1600" b="0" i="0" u="none" strike="noStrike" kern="1200" baseline="0" dirty="0">
              <a:solidFill>
                <a:schemeClr val="tx1"/>
              </a:solidFill>
              <a:latin typeface="Arial" charset="0"/>
              <a:ea typeface="+mn-ea"/>
              <a:cs typeface="+mn-cs"/>
            </a:endParaRPr>
          </a:p>
          <a:p>
            <a:r>
              <a:rPr lang="en-US" sz="1600" b="1" i="0" u="none" strike="noStrike" kern="1200" baseline="0" dirty="0">
                <a:solidFill>
                  <a:schemeClr val="tx1"/>
                </a:solidFill>
                <a:latin typeface="Arial" charset="0"/>
                <a:ea typeface="+mn-ea"/>
                <a:cs typeface="+mn-cs"/>
              </a:rPr>
              <a:t>SMTP</a:t>
            </a:r>
          </a:p>
          <a:p>
            <a:r>
              <a:rPr lang="en-US" sz="1600" b="0" i="0" u="none" strike="noStrike" kern="1200" baseline="0" dirty="0">
                <a:solidFill>
                  <a:schemeClr val="tx1"/>
                </a:solidFill>
                <a:latin typeface="Arial" charset="0"/>
                <a:ea typeface="+mn-ea"/>
                <a:cs typeface="+mn-cs"/>
              </a:rPr>
              <a:t>Allows outgoing SMTP connections to the mail server. Does not allow SMTP connections to the internal network,</a:t>
            </a:r>
          </a:p>
          <a:p>
            <a:r>
              <a:rPr lang="en-US" sz="1600" b="0" i="0" u="none" strike="noStrike" kern="1200" baseline="0" dirty="0">
                <a:solidFill>
                  <a:schemeClr val="tx1"/>
                </a:solidFill>
                <a:latin typeface="Arial" charset="0"/>
                <a:ea typeface="+mn-ea"/>
                <a:cs typeface="+mn-cs"/>
              </a:rPr>
              <a:t>to protect against a compromised mail server.</a:t>
            </a:r>
          </a:p>
          <a:p>
            <a:endParaRPr lang="en-US" sz="1600" b="0" i="0" u="none" strike="noStrike" kern="1200" baseline="0" dirty="0">
              <a:solidFill>
                <a:schemeClr val="tx1"/>
              </a:solidFill>
              <a:latin typeface="Arial" charset="0"/>
              <a:ea typeface="+mn-ea"/>
              <a:cs typeface="+mn-cs"/>
            </a:endParaRPr>
          </a:p>
          <a:p>
            <a:r>
              <a:rPr lang="en-US" sz="1600" b="1" i="0" u="none" strike="noStrike" kern="1200" baseline="0" dirty="0">
                <a:solidFill>
                  <a:schemeClr val="tx1"/>
                </a:solidFill>
                <a:latin typeface="Arial" charset="0"/>
                <a:ea typeface="+mn-ea"/>
                <a:cs typeface="+mn-cs"/>
              </a:rPr>
              <a:t>DMZ and Internet</a:t>
            </a:r>
          </a:p>
          <a:p>
            <a:r>
              <a:rPr lang="en-US" sz="1600" b="0" i="0" u="none" strike="noStrike" kern="1200" baseline="0" dirty="0">
                <a:solidFill>
                  <a:schemeClr val="tx1"/>
                </a:solidFill>
                <a:latin typeface="Arial" charset="0"/>
                <a:ea typeface="+mn-ea"/>
                <a:cs typeface="+mn-cs"/>
              </a:rPr>
              <a:t>Allows traffic from the internal network to the DMZ and Internet.</a:t>
            </a: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29963227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Within the rulebase, rules are arranged top-down order for matching purposes.</a:t>
            </a:r>
          </a:p>
          <a:p>
            <a:pPr algn="l"/>
            <a:r>
              <a:rPr lang="en-US" sz="1800" b="0" i="0" u="none" strike="noStrike" baseline="0" dirty="0">
                <a:latin typeface="MicrosoftSansSerif"/>
              </a:rPr>
              <a:t>• When the Security Gateway receives a packet for a connection, it examines the first rule in the rulebase to see if there is a match.</a:t>
            </a:r>
          </a:p>
          <a:p>
            <a:pPr algn="l"/>
            <a:r>
              <a:rPr lang="en-US" sz="1800" b="0" i="0" u="none" strike="noStrike" baseline="0" dirty="0">
                <a:latin typeface="MicrosoftSansSerif"/>
              </a:rPr>
              <a:t>• If there is no match, the Security Gateway works its way down the list until it finds a match.</a:t>
            </a:r>
          </a:p>
          <a:p>
            <a:pPr algn="l"/>
            <a:r>
              <a:rPr lang="en-US" sz="1800" b="0" i="0" u="none" strike="noStrike" baseline="0" dirty="0">
                <a:latin typeface="MicrosoftSansSerif"/>
              </a:rPr>
              <a:t>• After a rule is matched, the Security Gateway enforces the rule; for example, Accept, Drop, or Reject the connection.</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61192372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sz="1200"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59792826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rulebase is processed in a specific top-down order. However, other things happen in the Security Policy besides checking your defined rules.</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56851012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Occurs before rules are processed.</a:t>
            </a:r>
          </a:p>
          <a:p>
            <a:pPr algn="l"/>
            <a:endParaRPr lang="en-US" sz="1800" b="0" i="0" u="none" strike="noStrike" baseline="0" dirty="0">
              <a:latin typeface="MicrosoftSansSerif"/>
            </a:endParaRPr>
          </a:p>
          <a:p>
            <a:pPr algn="l"/>
            <a:r>
              <a:rPr lang="en-US" sz="1800" b="0" i="0" u="none" strike="noStrike" baseline="0" dirty="0">
                <a:latin typeface="MicrosoftSansSerif"/>
              </a:rPr>
              <a:t>The Security Gateway has a sophisticated Anti-Spoofing feature that detects such packets by requiring that the interface on which a packet enters a Security Gateway corresponds to its IP address. Anti-Spoofing is an object setting that when configured, affects the Security Policy.</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36</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2508460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Cannot be modified, moved or overwritten in the rulebase. </a:t>
            </a:r>
          </a:p>
          <a:p>
            <a:pPr algn="l"/>
            <a:r>
              <a:rPr lang="en-US" sz="1800" b="0" i="0" u="none" strike="noStrike" baseline="0" dirty="0">
                <a:latin typeface="MicrosoftSansSerif"/>
              </a:rPr>
              <a:t>No rules can be placed before it. </a:t>
            </a:r>
          </a:p>
          <a:p>
            <a:pPr algn="l"/>
            <a:r>
              <a:rPr lang="en-US" sz="1800" b="0" i="0" u="none" strike="noStrike" baseline="0" dirty="0">
                <a:latin typeface="MicrosoftSansSerif"/>
              </a:rPr>
              <a:t>Applied before all other rules, including explicitly-defined and Last Implied rules.</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9293881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Located between First and Last Implied rules (administrator-defined).</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38</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86701293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More specific Implied rules. Enforced before the last rule is applied.</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402711886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baseline="0" dirty="0">
                <a:latin typeface="MicrosoftSansSerif"/>
              </a:rPr>
              <a:t>Should be Explicit Cleanup rule.</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68076884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Applied after all other Explicit and Implied rules in the rulebase, except the final Implied Cleanup rule.</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41</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29056592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baseline="0" dirty="0">
                <a:latin typeface="MicrosoftSansSerif"/>
              </a:rPr>
              <a:t>Applied when no other rules are matched (default behavior).</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42</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7833652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When managing a large network, it is useful to divide the policy into smaller logical groupings or sections.</a:t>
            </a:r>
          </a:p>
          <a:p>
            <a:pPr algn="l"/>
            <a:r>
              <a:rPr lang="en-US" sz="1800" b="0" i="0" u="none" strike="noStrike" baseline="0" dirty="0">
                <a:latin typeface="MicrosoftSansSerif"/>
              </a:rPr>
              <a:t>Sections are simple visual divisions of the rulebase and do not hinder the order of rule enforcement. </a:t>
            </a:r>
          </a:p>
          <a:p>
            <a:pPr algn="l"/>
            <a:r>
              <a:rPr lang="en-US" sz="1800" b="0" i="0" u="none" strike="noStrike" baseline="0" dirty="0">
                <a:latin typeface="MicrosoftSansSerif"/>
              </a:rPr>
              <a:t>They are not sent to the Security Gateway side.</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43</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69075008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Security Zone object represents a part of the network's topology; for example:</a:t>
            </a:r>
          </a:p>
          <a:p>
            <a:pPr marL="285750" indent="-285750">
              <a:buFont typeface="Arial" panose="020B0604020202020204" pitchFamily="34" charset="0"/>
              <a:buChar char="•"/>
            </a:pPr>
            <a:r>
              <a:rPr lang="en-US" dirty="0"/>
              <a:t>Internal network</a:t>
            </a:r>
          </a:p>
          <a:p>
            <a:pPr marL="285750" indent="-285750">
              <a:buFont typeface="Arial" panose="020B0604020202020204" pitchFamily="34" charset="0"/>
              <a:buChar char="•"/>
            </a:pPr>
            <a:r>
              <a:rPr lang="en-US" dirty="0"/>
              <a:t>External network</a:t>
            </a:r>
          </a:p>
          <a:p>
            <a:pPr marL="285750" indent="-285750">
              <a:buFont typeface="Arial" panose="020B0604020202020204" pitchFamily="34" charset="0"/>
              <a:buChar char="•"/>
            </a:pPr>
            <a:r>
              <a:rPr lang="en-US" dirty="0"/>
              <a:t>Demilitarized zone (DMZ)</a:t>
            </a:r>
          </a:p>
          <a:p>
            <a:r>
              <a:rPr lang="en-US" dirty="0"/>
              <a:t> </a:t>
            </a:r>
          </a:p>
          <a:p>
            <a:r>
              <a:rPr lang="en-US" dirty="0"/>
              <a:t>Security Zones simplify rulebase creation and policy management. </a:t>
            </a:r>
          </a:p>
          <a:p>
            <a:r>
              <a:rPr lang="en-US" dirty="0"/>
              <a:t>Using zones, you can apply the same rule to many Security Gateways and add networks to Security Gateways interfaces without changing the rulebase.</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44</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33886107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45</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2109934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46</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13832767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his section discusses Security Zone and Ant-Spoofing settings, which are part of the Security Gateway's Topology configuration.</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47</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40907391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48</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35394818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right pane shows the topology information the detected interfaces.</a:t>
            </a:r>
          </a:p>
          <a:p>
            <a:r>
              <a:rPr lang="en-US" dirty="0"/>
              <a:t>By default, an interface is defined as defined as one of the following:</a:t>
            </a:r>
          </a:p>
          <a:p>
            <a:r>
              <a:rPr lang="en-US" dirty="0"/>
              <a:t>External (leading to the Internet)</a:t>
            </a:r>
          </a:p>
          <a:p>
            <a:r>
              <a:rPr lang="en-US" dirty="0"/>
              <a:t>This Network (Internal)</a:t>
            </a:r>
          </a:p>
          <a:p>
            <a:r>
              <a:rPr lang="en-US" dirty="0"/>
              <a:t> These settings are Internal Zone automatically calculated from the topology of the Security Gateway.</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49</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00260420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right pane shows the topology information the detected interfaces.</a:t>
            </a:r>
          </a:p>
          <a:p>
            <a:r>
              <a:rPr lang="en-US" dirty="0"/>
              <a:t>By default, an interface is defined as defined as one of the following:</a:t>
            </a:r>
          </a:p>
          <a:p>
            <a:r>
              <a:rPr lang="en-US" dirty="0"/>
              <a:t>External (leading to the Internet)</a:t>
            </a:r>
          </a:p>
          <a:p>
            <a:r>
              <a:rPr lang="en-US" dirty="0"/>
              <a:t>This Network (Internal)</a:t>
            </a:r>
          </a:p>
          <a:p>
            <a:r>
              <a:rPr lang="en-US" dirty="0"/>
              <a:t> These settings are automatically calculated from the topology of the Security Gateway.</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50</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23450117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Topology settings for eth0 are listed below.</a:t>
            </a:r>
          </a:p>
          <a:p>
            <a:pPr marL="285750" indent="-285750">
              <a:buFont typeface="Arial" panose="020B0604020202020204" pitchFamily="34" charset="0"/>
              <a:buChar char="•"/>
            </a:pPr>
            <a:r>
              <a:rPr lang="en-US" dirty="0"/>
              <a:t>Leads to - Internet (External)</a:t>
            </a:r>
          </a:p>
          <a:p>
            <a:pPr marL="285750" indent="-285750">
              <a:buFont typeface="Arial" panose="020B0604020202020204" pitchFamily="34" charset="0"/>
              <a:buChar char="•"/>
            </a:pPr>
            <a:r>
              <a:rPr lang="en-US" dirty="0"/>
              <a:t>Security Zone - ExternalZone (predefined zone)</a:t>
            </a:r>
          </a:p>
          <a:p>
            <a:pPr marL="285750" indent="-285750">
              <a:buFont typeface="Arial" panose="020B0604020202020204" pitchFamily="34" charset="0"/>
              <a:buChar char="•"/>
            </a:pPr>
            <a:r>
              <a:rPr lang="en-US" dirty="0"/>
              <a:t>Anti Spoofing - Prevent and Log (defaults.</a:t>
            </a:r>
          </a:p>
          <a:p>
            <a:pPr marL="0" indent="0">
              <a:buFont typeface="Arial" panose="020B0604020202020204" pitchFamily="34" charset="0"/>
              <a:buNone/>
            </a:pPr>
            <a:r>
              <a:rPr lang="en-US" dirty="0"/>
              <a:t>Click </a:t>
            </a:r>
            <a:r>
              <a:rPr lang="en-US" b="1" dirty="0"/>
              <a:t>Modify </a:t>
            </a:r>
            <a:r>
              <a:rPr lang="en-US" dirty="0"/>
              <a:t>for further details.</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51</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28848716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Leads To setting defines the type of network. The setting for the example (eth0) is Internet (External). Optionally, you can override this setting; for example, define a specific network object.</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52</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46138350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Security Zone represents the part of the network. As discussed, these predefined zones are available:</a:t>
            </a:r>
          </a:p>
          <a:p>
            <a:pPr marL="285750" indent="-285750">
              <a:buFont typeface="Arial" panose="020B0604020202020204" pitchFamily="34" charset="0"/>
              <a:buChar char="•"/>
            </a:pPr>
            <a:r>
              <a:rPr lang="en-US" dirty="0"/>
              <a:t>DMZZone</a:t>
            </a:r>
          </a:p>
          <a:p>
            <a:pPr marL="285750" indent="-285750">
              <a:buFont typeface="Arial" panose="020B0604020202020204" pitchFamily="34" charset="0"/>
              <a:buChar char="•"/>
            </a:pPr>
            <a:r>
              <a:rPr lang="en-US" dirty="0"/>
              <a:t>ExternalZone</a:t>
            </a:r>
          </a:p>
          <a:p>
            <a:pPr marL="285750" indent="-285750">
              <a:buFont typeface="Arial" panose="020B0604020202020204" pitchFamily="34" charset="0"/>
              <a:buChar char="•"/>
            </a:pPr>
            <a:r>
              <a:rPr lang="en-US" dirty="0"/>
              <a:t>Internal Zone</a:t>
            </a:r>
          </a:p>
          <a:p>
            <a:pPr marL="285750" indent="-285750">
              <a:buFont typeface="Arial" panose="020B0604020202020204" pitchFamily="34" charset="0"/>
              <a:buChar char="•"/>
            </a:pPr>
            <a:r>
              <a:rPr lang="en-US" dirty="0"/>
              <a:t>WirelessZone</a:t>
            </a:r>
          </a:p>
          <a:p>
            <a:r>
              <a:rPr lang="en-US" dirty="0"/>
              <a:t>You can also create custom zones to match the network's topology.</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53</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91691742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Anti-Spoofing defines interface's behavior for spoofed packets. The defaults are:</a:t>
            </a:r>
          </a:p>
          <a:p>
            <a:r>
              <a:rPr lang="en-US" dirty="0"/>
              <a:t>Spoofing Action is set to - Prevent. Drop spoofed packets.</a:t>
            </a:r>
          </a:p>
          <a:p>
            <a:r>
              <a:rPr lang="en-US" dirty="0"/>
              <a:t>Spoof Tracking - Log. Create a log entry.</a:t>
            </a:r>
          </a:p>
          <a:p>
            <a:r>
              <a:rPr lang="en-US" dirty="0"/>
              <a:t>Optionally, you can configure the Anti Spoofing option to Detect. This is useful to learn about the network traffic. This allows spoofed packets without dropping packets. You can also configure the Log option to Alert.</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54</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67767302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Global Properties are enforced by all Security Gateways managed by the Security Management Server. They are configured from the Global Properties window, which is accessed from the SmartConsole applications menu.</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55</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43101108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Settings apply to a variety of Check Point products, services and functions, such as Firewall, NAT, VPN, and Logging and Alerts.</a:t>
            </a:r>
          </a:p>
          <a:p>
            <a:pPr algn="l"/>
            <a:r>
              <a:rPr lang="en-US" sz="1800" b="0" i="0" u="none" strike="noStrike" baseline="0" dirty="0">
                <a:latin typeface="MicrosoftSansSerif"/>
              </a:rPr>
              <a:t>Click ? (question mark icon) in top right corner for help for each setting.</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56</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408783102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policy configuration, it is useful to create policy packages. </a:t>
            </a:r>
          </a:p>
          <a:p>
            <a:r>
              <a:rPr lang="en-US" dirty="0"/>
              <a:t>Policy packages are logical grouping of  one or more of these policy types:</a:t>
            </a:r>
          </a:p>
          <a:p>
            <a:pPr marL="171450" indent="-171450">
              <a:buFont typeface="Arial" panose="020B0604020202020204" pitchFamily="34" charset="0"/>
              <a:buChar char="•"/>
            </a:pPr>
            <a:r>
              <a:rPr lang="en-US" dirty="0"/>
              <a:t>Access Control </a:t>
            </a:r>
          </a:p>
          <a:p>
            <a:pPr marL="171450" indent="-171450">
              <a:buFont typeface="Arial" panose="020B0604020202020204" pitchFamily="34" charset="0"/>
              <a:buChar char="•"/>
            </a:pPr>
            <a:r>
              <a:rPr lang="en-US" dirty="0"/>
              <a:t>QoS</a:t>
            </a:r>
          </a:p>
          <a:p>
            <a:pPr marL="171450" indent="-171450">
              <a:buFont typeface="Arial" panose="020B0604020202020204" pitchFamily="34" charset="0"/>
              <a:buChar char="•"/>
            </a:pPr>
            <a:r>
              <a:rPr lang="en-US" dirty="0"/>
              <a:t>Desktop Security</a:t>
            </a:r>
          </a:p>
          <a:p>
            <a:pPr marL="171450" indent="-171450">
              <a:buFont typeface="Arial" panose="020B0604020202020204" pitchFamily="34" charset="0"/>
              <a:buChar char="•"/>
            </a:pPr>
            <a:r>
              <a:rPr lang="en-US" dirty="0"/>
              <a:t>Threat Prevention </a:t>
            </a:r>
          </a:p>
          <a:p>
            <a:r>
              <a:rPr lang="en-US" dirty="0"/>
              <a:t>Policy packages let you install different combinations of policies on an organization's Security Gateways.</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57</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61820839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Policy packages are configured using SmartConsole from the </a:t>
            </a:r>
            <a:r>
              <a:rPr lang="en-US" b="1" dirty="0"/>
              <a:t>Applications menu → Manage policies and layers</a:t>
            </a:r>
            <a:r>
              <a:rPr lang="en-US" dirty="0"/>
              <a:t>. </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58</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53432845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59</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77338212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From Manage policies and layers window:</a:t>
            </a:r>
          </a:p>
          <a:p>
            <a:pPr marL="171450" indent="-171450">
              <a:buFont typeface="Arial" panose="020B0604020202020204" pitchFamily="34" charset="0"/>
              <a:buChar char="•"/>
            </a:pPr>
            <a:r>
              <a:rPr lang="en-US" dirty="0"/>
              <a:t>On the toolbar, click * (new icon). </a:t>
            </a:r>
          </a:p>
          <a:p>
            <a:pPr marL="171450" indent="-171450">
              <a:buFont typeface="Arial" panose="020B0604020202020204" pitchFamily="34" charset="0"/>
              <a:buChar char="•"/>
            </a:pPr>
            <a:r>
              <a:rPr lang="en-US" dirty="0"/>
              <a:t>From the New Policy window, click General (if not already selected).</a:t>
            </a:r>
          </a:p>
          <a:p>
            <a:pPr marL="171450" indent="-171450">
              <a:buFont typeface="Arial" panose="020B0604020202020204" pitchFamily="34" charset="0"/>
              <a:buChar char="•"/>
            </a:pPr>
            <a:r>
              <a:rPr lang="en-US" dirty="0"/>
              <a:t>Type a  name.</a:t>
            </a:r>
          </a:p>
          <a:p>
            <a:pPr marL="171450" indent="-171450">
              <a:buFont typeface="Arial" panose="020B0604020202020204" pitchFamily="34" charset="0"/>
              <a:buChar char="•"/>
            </a:pPr>
            <a:r>
              <a:rPr lang="en-US" dirty="0"/>
              <a:t>Optionally, provide a meaningful description.</a:t>
            </a:r>
          </a:p>
          <a:p>
            <a:pPr marL="171450" indent="-171450">
              <a:buFont typeface="Arial" panose="020B0604020202020204" pitchFamily="34" charset="0"/>
              <a:buChar char="•"/>
            </a:pPr>
            <a:r>
              <a:rPr lang="en-US" dirty="0"/>
              <a:t>Select the Policy Types to include.</a:t>
            </a:r>
          </a:p>
          <a:p>
            <a:pPr marL="171450" indent="-171450">
              <a:buFont typeface="Arial" panose="020B0604020202020204" pitchFamily="34" charset="0"/>
              <a:buChar char="•"/>
            </a:pPr>
            <a:r>
              <a:rPr lang="en-US" dirty="0"/>
              <a:t>Make sure the Policy Types to exclude are not selected (no check/tick).</a:t>
            </a:r>
          </a:p>
          <a:p>
            <a:pPr marL="0" indent="0">
              <a:buFont typeface="Arial" panose="020B0604020202020204" pitchFamily="34" charset="0"/>
              <a:buNone/>
            </a:pPr>
            <a:r>
              <a:rPr lang="en-US" dirty="0"/>
              <a:t>Note: You can also add policies to an existing package.</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61</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05957833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From New Policy window:</a:t>
            </a:r>
          </a:p>
          <a:p>
            <a:pPr marL="171450" indent="-171450">
              <a:buFont typeface="Arial" panose="020B0604020202020204" pitchFamily="34" charset="0"/>
              <a:buChar char="•"/>
            </a:pPr>
            <a:r>
              <a:rPr lang="en-US" dirty="0"/>
              <a:t>Click Installation Targets.</a:t>
            </a:r>
          </a:p>
          <a:p>
            <a:pPr marL="171450" indent="-171450">
              <a:buFont typeface="Arial" panose="020B0604020202020204" pitchFamily="34" charset="0"/>
              <a:buChar char="•"/>
            </a:pPr>
            <a:r>
              <a:rPr lang="en-US" dirty="0"/>
              <a:t>Type a  name.</a:t>
            </a:r>
          </a:p>
          <a:p>
            <a:pPr marL="171450" indent="-171450">
              <a:buFont typeface="Arial" panose="020B0604020202020204" pitchFamily="34" charset="0"/>
              <a:buChar char="•"/>
            </a:pPr>
            <a:r>
              <a:rPr lang="en-US" dirty="0"/>
              <a:t>Optionally, provide a meaningful description.</a:t>
            </a:r>
          </a:p>
          <a:p>
            <a:pPr marL="171450" indent="-171450">
              <a:buFont typeface="Arial" panose="020B0604020202020204" pitchFamily="34" charset="0"/>
              <a:buChar char="•"/>
            </a:pPr>
            <a:r>
              <a:rPr lang="en-US" dirty="0"/>
              <a:t>Select the Policy Types to include.</a:t>
            </a:r>
          </a:p>
          <a:p>
            <a:pPr marL="171450" indent="-171450">
              <a:buFont typeface="Arial" panose="020B0604020202020204" pitchFamily="34" charset="0"/>
              <a:buChar char="•"/>
            </a:pPr>
            <a:r>
              <a:rPr lang="en-US" dirty="0"/>
              <a:t>Make sure the Policy Types to exclude are not selected (no check/tick).</a:t>
            </a:r>
          </a:p>
          <a:p>
            <a:pPr marL="171450" indent="-171450">
              <a:buFont typeface="Arial" panose="020B0604020202020204" pitchFamily="34" charset="0"/>
              <a:buChar char="•"/>
            </a:pPr>
            <a:r>
              <a:rPr lang="en-US" dirty="0"/>
              <a:t>Note: You can also add policies to an existing package.</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62</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20617861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From the global toolbar:</a:t>
            </a:r>
          </a:p>
          <a:p>
            <a:r>
              <a:rPr lang="en-US" sz="1600" b="0" i="0" u="none" strike="noStrike" kern="1200" baseline="0" dirty="0">
                <a:solidFill>
                  <a:schemeClr val="tx1"/>
                </a:solidFill>
                <a:latin typeface="Arial" charset="0"/>
                <a:ea typeface="+mn-ea"/>
                <a:cs typeface="+mn-cs"/>
              </a:rPr>
              <a:t>1. Click Publish.</a:t>
            </a:r>
          </a:p>
          <a:p>
            <a:r>
              <a:rPr lang="en-US" sz="1600" b="0" i="0" u="none" strike="noStrike" kern="1200" baseline="0" dirty="0">
                <a:solidFill>
                  <a:schemeClr val="tx1"/>
                </a:solidFill>
                <a:latin typeface="Arial" charset="0"/>
                <a:ea typeface="+mn-ea"/>
                <a:cs typeface="+mn-cs"/>
              </a:rPr>
              <a:t>A corresponding SmartConsole window opens.</a:t>
            </a:r>
          </a:p>
          <a:p>
            <a:r>
              <a:rPr lang="en-US" sz="1600" b="0" i="0" u="none" strike="noStrike" kern="1200" baseline="0" dirty="0">
                <a:solidFill>
                  <a:schemeClr val="tx1"/>
                </a:solidFill>
                <a:latin typeface="Arial" charset="0"/>
                <a:ea typeface="+mn-ea"/>
                <a:cs typeface="+mn-cs"/>
              </a:rPr>
              <a:t>• Type a name.</a:t>
            </a:r>
          </a:p>
          <a:p>
            <a:r>
              <a:rPr lang="en-US" sz="1600" b="0" i="0" u="none" strike="noStrike" kern="1200" baseline="0" dirty="0">
                <a:solidFill>
                  <a:schemeClr val="tx1"/>
                </a:solidFill>
                <a:latin typeface="Arial" charset="0"/>
                <a:ea typeface="+mn-ea"/>
                <a:cs typeface="+mn-cs"/>
              </a:rPr>
              <a:t>• Optionally, provide a meaningful description.</a:t>
            </a:r>
          </a:p>
          <a:p>
            <a:r>
              <a:rPr lang="en-US" sz="1600" b="0" i="0" u="none" strike="noStrike" kern="1200" baseline="0" dirty="0">
                <a:solidFill>
                  <a:schemeClr val="tx1"/>
                </a:solidFill>
                <a:latin typeface="Arial" charset="0"/>
                <a:ea typeface="+mn-ea"/>
                <a:cs typeface="+mn-cs"/>
              </a:rPr>
              <a:t>2. Click Publish to make the changes visible to everyone.</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63</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59718821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From the global toolbar:</a:t>
            </a:r>
          </a:p>
          <a:p>
            <a:pPr marL="171450" indent="-171450">
              <a:buFont typeface="Arial" panose="020B0604020202020204" pitchFamily="34" charset="0"/>
              <a:buChar char="•"/>
            </a:pPr>
            <a:r>
              <a:rPr lang="en-US" dirty="0"/>
              <a:t>Click Install Policy. An Install Policy window opens.</a:t>
            </a:r>
          </a:p>
          <a:p>
            <a:pPr marL="171450" indent="-171450">
              <a:buFont typeface="Arial" panose="020B0604020202020204" pitchFamily="34" charset="0"/>
              <a:buChar char="•"/>
            </a:pPr>
            <a:r>
              <a:rPr lang="en-US" dirty="0"/>
              <a:t>At the top of the window on the Install Policy menu, select a policy package.</a:t>
            </a:r>
          </a:p>
          <a:p>
            <a:pPr marL="171450" indent="-171450">
              <a:buFont typeface="Arial" panose="020B0604020202020204" pitchFamily="34" charset="0"/>
              <a:buChar char="•"/>
            </a:pPr>
            <a:r>
              <a:rPr lang="en-US" dirty="0"/>
              <a:t>At the bottom of the window on the Policy menu, select an Install Mode.</a:t>
            </a:r>
          </a:p>
          <a:p>
            <a:pPr marL="171450" indent="-171450">
              <a:buFont typeface="Arial" panose="020B0604020202020204" pitchFamily="34" charset="0"/>
              <a:buChar char="•"/>
            </a:pPr>
            <a:r>
              <a:rPr lang="en-US" dirty="0"/>
              <a:t>There are two options:</a:t>
            </a:r>
          </a:p>
          <a:p>
            <a:pPr marL="457200" lvl="1" indent="-171450">
              <a:buFont typeface="Arial" panose="020B0604020202020204" pitchFamily="34" charset="0"/>
              <a:buChar char="•"/>
            </a:pPr>
            <a:r>
              <a:rPr lang="en-US" dirty="0"/>
              <a:t>Install on each gateway independently (default) - If the installation fails on one target Gateway, it does not affect the installation on the rest of the target Gateways.</a:t>
            </a:r>
          </a:p>
          <a:p>
            <a:pPr marL="457200" lvl="1" indent="-171450">
              <a:buFont typeface="Arial" panose="020B0604020202020204" pitchFamily="34" charset="0"/>
              <a:buChar char="•"/>
            </a:pPr>
            <a:r>
              <a:rPr lang="en-US" dirty="0"/>
              <a:t>Install on all selected gateways - If the policy fails to install on one of the Gateways, the policy is not installed on any of the other target Gateways.</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64</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886416342"/>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discussed previously, when a session is published it only commits the changes made during the current session to the Management database. You must install the policy to push the changes to the target Gateways.</a:t>
            </a:r>
          </a:p>
          <a:p>
            <a:r>
              <a:rPr lang="en-US" dirty="0"/>
              <a:t>The installation process:</a:t>
            </a:r>
          </a:p>
          <a:p>
            <a:pPr marL="171450" indent="-171450">
              <a:buFont typeface="Arial" panose="020B0604020202020204" pitchFamily="34" charset="0"/>
              <a:buChar char="•"/>
            </a:pPr>
            <a:r>
              <a:rPr lang="en-US" dirty="0"/>
              <a:t>Runs a heuristic verification on rules to make sure they are consistent and that there are no redundant rules. </a:t>
            </a:r>
          </a:p>
          <a:p>
            <a:pPr marL="171450" indent="-171450">
              <a:buFont typeface="Arial" panose="020B0604020202020204" pitchFamily="34" charset="0"/>
              <a:buChar char="•"/>
            </a:pPr>
            <a:r>
              <a:rPr lang="en-US" dirty="0"/>
              <a:t>If there are verification errors, the policy is not installed. </a:t>
            </a:r>
          </a:p>
          <a:p>
            <a:pPr marL="171450" indent="-171450">
              <a:buFont typeface="Arial" panose="020B0604020202020204" pitchFamily="34" charset="0"/>
              <a:buChar char="•"/>
            </a:pPr>
            <a:r>
              <a:rPr lang="en-US" dirty="0"/>
              <a:t>If there are verification warnings (for example, if Anti-Spoofing is not enabled for a Security Gateway with multiple interfaces), the policy package is installed with a warning.</a:t>
            </a:r>
          </a:p>
          <a:p>
            <a:pPr marL="171450" indent="-171450">
              <a:buFont typeface="Arial" panose="020B0604020202020204" pitchFamily="34" charset="0"/>
              <a:buChar char="•"/>
            </a:pPr>
            <a:r>
              <a:rPr lang="en-US" dirty="0"/>
              <a:t>Makes sure each Security Gateways enforces at least one of the rules. If no rules are enforced, the default drop rule is enforced.</a:t>
            </a:r>
          </a:p>
          <a:p>
            <a:pPr marL="171450" indent="-171450">
              <a:buFont typeface="Arial" panose="020B0604020202020204" pitchFamily="34" charset="0"/>
              <a:buChar char="•"/>
            </a:pPr>
            <a:r>
              <a:rPr lang="en-US" dirty="0"/>
              <a:t>Distributes the user database and object database to the selected installation targets.</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66</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186701457"/>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Security Management Server maintains a history of all the policy installations so that the administrators can revert  to a previous version. </a:t>
            </a:r>
          </a:p>
          <a:p>
            <a:r>
              <a:rPr lang="en-US" dirty="0"/>
              <a:t>Before reverting to a policy version, the administrators can also view which revisions were applied to a policy and  the changes applied. The changes can be viewed as Audit Logs or they can be viewed in a Read Only instance.</a:t>
            </a:r>
          </a:p>
          <a:p>
            <a:r>
              <a:rPr lang="en-US" dirty="0"/>
              <a:t>To view the Installation History, complete these steps from  SmartConsole Security Policies view:</a:t>
            </a:r>
          </a:p>
          <a:p>
            <a:pPr marL="171450" indent="-171450">
              <a:buFont typeface="Arial" panose="020B0604020202020204" pitchFamily="34" charset="0"/>
              <a:buChar char="•"/>
            </a:pPr>
            <a:r>
              <a:rPr lang="en-US" dirty="0"/>
              <a:t>In the left pane, scroll down to the Access Tools section.</a:t>
            </a:r>
          </a:p>
          <a:p>
            <a:pPr marL="171450" indent="-171450">
              <a:buFont typeface="Arial" panose="020B0604020202020204" pitchFamily="34" charset="0"/>
              <a:buChar char="•"/>
            </a:pPr>
            <a:r>
              <a:rPr lang="en-US" dirty="0"/>
              <a:t>Select Installation History.</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67</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964992340"/>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R81 and higher, Accelerated Install Policy is supported for the Access Control policy. When the Access Control policy installation is accelerated, the installation duration is decreased significantly. </a:t>
            </a:r>
          </a:p>
          <a:p>
            <a:r>
              <a:rPr lang="en-US" dirty="0"/>
              <a:t>Policy installation is accelerated depending on the changes that were made to the Access Control policy since the last installation. </a:t>
            </a:r>
          </a:p>
          <a:p>
            <a:r>
              <a:rPr lang="en-US" dirty="0"/>
              <a:t>For example, the following Access Control operations that trigger Accelerated Install Policy:</a:t>
            </a:r>
          </a:p>
          <a:p>
            <a:pPr marL="171450" indent="-171450">
              <a:buFont typeface="Arial" panose="020B0604020202020204" pitchFamily="34" charset="0"/>
              <a:buChar char="•"/>
            </a:pPr>
            <a:r>
              <a:rPr lang="en-US" dirty="0"/>
              <a:t>Access Control Rule:</a:t>
            </a:r>
          </a:p>
          <a:p>
            <a:pPr marL="171450" indent="-171450">
              <a:buFont typeface="Arial" panose="020B0604020202020204" pitchFamily="34" charset="0"/>
              <a:buChar char="•"/>
            </a:pPr>
            <a:r>
              <a:rPr lang="en-US" dirty="0"/>
              <a:t>Creating a rule (without editing it)</a:t>
            </a:r>
          </a:p>
          <a:p>
            <a:pPr marL="171450" indent="-171450">
              <a:buFont typeface="Arial" panose="020B0604020202020204" pitchFamily="34" charset="0"/>
              <a:buChar char="•"/>
            </a:pPr>
            <a:r>
              <a:rPr lang="en-US" dirty="0"/>
              <a:t>Editing selected columns, such as Name, Source, Destination, VPN, Services &amp; Applications, Content, Action, Track, and Time</a:t>
            </a:r>
          </a:p>
          <a:p>
            <a:pPr marL="171450" indent="-171450">
              <a:buFont typeface="Arial" panose="020B0604020202020204" pitchFamily="34" charset="0"/>
              <a:buChar char="•"/>
            </a:pPr>
            <a:r>
              <a:rPr lang="en-US" dirty="0"/>
              <a:t>Deleting, enabling, or disabling rule</a:t>
            </a:r>
          </a:p>
          <a:p>
            <a:pPr marL="171450" indent="-171450">
              <a:buFont typeface="Arial" panose="020B0604020202020204" pitchFamily="34" charset="0"/>
              <a:buChar char="•"/>
            </a:pPr>
            <a:r>
              <a:rPr lang="en-US" dirty="0"/>
              <a:t>Access Control Layer:</a:t>
            </a:r>
          </a:p>
          <a:p>
            <a:pPr marL="171450" indent="-171450">
              <a:buFont typeface="Arial" panose="020B0604020202020204" pitchFamily="34" charset="0"/>
              <a:buChar char="•"/>
            </a:pPr>
            <a:r>
              <a:rPr lang="en-US" dirty="0"/>
              <a:t>Creating a layer or editing layer properties</a:t>
            </a:r>
          </a:p>
          <a:p>
            <a:pPr marL="0" indent="0">
              <a:buFont typeface="Arial" panose="020B0604020202020204" pitchFamily="34" charset="0"/>
              <a:buNone/>
            </a:pPr>
            <a:r>
              <a:rPr lang="en-US" dirty="0"/>
              <a:t>For additional information about the Accelerated Install Policy feature  and a detailed list on the events that trigger accelerated policy installation, see sk169096 - Accelerated Install Policy for Access Control Policy.</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68</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74836982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2000"/>
              </a:spcBef>
            </a:pPr>
            <a:r>
              <a:rPr lang="en-US" b="1" dirty="0"/>
              <a:t>Answers</a:t>
            </a:r>
            <a:r>
              <a:rPr lang="en-US" dirty="0"/>
              <a:t>:</a:t>
            </a:r>
          </a:p>
          <a:p>
            <a:pPr>
              <a:spcBef>
                <a:spcPts val="2000"/>
              </a:spcBef>
            </a:pPr>
            <a:r>
              <a:rPr lang="en-US" dirty="0"/>
              <a:t>Question 1:</a:t>
            </a:r>
          </a:p>
          <a:p>
            <a:pPr marL="171450" indent="-171450">
              <a:spcBef>
                <a:spcPts val="2000"/>
              </a:spcBef>
              <a:buFont typeface="Arial" panose="020B0604020202020204" pitchFamily="34" charset="0"/>
              <a:buChar char="•"/>
            </a:pPr>
            <a:r>
              <a:rPr lang="en-US" dirty="0"/>
              <a:t>Implied Rules</a:t>
            </a:r>
          </a:p>
          <a:p>
            <a:pPr>
              <a:spcBef>
                <a:spcPts val="2000"/>
              </a:spcBef>
            </a:pPr>
            <a:endParaRPr lang="en-US" dirty="0"/>
          </a:p>
          <a:p>
            <a:pPr>
              <a:spcBef>
                <a:spcPts val="2000"/>
              </a:spcBef>
            </a:pPr>
            <a:r>
              <a:rPr lang="en-US" dirty="0"/>
              <a:t>Question 2:</a:t>
            </a:r>
          </a:p>
          <a:p>
            <a:pPr marL="171450" indent="-171450">
              <a:spcBef>
                <a:spcPts val="2000"/>
              </a:spcBef>
              <a:buFont typeface="Arial" panose="020B0604020202020204" pitchFamily="34" charset="0"/>
              <a:buChar char="•"/>
            </a:pPr>
            <a:r>
              <a:rPr lang="en-US" dirty="0"/>
              <a:t>Explicit Rules</a:t>
            </a:r>
          </a:p>
          <a:p>
            <a:pPr>
              <a:spcBef>
                <a:spcPts val="2000"/>
              </a:spcBef>
            </a:pPr>
            <a:endParaRPr lang="en-US" dirty="0"/>
          </a:p>
          <a:p>
            <a:pPr>
              <a:spcBef>
                <a:spcPts val="2000"/>
              </a:spcBef>
            </a:pPr>
            <a:r>
              <a:rPr lang="en-US" dirty="0"/>
              <a:t>Question 3:</a:t>
            </a:r>
          </a:p>
          <a:p>
            <a:r>
              <a:rPr lang="en-US" dirty="0"/>
              <a:t>At the bottom of the rulebase</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69</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23030081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Font is 32 point Arial</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70</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7233481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Master" Target="../slideMasters/slideMaster2.xml"/><Relationship Id="rId4" Type="http://schemas.openxmlformats.org/officeDocument/2006/relationships/image" Target="../media/image8.sv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2.xml"/><Relationship Id="rId4" Type="http://schemas.openxmlformats.org/officeDocument/2006/relationships/image" Target="../media/image3.emf"/></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6466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CTE Title Slide">
    <p:spTree>
      <p:nvGrpSpPr>
        <p:cNvPr id="1" name=""/>
        <p:cNvGrpSpPr/>
        <p:nvPr/>
      </p:nvGrpSpPr>
      <p:grpSpPr>
        <a:xfrm>
          <a:off x="0" y="0"/>
          <a:ext cx="0" cy="0"/>
          <a:chOff x="0" y="0"/>
          <a:chExt cx="0" cy="0"/>
        </a:xfrm>
      </p:grpSpPr>
      <p:pic>
        <p:nvPicPr>
          <p:cNvPr id="3" name="Picture 2" descr="A picture containing graphical user interface  Description automatically generated">
            <a:extLst>
              <a:ext uri="{FF2B5EF4-FFF2-40B4-BE49-F238E27FC236}">
                <a16:creationId xmlns:a16="http://schemas.microsoft.com/office/drawing/2014/main" id="{FA785912-54FD-4D05-9F94-F2C674DC11A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36"/>
            <a:ext cx="12192000" cy="6857929"/>
          </a:xfrm>
          <a:prstGeom prst="rect">
            <a:avLst/>
          </a:prstGeom>
        </p:spPr>
      </p:pic>
      <p:sp>
        <p:nvSpPr>
          <p:cNvPr id="93" name="Date" hidden="1"/>
          <p:cNvSpPr>
            <a:spLocks noGrp="1"/>
          </p:cNvSpPr>
          <p:nvPr>
            <p:ph type="dt" sz="half" idx="2"/>
          </p:nvPr>
        </p:nvSpPr>
        <p:spPr>
          <a:xfrm>
            <a:off x="609759" y="6356351"/>
            <a:ext cx="2843954"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15" name="Sub-title"/>
          <p:cNvSpPr>
            <a:spLocks noGrp="1"/>
          </p:cNvSpPr>
          <p:nvPr>
            <p:ph type="body" sz="quarter" idx="13" hasCustomPrompt="1"/>
          </p:nvPr>
        </p:nvSpPr>
        <p:spPr>
          <a:xfrm>
            <a:off x="478198" y="3229665"/>
            <a:ext cx="5806501" cy="968848"/>
          </a:xfrm>
          <a:prstGeom prst="rect">
            <a:avLst/>
          </a:prstGeom>
        </p:spPr>
        <p:txBody>
          <a:bodyPr lIns="91440" tIns="45720" rIns="91440" bIns="45720">
            <a:noAutofit/>
          </a:bodyPr>
          <a:lstStyle>
            <a:lvl1pPr marL="0" indent="0">
              <a:buFont typeface="Arial" panose="020B0604020202020204" pitchFamily="34" charset="0"/>
              <a:buNone/>
              <a:defRPr sz="3200" b="0" baseline="0">
                <a:solidFill>
                  <a:schemeClr val="bg1"/>
                </a:solidFill>
                <a:latin typeface="+mj-lt"/>
              </a:defRPr>
            </a:lvl1pPr>
            <a:lvl2pPr marL="541687" indent="0">
              <a:buNone/>
              <a:defRPr/>
            </a:lvl2pPr>
            <a:lvl3pPr marL="759622" indent="0">
              <a:buNone/>
              <a:defRPr/>
            </a:lvl3pPr>
            <a:lvl4pPr marL="918321" indent="0">
              <a:buNone/>
              <a:defRPr/>
            </a:lvl4pPr>
            <a:lvl5pPr marL="1068552" indent="0">
              <a:buNone/>
              <a:defRPr/>
            </a:lvl5pPr>
          </a:lstStyle>
          <a:p>
            <a:pPr lvl="0"/>
            <a:r>
              <a:rPr lang="en-GB" dirty="0"/>
              <a:t>Presentation Subtitle</a:t>
            </a:r>
          </a:p>
        </p:txBody>
      </p:sp>
      <p:sp>
        <p:nvSpPr>
          <p:cNvPr id="17" name="Title"/>
          <p:cNvSpPr>
            <a:spLocks noGrp="1"/>
          </p:cNvSpPr>
          <p:nvPr>
            <p:ph type="body" sz="quarter" idx="14" hasCustomPrompt="1"/>
          </p:nvPr>
        </p:nvSpPr>
        <p:spPr>
          <a:xfrm>
            <a:off x="478198" y="2158452"/>
            <a:ext cx="5806501" cy="1071215"/>
          </a:xfrm>
          <a:prstGeom prst="rect">
            <a:avLst/>
          </a:prstGeom>
          <a:effectLst/>
        </p:spPr>
        <p:txBody>
          <a:bodyPr>
            <a:noAutofit/>
          </a:bodyPr>
          <a:lstStyle>
            <a:lvl1pPr marL="0" indent="0">
              <a:lnSpc>
                <a:spcPts val="4000"/>
              </a:lnSpc>
              <a:spcBef>
                <a:spcPts val="0"/>
              </a:spcBef>
              <a:buFontTx/>
              <a:buNone/>
              <a:defRPr sz="4000" b="1" cap="all" baseline="0">
                <a:solidFill>
                  <a:schemeClr val="bg1"/>
                </a:solidFill>
                <a:latin typeface="+mj-lt"/>
              </a:defRPr>
            </a:lvl1pPr>
          </a:lstStyle>
          <a:p>
            <a:pPr>
              <a:buClrTx/>
              <a:buSzTx/>
            </a:pPr>
            <a:r>
              <a:rPr lang="en-US" kern="0" dirty="0"/>
              <a:t>PRESENTATION TITLE</a:t>
            </a:r>
          </a:p>
        </p:txBody>
      </p:sp>
      <p:sp>
        <p:nvSpPr>
          <p:cNvPr id="91" name="Footer_security classification" hidden="1"/>
          <p:cNvSpPr>
            <a:spLocks noGrp="1"/>
          </p:cNvSpPr>
          <p:nvPr>
            <p:ph type="ftr" sz="quarter" idx="3"/>
          </p:nvPr>
        </p:nvSpPr>
        <p:spPr>
          <a:xfrm>
            <a:off x="2958674" y="6525768"/>
            <a:ext cx="3800390" cy="301752"/>
          </a:xfrm>
          <a:prstGeom prst="rect">
            <a:avLst/>
          </a:prstGeom>
        </p:spPr>
        <p:txBody>
          <a:bodyPr vert="horz" lIns="121899" tIns="60949" rIns="121899" bIns="60949" rtlCol="0" anchor="ctr"/>
          <a:lstStyle>
            <a:lvl1pPr algn="ctr">
              <a:defRPr sz="900">
                <a:solidFill>
                  <a:schemeClr val="bg1">
                    <a:lumMod val="75000"/>
                  </a:schemeClr>
                </a:solidFill>
                <a:latin typeface="+mn-lt"/>
              </a:defRPr>
            </a:lvl1pPr>
          </a:lstStyle>
          <a:p>
            <a:endParaRPr lang="en-US" dirty="0"/>
          </a:p>
        </p:txBody>
      </p:sp>
    </p:spTree>
    <p:extLst>
      <p:ext uri="{BB962C8B-B14F-4D97-AF65-F5344CB8AC3E}">
        <p14:creationId xmlns:p14="http://schemas.microsoft.com/office/powerpoint/2010/main" val="2501180533"/>
      </p:ext>
    </p:extLst>
  </p:cSld>
  <p:clrMapOvr>
    <a:masterClrMapping/>
  </p:clrMapOvr>
  <p:transition>
    <p:fade/>
  </p:transition>
  <p:extLst>
    <p:ext uri="{DCECCB84-F9BA-43D5-87BE-67443E8EF086}">
      <p15:sldGuideLst xmlns:p15="http://schemas.microsoft.com/office/powerpoint/2012/main">
        <p15:guide id="1" orient="horz" pos="2160">
          <p15:clr>
            <a:srgbClr val="FBAE40"/>
          </p15:clr>
        </p15:guide>
        <p15:guide id="2" pos="288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hapter Title">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893"/>
            <a:ext cx="12191999" cy="6856214"/>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6" name="Section title"/>
          <p:cNvSpPr>
            <a:spLocks noGrp="1"/>
          </p:cNvSpPr>
          <p:nvPr>
            <p:ph type="body" sz="quarter" idx="13" hasCustomPrompt="1"/>
          </p:nvPr>
        </p:nvSpPr>
        <p:spPr bwMode="white">
          <a:xfrm>
            <a:off x="629848" y="2171236"/>
            <a:ext cx="8622137" cy="3027783"/>
          </a:xfrm>
          <a:prstGeom prst="rect">
            <a:avLst/>
          </a:prstGeom>
        </p:spPr>
        <p:txBody>
          <a:bodyPr wrap="square" anchor="t" anchorCtr="0">
            <a:noAutofit/>
          </a:bodyPr>
          <a:lstStyle>
            <a:lvl1pPr marL="0" indent="0" algn="l" rtl="0" eaLnBrk="1" fontAlgn="base" hangingPunct="1">
              <a:lnSpc>
                <a:spcPct val="85000"/>
              </a:lnSpc>
              <a:spcBef>
                <a:spcPts val="0"/>
              </a:spcBef>
              <a:spcAft>
                <a:spcPts val="0"/>
              </a:spcAft>
              <a:buSzPts val="1400"/>
              <a:buNone/>
              <a:defRPr lang="en-US" sz="4000" b="1" i="0" u="none" strike="noStrike" cap="all" baseline="0" dirty="0" smtClean="0">
                <a:solidFill>
                  <a:schemeClr val="bg1"/>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lvl="0"/>
            <a:r>
              <a:rPr lang="en-US" dirty="0"/>
              <a:t>Chapter name</a:t>
            </a:r>
          </a:p>
        </p:txBody>
      </p:sp>
      <p:sp>
        <p:nvSpPr>
          <p:cNvPr id="7" name="Section number"/>
          <p:cNvSpPr>
            <a:spLocks noGrp="1"/>
          </p:cNvSpPr>
          <p:nvPr>
            <p:ph type="body" sz="quarter" idx="16" hasCustomPrompt="1"/>
          </p:nvPr>
        </p:nvSpPr>
        <p:spPr bwMode="white">
          <a:xfrm>
            <a:off x="614480" y="963869"/>
            <a:ext cx="4650870" cy="891075"/>
          </a:xfrm>
          <a:prstGeom prst="rect">
            <a:avLst/>
          </a:prstGeom>
        </p:spPr>
        <p:txBody>
          <a:bodyPr anchor="t" anchorCtr="0">
            <a:noAutofit/>
          </a:bodyPr>
          <a:lstStyle>
            <a:lvl1pPr marL="0" indent="0" algn="l">
              <a:lnSpc>
                <a:spcPct val="100000"/>
              </a:lnSpc>
              <a:spcBef>
                <a:spcPts val="0"/>
              </a:spcBef>
              <a:buNone/>
              <a:defRPr lang="en-US" sz="3000" b="0" i="0" u="none" strike="noStrike" cap="all" dirty="0" smtClean="0">
                <a:solidFill>
                  <a:schemeClr val="bg1"/>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Chapter Title</a:t>
            </a:r>
          </a:p>
        </p:txBody>
      </p:sp>
      <p:sp>
        <p:nvSpPr>
          <p:cNvPr id="2" name="Date Placeholder 1" hidden="1"/>
          <p:cNvSpPr>
            <a:spLocks noGrp="1"/>
          </p:cNvSpPr>
          <p:nvPr>
            <p:ph type="dt" sz="half" idx="17"/>
          </p:nvPr>
        </p:nvSpPr>
        <p:spPr>
          <a:xfrm>
            <a:off x="-3157710" y="6356351"/>
            <a:ext cx="2843954" cy="365125"/>
          </a:xfrm>
        </p:spPr>
        <p:txBody>
          <a:bodyPr/>
          <a:lstStyle/>
          <a:p>
            <a:endParaRPr lang="en-US" dirty="0"/>
          </a:p>
        </p:txBody>
      </p:sp>
      <p:grpSp>
        <p:nvGrpSpPr>
          <p:cNvPr id="5" name="Group 4"/>
          <p:cNvGrpSpPr>
            <a:grpSpLocks noChangeAspect="1"/>
          </p:cNvGrpSpPr>
          <p:nvPr/>
        </p:nvGrpSpPr>
        <p:grpSpPr bwMode="auto">
          <a:xfrm>
            <a:off x="841595" y="5641976"/>
            <a:ext cx="10508812" cy="555625"/>
            <a:chOff x="463" y="3554"/>
            <a:chExt cx="6618" cy="350"/>
          </a:xfrm>
        </p:grpSpPr>
        <p:sp>
          <p:nvSpPr>
            <p:cNvPr id="10" name="AutoShape 3"/>
            <p:cNvSpPr>
              <a:spLocks noChangeAspect="1" noChangeArrowheads="1" noTextEdit="1"/>
            </p:cNvSpPr>
            <p:nvPr userDrawn="1"/>
          </p:nvSpPr>
          <p:spPr bwMode="auto">
            <a:xfrm>
              <a:off x="463" y="3554"/>
              <a:ext cx="6618" cy="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1" name="Freeform 5"/>
            <p:cNvSpPr>
              <a:spLocks/>
            </p:cNvSpPr>
            <p:nvPr userDrawn="1"/>
          </p:nvSpPr>
          <p:spPr bwMode="auto">
            <a:xfrm>
              <a:off x="465" y="3560"/>
              <a:ext cx="182" cy="340"/>
            </a:xfrm>
            <a:custGeom>
              <a:avLst/>
              <a:gdLst>
                <a:gd name="T0" fmla="*/ 118 w 182"/>
                <a:gd name="T1" fmla="*/ 207 h 340"/>
                <a:gd name="T2" fmla="*/ 118 w 182"/>
                <a:gd name="T3" fmla="*/ 340 h 340"/>
                <a:gd name="T4" fmla="*/ 64 w 182"/>
                <a:gd name="T5" fmla="*/ 340 h 340"/>
                <a:gd name="T6" fmla="*/ 64 w 182"/>
                <a:gd name="T7" fmla="*/ 207 h 340"/>
                <a:gd name="T8" fmla="*/ 0 w 182"/>
                <a:gd name="T9" fmla="*/ 0 h 340"/>
                <a:gd name="T10" fmla="*/ 57 w 182"/>
                <a:gd name="T11" fmla="*/ 0 h 340"/>
                <a:gd name="T12" fmla="*/ 90 w 182"/>
                <a:gd name="T13" fmla="*/ 134 h 340"/>
                <a:gd name="T14" fmla="*/ 123 w 182"/>
                <a:gd name="T15" fmla="*/ 0 h 340"/>
                <a:gd name="T16" fmla="*/ 182 w 182"/>
                <a:gd name="T17" fmla="*/ 0 h 340"/>
                <a:gd name="T18" fmla="*/ 118 w 182"/>
                <a:gd name="T19" fmla="*/ 207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2" h="340">
                  <a:moveTo>
                    <a:pt x="118" y="207"/>
                  </a:moveTo>
                  <a:lnTo>
                    <a:pt x="118" y="340"/>
                  </a:lnTo>
                  <a:lnTo>
                    <a:pt x="64" y="340"/>
                  </a:lnTo>
                  <a:lnTo>
                    <a:pt x="64" y="207"/>
                  </a:lnTo>
                  <a:lnTo>
                    <a:pt x="0" y="0"/>
                  </a:lnTo>
                  <a:lnTo>
                    <a:pt x="57" y="0"/>
                  </a:lnTo>
                  <a:lnTo>
                    <a:pt x="90" y="134"/>
                  </a:lnTo>
                  <a:lnTo>
                    <a:pt x="123" y="0"/>
                  </a:lnTo>
                  <a:lnTo>
                    <a:pt x="182" y="0"/>
                  </a:lnTo>
                  <a:lnTo>
                    <a:pt x="118" y="20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2" name="Freeform 6"/>
            <p:cNvSpPr>
              <a:spLocks noEditPoints="1"/>
            </p:cNvSpPr>
            <p:nvPr userDrawn="1"/>
          </p:nvSpPr>
          <p:spPr bwMode="auto">
            <a:xfrm>
              <a:off x="712" y="3556"/>
              <a:ext cx="179" cy="348"/>
            </a:xfrm>
            <a:custGeom>
              <a:avLst/>
              <a:gdLst>
                <a:gd name="T0" fmla="*/ 48 w 97"/>
                <a:gd name="T1" fmla="*/ 186 h 186"/>
                <a:gd name="T2" fmla="*/ 27 w 97"/>
                <a:gd name="T3" fmla="*/ 182 h 186"/>
                <a:gd name="T4" fmla="*/ 13 w 97"/>
                <a:gd name="T5" fmla="*/ 171 h 186"/>
                <a:gd name="T6" fmla="*/ 6 w 97"/>
                <a:gd name="T7" fmla="*/ 159 h 186"/>
                <a:gd name="T8" fmla="*/ 2 w 97"/>
                <a:gd name="T9" fmla="*/ 143 h 186"/>
                <a:gd name="T10" fmla="*/ 0 w 97"/>
                <a:gd name="T11" fmla="*/ 121 h 186"/>
                <a:gd name="T12" fmla="*/ 0 w 97"/>
                <a:gd name="T13" fmla="*/ 93 h 186"/>
                <a:gd name="T14" fmla="*/ 0 w 97"/>
                <a:gd name="T15" fmla="*/ 65 h 186"/>
                <a:gd name="T16" fmla="*/ 2 w 97"/>
                <a:gd name="T17" fmla="*/ 44 h 186"/>
                <a:gd name="T18" fmla="*/ 6 w 97"/>
                <a:gd name="T19" fmla="*/ 28 h 186"/>
                <a:gd name="T20" fmla="*/ 13 w 97"/>
                <a:gd name="T21" fmla="*/ 16 h 186"/>
                <a:gd name="T22" fmla="*/ 27 w 97"/>
                <a:gd name="T23" fmla="*/ 5 h 186"/>
                <a:gd name="T24" fmla="*/ 48 w 97"/>
                <a:gd name="T25" fmla="*/ 0 h 186"/>
                <a:gd name="T26" fmla="*/ 69 w 97"/>
                <a:gd name="T27" fmla="*/ 5 h 186"/>
                <a:gd name="T28" fmla="*/ 83 w 97"/>
                <a:gd name="T29" fmla="*/ 16 h 186"/>
                <a:gd name="T30" fmla="*/ 91 w 97"/>
                <a:gd name="T31" fmla="*/ 28 h 186"/>
                <a:gd name="T32" fmla="*/ 95 w 97"/>
                <a:gd name="T33" fmla="*/ 44 h 186"/>
                <a:gd name="T34" fmla="*/ 96 w 97"/>
                <a:gd name="T35" fmla="*/ 65 h 186"/>
                <a:gd name="T36" fmla="*/ 97 w 97"/>
                <a:gd name="T37" fmla="*/ 93 h 186"/>
                <a:gd name="T38" fmla="*/ 96 w 97"/>
                <a:gd name="T39" fmla="*/ 121 h 186"/>
                <a:gd name="T40" fmla="*/ 95 w 97"/>
                <a:gd name="T41" fmla="*/ 143 h 186"/>
                <a:gd name="T42" fmla="*/ 91 w 97"/>
                <a:gd name="T43" fmla="*/ 159 h 186"/>
                <a:gd name="T44" fmla="*/ 83 w 97"/>
                <a:gd name="T45" fmla="*/ 171 h 186"/>
                <a:gd name="T46" fmla="*/ 69 w 97"/>
                <a:gd name="T47" fmla="*/ 182 h 186"/>
                <a:gd name="T48" fmla="*/ 48 w 97"/>
                <a:gd name="T49" fmla="*/ 186 h 186"/>
                <a:gd name="T50" fmla="*/ 48 w 97"/>
                <a:gd name="T51" fmla="*/ 160 h 186"/>
                <a:gd name="T52" fmla="*/ 57 w 97"/>
                <a:gd name="T53" fmla="*/ 159 h 186"/>
                <a:gd name="T54" fmla="*/ 62 w 97"/>
                <a:gd name="T55" fmla="*/ 154 h 186"/>
                <a:gd name="T56" fmla="*/ 67 w 97"/>
                <a:gd name="T57" fmla="*/ 133 h 186"/>
                <a:gd name="T58" fmla="*/ 68 w 97"/>
                <a:gd name="T59" fmla="*/ 93 h 186"/>
                <a:gd name="T60" fmla="*/ 67 w 97"/>
                <a:gd name="T61" fmla="*/ 54 h 186"/>
                <a:gd name="T62" fmla="*/ 62 w 97"/>
                <a:gd name="T63" fmla="*/ 33 h 186"/>
                <a:gd name="T64" fmla="*/ 57 w 97"/>
                <a:gd name="T65" fmla="*/ 28 h 186"/>
                <a:gd name="T66" fmla="*/ 48 w 97"/>
                <a:gd name="T67" fmla="*/ 26 h 186"/>
                <a:gd name="T68" fmla="*/ 40 w 97"/>
                <a:gd name="T69" fmla="*/ 28 h 186"/>
                <a:gd name="T70" fmla="*/ 35 w 97"/>
                <a:gd name="T71" fmla="*/ 33 h 186"/>
                <a:gd name="T72" fmla="*/ 29 w 97"/>
                <a:gd name="T73" fmla="*/ 54 h 186"/>
                <a:gd name="T74" fmla="*/ 28 w 97"/>
                <a:gd name="T75" fmla="*/ 93 h 186"/>
                <a:gd name="T76" fmla="*/ 29 w 97"/>
                <a:gd name="T77" fmla="*/ 133 h 186"/>
                <a:gd name="T78" fmla="*/ 35 w 97"/>
                <a:gd name="T79" fmla="*/ 154 h 186"/>
                <a:gd name="T80" fmla="*/ 40 w 97"/>
                <a:gd name="T81" fmla="*/ 159 h 186"/>
                <a:gd name="T82" fmla="*/ 48 w 97"/>
                <a:gd name="T83" fmla="*/ 160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7" h="186">
                  <a:moveTo>
                    <a:pt x="48" y="186"/>
                  </a:moveTo>
                  <a:cubicBezTo>
                    <a:pt x="40" y="186"/>
                    <a:pt x="33" y="185"/>
                    <a:pt x="27" y="182"/>
                  </a:cubicBezTo>
                  <a:cubicBezTo>
                    <a:pt x="21" y="179"/>
                    <a:pt x="17" y="175"/>
                    <a:pt x="13" y="171"/>
                  </a:cubicBezTo>
                  <a:cubicBezTo>
                    <a:pt x="10" y="167"/>
                    <a:pt x="8" y="163"/>
                    <a:pt x="6" y="159"/>
                  </a:cubicBezTo>
                  <a:cubicBezTo>
                    <a:pt x="4" y="154"/>
                    <a:pt x="3" y="149"/>
                    <a:pt x="2" y="143"/>
                  </a:cubicBezTo>
                  <a:cubicBezTo>
                    <a:pt x="1" y="137"/>
                    <a:pt x="0" y="130"/>
                    <a:pt x="0" y="121"/>
                  </a:cubicBezTo>
                  <a:cubicBezTo>
                    <a:pt x="0" y="113"/>
                    <a:pt x="0" y="104"/>
                    <a:pt x="0" y="93"/>
                  </a:cubicBezTo>
                  <a:cubicBezTo>
                    <a:pt x="0" y="82"/>
                    <a:pt x="0" y="73"/>
                    <a:pt x="0" y="65"/>
                  </a:cubicBezTo>
                  <a:cubicBezTo>
                    <a:pt x="0" y="57"/>
                    <a:pt x="1" y="50"/>
                    <a:pt x="2" y="44"/>
                  </a:cubicBezTo>
                  <a:cubicBezTo>
                    <a:pt x="3" y="38"/>
                    <a:pt x="4" y="32"/>
                    <a:pt x="6" y="28"/>
                  </a:cubicBezTo>
                  <a:cubicBezTo>
                    <a:pt x="8" y="23"/>
                    <a:pt x="10" y="19"/>
                    <a:pt x="13" y="16"/>
                  </a:cubicBezTo>
                  <a:cubicBezTo>
                    <a:pt x="17" y="11"/>
                    <a:pt x="21" y="8"/>
                    <a:pt x="27" y="5"/>
                  </a:cubicBezTo>
                  <a:cubicBezTo>
                    <a:pt x="33" y="2"/>
                    <a:pt x="40" y="0"/>
                    <a:pt x="48" y="0"/>
                  </a:cubicBezTo>
                  <a:cubicBezTo>
                    <a:pt x="57" y="0"/>
                    <a:pt x="64" y="2"/>
                    <a:pt x="69" y="5"/>
                  </a:cubicBezTo>
                  <a:cubicBezTo>
                    <a:pt x="75" y="8"/>
                    <a:pt x="80" y="11"/>
                    <a:pt x="83" y="16"/>
                  </a:cubicBezTo>
                  <a:cubicBezTo>
                    <a:pt x="87" y="19"/>
                    <a:pt x="89" y="23"/>
                    <a:pt x="91" y="28"/>
                  </a:cubicBezTo>
                  <a:cubicBezTo>
                    <a:pt x="93" y="32"/>
                    <a:pt x="94" y="38"/>
                    <a:pt x="95" y="44"/>
                  </a:cubicBezTo>
                  <a:cubicBezTo>
                    <a:pt x="96" y="50"/>
                    <a:pt x="96" y="57"/>
                    <a:pt x="96" y="65"/>
                  </a:cubicBezTo>
                  <a:cubicBezTo>
                    <a:pt x="97" y="73"/>
                    <a:pt x="97" y="82"/>
                    <a:pt x="97" y="93"/>
                  </a:cubicBezTo>
                  <a:cubicBezTo>
                    <a:pt x="97" y="104"/>
                    <a:pt x="97" y="113"/>
                    <a:pt x="96" y="121"/>
                  </a:cubicBezTo>
                  <a:cubicBezTo>
                    <a:pt x="96" y="130"/>
                    <a:pt x="96" y="137"/>
                    <a:pt x="95" y="143"/>
                  </a:cubicBezTo>
                  <a:cubicBezTo>
                    <a:pt x="94" y="149"/>
                    <a:pt x="93" y="154"/>
                    <a:pt x="91" y="159"/>
                  </a:cubicBezTo>
                  <a:cubicBezTo>
                    <a:pt x="89" y="163"/>
                    <a:pt x="87" y="167"/>
                    <a:pt x="83" y="171"/>
                  </a:cubicBezTo>
                  <a:cubicBezTo>
                    <a:pt x="80" y="175"/>
                    <a:pt x="75" y="179"/>
                    <a:pt x="69" y="182"/>
                  </a:cubicBezTo>
                  <a:cubicBezTo>
                    <a:pt x="64" y="185"/>
                    <a:pt x="57" y="186"/>
                    <a:pt x="48" y="186"/>
                  </a:cubicBezTo>
                  <a:close/>
                  <a:moveTo>
                    <a:pt x="48" y="160"/>
                  </a:moveTo>
                  <a:cubicBezTo>
                    <a:pt x="52" y="160"/>
                    <a:pt x="54" y="160"/>
                    <a:pt x="57" y="159"/>
                  </a:cubicBezTo>
                  <a:cubicBezTo>
                    <a:pt x="59" y="157"/>
                    <a:pt x="61" y="156"/>
                    <a:pt x="62" y="154"/>
                  </a:cubicBezTo>
                  <a:cubicBezTo>
                    <a:pt x="65" y="149"/>
                    <a:pt x="66" y="142"/>
                    <a:pt x="67" y="133"/>
                  </a:cubicBezTo>
                  <a:cubicBezTo>
                    <a:pt x="68" y="123"/>
                    <a:pt x="68" y="110"/>
                    <a:pt x="68" y="93"/>
                  </a:cubicBezTo>
                  <a:cubicBezTo>
                    <a:pt x="68" y="77"/>
                    <a:pt x="68" y="63"/>
                    <a:pt x="67" y="54"/>
                  </a:cubicBezTo>
                  <a:cubicBezTo>
                    <a:pt x="66" y="44"/>
                    <a:pt x="65" y="37"/>
                    <a:pt x="62" y="33"/>
                  </a:cubicBezTo>
                  <a:cubicBezTo>
                    <a:pt x="61" y="31"/>
                    <a:pt x="59" y="29"/>
                    <a:pt x="57" y="28"/>
                  </a:cubicBezTo>
                  <a:cubicBezTo>
                    <a:pt x="54" y="27"/>
                    <a:pt x="52" y="26"/>
                    <a:pt x="48" y="26"/>
                  </a:cubicBezTo>
                  <a:cubicBezTo>
                    <a:pt x="45" y="26"/>
                    <a:pt x="42" y="27"/>
                    <a:pt x="40" y="28"/>
                  </a:cubicBezTo>
                  <a:cubicBezTo>
                    <a:pt x="38" y="29"/>
                    <a:pt x="36" y="31"/>
                    <a:pt x="35" y="33"/>
                  </a:cubicBezTo>
                  <a:cubicBezTo>
                    <a:pt x="32" y="37"/>
                    <a:pt x="30" y="44"/>
                    <a:pt x="29" y="54"/>
                  </a:cubicBezTo>
                  <a:cubicBezTo>
                    <a:pt x="29" y="63"/>
                    <a:pt x="28" y="77"/>
                    <a:pt x="28" y="93"/>
                  </a:cubicBezTo>
                  <a:cubicBezTo>
                    <a:pt x="28" y="110"/>
                    <a:pt x="29" y="123"/>
                    <a:pt x="29" y="133"/>
                  </a:cubicBezTo>
                  <a:cubicBezTo>
                    <a:pt x="30" y="142"/>
                    <a:pt x="32" y="149"/>
                    <a:pt x="35" y="154"/>
                  </a:cubicBezTo>
                  <a:cubicBezTo>
                    <a:pt x="36" y="156"/>
                    <a:pt x="38" y="157"/>
                    <a:pt x="40" y="159"/>
                  </a:cubicBezTo>
                  <a:cubicBezTo>
                    <a:pt x="42" y="160"/>
                    <a:pt x="45" y="160"/>
                    <a:pt x="48" y="16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3" name="Freeform 7"/>
            <p:cNvSpPr>
              <a:spLocks/>
            </p:cNvSpPr>
            <p:nvPr userDrawn="1"/>
          </p:nvSpPr>
          <p:spPr bwMode="auto">
            <a:xfrm>
              <a:off x="981" y="3560"/>
              <a:ext cx="171" cy="344"/>
            </a:xfrm>
            <a:custGeom>
              <a:avLst/>
              <a:gdLst>
                <a:gd name="T0" fmla="*/ 93 w 93"/>
                <a:gd name="T1" fmla="*/ 137 h 184"/>
                <a:gd name="T2" fmla="*/ 80 w 93"/>
                <a:gd name="T3" fmla="*/ 171 h 184"/>
                <a:gd name="T4" fmla="*/ 47 w 93"/>
                <a:gd name="T5" fmla="*/ 184 h 184"/>
                <a:gd name="T6" fmla="*/ 13 w 93"/>
                <a:gd name="T7" fmla="*/ 171 h 184"/>
                <a:gd name="T8" fmla="*/ 0 w 93"/>
                <a:gd name="T9" fmla="*/ 137 h 184"/>
                <a:gd name="T10" fmla="*/ 0 w 93"/>
                <a:gd name="T11" fmla="*/ 0 h 184"/>
                <a:gd name="T12" fmla="*/ 29 w 93"/>
                <a:gd name="T13" fmla="*/ 0 h 184"/>
                <a:gd name="T14" fmla="*/ 29 w 93"/>
                <a:gd name="T15" fmla="*/ 136 h 184"/>
                <a:gd name="T16" fmla="*/ 33 w 93"/>
                <a:gd name="T17" fmla="*/ 153 h 184"/>
                <a:gd name="T18" fmla="*/ 47 w 93"/>
                <a:gd name="T19" fmla="*/ 158 h 184"/>
                <a:gd name="T20" fmla="*/ 60 w 93"/>
                <a:gd name="T21" fmla="*/ 153 h 184"/>
                <a:gd name="T22" fmla="*/ 64 w 93"/>
                <a:gd name="T23" fmla="*/ 136 h 184"/>
                <a:gd name="T24" fmla="*/ 64 w 93"/>
                <a:gd name="T25" fmla="*/ 0 h 184"/>
                <a:gd name="T26" fmla="*/ 93 w 93"/>
                <a:gd name="T27" fmla="*/ 0 h 184"/>
                <a:gd name="T28" fmla="*/ 93 w 93"/>
                <a:gd name="T29" fmla="*/ 137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3" h="184">
                  <a:moveTo>
                    <a:pt x="93" y="137"/>
                  </a:moveTo>
                  <a:cubicBezTo>
                    <a:pt x="93" y="151"/>
                    <a:pt x="89" y="162"/>
                    <a:pt x="80" y="171"/>
                  </a:cubicBezTo>
                  <a:cubicBezTo>
                    <a:pt x="72" y="180"/>
                    <a:pt x="60" y="184"/>
                    <a:pt x="47" y="184"/>
                  </a:cubicBezTo>
                  <a:cubicBezTo>
                    <a:pt x="33" y="184"/>
                    <a:pt x="21" y="180"/>
                    <a:pt x="13" y="171"/>
                  </a:cubicBezTo>
                  <a:cubicBezTo>
                    <a:pt x="4" y="162"/>
                    <a:pt x="0" y="151"/>
                    <a:pt x="0" y="137"/>
                  </a:cubicBezTo>
                  <a:cubicBezTo>
                    <a:pt x="0" y="0"/>
                    <a:pt x="0" y="0"/>
                    <a:pt x="0" y="0"/>
                  </a:cubicBezTo>
                  <a:cubicBezTo>
                    <a:pt x="29" y="0"/>
                    <a:pt x="29" y="0"/>
                    <a:pt x="29" y="0"/>
                  </a:cubicBezTo>
                  <a:cubicBezTo>
                    <a:pt x="29" y="136"/>
                    <a:pt x="29" y="136"/>
                    <a:pt x="29" y="136"/>
                  </a:cubicBezTo>
                  <a:cubicBezTo>
                    <a:pt x="29" y="144"/>
                    <a:pt x="30" y="150"/>
                    <a:pt x="33" y="153"/>
                  </a:cubicBezTo>
                  <a:cubicBezTo>
                    <a:pt x="36" y="157"/>
                    <a:pt x="41" y="158"/>
                    <a:pt x="47" y="158"/>
                  </a:cubicBezTo>
                  <a:cubicBezTo>
                    <a:pt x="52" y="158"/>
                    <a:pt x="57" y="157"/>
                    <a:pt x="60" y="153"/>
                  </a:cubicBezTo>
                  <a:cubicBezTo>
                    <a:pt x="63" y="150"/>
                    <a:pt x="64" y="144"/>
                    <a:pt x="64" y="136"/>
                  </a:cubicBezTo>
                  <a:cubicBezTo>
                    <a:pt x="64" y="0"/>
                    <a:pt x="64" y="0"/>
                    <a:pt x="64" y="0"/>
                  </a:cubicBezTo>
                  <a:cubicBezTo>
                    <a:pt x="93" y="0"/>
                    <a:pt x="93" y="0"/>
                    <a:pt x="93" y="0"/>
                  </a:cubicBezTo>
                  <a:lnTo>
                    <a:pt x="93" y="13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4" name="Freeform 8"/>
            <p:cNvSpPr>
              <a:spLocks noEditPoints="1"/>
            </p:cNvSpPr>
            <p:nvPr userDrawn="1"/>
          </p:nvSpPr>
          <p:spPr bwMode="auto">
            <a:xfrm>
              <a:off x="1384" y="3560"/>
              <a:ext cx="176" cy="340"/>
            </a:xfrm>
            <a:custGeom>
              <a:avLst/>
              <a:gdLst>
                <a:gd name="T0" fmla="*/ 46 w 95"/>
                <a:gd name="T1" fmla="*/ 0 h 182"/>
                <a:gd name="T2" fmla="*/ 67 w 95"/>
                <a:gd name="T3" fmla="*/ 5 h 182"/>
                <a:gd name="T4" fmla="*/ 81 w 95"/>
                <a:gd name="T5" fmla="*/ 15 h 182"/>
                <a:gd name="T6" fmla="*/ 89 w 95"/>
                <a:gd name="T7" fmla="*/ 27 h 182"/>
                <a:gd name="T8" fmla="*/ 93 w 95"/>
                <a:gd name="T9" fmla="*/ 43 h 182"/>
                <a:gd name="T10" fmla="*/ 94 w 95"/>
                <a:gd name="T11" fmla="*/ 63 h 182"/>
                <a:gd name="T12" fmla="*/ 95 w 95"/>
                <a:gd name="T13" fmla="*/ 91 h 182"/>
                <a:gd name="T14" fmla="*/ 94 w 95"/>
                <a:gd name="T15" fmla="*/ 119 h 182"/>
                <a:gd name="T16" fmla="*/ 93 w 95"/>
                <a:gd name="T17" fmla="*/ 140 h 182"/>
                <a:gd name="T18" fmla="*/ 89 w 95"/>
                <a:gd name="T19" fmla="*/ 155 h 182"/>
                <a:gd name="T20" fmla="*/ 81 w 95"/>
                <a:gd name="T21" fmla="*/ 167 h 182"/>
                <a:gd name="T22" fmla="*/ 67 w 95"/>
                <a:gd name="T23" fmla="*/ 178 h 182"/>
                <a:gd name="T24" fmla="*/ 46 w 95"/>
                <a:gd name="T25" fmla="*/ 182 h 182"/>
                <a:gd name="T26" fmla="*/ 0 w 95"/>
                <a:gd name="T27" fmla="*/ 182 h 182"/>
                <a:gd name="T28" fmla="*/ 0 w 95"/>
                <a:gd name="T29" fmla="*/ 0 h 182"/>
                <a:gd name="T30" fmla="*/ 46 w 95"/>
                <a:gd name="T31" fmla="*/ 0 h 182"/>
                <a:gd name="T32" fmla="*/ 28 w 95"/>
                <a:gd name="T33" fmla="*/ 26 h 182"/>
                <a:gd name="T34" fmla="*/ 28 w 95"/>
                <a:gd name="T35" fmla="*/ 156 h 182"/>
                <a:gd name="T36" fmla="*/ 45 w 95"/>
                <a:gd name="T37" fmla="*/ 156 h 182"/>
                <a:gd name="T38" fmla="*/ 54 w 95"/>
                <a:gd name="T39" fmla="*/ 154 h 182"/>
                <a:gd name="T40" fmla="*/ 60 w 95"/>
                <a:gd name="T41" fmla="*/ 149 h 182"/>
                <a:gd name="T42" fmla="*/ 65 w 95"/>
                <a:gd name="T43" fmla="*/ 129 h 182"/>
                <a:gd name="T44" fmla="*/ 66 w 95"/>
                <a:gd name="T45" fmla="*/ 91 h 182"/>
                <a:gd name="T46" fmla="*/ 65 w 95"/>
                <a:gd name="T47" fmla="*/ 53 h 182"/>
                <a:gd name="T48" fmla="*/ 60 w 95"/>
                <a:gd name="T49" fmla="*/ 33 h 182"/>
                <a:gd name="T50" fmla="*/ 54 w 95"/>
                <a:gd name="T51" fmla="*/ 28 h 182"/>
                <a:gd name="T52" fmla="*/ 45 w 95"/>
                <a:gd name="T53" fmla="*/ 26 h 182"/>
                <a:gd name="T54" fmla="*/ 28 w 95"/>
                <a:gd name="T55"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5" h="182">
                  <a:moveTo>
                    <a:pt x="46" y="0"/>
                  </a:moveTo>
                  <a:cubicBezTo>
                    <a:pt x="55" y="0"/>
                    <a:pt x="62" y="2"/>
                    <a:pt x="67" y="5"/>
                  </a:cubicBezTo>
                  <a:cubicBezTo>
                    <a:pt x="73" y="7"/>
                    <a:pt x="78" y="11"/>
                    <a:pt x="81" y="15"/>
                  </a:cubicBezTo>
                  <a:cubicBezTo>
                    <a:pt x="84" y="19"/>
                    <a:pt x="87" y="23"/>
                    <a:pt x="89" y="27"/>
                  </a:cubicBezTo>
                  <a:cubicBezTo>
                    <a:pt x="90" y="31"/>
                    <a:pt x="92" y="37"/>
                    <a:pt x="93" y="43"/>
                  </a:cubicBezTo>
                  <a:cubicBezTo>
                    <a:pt x="93" y="49"/>
                    <a:pt x="94" y="56"/>
                    <a:pt x="94" y="63"/>
                  </a:cubicBezTo>
                  <a:cubicBezTo>
                    <a:pt x="94" y="71"/>
                    <a:pt x="95" y="81"/>
                    <a:pt x="95" y="91"/>
                  </a:cubicBezTo>
                  <a:cubicBezTo>
                    <a:pt x="95" y="102"/>
                    <a:pt x="94" y="111"/>
                    <a:pt x="94" y="119"/>
                  </a:cubicBezTo>
                  <a:cubicBezTo>
                    <a:pt x="94" y="127"/>
                    <a:pt x="93" y="134"/>
                    <a:pt x="93" y="140"/>
                  </a:cubicBezTo>
                  <a:cubicBezTo>
                    <a:pt x="92" y="146"/>
                    <a:pt x="90" y="151"/>
                    <a:pt x="89" y="155"/>
                  </a:cubicBezTo>
                  <a:cubicBezTo>
                    <a:pt x="87" y="160"/>
                    <a:pt x="84" y="164"/>
                    <a:pt x="81" y="167"/>
                  </a:cubicBezTo>
                  <a:cubicBezTo>
                    <a:pt x="78" y="171"/>
                    <a:pt x="73" y="175"/>
                    <a:pt x="67" y="178"/>
                  </a:cubicBezTo>
                  <a:cubicBezTo>
                    <a:pt x="62" y="181"/>
                    <a:pt x="55" y="182"/>
                    <a:pt x="46" y="182"/>
                  </a:cubicBezTo>
                  <a:cubicBezTo>
                    <a:pt x="0" y="182"/>
                    <a:pt x="0" y="182"/>
                    <a:pt x="0" y="182"/>
                  </a:cubicBezTo>
                  <a:cubicBezTo>
                    <a:pt x="0" y="0"/>
                    <a:pt x="0" y="0"/>
                    <a:pt x="0" y="0"/>
                  </a:cubicBezTo>
                  <a:lnTo>
                    <a:pt x="46" y="0"/>
                  </a:lnTo>
                  <a:close/>
                  <a:moveTo>
                    <a:pt x="28" y="26"/>
                  </a:moveTo>
                  <a:cubicBezTo>
                    <a:pt x="28" y="156"/>
                    <a:pt x="28" y="156"/>
                    <a:pt x="28" y="156"/>
                  </a:cubicBezTo>
                  <a:cubicBezTo>
                    <a:pt x="45" y="156"/>
                    <a:pt x="45" y="156"/>
                    <a:pt x="45" y="156"/>
                  </a:cubicBezTo>
                  <a:cubicBezTo>
                    <a:pt x="49" y="156"/>
                    <a:pt x="52" y="156"/>
                    <a:pt x="54" y="154"/>
                  </a:cubicBezTo>
                  <a:cubicBezTo>
                    <a:pt x="57" y="153"/>
                    <a:pt x="58" y="151"/>
                    <a:pt x="60" y="149"/>
                  </a:cubicBezTo>
                  <a:cubicBezTo>
                    <a:pt x="63" y="145"/>
                    <a:pt x="64" y="138"/>
                    <a:pt x="65" y="129"/>
                  </a:cubicBezTo>
                  <a:cubicBezTo>
                    <a:pt x="66" y="120"/>
                    <a:pt x="66" y="107"/>
                    <a:pt x="66" y="91"/>
                  </a:cubicBezTo>
                  <a:cubicBezTo>
                    <a:pt x="66" y="75"/>
                    <a:pt x="66" y="62"/>
                    <a:pt x="65" y="53"/>
                  </a:cubicBezTo>
                  <a:cubicBezTo>
                    <a:pt x="64" y="44"/>
                    <a:pt x="63" y="38"/>
                    <a:pt x="60" y="33"/>
                  </a:cubicBezTo>
                  <a:cubicBezTo>
                    <a:pt x="58" y="31"/>
                    <a:pt x="57" y="29"/>
                    <a:pt x="54" y="28"/>
                  </a:cubicBezTo>
                  <a:cubicBezTo>
                    <a:pt x="52" y="27"/>
                    <a:pt x="49" y="26"/>
                    <a:pt x="45" y="26"/>
                  </a:cubicBezTo>
                  <a:lnTo>
                    <a:pt x="28"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5" name="Freeform 9"/>
            <p:cNvSpPr>
              <a:spLocks/>
            </p:cNvSpPr>
            <p:nvPr userDrawn="1"/>
          </p:nvSpPr>
          <p:spPr bwMode="auto">
            <a:xfrm>
              <a:off x="1652" y="3560"/>
              <a:ext cx="140" cy="340"/>
            </a:xfrm>
            <a:custGeom>
              <a:avLst/>
              <a:gdLst>
                <a:gd name="T0" fmla="*/ 140 w 140"/>
                <a:gd name="T1" fmla="*/ 48 h 340"/>
                <a:gd name="T2" fmla="*/ 51 w 140"/>
                <a:gd name="T3" fmla="*/ 48 h 340"/>
                <a:gd name="T4" fmla="*/ 51 w 140"/>
                <a:gd name="T5" fmla="*/ 144 h 340"/>
                <a:gd name="T6" fmla="*/ 129 w 140"/>
                <a:gd name="T7" fmla="*/ 144 h 340"/>
                <a:gd name="T8" fmla="*/ 129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9" y="144"/>
                  </a:lnTo>
                  <a:lnTo>
                    <a:pt x="129"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6" name="Freeform 10"/>
            <p:cNvSpPr>
              <a:spLocks/>
            </p:cNvSpPr>
            <p:nvPr userDrawn="1"/>
          </p:nvSpPr>
          <p:spPr bwMode="auto">
            <a:xfrm>
              <a:off x="1875"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4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1 w 94"/>
                <a:gd name="T23" fmla="*/ 58 h 185"/>
                <a:gd name="T24" fmla="*/ 33 w 94"/>
                <a:gd name="T25" fmla="*/ 64 h 185"/>
                <a:gd name="T26" fmla="*/ 37 w 94"/>
                <a:gd name="T27" fmla="*/ 69 h 185"/>
                <a:gd name="T28" fmla="*/ 45 w 94"/>
                <a:gd name="T29" fmla="*/ 73 h 185"/>
                <a:gd name="T30" fmla="*/ 67 w 94"/>
                <a:gd name="T31" fmla="*/ 82 h 185"/>
                <a:gd name="T32" fmla="*/ 80 w 94"/>
                <a:gd name="T33" fmla="*/ 89 h 185"/>
                <a:gd name="T34" fmla="*/ 89 w 94"/>
                <a:gd name="T35" fmla="*/ 99 h 185"/>
                <a:gd name="T36" fmla="*/ 93 w 94"/>
                <a:gd name="T37" fmla="*/ 113 h 185"/>
                <a:gd name="T38" fmla="*/ 94 w 94"/>
                <a:gd name="T39" fmla="*/ 133 h 185"/>
                <a:gd name="T40" fmla="*/ 92 w 94"/>
                <a:gd name="T41" fmla="*/ 157 h 185"/>
                <a:gd name="T42" fmla="*/ 82 w 94"/>
                <a:gd name="T43" fmla="*/ 173 h 185"/>
                <a:gd name="T44" fmla="*/ 68 w 94"/>
                <a:gd name="T45" fmla="*/ 182 h 185"/>
                <a:gd name="T46" fmla="*/ 47 w 94"/>
                <a:gd name="T47" fmla="*/ 185 h 185"/>
                <a:gd name="T48" fmla="*/ 12 w 94"/>
                <a:gd name="T49" fmla="*/ 173 h 185"/>
                <a:gd name="T50" fmla="*/ 2 w 94"/>
                <a:gd name="T51" fmla="*/ 157 h 185"/>
                <a:gd name="T52" fmla="*/ 0 w 94"/>
                <a:gd name="T53" fmla="*/ 134 h 185"/>
                <a:gd name="T54" fmla="*/ 29 w 94"/>
                <a:gd name="T55" fmla="*/ 134 h 185"/>
                <a:gd name="T56" fmla="*/ 30 w 94"/>
                <a:gd name="T57" fmla="*/ 146 h 185"/>
                <a:gd name="T58" fmla="*/ 34 w 94"/>
                <a:gd name="T59" fmla="*/ 154 h 185"/>
                <a:gd name="T60" fmla="*/ 39 w 94"/>
                <a:gd name="T61" fmla="*/ 158 h 185"/>
                <a:gd name="T62" fmla="*/ 47 w 94"/>
                <a:gd name="T63" fmla="*/ 159 h 185"/>
                <a:gd name="T64" fmla="*/ 61 w 94"/>
                <a:gd name="T65" fmla="*/ 154 h 185"/>
                <a:gd name="T66" fmla="*/ 65 w 94"/>
                <a:gd name="T67" fmla="*/ 146 h 185"/>
                <a:gd name="T68" fmla="*/ 66 w 94"/>
                <a:gd name="T69" fmla="*/ 134 h 185"/>
                <a:gd name="T70" fmla="*/ 65 w 94"/>
                <a:gd name="T71" fmla="*/ 122 h 185"/>
                <a:gd name="T72" fmla="*/ 62 w 94"/>
                <a:gd name="T73" fmla="*/ 114 h 185"/>
                <a:gd name="T74" fmla="*/ 57 w 94"/>
                <a:gd name="T75" fmla="*/ 108 h 185"/>
                <a:gd name="T76" fmla="*/ 48 w 94"/>
                <a:gd name="T77" fmla="*/ 104 h 185"/>
                <a:gd name="T78" fmla="*/ 27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2" y="0"/>
                    <a:pt x="72" y="3"/>
                    <a:pt x="80" y="11"/>
                  </a:cubicBezTo>
                  <a:cubicBezTo>
                    <a:pt x="85" y="15"/>
                    <a:pt x="88" y="21"/>
                    <a:pt x="90" y="27"/>
                  </a:cubicBezTo>
                  <a:cubicBezTo>
                    <a:pt x="92" y="34"/>
                    <a:pt x="93" y="42"/>
                    <a:pt x="93" y="50"/>
                  </a:cubicBezTo>
                  <a:cubicBezTo>
                    <a:pt x="64" y="50"/>
                    <a:pt x="64" y="50"/>
                    <a:pt x="64" y="50"/>
                  </a:cubicBezTo>
                  <a:cubicBezTo>
                    <a:pt x="64" y="46"/>
                    <a:pt x="64" y="43"/>
                    <a:pt x="64" y="39"/>
                  </a:cubicBezTo>
                  <a:cubicBezTo>
                    <a:pt x="63" y="36"/>
                    <a:pt x="62" y="33"/>
                    <a:pt x="60" y="31"/>
                  </a:cubicBezTo>
                  <a:cubicBezTo>
                    <a:pt x="57" y="27"/>
                    <a:pt x="53" y="26"/>
                    <a:pt x="47" y="26"/>
                  </a:cubicBezTo>
                  <a:cubicBezTo>
                    <a:pt x="44" y="26"/>
                    <a:pt x="42" y="26"/>
                    <a:pt x="40" y="27"/>
                  </a:cubicBezTo>
                  <a:cubicBezTo>
                    <a:pt x="38" y="28"/>
                    <a:pt x="36" y="29"/>
                    <a:pt x="35" y="31"/>
                  </a:cubicBezTo>
                  <a:cubicBezTo>
                    <a:pt x="32" y="34"/>
                    <a:pt x="30" y="40"/>
                    <a:pt x="30" y="49"/>
                  </a:cubicBezTo>
                  <a:cubicBezTo>
                    <a:pt x="30" y="52"/>
                    <a:pt x="30" y="55"/>
                    <a:pt x="31" y="58"/>
                  </a:cubicBezTo>
                  <a:cubicBezTo>
                    <a:pt x="31" y="61"/>
                    <a:pt x="32" y="63"/>
                    <a:pt x="33" y="64"/>
                  </a:cubicBezTo>
                  <a:cubicBezTo>
                    <a:pt x="34" y="66"/>
                    <a:pt x="35" y="68"/>
                    <a:pt x="37" y="69"/>
                  </a:cubicBezTo>
                  <a:cubicBezTo>
                    <a:pt x="39" y="71"/>
                    <a:pt x="42" y="72"/>
                    <a:pt x="45" y="73"/>
                  </a:cubicBezTo>
                  <a:cubicBezTo>
                    <a:pt x="67" y="82"/>
                    <a:pt x="67" y="82"/>
                    <a:pt x="67" y="82"/>
                  </a:cubicBezTo>
                  <a:cubicBezTo>
                    <a:pt x="72" y="84"/>
                    <a:pt x="77" y="86"/>
                    <a:pt x="80" y="89"/>
                  </a:cubicBezTo>
                  <a:cubicBezTo>
                    <a:pt x="84" y="92"/>
                    <a:pt x="87" y="95"/>
                    <a:pt x="89" y="99"/>
                  </a:cubicBezTo>
                  <a:cubicBezTo>
                    <a:pt x="91" y="103"/>
                    <a:pt x="92" y="108"/>
                    <a:pt x="93" y="113"/>
                  </a:cubicBezTo>
                  <a:cubicBezTo>
                    <a:pt x="94" y="119"/>
                    <a:pt x="94" y="125"/>
                    <a:pt x="94" y="133"/>
                  </a:cubicBezTo>
                  <a:cubicBezTo>
                    <a:pt x="94" y="142"/>
                    <a:pt x="93" y="150"/>
                    <a:pt x="92" y="157"/>
                  </a:cubicBezTo>
                  <a:cubicBezTo>
                    <a:pt x="90" y="163"/>
                    <a:pt x="87" y="169"/>
                    <a:pt x="82" y="173"/>
                  </a:cubicBezTo>
                  <a:cubicBezTo>
                    <a:pt x="79" y="177"/>
                    <a:pt x="74" y="179"/>
                    <a:pt x="68" y="182"/>
                  </a:cubicBezTo>
                  <a:cubicBezTo>
                    <a:pt x="62" y="184"/>
                    <a:pt x="55" y="185"/>
                    <a:pt x="47" y="185"/>
                  </a:cubicBezTo>
                  <a:cubicBezTo>
                    <a:pt x="31" y="185"/>
                    <a:pt x="20" y="181"/>
                    <a:pt x="12" y="173"/>
                  </a:cubicBezTo>
                  <a:cubicBezTo>
                    <a:pt x="7" y="169"/>
                    <a:pt x="4" y="163"/>
                    <a:pt x="2" y="157"/>
                  </a:cubicBezTo>
                  <a:cubicBezTo>
                    <a:pt x="1" y="151"/>
                    <a:pt x="0" y="144"/>
                    <a:pt x="0" y="134"/>
                  </a:cubicBezTo>
                  <a:cubicBezTo>
                    <a:pt x="29" y="134"/>
                    <a:pt x="29" y="134"/>
                    <a:pt x="29" y="134"/>
                  </a:cubicBezTo>
                  <a:cubicBezTo>
                    <a:pt x="29" y="139"/>
                    <a:pt x="29" y="143"/>
                    <a:pt x="30" y="146"/>
                  </a:cubicBezTo>
                  <a:cubicBezTo>
                    <a:pt x="30" y="149"/>
                    <a:pt x="32" y="152"/>
                    <a:pt x="34" y="154"/>
                  </a:cubicBezTo>
                  <a:cubicBezTo>
                    <a:pt x="35" y="156"/>
                    <a:pt x="37" y="157"/>
                    <a:pt x="39" y="158"/>
                  </a:cubicBezTo>
                  <a:cubicBezTo>
                    <a:pt x="41" y="159"/>
                    <a:pt x="44" y="159"/>
                    <a:pt x="47" y="159"/>
                  </a:cubicBezTo>
                  <a:cubicBezTo>
                    <a:pt x="53" y="159"/>
                    <a:pt x="58" y="157"/>
                    <a:pt x="61" y="154"/>
                  </a:cubicBezTo>
                  <a:cubicBezTo>
                    <a:pt x="63" y="152"/>
                    <a:pt x="64" y="149"/>
                    <a:pt x="65" y="146"/>
                  </a:cubicBezTo>
                  <a:cubicBezTo>
                    <a:pt x="65" y="143"/>
                    <a:pt x="66" y="139"/>
                    <a:pt x="66" y="134"/>
                  </a:cubicBezTo>
                  <a:cubicBezTo>
                    <a:pt x="66" y="129"/>
                    <a:pt x="65" y="125"/>
                    <a:pt x="65" y="122"/>
                  </a:cubicBezTo>
                  <a:cubicBezTo>
                    <a:pt x="65" y="119"/>
                    <a:pt x="64" y="116"/>
                    <a:pt x="62" y="114"/>
                  </a:cubicBezTo>
                  <a:cubicBezTo>
                    <a:pt x="61" y="112"/>
                    <a:pt x="59" y="110"/>
                    <a:pt x="57" y="108"/>
                  </a:cubicBezTo>
                  <a:cubicBezTo>
                    <a:pt x="55" y="107"/>
                    <a:pt x="52" y="105"/>
                    <a:pt x="48" y="104"/>
                  </a:cubicBezTo>
                  <a:cubicBezTo>
                    <a:pt x="27" y="95"/>
                    <a:pt x="27" y="95"/>
                    <a:pt x="27" y="95"/>
                  </a:cubicBezTo>
                  <a:cubicBezTo>
                    <a:pt x="22" y="93"/>
                    <a:pt x="18" y="91"/>
                    <a:pt x="15" y="89"/>
                  </a:cubicBezTo>
                  <a:cubicBezTo>
                    <a:pt x="12" y="86"/>
                    <a:pt x="9" y="83"/>
                    <a:pt x="7" y="80"/>
                  </a:cubicBezTo>
                  <a:cubicBezTo>
                    <a:pt x="5" y="76"/>
                    <a:pt x="4" y="72"/>
                    <a:pt x="3" y="67"/>
                  </a:cubicBezTo>
                  <a:cubicBezTo>
                    <a:pt x="2" y="62"/>
                    <a:pt x="1" y="56"/>
                    <a:pt x="1" y="49"/>
                  </a:cubicBezTo>
                  <a:cubicBezTo>
                    <a:pt x="1" y="41"/>
                    <a:pt x="3" y="34"/>
                    <a:pt x="5" y="27"/>
                  </a:cubicBezTo>
                  <a:cubicBezTo>
                    <a:pt x="8" y="21"/>
                    <a:pt x="11" y="15"/>
                    <a:pt x="16" y="11"/>
                  </a:cubicBezTo>
                  <a:cubicBezTo>
                    <a:pt x="20" y="7"/>
                    <a:pt x="25"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7" name="Freeform 11"/>
            <p:cNvSpPr>
              <a:spLocks/>
            </p:cNvSpPr>
            <p:nvPr userDrawn="1"/>
          </p:nvSpPr>
          <p:spPr bwMode="auto">
            <a:xfrm>
              <a:off x="2138" y="3560"/>
              <a:ext cx="142" cy="340"/>
            </a:xfrm>
            <a:custGeom>
              <a:avLst/>
              <a:gdLst>
                <a:gd name="T0" fmla="*/ 142 w 142"/>
                <a:gd name="T1" fmla="*/ 48 h 340"/>
                <a:gd name="T2" fmla="*/ 54 w 142"/>
                <a:gd name="T3" fmla="*/ 48 h 340"/>
                <a:gd name="T4" fmla="*/ 54 w 142"/>
                <a:gd name="T5" fmla="*/ 144 h 340"/>
                <a:gd name="T6" fmla="*/ 129 w 142"/>
                <a:gd name="T7" fmla="*/ 144 h 340"/>
                <a:gd name="T8" fmla="*/ 129 w 142"/>
                <a:gd name="T9" fmla="*/ 192 h 340"/>
                <a:gd name="T10" fmla="*/ 54 w 142"/>
                <a:gd name="T11" fmla="*/ 192 h 340"/>
                <a:gd name="T12" fmla="*/ 54 w 142"/>
                <a:gd name="T13" fmla="*/ 292 h 340"/>
                <a:gd name="T14" fmla="*/ 142 w 142"/>
                <a:gd name="T15" fmla="*/ 292 h 340"/>
                <a:gd name="T16" fmla="*/ 142 w 142"/>
                <a:gd name="T17" fmla="*/ 340 h 340"/>
                <a:gd name="T18" fmla="*/ 0 w 142"/>
                <a:gd name="T19" fmla="*/ 340 h 340"/>
                <a:gd name="T20" fmla="*/ 0 w 142"/>
                <a:gd name="T21" fmla="*/ 0 h 340"/>
                <a:gd name="T22" fmla="*/ 142 w 142"/>
                <a:gd name="T23" fmla="*/ 0 h 340"/>
                <a:gd name="T24" fmla="*/ 142 w 142"/>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2" h="340">
                  <a:moveTo>
                    <a:pt x="142" y="48"/>
                  </a:moveTo>
                  <a:lnTo>
                    <a:pt x="54" y="48"/>
                  </a:lnTo>
                  <a:lnTo>
                    <a:pt x="54" y="144"/>
                  </a:lnTo>
                  <a:lnTo>
                    <a:pt x="129" y="144"/>
                  </a:lnTo>
                  <a:lnTo>
                    <a:pt x="129" y="192"/>
                  </a:lnTo>
                  <a:lnTo>
                    <a:pt x="54" y="192"/>
                  </a:lnTo>
                  <a:lnTo>
                    <a:pt x="54" y="292"/>
                  </a:lnTo>
                  <a:lnTo>
                    <a:pt x="142" y="292"/>
                  </a:lnTo>
                  <a:lnTo>
                    <a:pt x="142" y="340"/>
                  </a:lnTo>
                  <a:lnTo>
                    <a:pt x="0" y="340"/>
                  </a:lnTo>
                  <a:lnTo>
                    <a:pt x="0" y="0"/>
                  </a:lnTo>
                  <a:lnTo>
                    <a:pt x="142" y="0"/>
                  </a:lnTo>
                  <a:lnTo>
                    <a:pt x="142"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8" name="Freeform 12"/>
            <p:cNvSpPr>
              <a:spLocks noEditPoints="1"/>
            </p:cNvSpPr>
            <p:nvPr userDrawn="1"/>
          </p:nvSpPr>
          <p:spPr bwMode="auto">
            <a:xfrm>
              <a:off x="2369" y="3560"/>
              <a:ext cx="182" cy="340"/>
            </a:xfrm>
            <a:custGeom>
              <a:avLst/>
              <a:gdLst>
                <a:gd name="T0" fmla="*/ 46 w 99"/>
                <a:gd name="T1" fmla="*/ 0 h 182"/>
                <a:gd name="T2" fmla="*/ 82 w 99"/>
                <a:gd name="T3" fmla="*/ 13 h 182"/>
                <a:gd name="T4" fmla="*/ 93 w 99"/>
                <a:gd name="T5" fmla="*/ 54 h 182"/>
                <a:gd name="T6" fmla="*/ 88 w 99"/>
                <a:gd name="T7" fmla="*/ 83 h 182"/>
                <a:gd name="T8" fmla="*/ 72 w 99"/>
                <a:gd name="T9" fmla="*/ 101 h 182"/>
                <a:gd name="T10" fmla="*/ 99 w 99"/>
                <a:gd name="T11" fmla="*/ 182 h 182"/>
                <a:gd name="T12" fmla="*/ 69 w 99"/>
                <a:gd name="T13" fmla="*/ 182 h 182"/>
                <a:gd name="T14" fmla="*/ 45 w 99"/>
                <a:gd name="T15" fmla="*/ 108 h 182"/>
                <a:gd name="T16" fmla="*/ 29 w 99"/>
                <a:gd name="T17" fmla="*/ 108 h 182"/>
                <a:gd name="T18" fmla="*/ 29 w 99"/>
                <a:gd name="T19" fmla="*/ 182 h 182"/>
                <a:gd name="T20" fmla="*/ 0 w 99"/>
                <a:gd name="T21" fmla="*/ 182 h 182"/>
                <a:gd name="T22" fmla="*/ 0 w 99"/>
                <a:gd name="T23" fmla="*/ 0 h 182"/>
                <a:gd name="T24" fmla="*/ 46 w 99"/>
                <a:gd name="T25" fmla="*/ 0 h 182"/>
                <a:gd name="T26" fmla="*/ 29 w 99"/>
                <a:gd name="T27" fmla="*/ 26 h 182"/>
                <a:gd name="T28" fmla="*/ 29 w 99"/>
                <a:gd name="T29" fmla="*/ 82 h 182"/>
                <a:gd name="T30" fmla="*/ 46 w 99"/>
                <a:gd name="T31" fmla="*/ 82 h 182"/>
                <a:gd name="T32" fmla="*/ 56 w 99"/>
                <a:gd name="T33" fmla="*/ 80 h 182"/>
                <a:gd name="T34" fmla="*/ 61 w 99"/>
                <a:gd name="T35" fmla="*/ 74 h 182"/>
                <a:gd name="T36" fmla="*/ 63 w 99"/>
                <a:gd name="T37" fmla="*/ 65 h 182"/>
                <a:gd name="T38" fmla="*/ 64 w 99"/>
                <a:gd name="T39" fmla="*/ 54 h 182"/>
                <a:gd name="T40" fmla="*/ 63 w 99"/>
                <a:gd name="T41" fmla="*/ 43 h 182"/>
                <a:gd name="T42" fmla="*/ 61 w 99"/>
                <a:gd name="T43" fmla="*/ 34 h 182"/>
                <a:gd name="T44" fmla="*/ 56 w 99"/>
                <a:gd name="T45" fmla="*/ 28 h 182"/>
                <a:gd name="T46" fmla="*/ 46 w 99"/>
                <a:gd name="T47" fmla="*/ 26 h 182"/>
                <a:gd name="T48" fmla="*/ 29 w 99"/>
                <a:gd name="T49"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82">
                  <a:moveTo>
                    <a:pt x="46" y="0"/>
                  </a:moveTo>
                  <a:cubicBezTo>
                    <a:pt x="63" y="0"/>
                    <a:pt x="75" y="4"/>
                    <a:pt x="82" y="13"/>
                  </a:cubicBezTo>
                  <a:cubicBezTo>
                    <a:pt x="89" y="21"/>
                    <a:pt x="93" y="35"/>
                    <a:pt x="93" y="54"/>
                  </a:cubicBezTo>
                  <a:cubicBezTo>
                    <a:pt x="93" y="65"/>
                    <a:pt x="91" y="75"/>
                    <a:pt x="88" y="83"/>
                  </a:cubicBezTo>
                  <a:cubicBezTo>
                    <a:pt x="85" y="91"/>
                    <a:pt x="80" y="97"/>
                    <a:pt x="72" y="101"/>
                  </a:cubicBezTo>
                  <a:cubicBezTo>
                    <a:pt x="99" y="182"/>
                    <a:pt x="99" y="182"/>
                    <a:pt x="99" y="182"/>
                  </a:cubicBezTo>
                  <a:cubicBezTo>
                    <a:pt x="69" y="182"/>
                    <a:pt x="69" y="182"/>
                    <a:pt x="69" y="182"/>
                  </a:cubicBezTo>
                  <a:cubicBezTo>
                    <a:pt x="45" y="108"/>
                    <a:pt x="45" y="108"/>
                    <a:pt x="45" y="108"/>
                  </a:cubicBezTo>
                  <a:cubicBezTo>
                    <a:pt x="29" y="108"/>
                    <a:pt x="29" y="108"/>
                    <a:pt x="29" y="108"/>
                  </a:cubicBezTo>
                  <a:cubicBezTo>
                    <a:pt x="29" y="182"/>
                    <a:pt x="29" y="182"/>
                    <a:pt x="29" y="182"/>
                  </a:cubicBezTo>
                  <a:cubicBezTo>
                    <a:pt x="0" y="182"/>
                    <a:pt x="0" y="182"/>
                    <a:pt x="0" y="182"/>
                  </a:cubicBezTo>
                  <a:cubicBezTo>
                    <a:pt x="0" y="0"/>
                    <a:pt x="0" y="0"/>
                    <a:pt x="0" y="0"/>
                  </a:cubicBezTo>
                  <a:lnTo>
                    <a:pt x="46" y="0"/>
                  </a:lnTo>
                  <a:close/>
                  <a:moveTo>
                    <a:pt x="29" y="26"/>
                  </a:moveTo>
                  <a:cubicBezTo>
                    <a:pt x="29" y="82"/>
                    <a:pt x="29" y="82"/>
                    <a:pt x="29" y="82"/>
                  </a:cubicBezTo>
                  <a:cubicBezTo>
                    <a:pt x="46" y="82"/>
                    <a:pt x="46" y="82"/>
                    <a:pt x="46" y="82"/>
                  </a:cubicBezTo>
                  <a:cubicBezTo>
                    <a:pt x="50" y="82"/>
                    <a:pt x="53" y="81"/>
                    <a:pt x="56" y="80"/>
                  </a:cubicBezTo>
                  <a:cubicBezTo>
                    <a:pt x="58" y="78"/>
                    <a:pt x="60" y="76"/>
                    <a:pt x="61" y="74"/>
                  </a:cubicBezTo>
                  <a:cubicBezTo>
                    <a:pt x="62" y="71"/>
                    <a:pt x="63" y="68"/>
                    <a:pt x="63" y="65"/>
                  </a:cubicBezTo>
                  <a:cubicBezTo>
                    <a:pt x="64" y="61"/>
                    <a:pt x="64" y="58"/>
                    <a:pt x="64" y="54"/>
                  </a:cubicBezTo>
                  <a:cubicBezTo>
                    <a:pt x="64" y="50"/>
                    <a:pt x="64" y="47"/>
                    <a:pt x="63" y="43"/>
                  </a:cubicBezTo>
                  <a:cubicBezTo>
                    <a:pt x="63" y="40"/>
                    <a:pt x="62" y="37"/>
                    <a:pt x="61" y="34"/>
                  </a:cubicBezTo>
                  <a:cubicBezTo>
                    <a:pt x="60" y="32"/>
                    <a:pt x="58" y="30"/>
                    <a:pt x="56" y="28"/>
                  </a:cubicBezTo>
                  <a:cubicBezTo>
                    <a:pt x="53" y="27"/>
                    <a:pt x="50" y="26"/>
                    <a:pt x="46" y="26"/>
                  </a:cubicBezTo>
                  <a:lnTo>
                    <a:pt x="29"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9" name="Freeform 13"/>
            <p:cNvSpPr>
              <a:spLocks/>
            </p:cNvSpPr>
            <p:nvPr userDrawn="1"/>
          </p:nvSpPr>
          <p:spPr bwMode="auto">
            <a:xfrm>
              <a:off x="2614" y="3560"/>
              <a:ext cx="197" cy="340"/>
            </a:xfrm>
            <a:custGeom>
              <a:avLst/>
              <a:gdLst>
                <a:gd name="T0" fmla="*/ 57 w 197"/>
                <a:gd name="T1" fmla="*/ 0 h 340"/>
                <a:gd name="T2" fmla="*/ 99 w 197"/>
                <a:gd name="T3" fmla="*/ 258 h 340"/>
                <a:gd name="T4" fmla="*/ 140 w 197"/>
                <a:gd name="T5" fmla="*/ 0 h 340"/>
                <a:gd name="T6" fmla="*/ 197 w 197"/>
                <a:gd name="T7" fmla="*/ 0 h 340"/>
                <a:gd name="T8" fmla="*/ 125 w 197"/>
                <a:gd name="T9" fmla="*/ 340 h 340"/>
                <a:gd name="T10" fmla="*/ 72 w 197"/>
                <a:gd name="T11" fmla="*/ 340 h 340"/>
                <a:gd name="T12" fmla="*/ 0 w 197"/>
                <a:gd name="T13" fmla="*/ 0 h 340"/>
                <a:gd name="T14" fmla="*/ 57 w 197"/>
                <a:gd name="T15" fmla="*/ 0 h 3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7" h="340">
                  <a:moveTo>
                    <a:pt x="57" y="0"/>
                  </a:moveTo>
                  <a:lnTo>
                    <a:pt x="99" y="258"/>
                  </a:lnTo>
                  <a:lnTo>
                    <a:pt x="140" y="0"/>
                  </a:lnTo>
                  <a:lnTo>
                    <a:pt x="197" y="0"/>
                  </a:lnTo>
                  <a:lnTo>
                    <a:pt x="125" y="340"/>
                  </a:lnTo>
                  <a:lnTo>
                    <a:pt x="72" y="340"/>
                  </a:lnTo>
                  <a:lnTo>
                    <a:pt x="0" y="0"/>
                  </a:lnTo>
                  <a:lnTo>
                    <a:pt x="57" y="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0" name="Freeform 14"/>
            <p:cNvSpPr>
              <a:spLocks/>
            </p:cNvSpPr>
            <p:nvPr userDrawn="1"/>
          </p:nvSpPr>
          <p:spPr bwMode="auto">
            <a:xfrm>
              <a:off x="2894" y="3560"/>
              <a:ext cx="140" cy="340"/>
            </a:xfrm>
            <a:custGeom>
              <a:avLst/>
              <a:gdLst>
                <a:gd name="T0" fmla="*/ 140 w 140"/>
                <a:gd name="T1" fmla="*/ 48 h 340"/>
                <a:gd name="T2" fmla="*/ 51 w 140"/>
                <a:gd name="T3" fmla="*/ 48 h 340"/>
                <a:gd name="T4" fmla="*/ 51 w 140"/>
                <a:gd name="T5" fmla="*/ 144 h 340"/>
                <a:gd name="T6" fmla="*/ 127 w 140"/>
                <a:gd name="T7" fmla="*/ 144 h 340"/>
                <a:gd name="T8" fmla="*/ 127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7" y="144"/>
                  </a:lnTo>
                  <a:lnTo>
                    <a:pt x="127"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1" name="Freeform 15"/>
            <p:cNvSpPr>
              <a:spLocks/>
            </p:cNvSpPr>
            <p:nvPr userDrawn="1"/>
          </p:nvSpPr>
          <p:spPr bwMode="auto">
            <a:xfrm>
              <a:off x="3240" y="3560"/>
              <a:ext cx="164" cy="340"/>
            </a:xfrm>
            <a:custGeom>
              <a:avLst/>
              <a:gdLst>
                <a:gd name="T0" fmla="*/ 164 w 164"/>
                <a:gd name="T1" fmla="*/ 48 h 340"/>
                <a:gd name="T2" fmla="*/ 109 w 164"/>
                <a:gd name="T3" fmla="*/ 48 h 340"/>
                <a:gd name="T4" fmla="*/ 109 w 164"/>
                <a:gd name="T5" fmla="*/ 340 h 340"/>
                <a:gd name="T6" fmla="*/ 56 w 164"/>
                <a:gd name="T7" fmla="*/ 340 h 340"/>
                <a:gd name="T8" fmla="*/ 56 w 164"/>
                <a:gd name="T9" fmla="*/ 48 h 340"/>
                <a:gd name="T10" fmla="*/ 0 w 164"/>
                <a:gd name="T11" fmla="*/ 48 h 340"/>
                <a:gd name="T12" fmla="*/ 0 w 164"/>
                <a:gd name="T13" fmla="*/ 0 h 340"/>
                <a:gd name="T14" fmla="*/ 164 w 164"/>
                <a:gd name="T15" fmla="*/ 0 h 340"/>
                <a:gd name="T16" fmla="*/ 164 w 164"/>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4" h="340">
                  <a:moveTo>
                    <a:pt x="164" y="48"/>
                  </a:moveTo>
                  <a:lnTo>
                    <a:pt x="109" y="48"/>
                  </a:lnTo>
                  <a:lnTo>
                    <a:pt x="109" y="340"/>
                  </a:lnTo>
                  <a:lnTo>
                    <a:pt x="56" y="340"/>
                  </a:lnTo>
                  <a:lnTo>
                    <a:pt x="56" y="48"/>
                  </a:lnTo>
                  <a:lnTo>
                    <a:pt x="0" y="48"/>
                  </a:lnTo>
                  <a:lnTo>
                    <a:pt x="0" y="0"/>
                  </a:lnTo>
                  <a:lnTo>
                    <a:pt x="164" y="0"/>
                  </a:lnTo>
                  <a:lnTo>
                    <a:pt x="164"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2" name="Freeform 16"/>
            <p:cNvSpPr>
              <a:spLocks/>
            </p:cNvSpPr>
            <p:nvPr userDrawn="1"/>
          </p:nvSpPr>
          <p:spPr bwMode="auto">
            <a:xfrm>
              <a:off x="3491" y="3560"/>
              <a:ext cx="169" cy="340"/>
            </a:xfrm>
            <a:custGeom>
              <a:avLst/>
              <a:gdLst>
                <a:gd name="T0" fmla="*/ 169 w 169"/>
                <a:gd name="T1" fmla="*/ 340 h 340"/>
                <a:gd name="T2" fmla="*/ 118 w 169"/>
                <a:gd name="T3" fmla="*/ 340 h 340"/>
                <a:gd name="T4" fmla="*/ 118 w 169"/>
                <a:gd name="T5" fmla="*/ 192 h 340"/>
                <a:gd name="T6" fmla="*/ 52 w 169"/>
                <a:gd name="T7" fmla="*/ 192 h 340"/>
                <a:gd name="T8" fmla="*/ 52 w 169"/>
                <a:gd name="T9" fmla="*/ 340 h 340"/>
                <a:gd name="T10" fmla="*/ 0 w 169"/>
                <a:gd name="T11" fmla="*/ 340 h 340"/>
                <a:gd name="T12" fmla="*/ 0 w 169"/>
                <a:gd name="T13" fmla="*/ 0 h 340"/>
                <a:gd name="T14" fmla="*/ 52 w 169"/>
                <a:gd name="T15" fmla="*/ 0 h 340"/>
                <a:gd name="T16" fmla="*/ 52 w 169"/>
                <a:gd name="T17" fmla="*/ 144 h 340"/>
                <a:gd name="T18" fmla="*/ 118 w 169"/>
                <a:gd name="T19" fmla="*/ 144 h 340"/>
                <a:gd name="T20" fmla="*/ 118 w 169"/>
                <a:gd name="T21" fmla="*/ 0 h 340"/>
                <a:gd name="T22" fmla="*/ 169 w 169"/>
                <a:gd name="T23" fmla="*/ 0 h 340"/>
                <a:gd name="T24" fmla="*/ 169 w 169"/>
                <a:gd name="T25" fmla="*/ 340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9" h="340">
                  <a:moveTo>
                    <a:pt x="169" y="340"/>
                  </a:moveTo>
                  <a:lnTo>
                    <a:pt x="118" y="340"/>
                  </a:lnTo>
                  <a:lnTo>
                    <a:pt x="118" y="192"/>
                  </a:lnTo>
                  <a:lnTo>
                    <a:pt x="52" y="192"/>
                  </a:lnTo>
                  <a:lnTo>
                    <a:pt x="52" y="340"/>
                  </a:lnTo>
                  <a:lnTo>
                    <a:pt x="0" y="340"/>
                  </a:lnTo>
                  <a:lnTo>
                    <a:pt x="0" y="0"/>
                  </a:lnTo>
                  <a:lnTo>
                    <a:pt x="52" y="0"/>
                  </a:lnTo>
                  <a:lnTo>
                    <a:pt x="52" y="144"/>
                  </a:lnTo>
                  <a:lnTo>
                    <a:pt x="118" y="144"/>
                  </a:lnTo>
                  <a:lnTo>
                    <a:pt x="118" y="0"/>
                  </a:lnTo>
                  <a:lnTo>
                    <a:pt x="169" y="0"/>
                  </a:lnTo>
                  <a:lnTo>
                    <a:pt x="169" y="34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3" name="Freeform 17"/>
            <p:cNvSpPr>
              <a:spLocks/>
            </p:cNvSpPr>
            <p:nvPr userDrawn="1"/>
          </p:nvSpPr>
          <p:spPr bwMode="auto">
            <a:xfrm>
              <a:off x="3762" y="3560"/>
              <a:ext cx="140" cy="340"/>
            </a:xfrm>
            <a:custGeom>
              <a:avLst/>
              <a:gdLst>
                <a:gd name="T0" fmla="*/ 140 w 140"/>
                <a:gd name="T1" fmla="*/ 48 h 340"/>
                <a:gd name="T2" fmla="*/ 51 w 140"/>
                <a:gd name="T3" fmla="*/ 48 h 340"/>
                <a:gd name="T4" fmla="*/ 51 w 140"/>
                <a:gd name="T5" fmla="*/ 144 h 340"/>
                <a:gd name="T6" fmla="*/ 127 w 140"/>
                <a:gd name="T7" fmla="*/ 144 h 340"/>
                <a:gd name="T8" fmla="*/ 127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7" y="144"/>
                  </a:lnTo>
                  <a:lnTo>
                    <a:pt x="127"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4" name="Freeform 18"/>
            <p:cNvSpPr>
              <a:spLocks noEditPoints="1"/>
            </p:cNvSpPr>
            <p:nvPr userDrawn="1"/>
          </p:nvSpPr>
          <p:spPr bwMode="auto">
            <a:xfrm>
              <a:off x="4127" y="3560"/>
              <a:ext cx="169" cy="340"/>
            </a:xfrm>
            <a:custGeom>
              <a:avLst/>
              <a:gdLst>
                <a:gd name="T0" fmla="*/ 45 w 92"/>
                <a:gd name="T1" fmla="*/ 0 h 182"/>
                <a:gd name="T2" fmla="*/ 66 w 92"/>
                <a:gd name="T3" fmla="*/ 3 h 182"/>
                <a:gd name="T4" fmla="*/ 80 w 92"/>
                <a:gd name="T5" fmla="*/ 12 h 182"/>
                <a:gd name="T6" fmla="*/ 89 w 92"/>
                <a:gd name="T7" fmla="*/ 26 h 182"/>
                <a:gd name="T8" fmla="*/ 92 w 92"/>
                <a:gd name="T9" fmla="*/ 49 h 182"/>
                <a:gd name="T10" fmla="*/ 90 w 92"/>
                <a:gd name="T11" fmla="*/ 66 h 182"/>
                <a:gd name="T12" fmla="*/ 81 w 92"/>
                <a:gd name="T13" fmla="*/ 80 h 182"/>
                <a:gd name="T14" fmla="*/ 77 w 92"/>
                <a:gd name="T15" fmla="*/ 84 h 182"/>
                <a:gd name="T16" fmla="*/ 72 w 92"/>
                <a:gd name="T17" fmla="*/ 87 h 182"/>
                <a:gd name="T18" fmla="*/ 82 w 92"/>
                <a:gd name="T19" fmla="*/ 94 h 182"/>
                <a:gd name="T20" fmla="*/ 90 w 92"/>
                <a:gd name="T21" fmla="*/ 109 h 182"/>
                <a:gd name="T22" fmla="*/ 92 w 92"/>
                <a:gd name="T23" fmla="*/ 130 h 182"/>
                <a:gd name="T24" fmla="*/ 90 w 92"/>
                <a:gd name="T25" fmla="*/ 155 h 182"/>
                <a:gd name="T26" fmla="*/ 81 w 92"/>
                <a:gd name="T27" fmla="*/ 171 h 182"/>
                <a:gd name="T28" fmla="*/ 66 w 92"/>
                <a:gd name="T29" fmla="*/ 179 h 182"/>
                <a:gd name="T30" fmla="*/ 45 w 92"/>
                <a:gd name="T31" fmla="*/ 182 h 182"/>
                <a:gd name="T32" fmla="*/ 0 w 92"/>
                <a:gd name="T33" fmla="*/ 182 h 182"/>
                <a:gd name="T34" fmla="*/ 0 w 92"/>
                <a:gd name="T35" fmla="*/ 0 h 182"/>
                <a:gd name="T36" fmla="*/ 45 w 92"/>
                <a:gd name="T37" fmla="*/ 0 h 182"/>
                <a:gd name="T38" fmla="*/ 28 w 92"/>
                <a:gd name="T39" fmla="*/ 26 h 182"/>
                <a:gd name="T40" fmla="*/ 28 w 92"/>
                <a:gd name="T41" fmla="*/ 75 h 182"/>
                <a:gd name="T42" fmla="*/ 43 w 92"/>
                <a:gd name="T43" fmla="*/ 75 h 182"/>
                <a:gd name="T44" fmla="*/ 59 w 92"/>
                <a:gd name="T45" fmla="*/ 70 h 182"/>
                <a:gd name="T46" fmla="*/ 63 w 92"/>
                <a:gd name="T47" fmla="*/ 51 h 182"/>
                <a:gd name="T48" fmla="*/ 59 w 92"/>
                <a:gd name="T49" fmla="*/ 32 h 182"/>
                <a:gd name="T50" fmla="*/ 43 w 92"/>
                <a:gd name="T51" fmla="*/ 26 h 182"/>
                <a:gd name="T52" fmla="*/ 28 w 92"/>
                <a:gd name="T53" fmla="*/ 26 h 182"/>
                <a:gd name="T54" fmla="*/ 28 w 92"/>
                <a:gd name="T55" fmla="*/ 100 h 182"/>
                <a:gd name="T56" fmla="*/ 28 w 92"/>
                <a:gd name="T57" fmla="*/ 156 h 182"/>
                <a:gd name="T58" fmla="*/ 42 w 92"/>
                <a:gd name="T59" fmla="*/ 156 h 182"/>
                <a:gd name="T60" fmla="*/ 59 w 92"/>
                <a:gd name="T61" fmla="*/ 150 h 182"/>
                <a:gd name="T62" fmla="*/ 64 w 92"/>
                <a:gd name="T63" fmla="*/ 128 h 182"/>
                <a:gd name="T64" fmla="*/ 59 w 92"/>
                <a:gd name="T65" fmla="*/ 106 h 182"/>
                <a:gd name="T66" fmla="*/ 42 w 92"/>
                <a:gd name="T67" fmla="*/ 100 h 182"/>
                <a:gd name="T68" fmla="*/ 28 w 92"/>
                <a:gd name="T69" fmla="*/ 100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92" h="182">
                  <a:moveTo>
                    <a:pt x="45" y="0"/>
                  </a:moveTo>
                  <a:cubicBezTo>
                    <a:pt x="54" y="0"/>
                    <a:pt x="61" y="1"/>
                    <a:pt x="66" y="3"/>
                  </a:cubicBezTo>
                  <a:cubicBezTo>
                    <a:pt x="72" y="5"/>
                    <a:pt x="77" y="8"/>
                    <a:pt x="80" y="12"/>
                  </a:cubicBezTo>
                  <a:cubicBezTo>
                    <a:pt x="85" y="16"/>
                    <a:pt x="88" y="21"/>
                    <a:pt x="89" y="26"/>
                  </a:cubicBezTo>
                  <a:cubicBezTo>
                    <a:pt x="91" y="31"/>
                    <a:pt x="92" y="39"/>
                    <a:pt x="92" y="49"/>
                  </a:cubicBezTo>
                  <a:cubicBezTo>
                    <a:pt x="92" y="55"/>
                    <a:pt x="91" y="61"/>
                    <a:pt x="90" y="66"/>
                  </a:cubicBezTo>
                  <a:cubicBezTo>
                    <a:pt x="88" y="71"/>
                    <a:pt x="86" y="76"/>
                    <a:pt x="81" y="80"/>
                  </a:cubicBezTo>
                  <a:cubicBezTo>
                    <a:pt x="80" y="82"/>
                    <a:pt x="79" y="83"/>
                    <a:pt x="77" y="84"/>
                  </a:cubicBezTo>
                  <a:cubicBezTo>
                    <a:pt x="76" y="85"/>
                    <a:pt x="74" y="86"/>
                    <a:pt x="72" y="87"/>
                  </a:cubicBezTo>
                  <a:cubicBezTo>
                    <a:pt x="76" y="89"/>
                    <a:pt x="79" y="91"/>
                    <a:pt x="82" y="94"/>
                  </a:cubicBezTo>
                  <a:cubicBezTo>
                    <a:pt x="86" y="98"/>
                    <a:pt x="89" y="103"/>
                    <a:pt x="90" y="109"/>
                  </a:cubicBezTo>
                  <a:cubicBezTo>
                    <a:pt x="92" y="114"/>
                    <a:pt x="92" y="122"/>
                    <a:pt x="92" y="130"/>
                  </a:cubicBezTo>
                  <a:cubicBezTo>
                    <a:pt x="92" y="141"/>
                    <a:pt x="92" y="149"/>
                    <a:pt x="90" y="155"/>
                  </a:cubicBezTo>
                  <a:cubicBezTo>
                    <a:pt x="88" y="161"/>
                    <a:pt x="85" y="166"/>
                    <a:pt x="81" y="171"/>
                  </a:cubicBezTo>
                  <a:cubicBezTo>
                    <a:pt x="77" y="175"/>
                    <a:pt x="72" y="178"/>
                    <a:pt x="66" y="179"/>
                  </a:cubicBezTo>
                  <a:cubicBezTo>
                    <a:pt x="61" y="181"/>
                    <a:pt x="54" y="182"/>
                    <a:pt x="45" y="182"/>
                  </a:cubicBezTo>
                  <a:cubicBezTo>
                    <a:pt x="0" y="182"/>
                    <a:pt x="0" y="182"/>
                    <a:pt x="0" y="182"/>
                  </a:cubicBezTo>
                  <a:cubicBezTo>
                    <a:pt x="0" y="0"/>
                    <a:pt x="0" y="0"/>
                    <a:pt x="0" y="0"/>
                  </a:cubicBezTo>
                  <a:lnTo>
                    <a:pt x="45" y="0"/>
                  </a:lnTo>
                  <a:close/>
                  <a:moveTo>
                    <a:pt x="28" y="26"/>
                  </a:moveTo>
                  <a:cubicBezTo>
                    <a:pt x="28" y="75"/>
                    <a:pt x="28" y="75"/>
                    <a:pt x="28" y="75"/>
                  </a:cubicBezTo>
                  <a:cubicBezTo>
                    <a:pt x="43" y="75"/>
                    <a:pt x="43" y="75"/>
                    <a:pt x="43" y="75"/>
                  </a:cubicBezTo>
                  <a:cubicBezTo>
                    <a:pt x="50" y="75"/>
                    <a:pt x="55" y="73"/>
                    <a:pt x="59" y="70"/>
                  </a:cubicBezTo>
                  <a:cubicBezTo>
                    <a:pt x="62" y="66"/>
                    <a:pt x="63" y="59"/>
                    <a:pt x="63" y="51"/>
                  </a:cubicBezTo>
                  <a:cubicBezTo>
                    <a:pt x="63" y="42"/>
                    <a:pt x="62" y="35"/>
                    <a:pt x="59" y="32"/>
                  </a:cubicBezTo>
                  <a:cubicBezTo>
                    <a:pt x="55" y="28"/>
                    <a:pt x="50" y="26"/>
                    <a:pt x="43" y="26"/>
                  </a:cubicBezTo>
                  <a:lnTo>
                    <a:pt x="28" y="26"/>
                  </a:lnTo>
                  <a:close/>
                  <a:moveTo>
                    <a:pt x="28" y="100"/>
                  </a:moveTo>
                  <a:cubicBezTo>
                    <a:pt x="28" y="156"/>
                    <a:pt x="28" y="156"/>
                    <a:pt x="28" y="156"/>
                  </a:cubicBezTo>
                  <a:cubicBezTo>
                    <a:pt x="42" y="156"/>
                    <a:pt x="42" y="156"/>
                    <a:pt x="42" y="156"/>
                  </a:cubicBezTo>
                  <a:cubicBezTo>
                    <a:pt x="50" y="156"/>
                    <a:pt x="55" y="154"/>
                    <a:pt x="59" y="150"/>
                  </a:cubicBezTo>
                  <a:cubicBezTo>
                    <a:pt x="62" y="146"/>
                    <a:pt x="64" y="139"/>
                    <a:pt x="64" y="128"/>
                  </a:cubicBezTo>
                  <a:cubicBezTo>
                    <a:pt x="64" y="118"/>
                    <a:pt x="62" y="111"/>
                    <a:pt x="59" y="106"/>
                  </a:cubicBezTo>
                  <a:cubicBezTo>
                    <a:pt x="55" y="102"/>
                    <a:pt x="50" y="100"/>
                    <a:pt x="42" y="100"/>
                  </a:cubicBezTo>
                  <a:lnTo>
                    <a:pt x="28" y="10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5" name="Freeform 19"/>
            <p:cNvSpPr>
              <a:spLocks/>
            </p:cNvSpPr>
            <p:nvPr userDrawn="1"/>
          </p:nvSpPr>
          <p:spPr bwMode="auto">
            <a:xfrm>
              <a:off x="4392" y="3560"/>
              <a:ext cx="140" cy="340"/>
            </a:xfrm>
            <a:custGeom>
              <a:avLst/>
              <a:gdLst>
                <a:gd name="T0" fmla="*/ 140 w 140"/>
                <a:gd name="T1" fmla="*/ 48 h 340"/>
                <a:gd name="T2" fmla="*/ 52 w 140"/>
                <a:gd name="T3" fmla="*/ 48 h 340"/>
                <a:gd name="T4" fmla="*/ 52 w 140"/>
                <a:gd name="T5" fmla="*/ 144 h 340"/>
                <a:gd name="T6" fmla="*/ 127 w 140"/>
                <a:gd name="T7" fmla="*/ 144 h 340"/>
                <a:gd name="T8" fmla="*/ 127 w 140"/>
                <a:gd name="T9" fmla="*/ 192 h 340"/>
                <a:gd name="T10" fmla="*/ 52 w 140"/>
                <a:gd name="T11" fmla="*/ 192 h 340"/>
                <a:gd name="T12" fmla="*/ 52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2" y="48"/>
                  </a:lnTo>
                  <a:lnTo>
                    <a:pt x="52" y="144"/>
                  </a:lnTo>
                  <a:lnTo>
                    <a:pt x="127" y="144"/>
                  </a:lnTo>
                  <a:lnTo>
                    <a:pt x="127" y="192"/>
                  </a:lnTo>
                  <a:lnTo>
                    <a:pt x="52" y="192"/>
                  </a:lnTo>
                  <a:lnTo>
                    <a:pt x="52"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6" name="Freeform 20"/>
            <p:cNvSpPr>
              <a:spLocks/>
            </p:cNvSpPr>
            <p:nvPr userDrawn="1"/>
          </p:nvSpPr>
          <p:spPr bwMode="auto">
            <a:xfrm>
              <a:off x="4615"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3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0 w 94"/>
                <a:gd name="T23" fmla="*/ 58 h 185"/>
                <a:gd name="T24" fmla="*/ 32 w 94"/>
                <a:gd name="T25" fmla="*/ 64 h 185"/>
                <a:gd name="T26" fmla="*/ 37 w 94"/>
                <a:gd name="T27" fmla="*/ 69 h 185"/>
                <a:gd name="T28" fmla="*/ 45 w 94"/>
                <a:gd name="T29" fmla="*/ 73 h 185"/>
                <a:gd name="T30" fmla="*/ 66 w 94"/>
                <a:gd name="T31" fmla="*/ 82 h 185"/>
                <a:gd name="T32" fmla="*/ 80 w 94"/>
                <a:gd name="T33" fmla="*/ 89 h 185"/>
                <a:gd name="T34" fmla="*/ 88 w 94"/>
                <a:gd name="T35" fmla="*/ 99 h 185"/>
                <a:gd name="T36" fmla="*/ 93 w 94"/>
                <a:gd name="T37" fmla="*/ 113 h 185"/>
                <a:gd name="T38" fmla="*/ 94 w 94"/>
                <a:gd name="T39" fmla="*/ 133 h 185"/>
                <a:gd name="T40" fmla="*/ 91 w 94"/>
                <a:gd name="T41" fmla="*/ 157 h 185"/>
                <a:gd name="T42" fmla="*/ 82 w 94"/>
                <a:gd name="T43" fmla="*/ 173 h 185"/>
                <a:gd name="T44" fmla="*/ 68 w 94"/>
                <a:gd name="T45" fmla="*/ 182 h 185"/>
                <a:gd name="T46" fmla="*/ 47 w 94"/>
                <a:gd name="T47" fmla="*/ 185 h 185"/>
                <a:gd name="T48" fmla="*/ 11 w 94"/>
                <a:gd name="T49" fmla="*/ 173 h 185"/>
                <a:gd name="T50" fmla="*/ 2 w 94"/>
                <a:gd name="T51" fmla="*/ 157 h 185"/>
                <a:gd name="T52" fmla="*/ 0 w 94"/>
                <a:gd name="T53" fmla="*/ 134 h 185"/>
                <a:gd name="T54" fmla="*/ 28 w 94"/>
                <a:gd name="T55" fmla="*/ 134 h 185"/>
                <a:gd name="T56" fmla="*/ 29 w 94"/>
                <a:gd name="T57" fmla="*/ 146 h 185"/>
                <a:gd name="T58" fmla="*/ 33 w 94"/>
                <a:gd name="T59" fmla="*/ 154 h 185"/>
                <a:gd name="T60" fmla="*/ 39 w 94"/>
                <a:gd name="T61" fmla="*/ 158 h 185"/>
                <a:gd name="T62" fmla="*/ 47 w 94"/>
                <a:gd name="T63" fmla="*/ 159 h 185"/>
                <a:gd name="T64" fmla="*/ 60 w 94"/>
                <a:gd name="T65" fmla="*/ 154 h 185"/>
                <a:gd name="T66" fmla="*/ 64 w 94"/>
                <a:gd name="T67" fmla="*/ 146 h 185"/>
                <a:gd name="T68" fmla="*/ 65 w 94"/>
                <a:gd name="T69" fmla="*/ 134 h 185"/>
                <a:gd name="T70" fmla="*/ 65 w 94"/>
                <a:gd name="T71" fmla="*/ 122 h 185"/>
                <a:gd name="T72" fmla="*/ 62 w 94"/>
                <a:gd name="T73" fmla="*/ 114 h 185"/>
                <a:gd name="T74" fmla="*/ 57 w 94"/>
                <a:gd name="T75" fmla="*/ 108 h 185"/>
                <a:gd name="T76" fmla="*/ 48 w 94"/>
                <a:gd name="T77" fmla="*/ 104 h 185"/>
                <a:gd name="T78" fmla="*/ 26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1" y="0"/>
                    <a:pt x="72" y="3"/>
                    <a:pt x="80" y="11"/>
                  </a:cubicBezTo>
                  <a:cubicBezTo>
                    <a:pt x="85" y="15"/>
                    <a:pt x="88" y="21"/>
                    <a:pt x="90" y="27"/>
                  </a:cubicBezTo>
                  <a:cubicBezTo>
                    <a:pt x="92" y="34"/>
                    <a:pt x="93" y="42"/>
                    <a:pt x="93" y="50"/>
                  </a:cubicBezTo>
                  <a:cubicBezTo>
                    <a:pt x="64" y="50"/>
                    <a:pt x="64" y="50"/>
                    <a:pt x="64" y="50"/>
                  </a:cubicBezTo>
                  <a:cubicBezTo>
                    <a:pt x="64" y="46"/>
                    <a:pt x="64" y="43"/>
                    <a:pt x="63" y="39"/>
                  </a:cubicBezTo>
                  <a:cubicBezTo>
                    <a:pt x="63" y="36"/>
                    <a:pt x="62" y="33"/>
                    <a:pt x="60" y="31"/>
                  </a:cubicBezTo>
                  <a:cubicBezTo>
                    <a:pt x="57" y="27"/>
                    <a:pt x="53" y="26"/>
                    <a:pt x="47" y="26"/>
                  </a:cubicBezTo>
                  <a:cubicBezTo>
                    <a:pt x="44" y="26"/>
                    <a:pt x="42" y="26"/>
                    <a:pt x="40" y="27"/>
                  </a:cubicBezTo>
                  <a:cubicBezTo>
                    <a:pt x="38" y="28"/>
                    <a:pt x="36" y="29"/>
                    <a:pt x="35" y="31"/>
                  </a:cubicBezTo>
                  <a:cubicBezTo>
                    <a:pt x="31" y="34"/>
                    <a:pt x="30" y="40"/>
                    <a:pt x="30" y="49"/>
                  </a:cubicBezTo>
                  <a:cubicBezTo>
                    <a:pt x="30" y="52"/>
                    <a:pt x="30" y="55"/>
                    <a:pt x="30" y="58"/>
                  </a:cubicBezTo>
                  <a:cubicBezTo>
                    <a:pt x="31" y="61"/>
                    <a:pt x="31" y="63"/>
                    <a:pt x="32" y="64"/>
                  </a:cubicBezTo>
                  <a:cubicBezTo>
                    <a:pt x="34" y="66"/>
                    <a:pt x="35" y="68"/>
                    <a:pt x="37" y="69"/>
                  </a:cubicBezTo>
                  <a:cubicBezTo>
                    <a:pt x="39" y="71"/>
                    <a:pt x="42" y="72"/>
                    <a:pt x="45" y="73"/>
                  </a:cubicBezTo>
                  <a:cubicBezTo>
                    <a:pt x="66" y="82"/>
                    <a:pt x="66" y="82"/>
                    <a:pt x="66" y="82"/>
                  </a:cubicBezTo>
                  <a:cubicBezTo>
                    <a:pt x="72" y="84"/>
                    <a:pt x="76" y="86"/>
                    <a:pt x="80" y="89"/>
                  </a:cubicBezTo>
                  <a:cubicBezTo>
                    <a:pt x="83" y="92"/>
                    <a:pt x="86" y="95"/>
                    <a:pt x="88" y="99"/>
                  </a:cubicBezTo>
                  <a:cubicBezTo>
                    <a:pt x="90" y="103"/>
                    <a:pt x="92" y="108"/>
                    <a:pt x="93" y="113"/>
                  </a:cubicBezTo>
                  <a:cubicBezTo>
                    <a:pt x="93" y="119"/>
                    <a:pt x="94" y="125"/>
                    <a:pt x="94" y="133"/>
                  </a:cubicBezTo>
                  <a:cubicBezTo>
                    <a:pt x="94" y="142"/>
                    <a:pt x="93" y="150"/>
                    <a:pt x="91" y="157"/>
                  </a:cubicBezTo>
                  <a:cubicBezTo>
                    <a:pt x="90" y="163"/>
                    <a:pt x="87" y="169"/>
                    <a:pt x="82" y="173"/>
                  </a:cubicBezTo>
                  <a:cubicBezTo>
                    <a:pt x="78" y="177"/>
                    <a:pt x="74" y="179"/>
                    <a:pt x="68" y="182"/>
                  </a:cubicBezTo>
                  <a:cubicBezTo>
                    <a:pt x="62" y="184"/>
                    <a:pt x="55" y="185"/>
                    <a:pt x="47" y="185"/>
                  </a:cubicBezTo>
                  <a:cubicBezTo>
                    <a:pt x="31" y="185"/>
                    <a:pt x="19" y="181"/>
                    <a:pt x="11" y="173"/>
                  </a:cubicBezTo>
                  <a:cubicBezTo>
                    <a:pt x="7" y="169"/>
                    <a:pt x="4" y="163"/>
                    <a:pt x="2" y="157"/>
                  </a:cubicBezTo>
                  <a:cubicBezTo>
                    <a:pt x="0" y="151"/>
                    <a:pt x="0" y="144"/>
                    <a:pt x="0" y="134"/>
                  </a:cubicBezTo>
                  <a:cubicBezTo>
                    <a:pt x="28" y="134"/>
                    <a:pt x="28" y="134"/>
                    <a:pt x="28" y="134"/>
                  </a:cubicBezTo>
                  <a:cubicBezTo>
                    <a:pt x="28" y="139"/>
                    <a:pt x="29" y="143"/>
                    <a:pt x="29" y="146"/>
                  </a:cubicBezTo>
                  <a:cubicBezTo>
                    <a:pt x="30" y="149"/>
                    <a:pt x="31" y="152"/>
                    <a:pt x="33" y="154"/>
                  </a:cubicBezTo>
                  <a:cubicBezTo>
                    <a:pt x="35" y="156"/>
                    <a:pt x="36" y="157"/>
                    <a:pt x="39" y="158"/>
                  </a:cubicBezTo>
                  <a:cubicBezTo>
                    <a:pt x="41" y="159"/>
                    <a:pt x="43" y="159"/>
                    <a:pt x="47" y="159"/>
                  </a:cubicBezTo>
                  <a:cubicBezTo>
                    <a:pt x="53" y="159"/>
                    <a:pt x="58" y="157"/>
                    <a:pt x="60" y="154"/>
                  </a:cubicBezTo>
                  <a:cubicBezTo>
                    <a:pt x="62" y="152"/>
                    <a:pt x="64" y="149"/>
                    <a:pt x="64" y="146"/>
                  </a:cubicBezTo>
                  <a:cubicBezTo>
                    <a:pt x="65" y="143"/>
                    <a:pt x="65" y="139"/>
                    <a:pt x="65" y="134"/>
                  </a:cubicBezTo>
                  <a:cubicBezTo>
                    <a:pt x="65" y="129"/>
                    <a:pt x="65" y="125"/>
                    <a:pt x="65" y="122"/>
                  </a:cubicBezTo>
                  <a:cubicBezTo>
                    <a:pt x="64" y="119"/>
                    <a:pt x="63" y="116"/>
                    <a:pt x="62" y="114"/>
                  </a:cubicBezTo>
                  <a:cubicBezTo>
                    <a:pt x="61" y="112"/>
                    <a:pt x="59" y="110"/>
                    <a:pt x="57" y="108"/>
                  </a:cubicBezTo>
                  <a:cubicBezTo>
                    <a:pt x="55" y="107"/>
                    <a:pt x="52" y="105"/>
                    <a:pt x="48" y="104"/>
                  </a:cubicBezTo>
                  <a:cubicBezTo>
                    <a:pt x="26" y="95"/>
                    <a:pt x="26" y="95"/>
                    <a:pt x="26" y="95"/>
                  </a:cubicBezTo>
                  <a:cubicBezTo>
                    <a:pt x="22" y="93"/>
                    <a:pt x="18" y="91"/>
                    <a:pt x="15" y="89"/>
                  </a:cubicBezTo>
                  <a:cubicBezTo>
                    <a:pt x="11" y="86"/>
                    <a:pt x="9" y="83"/>
                    <a:pt x="7" y="80"/>
                  </a:cubicBezTo>
                  <a:cubicBezTo>
                    <a:pt x="5" y="76"/>
                    <a:pt x="3" y="72"/>
                    <a:pt x="3" y="67"/>
                  </a:cubicBezTo>
                  <a:cubicBezTo>
                    <a:pt x="2" y="62"/>
                    <a:pt x="1" y="56"/>
                    <a:pt x="1" y="49"/>
                  </a:cubicBezTo>
                  <a:cubicBezTo>
                    <a:pt x="1" y="41"/>
                    <a:pt x="2" y="34"/>
                    <a:pt x="5" y="27"/>
                  </a:cubicBezTo>
                  <a:cubicBezTo>
                    <a:pt x="7" y="21"/>
                    <a:pt x="11" y="15"/>
                    <a:pt x="16" y="11"/>
                  </a:cubicBezTo>
                  <a:cubicBezTo>
                    <a:pt x="20" y="7"/>
                    <a:pt x="24"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7" name="Freeform 21"/>
            <p:cNvSpPr>
              <a:spLocks/>
            </p:cNvSpPr>
            <p:nvPr userDrawn="1"/>
          </p:nvSpPr>
          <p:spPr bwMode="auto">
            <a:xfrm>
              <a:off x="4866" y="3560"/>
              <a:ext cx="164" cy="340"/>
            </a:xfrm>
            <a:custGeom>
              <a:avLst/>
              <a:gdLst>
                <a:gd name="T0" fmla="*/ 164 w 164"/>
                <a:gd name="T1" fmla="*/ 48 h 340"/>
                <a:gd name="T2" fmla="*/ 109 w 164"/>
                <a:gd name="T3" fmla="*/ 48 h 340"/>
                <a:gd name="T4" fmla="*/ 109 w 164"/>
                <a:gd name="T5" fmla="*/ 340 h 340"/>
                <a:gd name="T6" fmla="*/ 55 w 164"/>
                <a:gd name="T7" fmla="*/ 340 h 340"/>
                <a:gd name="T8" fmla="*/ 55 w 164"/>
                <a:gd name="T9" fmla="*/ 48 h 340"/>
                <a:gd name="T10" fmla="*/ 0 w 164"/>
                <a:gd name="T11" fmla="*/ 48 h 340"/>
                <a:gd name="T12" fmla="*/ 0 w 164"/>
                <a:gd name="T13" fmla="*/ 0 h 340"/>
                <a:gd name="T14" fmla="*/ 164 w 164"/>
                <a:gd name="T15" fmla="*/ 0 h 340"/>
                <a:gd name="T16" fmla="*/ 164 w 164"/>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4" h="340">
                  <a:moveTo>
                    <a:pt x="164" y="48"/>
                  </a:moveTo>
                  <a:lnTo>
                    <a:pt x="109" y="48"/>
                  </a:lnTo>
                  <a:lnTo>
                    <a:pt x="109" y="340"/>
                  </a:lnTo>
                  <a:lnTo>
                    <a:pt x="55" y="340"/>
                  </a:lnTo>
                  <a:lnTo>
                    <a:pt x="55" y="48"/>
                  </a:lnTo>
                  <a:lnTo>
                    <a:pt x="0" y="48"/>
                  </a:lnTo>
                  <a:lnTo>
                    <a:pt x="0" y="0"/>
                  </a:lnTo>
                  <a:lnTo>
                    <a:pt x="164" y="0"/>
                  </a:lnTo>
                  <a:lnTo>
                    <a:pt x="164"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8" name="Freeform 22"/>
            <p:cNvSpPr>
              <a:spLocks/>
            </p:cNvSpPr>
            <p:nvPr userDrawn="1"/>
          </p:nvSpPr>
          <p:spPr bwMode="auto">
            <a:xfrm>
              <a:off x="5236"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3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0 w 94"/>
                <a:gd name="T23" fmla="*/ 58 h 185"/>
                <a:gd name="T24" fmla="*/ 32 w 94"/>
                <a:gd name="T25" fmla="*/ 64 h 185"/>
                <a:gd name="T26" fmla="*/ 37 w 94"/>
                <a:gd name="T27" fmla="*/ 69 h 185"/>
                <a:gd name="T28" fmla="*/ 45 w 94"/>
                <a:gd name="T29" fmla="*/ 73 h 185"/>
                <a:gd name="T30" fmla="*/ 66 w 94"/>
                <a:gd name="T31" fmla="*/ 82 h 185"/>
                <a:gd name="T32" fmla="*/ 80 w 94"/>
                <a:gd name="T33" fmla="*/ 89 h 185"/>
                <a:gd name="T34" fmla="*/ 88 w 94"/>
                <a:gd name="T35" fmla="*/ 99 h 185"/>
                <a:gd name="T36" fmla="*/ 93 w 94"/>
                <a:gd name="T37" fmla="*/ 113 h 185"/>
                <a:gd name="T38" fmla="*/ 94 w 94"/>
                <a:gd name="T39" fmla="*/ 133 h 185"/>
                <a:gd name="T40" fmla="*/ 91 w 94"/>
                <a:gd name="T41" fmla="*/ 157 h 185"/>
                <a:gd name="T42" fmla="*/ 82 w 94"/>
                <a:gd name="T43" fmla="*/ 173 h 185"/>
                <a:gd name="T44" fmla="*/ 68 w 94"/>
                <a:gd name="T45" fmla="*/ 182 h 185"/>
                <a:gd name="T46" fmla="*/ 47 w 94"/>
                <a:gd name="T47" fmla="*/ 185 h 185"/>
                <a:gd name="T48" fmla="*/ 11 w 94"/>
                <a:gd name="T49" fmla="*/ 173 h 185"/>
                <a:gd name="T50" fmla="*/ 2 w 94"/>
                <a:gd name="T51" fmla="*/ 157 h 185"/>
                <a:gd name="T52" fmla="*/ 0 w 94"/>
                <a:gd name="T53" fmla="*/ 134 h 185"/>
                <a:gd name="T54" fmla="*/ 28 w 94"/>
                <a:gd name="T55" fmla="*/ 134 h 185"/>
                <a:gd name="T56" fmla="*/ 29 w 94"/>
                <a:gd name="T57" fmla="*/ 146 h 185"/>
                <a:gd name="T58" fmla="*/ 33 w 94"/>
                <a:gd name="T59" fmla="*/ 154 h 185"/>
                <a:gd name="T60" fmla="*/ 39 w 94"/>
                <a:gd name="T61" fmla="*/ 158 h 185"/>
                <a:gd name="T62" fmla="*/ 47 w 94"/>
                <a:gd name="T63" fmla="*/ 159 h 185"/>
                <a:gd name="T64" fmla="*/ 60 w 94"/>
                <a:gd name="T65" fmla="*/ 154 h 185"/>
                <a:gd name="T66" fmla="*/ 64 w 94"/>
                <a:gd name="T67" fmla="*/ 146 h 185"/>
                <a:gd name="T68" fmla="*/ 65 w 94"/>
                <a:gd name="T69" fmla="*/ 134 h 185"/>
                <a:gd name="T70" fmla="*/ 65 w 94"/>
                <a:gd name="T71" fmla="*/ 122 h 185"/>
                <a:gd name="T72" fmla="*/ 62 w 94"/>
                <a:gd name="T73" fmla="*/ 114 h 185"/>
                <a:gd name="T74" fmla="*/ 57 w 94"/>
                <a:gd name="T75" fmla="*/ 108 h 185"/>
                <a:gd name="T76" fmla="*/ 48 w 94"/>
                <a:gd name="T77" fmla="*/ 104 h 185"/>
                <a:gd name="T78" fmla="*/ 26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1" y="0"/>
                    <a:pt x="72" y="3"/>
                    <a:pt x="80" y="11"/>
                  </a:cubicBezTo>
                  <a:cubicBezTo>
                    <a:pt x="85" y="15"/>
                    <a:pt x="88" y="21"/>
                    <a:pt x="90" y="27"/>
                  </a:cubicBezTo>
                  <a:cubicBezTo>
                    <a:pt x="92" y="34"/>
                    <a:pt x="93" y="42"/>
                    <a:pt x="93" y="50"/>
                  </a:cubicBezTo>
                  <a:cubicBezTo>
                    <a:pt x="64" y="50"/>
                    <a:pt x="64" y="50"/>
                    <a:pt x="64" y="50"/>
                  </a:cubicBezTo>
                  <a:cubicBezTo>
                    <a:pt x="64" y="46"/>
                    <a:pt x="64" y="43"/>
                    <a:pt x="63" y="39"/>
                  </a:cubicBezTo>
                  <a:cubicBezTo>
                    <a:pt x="63" y="36"/>
                    <a:pt x="62" y="33"/>
                    <a:pt x="60" y="31"/>
                  </a:cubicBezTo>
                  <a:cubicBezTo>
                    <a:pt x="57" y="27"/>
                    <a:pt x="53" y="26"/>
                    <a:pt x="47" y="26"/>
                  </a:cubicBezTo>
                  <a:cubicBezTo>
                    <a:pt x="44" y="26"/>
                    <a:pt x="42" y="26"/>
                    <a:pt x="40" y="27"/>
                  </a:cubicBezTo>
                  <a:cubicBezTo>
                    <a:pt x="38" y="28"/>
                    <a:pt x="36" y="29"/>
                    <a:pt x="35" y="31"/>
                  </a:cubicBezTo>
                  <a:cubicBezTo>
                    <a:pt x="31" y="34"/>
                    <a:pt x="30" y="40"/>
                    <a:pt x="30" y="49"/>
                  </a:cubicBezTo>
                  <a:cubicBezTo>
                    <a:pt x="30" y="52"/>
                    <a:pt x="30" y="55"/>
                    <a:pt x="30" y="58"/>
                  </a:cubicBezTo>
                  <a:cubicBezTo>
                    <a:pt x="31" y="61"/>
                    <a:pt x="31" y="63"/>
                    <a:pt x="32" y="64"/>
                  </a:cubicBezTo>
                  <a:cubicBezTo>
                    <a:pt x="34" y="66"/>
                    <a:pt x="35" y="68"/>
                    <a:pt x="37" y="69"/>
                  </a:cubicBezTo>
                  <a:cubicBezTo>
                    <a:pt x="39" y="71"/>
                    <a:pt x="42" y="72"/>
                    <a:pt x="45" y="73"/>
                  </a:cubicBezTo>
                  <a:cubicBezTo>
                    <a:pt x="66" y="82"/>
                    <a:pt x="66" y="82"/>
                    <a:pt x="66" y="82"/>
                  </a:cubicBezTo>
                  <a:cubicBezTo>
                    <a:pt x="72" y="84"/>
                    <a:pt x="76" y="86"/>
                    <a:pt x="80" y="89"/>
                  </a:cubicBezTo>
                  <a:cubicBezTo>
                    <a:pt x="83" y="92"/>
                    <a:pt x="86" y="95"/>
                    <a:pt x="88" y="99"/>
                  </a:cubicBezTo>
                  <a:cubicBezTo>
                    <a:pt x="90" y="103"/>
                    <a:pt x="92" y="108"/>
                    <a:pt x="93" y="113"/>
                  </a:cubicBezTo>
                  <a:cubicBezTo>
                    <a:pt x="93" y="119"/>
                    <a:pt x="94" y="125"/>
                    <a:pt x="94" y="133"/>
                  </a:cubicBezTo>
                  <a:cubicBezTo>
                    <a:pt x="94" y="142"/>
                    <a:pt x="93" y="150"/>
                    <a:pt x="91" y="157"/>
                  </a:cubicBezTo>
                  <a:cubicBezTo>
                    <a:pt x="90" y="163"/>
                    <a:pt x="87" y="169"/>
                    <a:pt x="82" y="173"/>
                  </a:cubicBezTo>
                  <a:cubicBezTo>
                    <a:pt x="78" y="177"/>
                    <a:pt x="74" y="179"/>
                    <a:pt x="68" y="182"/>
                  </a:cubicBezTo>
                  <a:cubicBezTo>
                    <a:pt x="62" y="184"/>
                    <a:pt x="55" y="185"/>
                    <a:pt x="47" y="185"/>
                  </a:cubicBezTo>
                  <a:cubicBezTo>
                    <a:pt x="31" y="185"/>
                    <a:pt x="19" y="181"/>
                    <a:pt x="11" y="173"/>
                  </a:cubicBezTo>
                  <a:cubicBezTo>
                    <a:pt x="7" y="169"/>
                    <a:pt x="4" y="163"/>
                    <a:pt x="2" y="157"/>
                  </a:cubicBezTo>
                  <a:cubicBezTo>
                    <a:pt x="0" y="151"/>
                    <a:pt x="0" y="144"/>
                    <a:pt x="0" y="134"/>
                  </a:cubicBezTo>
                  <a:cubicBezTo>
                    <a:pt x="28" y="134"/>
                    <a:pt x="28" y="134"/>
                    <a:pt x="28" y="134"/>
                  </a:cubicBezTo>
                  <a:cubicBezTo>
                    <a:pt x="28" y="139"/>
                    <a:pt x="29" y="143"/>
                    <a:pt x="29" y="146"/>
                  </a:cubicBezTo>
                  <a:cubicBezTo>
                    <a:pt x="30" y="149"/>
                    <a:pt x="31" y="152"/>
                    <a:pt x="33" y="154"/>
                  </a:cubicBezTo>
                  <a:cubicBezTo>
                    <a:pt x="35" y="156"/>
                    <a:pt x="36" y="157"/>
                    <a:pt x="39" y="158"/>
                  </a:cubicBezTo>
                  <a:cubicBezTo>
                    <a:pt x="41" y="159"/>
                    <a:pt x="43" y="159"/>
                    <a:pt x="47" y="159"/>
                  </a:cubicBezTo>
                  <a:cubicBezTo>
                    <a:pt x="53" y="159"/>
                    <a:pt x="58" y="157"/>
                    <a:pt x="60" y="154"/>
                  </a:cubicBezTo>
                  <a:cubicBezTo>
                    <a:pt x="62" y="152"/>
                    <a:pt x="64" y="149"/>
                    <a:pt x="64" y="146"/>
                  </a:cubicBezTo>
                  <a:cubicBezTo>
                    <a:pt x="65" y="143"/>
                    <a:pt x="65" y="139"/>
                    <a:pt x="65" y="134"/>
                  </a:cubicBezTo>
                  <a:cubicBezTo>
                    <a:pt x="65" y="129"/>
                    <a:pt x="65" y="125"/>
                    <a:pt x="65" y="122"/>
                  </a:cubicBezTo>
                  <a:cubicBezTo>
                    <a:pt x="64" y="119"/>
                    <a:pt x="63" y="116"/>
                    <a:pt x="62" y="114"/>
                  </a:cubicBezTo>
                  <a:cubicBezTo>
                    <a:pt x="61" y="112"/>
                    <a:pt x="59" y="110"/>
                    <a:pt x="57" y="108"/>
                  </a:cubicBezTo>
                  <a:cubicBezTo>
                    <a:pt x="55" y="107"/>
                    <a:pt x="52" y="105"/>
                    <a:pt x="48" y="104"/>
                  </a:cubicBezTo>
                  <a:cubicBezTo>
                    <a:pt x="26" y="95"/>
                    <a:pt x="26" y="95"/>
                    <a:pt x="26" y="95"/>
                  </a:cubicBezTo>
                  <a:cubicBezTo>
                    <a:pt x="22" y="93"/>
                    <a:pt x="18" y="91"/>
                    <a:pt x="15" y="89"/>
                  </a:cubicBezTo>
                  <a:cubicBezTo>
                    <a:pt x="11" y="86"/>
                    <a:pt x="9" y="83"/>
                    <a:pt x="7" y="80"/>
                  </a:cubicBezTo>
                  <a:cubicBezTo>
                    <a:pt x="5" y="76"/>
                    <a:pt x="3" y="72"/>
                    <a:pt x="3" y="67"/>
                  </a:cubicBezTo>
                  <a:cubicBezTo>
                    <a:pt x="2" y="62"/>
                    <a:pt x="1" y="56"/>
                    <a:pt x="1" y="49"/>
                  </a:cubicBezTo>
                  <a:cubicBezTo>
                    <a:pt x="1" y="41"/>
                    <a:pt x="2" y="34"/>
                    <a:pt x="5" y="27"/>
                  </a:cubicBezTo>
                  <a:cubicBezTo>
                    <a:pt x="7" y="21"/>
                    <a:pt x="11" y="15"/>
                    <a:pt x="16" y="11"/>
                  </a:cubicBezTo>
                  <a:cubicBezTo>
                    <a:pt x="20" y="7"/>
                    <a:pt x="24"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9" name="Freeform 23"/>
            <p:cNvSpPr>
              <a:spLocks/>
            </p:cNvSpPr>
            <p:nvPr userDrawn="1"/>
          </p:nvSpPr>
          <p:spPr bwMode="auto">
            <a:xfrm>
              <a:off x="5500" y="3560"/>
              <a:ext cx="140" cy="340"/>
            </a:xfrm>
            <a:custGeom>
              <a:avLst/>
              <a:gdLst>
                <a:gd name="T0" fmla="*/ 140 w 140"/>
                <a:gd name="T1" fmla="*/ 48 h 340"/>
                <a:gd name="T2" fmla="*/ 53 w 140"/>
                <a:gd name="T3" fmla="*/ 48 h 340"/>
                <a:gd name="T4" fmla="*/ 53 w 140"/>
                <a:gd name="T5" fmla="*/ 144 h 340"/>
                <a:gd name="T6" fmla="*/ 129 w 140"/>
                <a:gd name="T7" fmla="*/ 144 h 340"/>
                <a:gd name="T8" fmla="*/ 129 w 140"/>
                <a:gd name="T9" fmla="*/ 192 h 340"/>
                <a:gd name="T10" fmla="*/ 53 w 140"/>
                <a:gd name="T11" fmla="*/ 192 h 340"/>
                <a:gd name="T12" fmla="*/ 53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3" y="48"/>
                  </a:lnTo>
                  <a:lnTo>
                    <a:pt x="53" y="144"/>
                  </a:lnTo>
                  <a:lnTo>
                    <a:pt x="129" y="144"/>
                  </a:lnTo>
                  <a:lnTo>
                    <a:pt x="129" y="192"/>
                  </a:lnTo>
                  <a:lnTo>
                    <a:pt x="53" y="192"/>
                  </a:lnTo>
                  <a:lnTo>
                    <a:pt x="53"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0" name="Freeform 24"/>
            <p:cNvSpPr>
              <a:spLocks/>
            </p:cNvSpPr>
            <p:nvPr userDrawn="1"/>
          </p:nvSpPr>
          <p:spPr bwMode="auto">
            <a:xfrm>
              <a:off x="5721" y="3556"/>
              <a:ext cx="175" cy="348"/>
            </a:xfrm>
            <a:custGeom>
              <a:avLst/>
              <a:gdLst>
                <a:gd name="T0" fmla="*/ 49 w 95"/>
                <a:gd name="T1" fmla="*/ 0 h 186"/>
                <a:gd name="T2" fmla="*/ 67 w 95"/>
                <a:gd name="T3" fmla="*/ 3 h 186"/>
                <a:gd name="T4" fmla="*/ 81 w 95"/>
                <a:gd name="T5" fmla="*/ 12 h 186"/>
                <a:gd name="T6" fmla="*/ 91 w 95"/>
                <a:gd name="T7" fmla="*/ 28 h 186"/>
                <a:gd name="T8" fmla="*/ 95 w 95"/>
                <a:gd name="T9" fmla="*/ 50 h 186"/>
                <a:gd name="T10" fmla="*/ 67 w 95"/>
                <a:gd name="T11" fmla="*/ 50 h 186"/>
                <a:gd name="T12" fmla="*/ 66 w 95"/>
                <a:gd name="T13" fmla="*/ 41 h 186"/>
                <a:gd name="T14" fmla="*/ 62 w 95"/>
                <a:gd name="T15" fmla="*/ 33 h 186"/>
                <a:gd name="T16" fmla="*/ 57 w 95"/>
                <a:gd name="T17" fmla="*/ 28 h 186"/>
                <a:gd name="T18" fmla="*/ 49 w 95"/>
                <a:gd name="T19" fmla="*/ 26 h 186"/>
                <a:gd name="T20" fmla="*/ 41 w 95"/>
                <a:gd name="T21" fmla="*/ 28 h 186"/>
                <a:gd name="T22" fmla="*/ 35 w 95"/>
                <a:gd name="T23" fmla="*/ 33 h 186"/>
                <a:gd name="T24" fmla="*/ 30 w 95"/>
                <a:gd name="T25" fmla="*/ 54 h 186"/>
                <a:gd name="T26" fmla="*/ 29 w 95"/>
                <a:gd name="T27" fmla="*/ 93 h 186"/>
                <a:gd name="T28" fmla="*/ 30 w 95"/>
                <a:gd name="T29" fmla="*/ 133 h 186"/>
                <a:gd name="T30" fmla="*/ 35 w 95"/>
                <a:gd name="T31" fmla="*/ 154 h 186"/>
                <a:gd name="T32" fmla="*/ 41 w 95"/>
                <a:gd name="T33" fmla="*/ 159 h 186"/>
                <a:gd name="T34" fmla="*/ 49 w 95"/>
                <a:gd name="T35" fmla="*/ 160 h 186"/>
                <a:gd name="T36" fmla="*/ 57 w 95"/>
                <a:gd name="T37" fmla="*/ 159 h 186"/>
                <a:gd name="T38" fmla="*/ 62 w 95"/>
                <a:gd name="T39" fmla="*/ 154 h 186"/>
                <a:gd name="T40" fmla="*/ 66 w 95"/>
                <a:gd name="T41" fmla="*/ 146 h 186"/>
                <a:gd name="T42" fmla="*/ 67 w 95"/>
                <a:gd name="T43" fmla="*/ 136 h 186"/>
                <a:gd name="T44" fmla="*/ 95 w 95"/>
                <a:gd name="T45" fmla="*/ 136 h 186"/>
                <a:gd name="T46" fmla="*/ 91 w 95"/>
                <a:gd name="T47" fmla="*/ 158 h 186"/>
                <a:gd name="T48" fmla="*/ 80 w 95"/>
                <a:gd name="T49" fmla="*/ 175 h 186"/>
                <a:gd name="T50" fmla="*/ 67 w 95"/>
                <a:gd name="T51" fmla="*/ 183 h 186"/>
                <a:gd name="T52" fmla="*/ 49 w 95"/>
                <a:gd name="T53" fmla="*/ 186 h 186"/>
                <a:gd name="T54" fmla="*/ 28 w 95"/>
                <a:gd name="T55" fmla="*/ 182 h 186"/>
                <a:gd name="T56" fmla="*/ 14 w 95"/>
                <a:gd name="T57" fmla="*/ 171 h 186"/>
                <a:gd name="T58" fmla="*/ 6 w 95"/>
                <a:gd name="T59" fmla="*/ 159 h 186"/>
                <a:gd name="T60" fmla="*/ 2 w 95"/>
                <a:gd name="T61" fmla="*/ 143 h 186"/>
                <a:gd name="T62" fmla="*/ 1 w 95"/>
                <a:gd name="T63" fmla="*/ 121 h 186"/>
                <a:gd name="T64" fmla="*/ 0 w 95"/>
                <a:gd name="T65" fmla="*/ 93 h 186"/>
                <a:gd name="T66" fmla="*/ 1 w 95"/>
                <a:gd name="T67" fmla="*/ 65 h 186"/>
                <a:gd name="T68" fmla="*/ 2 w 95"/>
                <a:gd name="T69" fmla="*/ 44 h 186"/>
                <a:gd name="T70" fmla="*/ 6 w 95"/>
                <a:gd name="T71" fmla="*/ 28 h 186"/>
                <a:gd name="T72" fmla="*/ 14 w 95"/>
                <a:gd name="T73" fmla="*/ 16 h 186"/>
                <a:gd name="T74" fmla="*/ 28 w 95"/>
                <a:gd name="T75" fmla="*/ 5 h 186"/>
                <a:gd name="T76" fmla="*/ 49 w 95"/>
                <a:gd name="T77" fmla="*/ 0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5" h="186">
                  <a:moveTo>
                    <a:pt x="49" y="0"/>
                  </a:moveTo>
                  <a:cubicBezTo>
                    <a:pt x="56" y="0"/>
                    <a:pt x="62" y="1"/>
                    <a:pt x="67" y="3"/>
                  </a:cubicBezTo>
                  <a:cubicBezTo>
                    <a:pt x="72" y="5"/>
                    <a:pt x="77" y="8"/>
                    <a:pt x="81" y="12"/>
                  </a:cubicBezTo>
                  <a:cubicBezTo>
                    <a:pt x="85" y="16"/>
                    <a:pt x="89" y="22"/>
                    <a:pt x="91" y="28"/>
                  </a:cubicBezTo>
                  <a:cubicBezTo>
                    <a:pt x="94" y="35"/>
                    <a:pt x="95" y="42"/>
                    <a:pt x="95" y="50"/>
                  </a:cubicBezTo>
                  <a:cubicBezTo>
                    <a:pt x="67" y="50"/>
                    <a:pt x="67" y="50"/>
                    <a:pt x="67" y="50"/>
                  </a:cubicBezTo>
                  <a:cubicBezTo>
                    <a:pt x="67" y="47"/>
                    <a:pt x="66" y="44"/>
                    <a:pt x="66" y="41"/>
                  </a:cubicBezTo>
                  <a:cubicBezTo>
                    <a:pt x="65" y="38"/>
                    <a:pt x="64" y="35"/>
                    <a:pt x="62" y="33"/>
                  </a:cubicBezTo>
                  <a:cubicBezTo>
                    <a:pt x="61" y="31"/>
                    <a:pt x="59" y="29"/>
                    <a:pt x="57" y="28"/>
                  </a:cubicBezTo>
                  <a:cubicBezTo>
                    <a:pt x="55" y="27"/>
                    <a:pt x="52" y="26"/>
                    <a:pt x="49" y="26"/>
                  </a:cubicBezTo>
                  <a:cubicBezTo>
                    <a:pt x="45" y="26"/>
                    <a:pt x="43" y="27"/>
                    <a:pt x="41" y="28"/>
                  </a:cubicBezTo>
                  <a:cubicBezTo>
                    <a:pt x="38" y="29"/>
                    <a:pt x="37" y="31"/>
                    <a:pt x="35" y="33"/>
                  </a:cubicBezTo>
                  <a:cubicBezTo>
                    <a:pt x="32" y="37"/>
                    <a:pt x="31" y="44"/>
                    <a:pt x="30" y="54"/>
                  </a:cubicBezTo>
                  <a:cubicBezTo>
                    <a:pt x="29" y="63"/>
                    <a:pt x="29" y="77"/>
                    <a:pt x="29" y="93"/>
                  </a:cubicBezTo>
                  <a:cubicBezTo>
                    <a:pt x="29" y="110"/>
                    <a:pt x="29" y="123"/>
                    <a:pt x="30" y="133"/>
                  </a:cubicBezTo>
                  <a:cubicBezTo>
                    <a:pt x="31" y="142"/>
                    <a:pt x="32" y="149"/>
                    <a:pt x="35" y="154"/>
                  </a:cubicBezTo>
                  <a:cubicBezTo>
                    <a:pt x="37" y="156"/>
                    <a:pt x="38" y="157"/>
                    <a:pt x="41" y="159"/>
                  </a:cubicBezTo>
                  <a:cubicBezTo>
                    <a:pt x="43" y="160"/>
                    <a:pt x="45" y="160"/>
                    <a:pt x="49" y="160"/>
                  </a:cubicBezTo>
                  <a:cubicBezTo>
                    <a:pt x="52" y="160"/>
                    <a:pt x="55" y="160"/>
                    <a:pt x="57" y="159"/>
                  </a:cubicBezTo>
                  <a:cubicBezTo>
                    <a:pt x="59" y="157"/>
                    <a:pt x="61" y="156"/>
                    <a:pt x="62" y="154"/>
                  </a:cubicBezTo>
                  <a:cubicBezTo>
                    <a:pt x="64" y="151"/>
                    <a:pt x="65" y="149"/>
                    <a:pt x="66" y="146"/>
                  </a:cubicBezTo>
                  <a:cubicBezTo>
                    <a:pt x="66" y="143"/>
                    <a:pt x="67" y="139"/>
                    <a:pt x="67" y="136"/>
                  </a:cubicBezTo>
                  <a:cubicBezTo>
                    <a:pt x="95" y="136"/>
                    <a:pt x="95" y="136"/>
                    <a:pt x="95" y="136"/>
                  </a:cubicBezTo>
                  <a:cubicBezTo>
                    <a:pt x="95" y="144"/>
                    <a:pt x="94" y="152"/>
                    <a:pt x="91" y="158"/>
                  </a:cubicBezTo>
                  <a:cubicBezTo>
                    <a:pt x="88" y="165"/>
                    <a:pt x="85" y="171"/>
                    <a:pt x="80" y="175"/>
                  </a:cubicBezTo>
                  <a:cubicBezTo>
                    <a:pt x="76" y="179"/>
                    <a:pt x="72" y="182"/>
                    <a:pt x="67" y="183"/>
                  </a:cubicBezTo>
                  <a:cubicBezTo>
                    <a:pt x="62" y="185"/>
                    <a:pt x="56" y="186"/>
                    <a:pt x="49" y="186"/>
                  </a:cubicBezTo>
                  <a:cubicBezTo>
                    <a:pt x="40" y="186"/>
                    <a:pt x="33" y="185"/>
                    <a:pt x="28" y="182"/>
                  </a:cubicBezTo>
                  <a:cubicBezTo>
                    <a:pt x="22" y="179"/>
                    <a:pt x="17" y="175"/>
                    <a:pt x="14" y="171"/>
                  </a:cubicBezTo>
                  <a:cubicBezTo>
                    <a:pt x="11" y="167"/>
                    <a:pt x="8" y="163"/>
                    <a:pt x="6" y="159"/>
                  </a:cubicBezTo>
                  <a:cubicBezTo>
                    <a:pt x="5" y="154"/>
                    <a:pt x="3" y="149"/>
                    <a:pt x="2" y="143"/>
                  </a:cubicBezTo>
                  <a:cubicBezTo>
                    <a:pt x="2" y="137"/>
                    <a:pt x="1" y="130"/>
                    <a:pt x="1" y="121"/>
                  </a:cubicBezTo>
                  <a:cubicBezTo>
                    <a:pt x="0" y="113"/>
                    <a:pt x="0" y="104"/>
                    <a:pt x="0" y="93"/>
                  </a:cubicBezTo>
                  <a:cubicBezTo>
                    <a:pt x="0" y="82"/>
                    <a:pt x="0" y="73"/>
                    <a:pt x="1" y="65"/>
                  </a:cubicBezTo>
                  <a:cubicBezTo>
                    <a:pt x="1" y="57"/>
                    <a:pt x="2" y="50"/>
                    <a:pt x="2" y="44"/>
                  </a:cubicBezTo>
                  <a:cubicBezTo>
                    <a:pt x="3" y="38"/>
                    <a:pt x="5" y="32"/>
                    <a:pt x="6" y="28"/>
                  </a:cubicBezTo>
                  <a:cubicBezTo>
                    <a:pt x="8" y="23"/>
                    <a:pt x="11" y="19"/>
                    <a:pt x="14" y="16"/>
                  </a:cubicBezTo>
                  <a:cubicBezTo>
                    <a:pt x="17" y="11"/>
                    <a:pt x="22" y="8"/>
                    <a:pt x="28" y="5"/>
                  </a:cubicBezTo>
                  <a:cubicBezTo>
                    <a:pt x="33" y="2"/>
                    <a:pt x="40" y="0"/>
                    <a:pt x="49"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1" name="Freeform 25"/>
            <p:cNvSpPr>
              <a:spLocks/>
            </p:cNvSpPr>
            <p:nvPr userDrawn="1"/>
          </p:nvSpPr>
          <p:spPr bwMode="auto">
            <a:xfrm>
              <a:off x="5984" y="3560"/>
              <a:ext cx="170" cy="344"/>
            </a:xfrm>
            <a:custGeom>
              <a:avLst/>
              <a:gdLst>
                <a:gd name="T0" fmla="*/ 92 w 92"/>
                <a:gd name="T1" fmla="*/ 137 h 184"/>
                <a:gd name="T2" fmla="*/ 80 w 92"/>
                <a:gd name="T3" fmla="*/ 171 h 184"/>
                <a:gd name="T4" fmla="*/ 46 w 92"/>
                <a:gd name="T5" fmla="*/ 184 h 184"/>
                <a:gd name="T6" fmla="*/ 12 w 92"/>
                <a:gd name="T7" fmla="*/ 171 h 184"/>
                <a:gd name="T8" fmla="*/ 0 w 92"/>
                <a:gd name="T9" fmla="*/ 137 h 184"/>
                <a:gd name="T10" fmla="*/ 0 w 92"/>
                <a:gd name="T11" fmla="*/ 0 h 184"/>
                <a:gd name="T12" fmla="*/ 28 w 92"/>
                <a:gd name="T13" fmla="*/ 0 h 184"/>
                <a:gd name="T14" fmla="*/ 28 w 92"/>
                <a:gd name="T15" fmla="*/ 136 h 184"/>
                <a:gd name="T16" fmla="*/ 33 w 92"/>
                <a:gd name="T17" fmla="*/ 153 h 184"/>
                <a:gd name="T18" fmla="*/ 46 w 92"/>
                <a:gd name="T19" fmla="*/ 158 h 184"/>
                <a:gd name="T20" fmla="*/ 59 w 92"/>
                <a:gd name="T21" fmla="*/ 153 h 184"/>
                <a:gd name="T22" fmla="*/ 64 w 92"/>
                <a:gd name="T23" fmla="*/ 136 h 184"/>
                <a:gd name="T24" fmla="*/ 64 w 92"/>
                <a:gd name="T25" fmla="*/ 0 h 184"/>
                <a:gd name="T26" fmla="*/ 92 w 92"/>
                <a:gd name="T27" fmla="*/ 0 h 184"/>
                <a:gd name="T28" fmla="*/ 92 w 92"/>
                <a:gd name="T29" fmla="*/ 137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2" h="184">
                  <a:moveTo>
                    <a:pt x="92" y="137"/>
                  </a:moveTo>
                  <a:cubicBezTo>
                    <a:pt x="92" y="151"/>
                    <a:pt x="88" y="162"/>
                    <a:pt x="80" y="171"/>
                  </a:cubicBezTo>
                  <a:cubicBezTo>
                    <a:pt x="71" y="180"/>
                    <a:pt x="60" y="184"/>
                    <a:pt x="46" y="184"/>
                  </a:cubicBezTo>
                  <a:cubicBezTo>
                    <a:pt x="32" y="184"/>
                    <a:pt x="21" y="180"/>
                    <a:pt x="12" y="171"/>
                  </a:cubicBezTo>
                  <a:cubicBezTo>
                    <a:pt x="4" y="162"/>
                    <a:pt x="0" y="151"/>
                    <a:pt x="0" y="137"/>
                  </a:cubicBezTo>
                  <a:cubicBezTo>
                    <a:pt x="0" y="0"/>
                    <a:pt x="0" y="0"/>
                    <a:pt x="0" y="0"/>
                  </a:cubicBezTo>
                  <a:cubicBezTo>
                    <a:pt x="28" y="0"/>
                    <a:pt x="28" y="0"/>
                    <a:pt x="28" y="0"/>
                  </a:cubicBezTo>
                  <a:cubicBezTo>
                    <a:pt x="28" y="136"/>
                    <a:pt x="28" y="136"/>
                    <a:pt x="28" y="136"/>
                  </a:cubicBezTo>
                  <a:cubicBezTo>
                    <a:pt x="28" y="144"/>
                    <a:pt x="30" y="150"/>
                    <a:pt x="33" y="153"/>
                  </a:cubicBezTo>
                  <a:cubicBezTo>
                    <a:pt x="36" y="157"/>
                    <a:pt x="40" y="158"/>
                    <a:pt x="46" y="158"/>
                  </a:cubicBezTo>
                  <a:cubicBezTo>
                    <a:pt x="52" y="158"/>
                    <a:pt x="56" y="157"/>
                    <a:pt x="59" y="153"/>
                  </a:cubicBezTo>
                  <a:cubicBezTo>
                    <a:pt x="62" y="150"/>
                    <a:pt x="64" y="144"/>
                    <a:pt x="64" y="136"/>
                  </a:cubicBezTo>
                  <a:cubicBezTo>
                    <a:pt x="64" y="0"/>
                    <a:pt x="64" y="0"/>
                    <a:pt x="64" y="0"/>
                  </a:cubicBezTo>
                  <a:cubicBezTo>
                    <a:pt x="92" y="0"/>
                    <a:pt x="92" y="0"/>
                    <a:pt x="92" y="0"/>
                  </a:cubicBezTo>
                  <a:lnTo>
                    <a:pt x="92" y="13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2" name="Freeform 26"/>
            <p:cNvSpPr>
              <a:spLocks noEditPoints="1"/>
            </p:cNvSpPr>
            <p:nvPr userDrawn="1"/>
          </p:nvSpPr>
          <p:spPr bwMode="auto">
            <a:xfrm>
              <a:off x="6254" y="3560"/>
              <a:ext cx="180" cy="340"/>
            </a:xfrm>
            <a:custGeom>
              <a:avLst/>
              <a:gdLst>
                <a:gd name="T0" fmla="*/ 46 w 98"/>
                <a:gd name="T1" fmla="*/ 0 h 182"/>
                <a:gd name="T2" fmla="*/ 82 w 98"/>
                <a:gd name="T3" fmla="*/ 13 h 182"/>
                <a:gd name="T4" fmla="*/ 92 w 98"/>
                <a:gd name="T5" fmla="*/ 54 h 182"/>
                <a:gd name="T6" fmla="*/ 88 w 98"/>
                <a:gd name="T7" fmla="*/ 83 h 182"/>
                <a:gd name="T8" fmla="*/ 71 w 98"/>
                <a:gd name="T9" fmla="*/ 101 h 182"/>
                <a:gd name="T10" fmla="*/ 98 w 98"/>
                <a:gd name="T11" fmla="*/ 182 h 182"/>
                <a:gd name="T12" fmla="*/ 68 w 98"/>
                <a:gd name="T13" fmla="*/ 182 h 182"/>
                <a:gd name="T14" fmla="*/ 45 w 98"/>
                <a:gd name="T15" fmla="*/ 108 h 182"/>
                <a:gd name="T16" fmla="*/ 28 w 98"/>
                <a:gd name="T17" fmla="*/ 108 h 182"/>
                <a:gd name="T18" fmla="*/ 28 w 98"/>
                <a:gd name="T19" fmla="*/ 182 h 182"/>
                <a:gd name="T20" fmla="*/ 0 w 98"/>
                <a:gd name="T21" fmla="*/ 182 h 182"/>
                <a:gd name="T22" fmla="*/ 0 w 98"/>
                <a:gd name="T23" fmla="*/ 0 h 182"/>
                <a:gd name="T24" fmla="*/ 46 w 98"/>
                <a:gd name="T25" fmla="*/ 0 h 182"/>
                <a:gd name="T26" fmla="*/ 28 w 98"/>
                <a:gd name="T27" fmla="*/ 26 h 182"/>
                <a:gd name="T28" fmla="*/ 28 w 98"/>
                <a:gd name="T29" fmla="*/ 82 h 182"/>
                <a:gd name="T30" fmla="*/ 46 w 98"/>
                <a:gd name="T31" fmla="*/ 82 h 182"/>
                <a:gd name="T32" fmla="*/ 55 w 98"/>
                <a:gd name="T33" fmla="*/ 80 h 182"/>
                <a:gd name="T34" fmla="*/ 61 w 98"/>
                <a:gd name="T35" fmla="*/ 74 h 182"/>
                <a:gd name="T36" fmla="*/ 63 w 98"/>
                <a:gd name="T37" fmla="*/ 65 h 182"/>
                <a:gd name="T38" fmla="*/ 64 w 98"/>
                <a:gd name="T39" fmla="*/ 54 h 182"/>
                <a:gd name="T40" fmla="*/ 63 w 98"/>
                <a:gd name="T41" fmla="*/ 43 h 182"/>
                <a:gd name="T42" fmla="*/ 61 w 98"/>
                <a:gd name="T43" fmla="*/ 34 h 182"/>
                <a:gd name="T44" fmla="*/ 55 w 98"/>
                <a:gd name="T45" fmla="*/ 28 h 182"/>
                <a:gd name="T46" fmla="*/ 46 w 98"/>
                <a:gd name="T47" fmla="*/ 26 h 182"/>
                <a:gd name="T48" fmla="*/ 28 w 98"/>
                <a:gd name="T49"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82">
                  <a:moveTo>
                    <a:pt x="46" y="0"/>
                  </a:moveTo>
                  <a:cubicBezTo>
                    <a:pt x="62" y="0"/>
                    <a:pt x="74" y="4"/>
                    <a:pt x="82" y="13"/>
                  </a:cubicBezTo>
                  <a:cubicBezTo>
                    <a:pt x="89" y="21"/>
                    <a:pt x="92" y="35"/>
                    <a:pt x="92" y="54"/>
                  </a:cubicBezTo>
                  <a:cubicBezTo>
                    <a:pt x="92" y="65"/>
                    <a:pt x="91" y="75"/>
                    <a:pt x="88" y="83"/>
                  </a:cubicBezTo>
                  <a:cubicBezTo>
                    <a:pt x="85" y="91"/>
                    <a:pt x="79" y="97"/>
                    <a:pt x="71" y="101"/>
                  </a:cubicBezTo>
                  <a:cubicBezTo>
                    <a:pt x="98" y="182"/>
                    <a:pt x="98" y="182"/>
                    <a:pt x="98" y="182"/>
                  </a:cubicBezTo>
                  <a:cubicBezTo>
                    <a:pt x="68" y="182"/>
                    <a:pt x="68" y="182"/>
                    <a:pt x="68" y="182"/>
                  </a:cubicBezTo>
                  <a:cubicBezTo>
                    <a:pt x="45" y="108"/>
                    <a:pt x="45" y="108"/>
                    <a:pt x="45" y="108"/>
                  </a:cubicBezTo>
                  <a:cubicBezTo>
                    <a:pt x="28" y="108"/>
                    <a:pt x="28" y="108"/>
                    <a:pt x="28" y="108"/>
                  </a:cubicBezTo>
                  <a:cubicBezTo>
                    <a:pt x="28" y="182"/>
                    <a:pt x="28" y="182"/>
                    <a:pt x="28" y="182"/>
                  </a:cubicBezTo>
                  <a:cubicBezTo>
                    <a:pt x="0" y="182"/>
                    <a:pt x="0" y="182"/>
                    <a:pt x="0" y="182"/>
                  </a:cubicBezTo>
                  <a:cubicBezTo>
                    <a:pt x="0" y="0"/>
                    <a:pt x="0" y="0"/>
                    <a:pt x="0" y="0"/>
                  </a:cubicBezTo>
                  <a:lnTo>
                    <a:pt x="46" y="0"/>
                  </a:lnTo>
                  <a:close/>
                  <a:moveTo>
                    <a:pt x="28" y="26"/>
                  </a:moveTo>
                  <a:cubicBezTo>
                    <a:pt x="28" y="82"/>
                    <a:pt x="28" y="82"/>
                    <a:pt x="28" y="82"/>
                  </a:cubicBezTo>
                  <a:cubicBezTo>
                    <a:pt x="46" y="82"/>
                    <a:pt x="46" y="82"/>
                    <a:pt x="46" y="82"/>
                  </a:cubicBezTo>
                  <a:cubicBezTo>
                    <a:pt x="50" y="82"/>
                    <a:pt x="53" y="81"/>
                    <a:pt x="55" y="80"/>
                  </a:cubicBezTo>
                  <a:cubicBezTo>
                    <a:pt x="58" y="78"/>
                    <a:pt x="59" y="76"/>
                    <a:pt x="61" y="74"/>
                  </a:cubicBezTo>
                  <a:cubicBezTo>
                    <a:pt x="62" y="71"/>
                    <a:pt x="63" y="68"/>
                    <a:pt x="63" y="65"/>
                  </a:cubicBezTo>
                  <a:cubicBezTo>
                    <a:pt x="63" y="61"/>
                    <a:pt x="64" y="58"/>
                    <a:pt x="64" y="54"/>
                  </a:cubicBezTo>
                  <a:cubicBezTo>
                    <a:pt x="64" y="50"/>
                    <a:pt x="63" y="47"/>
                    <a:pt x="63" y="43"/>
                  </a:cubicBezTo>
                  <a:cubicBezTo>
                    <a:pt x="63" y="40"/>
                    <a:pt x="62" y="37"/>
                    <a:pt x="61" y="34"/>
                  </a:cubicBezTo>
                  <a:cubicBezTo>
                    <a:pt x="59" y="32"/>
                    <a:pt x="58" y="30"/>
                    <a:pt x="55" y="28"/>
                  </a:cubicBezTo>
                  <a:cubicBezTo>
                    <a:pt x="53" y="27"/>
                    <a:pt x="50" y="26"/>
                    <a:pt x="46" y="26"/>
                  </a:cubicBezTo>
                  <a:lnTo>
                    <a:pt x="28"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3" name="Rectangle 27"/>
            <p:cNvSpPr>
              <a:spLocks noChangeArrowheads="1"/>
            </p:cNvSpPr>
            <p:nvPr userDrawn="1"/>
          </p:nvSpPr>
          <p:spPr bwMode="auto">
            <a:xfrm>
              <a:off x="6523" y="3560"/>
              <a:ext cx="53" cy="340"/>
            </a:xfrm>
            <a:prstGeom prst="rect">
              <a:avLst/>
            </a:prstGeom>
            <a:solidFill>
              <a:srgbClr val="F90B8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4" name="Freeform 28"/>
            <p:cNvSpPr>
              <a:spLocks/>
            </p:cNvSpPr>
            <p:nvPr userDrawn="1"/>
          </p:nvSpPr>
          <p:spPr bwMode="auto">
            <a:xfrm>
              <a:off x="6661" y="3560"/>
              <a:ext cx="166" cy="340"/>
            </a:xfrm>
            <a:custGeom>
              <a:avLst/>
              <a:gdLst>
                <a:gd name="T0" fmla="*/ 166 w 166"/>
                <a:gd name="T1" fmla="*/ 48 h 340"/>
                <a:gd name="T2" fmla="*/ 109 w 166"/>
                <a:gd name="T3" fmla="*/ 48 h 340"/>
                <a:gd name="T4" fmla="*/ 109 w 166"/>
                <a:gd name="T5" fmla="*/ 340 h 340"/>
                <a:gd name="T6" fmla="*/ 55 w 166"/>
                <a:gd name="T7" fmla="*/ 340 h 340"/>
                <a:gd name="T8" fmla="*/ 55 w 166"/>
                <a:gd name="T9" fmla="*/ 48 h 340"/>
                <a:gd name="T10" fmla="*/ 0 w 166"/>
                <a:gd name="T11" fmla="*/ 48 h 340"/>
                <a:gd name="T12" fmla="*/ 0 w 166"/>
                <a:gd name="T13" fmla="*/ 0 h 340"/>
                <a:gd name="T14" fmla="*/ 166 w 166"/>
                <a:gd name="T15" fmla="*/ 0 h 340"/>
                <a:gd name="T16" fmla="*/ 166 w 166"/>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40">
                  <a:moveTo>
                    <a:pt x="166" y="48"/>
                  </a:moveTo>
                  <a:lnTo>
                    <a:pt x="109" y="48"/>
                  </a:lnTo>
                  <a:lnTo>
                    <a:pt x="109" y="340"/>
                  </a:lnTo>
                  <a:lnTo>
                    <a:pt x="55" y="340"/>
                  </a:lnTo>
                  <a:lnTo>
                    <a:pt x="55" y="48"/>
                  </a:lnTo>
                  <a:lnTo>
                    <a:pt x="0" y="48"/>
                  </a:lnTo>
                  <a:lnTo>
                    <a:pt x="0" y="0"/>
                  </a:lnTo>
                  <a:lnTo>
                    <a:pt x="166" y="0"/>
                  </a:lnTo>
                  <a:lnTo>
                    <a:pt x="166"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5" name="Freeform 29"/>
            <p:cNvSpPr>
              <a:spLocks/>
            </p:cNvSpPr>
            <p:nvPr userDrawn="1"/>
          </p:nvSpPr>
          <p:spPr bwMode="auto">
            <a:xfrm>
              <a:off x="6897" y="3560"/>
              <a:ext cx="184" cy="340"/>
            </a:xfrm>
            <a:custGeom>
              <a:avLst/>
              <a:gdLst>
                <a:gd name="T0" fmla="*/ 118 w 184"/>
                <a:gd name="T1" fmla="*/ 207 h 340"/>
                <a:gd name="T2" fmla="*/ 118 w 184"/>
                <a:gd name="T3" fmla="*/ 340 h 340"/>
                <a:gd name="T4" fmla="*/ 66 w 184"/>
                <a:gd name="T5" fmla="*/ 340 h 340"/>
                <a:gd name="T6" fmla="*/ 66 w 184"/>
                <a:gd name="T7" fmla="*/ 207 h 340"/>
                <a:gd name="T8" fmla="*/ 0 w 184"/>
                <a:gd name="T9" fmla="*/ 0 h 340"/>
                <a:gd name="T10" fmla="*/ 59 w 184"/>
                <a:gd name="T11" fmla="*/ 0 h 340"/>
                <a:gd name="T12" fmla="*/ 92 w 184"/>
                <a:gd name="T13" fmla="*/ 134 h 340"/>
                <a:gd name="T14" fmla="*/ 125 w 184"/>
                <a:gd name="T15" fmla="*/ 0 h 340"/>
                <a:gd name="T16" fmla="*/ 184 w 184"/>
                <a:gd name="T17" fmla="*/ 0 h 340"/>
                <a:gd name="T18" fmla="*/ 118 w 184"/>
                <a:gd name="T19" fmla="*/ 207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4" h="340">
                  <a:moveTo>
                    <a:pt x="118" y="207"/>
                  </a:moveTo>
                  <a:lnTo>
                    <a:pt x="118" y="340"/>
                  </a:lnTo>
                  <a:lnTo>
                    <a:pt x="66" y="340"/>
                  </a:lnTo>
                  <a:lnTo>
                    <a:pt x="66" y="207"/>
                  </a:lnTo>
                  <a:lnTo>
                    <a:pt x="0" y="0"/>
                  </a:lnTo>
                  <a:lnTo>
                    <a:pt x="59" y="0"/>
                  </a:lnTo>
                  <a:lnTo>
                    <a:pt x="92" y="134"/>
                  </a:lnTo>
                  <a:lnTo>
                    <a:pt x="125" y="0"/>
                  </a:lnTo>
                  <a:lnTo>
                    <a:pt x="184" y="0"/>
                  </a:lnTo>
                  <a:lnTo>
                    <a:pt x="118" y="20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grpSp>
    </p:spTree>
    <p:extLst>
      <p:ext uri="{BB962C8B-B14F-4D97-AF65-F5344CB8AC3E}">
        <p14:creationId xmlns:p14="http://schemas.microsoft.com/office/powerpoint/2010/main" val="1981117549"/>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Objectives">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l="34257" r="13309"/>
          <a:stretch/>
        </p:blipFill>
        <p:spPr>
          <a:xfrm flipH="1">
            <a:off x="-1" y="1"/>
            <a:ext cx="7070154"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0" name="Section number">
            <a:extLst>
              <a:ext uri="{FF2B5EF4-FFF2-40B4-BE49-F238E27FC236}">
                <a16:creationId xmlns:a16="http://schemas.microsoft.com/office/drawing/2014/main" id="{8D4BF86F-6349-40BA-B0D7-42610471FE8C}"/>
              </a:ext>
            </a:extLst>
          </p:cNvPr>
          <p:cNvSpPr>
            <a:spLocks noGrp="1"/>
          </p:cNvSpPr>
          <p:nvPr>
            <p:ph type="body" sz="quarter" idx="16" hasCustomPrompt="1"/>
          </p:nvPr>
        </p:nvSpPr>
        <p:spPr bwMode="white">
          <a:xfrm>
            <a:off x="585369" y="457201"/>
            <a:ext cx="4987324" cy="891075"/>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pic>
        <p:nvPicPr>
          <p:cNvPr id="8" name="Graphic 7">
            <a:extLst>
              <a:ext uri="{FF2B5EF4-FFF2-40B4-BE49-F238E27FC236}">
                <a16:creationId xmlns:a16="http://schemas.microsoft.com/office/drawing/2014/main" id="{16053528-B104-429F-A0D8-BA1075A81308}"/>
              </a:ext>
            </a:extLst>
          </p:cNvPr>
          <p:cNvPicPr>
            <a:picLocks noChangeAspect="1"/>
          </p:cNvPicPr>
          <p:nvPr/>
        </p:nvPicPr>
        <p:blipFill rotWithShape="1">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l="21871" r="23412"/>
          <a:stretch/>
        </p:blipFill>
        <p:spPr>
          <a:xfrm>
            <a:off x="7654148" y="1366222"/>
            <a:ext cx="3919829" cy="3916613"/>
          </a:xfrm>
          <a:prstGeom prst="rect">
            <a:avLst/>
          </a:prstGeom>
        </p:spPr>
      </p:pic>
      <p:sp>
        <p:nvSpPr>
          <p:cNvPr id="9" name="Bullet text_left">
            <a:extLst>
              <a:ext uri="{FF2B5EF4-FFF2-40B4-BE49-F238E27FC236}">
                <a16:creationId xmlns:a16="http://schemas.microsoft.com/office/drawing/2014/main" id="{C8AF569F-99E0-4B4E-B10F-68DE60D54DDB}"/>
              </a:ext>
            </a:extLst>
          </p:cNvPr>
          <p:cNvSpPr>
            <a:spLocks noGrp="1"/>
          </p:cNvSpPr>
          <p:nvPr>
            <p:ph sz="half" idx="2"/>
          </p:nvPr>
        </p:nvSpPr>
        <p:spPr>
          <a:xfrm>
            <a:off x="583995" y="1525588"/>
            <a:ext cx="4988698"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100000"/>
              </a:lnSpc>
              <a:spcBef>
                <a:spcPts val="6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100000"/>
              </a:lnSpc>
              <a:spcBef>
                <a:spcPts val="6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100000"/>
              </a:lnSpc>
              <a:spcBef>
                <a:spcPts val="6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3B0A582B-765A-AE3E-F955-4C38D6852EA6}"/>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712207800"/>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tandard Title and Bullet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83995" y="460552"/>
            <a:ext cx="11025242" cy="914400"/>
          </a:xfrm>
        </p:spPr>
        <p:txBody>
          <a:bodyPr/>
          <a:lstStyle>
            <a:lvl1pPr>
              <a:defRPr>
                <a:solidFill>
                  <a:schemeClr val="bg2"/>
                </a:solidFill>
              </a:defRPr>
            </a:lvl1pPr>
          </a:lstStyle>
          <a:p>
            <a:r>
              <a:rPr lang="en-US" dirty="0"/>
              <a:t>One Column</a:t>
            </a:r>
          </a:p>
        </p:txBody>
      </p:sp>
      <p:sp>
        <p:nvSpPr>
          <p:cNvPr id="6" name="Bullet text"/>
          <p:cNvSpPr>
            <a:spLocks noGrp="1" noChangeArrowheads="1"/>
          </p:cNvSpPr>
          <p:nvPr>
            <p:ph idx="1"/>
          </p:nvPr>
        </p:nvSpPr>
        <p:spPr bwMode="auto">
          <a:xfrm>
            <a:off x="583995" y="1534474"/>
            <a:ext cx="11025242"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a:spcAft>
                <a:spcPts val="1000"/>
              </a:spcAft>
              <a:defRPr/>
            </a:lvl1pPr>
            <a:lvl2pPr>
              <a:spcAft>
                <a:spcPts val="800"/>
              </a:spcAft>
              <a:defRPr/>
            </a:lvl2pPr>
            <a:lvl4pPr>
              <a:spcAft>
                <a:spcPts val="800"/>
              </a:spcAft>
              <a:buClr>
                <a:schemeClr val="tx2"/>
              </a:buClr>
              <a:defRPr>
                <a:latin typeface="Arial" panose="020B0604020202020204" pitchFamily="34" charset="0"/>
                <a:cs typeface="Arial" panose="020B0604020202020204" pitchFamily="34" charset="0"/>
              </a:defRPr>
            </a:lvl4pPr>
            <a:lvl5pPr>
              <a:buClr>
                <a:schemeClr val="tx2"/>
              </a:buCl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hidden="1"/>
          <p:cNvSpPr>
            <a:spLocks noGrp="1"/>
          </p:cNvSpPr>
          <p:nvPr>
            <p:ph type="dt" sz="half" idx="12"/>
          </p:nvPr>
        </p:nvSpPr>
        <p:spPr>
          <a:xfrm>
            <a:off x="-2992023" y="6356351"/>
            <a:ext cx="2843954" cy="365125"/>
          </a:xfrm>
        </p:spPr>
        <p:txBody>
          <a:bodyPr/>
          <a:lstStyle/>
          <a:p>
            <a:endParaRPr lang="en-US" dirty="0"/>
          </a:p>
        </p:txBody>
      </p:sp>
    </p:spTree>
    <p:extLst>
      <p:ext uri="{BB962C8B-B14F-4D97-AF65-F5344CB8AC3E}">
        <p14:creationId xmlns:p14="http://schemas.microsoft.com/office/powerpoint/2010/main" val="1142087080"/>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lumn">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995" y="460552"/>
            <a:ext cx="11040486" cy="914400"/>
          </a:xfrm>
        </p:spPr>
        <p:txBody>
          <a:bodyPr/>
          <a:lstStyle>
            <a:lvl1pPr>
              <a:defRPr>
                <a:solidFill>
                  <a:schemeClr val="bg2"/>
                </a:solidFill>
              </a:defRPr>
            </a:lvl1pPr>
          </a:lstStyle>
          <a:p>
            <a:r>
              <a:rPr lang="en-US"/>
              <a:t>Click to edit Master title style</a:t>
            </a:r>
            <a:endParaRPr lang="en-US" dirty="0"/>
          </a:p>
        </p:txBody>
      </p:sp>
      <p:sp>
        <p:nvSpPr>
          <p:cNvPr id="6" name="Bullet text_left"/>
          <p:cNvSpPr>
            <a:spLocks noGrp="1"/>
          </p:cNvSpPr>
          <p:nvPr>
            <p:ph sz="half" idx="2"/>
          </p:nvPr>
        </p:nvSpPr>
        <p:spPr>
          <a:xfrm>
            <a:off x="583994" y="1525588"/>
            <a:ext cx="5121974"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Bullet text_left"/>
          <p:cNvSpPr>
            <a:spLocks noGrp="1"/>
          </p:cNvSpPr>
          <p:nvPr>
            <p:ph sz="half" idx="12"/>
          </p:nvPr>
        </p:nvSpPr>
        <p:spPr>
          <a:xfrm>
            <a:off x="6502506" y="1525588"/>
            <a:ext cx="5121974"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p:cNvSpPr>
            <a:spLocks noGrp="1"/>
          </p:cNvSpPr>
          <p:nvPr>
            <p:ph type="dt" sz="half" idx="13"/>
          </p:nvPr>
        </p:nvSpPr>
        <p:spPr>
          <a:xfrm>
            <a:off x="-2997409" y="6356351"/>
            <a:ext cx="2843954" cy="365125"/>
          </a:xfrm>
        </p:spPr>
        <p:txBody>
          <a:bodyPr/>
          <a:lstStyle/>
          <a:p>
            <a:endParaRPr lang="en-US" dirty="0"/>
          </a:p>
        </p:txBody>
      </p:sp>
    </p:spTree>
    <p:extLst>
      <p:ext uri="{BB962C8B-B14F-4D97-AF65-F5344CB8AC3E}">
        <p14:creationId xmlns:p14="http://schemas.microsoft.com/office/powerpoint/2010/main" val="2653316847"/>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ncept image righ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83995" y="460552"/>
            <a:ext cx="6275791" cy="914400"/>
          </a:xfrm>
        </p:spPr>
        <p:txBody>
          <a:bodyPr/>
          <a:lstStyle>
            <a:lvl1pPr>
              <a:defRPr>
                <a:solidFill>
                  <a:schemeClr val="bg2"/>
                </a:solidFill>
              </a:defRPr>
            </a:lvl1pPr>
          </a:lstStyle>
          <a:p>
            <a:r>
              <a:rPr lang="en-US" dirty="0"/>
              <a:t>Concept Image Right</a:t>
            </a:r>
          </a:p>
        </p:txBody>
      </p:sp>
      <p:sp>
        <p:nvSpPr>
          <p:cNvPr id="6" name="Bullet text_left"/>
          <p:cNvSpPr>
            <a:spLocks noGrp="1"/>
          </p:cNvSpPr>
          <p:nvPr>
            <p:ph sz="half" idx="2"/>
          </p:nvPr>
        </p:nvSpPr>
        <p:spPr>
          <a:xfrm>
            <a:off x="583994" y="1525588"/>
            <a:ext cx="6275792"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Picture Placeholder 9">
            <a:extLst>
              <a:ext uri="{FF2B5EF4-FFF2-40B4-BE49-F238E27FC236}">
                <a16:creationId xmlns:a16="http://schemas.microsoft.com/office/drawing/2014/main" id="{75423002-CC36-4E46-8CC9-ACC2430F38C8}"/>
              </a:ext>
            </a:extLst>
          </p:cNvPr>
          <p:cNvSpPr>
            <a:spLocks noGrp="1"/>
          </p:cNvSpPr>
          <p:nvPr>
            <p:ph type="pic" sz="quarter" idx="12"/>
          </p:nvPr>
        </p:nvSpPr>
        <p:spPr>
          <a:xfrm>
            <a:off x="6942358" y="1"/>
            <a:ext cx="5249642" cy="6543675"/>
          </a:xfrm>
        </p:spPr>
        <p:txBody>
          <a:bodyPr/>
          <a:lstStyle/>
          <a:p>
            <a:r>
              <a:rPr lang="en-US" dirty="0"/>
              <a:t>Click icon to add picture</a:t>
            </a:r>
          </a:p>
        </p:txBody>
      </p:sp>
      <p:sp>
        <p:nvSpPr>
          <p:cNvPr id="2" name="Date Placeholder 1" hidden="1">
            <a:extLst>
              <a:ext uri="{FF2B5EF4-FFF2-40B4-BE49-F238E27FC236}">
                <a16:creationId xmlns:a16="http://schemas.microsoft.com/office/drawing/2014/main" id="{2803EEA5-704B-43CA-A885-BC255F7F39DD}"/>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833443598"/>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cept image lef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451244" y="460552"/>
            <a:ext cx="6173237" cy="914400"/>
          </a:xfrm>
        </p:spPr>
        <p:txBody>
          <a:bodyPr/>
          <a:lstStyle>
            <a:lvl1pPr>
              <a:defRPr>
                <a:solidFill>
                  <a:schemeClr val="bg2"/>
                </a:solidFill>
              </a:defRPr>
            </a:lvl1pPr>
          </a:lstStyle>
          <a:p>
            <a:r>
              <a:rPr lang="en-US" dirty="0"/>
              <a:t>Concept Image Right</a:t>
            </a:r>
          </a:p>
        </p:txBody>
      </p:sp>
      <p:sp>
        <p:nvSpPr>
          <p:cNvPr id="10" name="Picture Placeholder 9">
            <a:extLst>
              <a:ext uri="{FF2B5EF4-FFF2-40B4-BE49-F238E27FC236}">
                <a16:creationId xmlns:a16="http://schemas.microsoft.com/office/drawing/2014/main" id="{75423002-CC36-4E46-8CC9-ACC2430F38C8}"/>
              </a:ext>
            </a:extLst>
          </p:cNvPr>
          <p:cNvSpPr>
            <a:spLocks noGrp="1"/>
          </p:cNvSpPr>
          <p:nvPr>
            <p:ph type="pic" sz="quarter" idx="12"/>
          </p:nvPr>
        </p:nvSpPr>
        <p:spPr>
          <a:xfrm>
            <a:off x="27694" y="1"/>
            <a:ext cx="5249642" cy="6543675"/>
          </a:xfrm>
        </p:spPr>
        <p:txBody>
          <a:bodyPr/>
          <a:lstStyle/>
          <a:p>
            <a:r>
              <a:rPr lang="en-US" dirty="0"/>
              <a:t>Click icon to add picture</a:t>
            </a:r>
          </a:p>
        </p:txBody>
      </p:sp>
      <p:sp>
        <p:nvSpPr>
          <p:cNvPr id="7" name="Bullet text_left">
            <a:extLst>
              <a:ext uri="{FF2B5EF4-FFF2-40B4-BE49-F238E27FC236}">
                <a16:creationId xmlns:a16="http://schemas.microsoft.com/office/drawing/2014/main" id="{058A2DC9-7C12-4D56-BA00-73F6476B1153}"/>
              </a:ext>
            </a:extLst>
          </p:cNvPr>
          <p:cNvSpPr>
            <a:spLocks noGrp="1"/>
          </p:cNvSpPr>
          <p:nvPr>
            <p:ph sz="half" idx="13"/>
          </p:nvPr>
        </p:nvSpPr>
        <p:spPr>
          <a:xfrm>
            <a:off x="5551855" y="1525588"/>
            <a:ext cx="6072626"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A5679B8B-9CC6-AD0F-405D-679C69A5D917}"/>
              </a:ext>
            </a:extLst>
          </p:cNvPr>
          <p:cNvSpPr>
            <a:spLocks noGrp="1"/>
          </p:cNvSpPr>
          <p:nvPr>
            <p:ph type="dt" sz="half" idx="14"/>
          </p:nvPr>
        </p:nvSpPr>
        <p:spPr/>
        <p:txBody>
          <a:bodyPr/>
          <a:lstStyle/>
          <a:p>
            <a:endParaRPr lang="en-US" dirty="0"/>
          </a:p>
        </p:txBody>
      </p:sp>
    </p:spTree>
    <p:extLst>
      <p:ext uri="{BB962C8B-B14F-4D97-AF65-F5344CB8AC3E}">
        <p14:creationId xmlns:p14="http://schemas.microsoft.com/office/powerpoint/2010/main" val="245923082"/>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op Shaded Title">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b="70875"/>
          <a:stretch/>
        </p:blipFill>
        <p:spPr>
          <a:xfrm>
            <a:off x="1" y="894"/>
            <a:ext cx="12192000" cy="1398139"/>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id="{2417BE57-BC74-400D-98B0-83B0F2907EF0}"/>
              </a:ext>
            </a:extLst>
          </p:cNvPr>
          <p:cNvSpPr>
            <a:spLocks noGrp="1"/>
          </p:cNvSpPr>
          <p:nvPr>
            <p:ph type="body" sz="quarter" idx="18" hasCustomPrompt="1"/>
          </p:nvPr>
        </p:nvSpPr>
        <p:spPr bwMode="white">
          <a:xfrm>
            <a:off x="585369" y="457200"/>
            <a:ext cx="9428247" cy="914400"/>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F5A273A9-8AD3-44C8-962E-9F5286E8AB5F}"/>
              </a:ext>
            </a:extLst>
          </p:cNvPr>
          <p:cNvSpPr>
            <a:spLocks noGrp="1"/>
          </p:cNvSpPr>
          <p:nvPr>
            <p:ph sz="half" idx="2"/>
          </p:nvPr>
        </p:nvSpPr>
        <p:spPr>
          <a:xfrm>
            <a:off x="583994" y="1636776"/>
            <a:ext cx="11178253" cy="4422192"/>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D08DDEF6-3739-BAFB-A4F6-C9F81F68502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95995127"/>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Review Question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p:nvPr>
        </p:nvSpPr>
        <p:spPr>
          <a:xfrm>
            <a:off x="5045792" y="1484704"/>
            <a:ext cx="6039622" cy="3888590"/>
          </a:xfrm>
          <a:prstGeom prst="rect">
            <a:avLst/>
          </a:prstGeom>
        </p:spPr>
        <p:txBody>
          <a:bodyPr lIns="91440" tIns="45720" rIns="91440" bIns="45720" anchor="t" anchorCtr="0">
            <a:noAutofit/>
          </a:bodyPr>
          <a:lstStyle>
            <a:lvl1pPr marL="457200" indent="-457200">
              <a:lnSpc>
                <a:spcPct val="100000"/>
              </a:lnSpc>
              <a:spcAft>
                <a:spcPts val="400"/>
              </a:spcAft>
              <a:buSzPct val="85000"/>
              <a:buFont typeface="+mj-lt"/>
              <a:buAutoNum type="arabicPeriod"/>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p:txBody>
      </p:sp>
      <p:sp>
        <p:nvSpPr>
          <p:cNvPr id="10" name="Section number">
            <a:extLst>
              <a:ext uri="{FF2B5EF4-FFF2-40B4-BE49-F238E27FC236}">
                <a16:creationId xmlns:a16="http://schemas.microsoft.com/office/drawing/2014/main" id="{6D44DE50-3DAA-47FE-A0B7-AF6779FA90BA}"/>
              </a:ext>
            </a:extLst>
          </p:cNvPr>
          <p:cNvSpPr>
            <a:spLocks noGrp="1"/>
          </p:cNvSpPr>
          <p:nvPr>
            <p:ph type="body" sz="quarter" idx="16" hasCustomPrompt="1"/>
          </p:nvPr>
        </p:nvSpPr>
        <p:spPr bwMode="white">
          <a:xfrm>
            <a:off x="694982" y="2793405"/>
            <a:ext cx="2893880" cy="1271191"/>
          </a:xfrm>
          <a:prstGeom prst="rect">
            <a:avLst/>
          </a:prstGeom>
        </p:spPr>
        <p:txBody>
          <a:bodyPr anchor="ctr"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Review Questions</a:t>
            </a:r>
          </a:p>
        </p:txBody>
      </p:sp>
      <p:sp>
        <p:nvSpPr>
          <p:cNvPr id="2" name="Date Placeholder 1" hidden="1">
            <a:extLst>
              <a:ext uri="{FF2B5EF4-FFF2-40B4-BE49-F238E27FC236}">
                <a16:creationId xmlns:a16="http://schemas.microsoft.com/office/drawing/2014/main" id="{725218B6-3F31-7051-BA67-BAA7BE2A7BBA}"/>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700806895"/>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haded Backgound">
    <p:spTree>
      <p:nvGrpSpPr>
        <p:cNvPr id="1" name=""/>
        <p:cNvGrpSpPr/>
        <p:nvPr/>
      </p:nvGrpSpPr>
      <p:grpSpPr>
        <a:xfrm>
          <a:off x="0" y="0"/>
          <a:ext cx="0" cy="0"/>
          <a:chOff x="0" y="0"/>
          <a:chExt cx="0" cy="0"/>
        </a:xfrm>
      </p:grpSpPr>
      <p:sp>
        <p:nvSpPr>
          <p:cNvPr id="3" name="Footer_security classification"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sp>
        <p:nvSpPr>
          <p:cNvPr id="10" name="Slide Title">
            <a:extLst>
              <a:ext uri="{FF2B5EF4-FFF2-40B4-BE49-F238E27FC236}">
                <a16:creationId xmlns:a16="http://schemas.microsoft.com/office/drawing/2014/main" id="{99DF8527-0BCF-4BA1-86FE-D58813ECD45F}"/>
              </a:ext>
            </a:extLst>
          </p:cNvPr>
          <p:cNvSpPr>
            <a:spLocks noGrp="1"/>
          </p:cNvSpPr>
          <p:nvPr>
            <p:ph type="title"/>
          </p:nvPr>
        </p:nvSpPr>
        <p:spPr>
          <a:xfrm>
            <a:off x="583995" y="460552"/>
            <a:ext cx="11040486" cy="914400"/>
          </a:xfrm>
        </p:spPr>
        <p:txBody>
          <a:bodyPr/>
          <a:lstStyle>
            <a:lvl1pPr>
              <a:defRPr>
                <a:solidFill>
                  <a:schemeClr val="bg2"/>
                </a:solidFill>
              </a:defRPr>
            </a:lvl1pPr>
          </a:lstStyle>
          <a:p>
            <a:r>
              <a:rPr lang="en-US"/>
              <a:t>Click to edit Master title style</a:t>
            </a:r>
            <a:endParaRPr lang="en-US" dirty="0"/>
          </a:p>
        </p:txBody>
      </p:sp>
      <p:sp>
        <p:nvSpPr>
          <p:cNvPr id="11" name="Bullet text_left">
            <a:extLst>
              <a:ext uri="{FF2B5EF4-FFF2-40B4-BE49-F238E27FC236}">
                <a16:creationId xmlns:a16="http://schemas.microsoft.com/office/drawing/2014/main" id="{C2691E28-8D78-4A40-9B32-B2B4A9B36072}"/>
              </a:ext>
            </a:extLst>
          </p:cNvPr>
          <p:cNvSpPr>
            <a:spLocks noGrp="1"/>
          </p:cNvSpPr>
          <p:nvPr>
            <p:ph sz="half" idx="2"/>
          </p:nvPr>
        </p:nvSpPr>
        <p:spPr>
          <a:xfrm>
            <a:off x="583994" y="1525588"/>
            <a:ext cx="5121974"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Bullet text_left">
            <a:extLst>
              <a:ext uri="{FF2B5EF4-FFF2-40B4-BE49-F238E27FC236}">
                <a16:creationId xmlns:a16="http://schemas.microsoft.com/office/drawing/2014/main" id="{D85FBC1F-D26D-4A81-9C62-FBFB0DFDC219}"/>
              </a:ext>
            </a:extLst>
          </p:cNvPr>
          <p:cNvSpPr>
            <a:spLocks noGrp="1"/>
          </p:cNvSpPr>
          <p:nvPr>
            <p:ph sz="half" idx="12"/>
          </p:nvPr>
        </p:nvSpPr>
        <p:spPr>
          <a:xfrm>
            <a:off x="6502506" y="1525588"/>
            <a:ext cx="5121974"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2870986213"/>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eft dark banner">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F7D6A0C-E191-47DB-B9AF-9D0808B7EF4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65401" b="5046"/>
          <a:stretch/>
        </p:blipFill>
        <p:spPr>
          <a:xfrm>
            <a:off x="0" y="893"/>
            <a:ext cx="4218356" cy="6510234"/>
          </a:xfrm>
          <a:prstGeom prst="rect">
            <a:avLst/>
          </a:prstGeom>
        </p:spPr>
      </p:pic>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18073" r="13308"/>
          <a:stretch/>
        </p:blipFill>
        <p:spPr>
          <a:xfrm>
            <a:off x="4218355" y="1"/>
            <a:ext cx="7977648"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2" name="Slide Title">
            <a:extLst>
              <a:ext uri="{FF2B5EF4-FFF2-40B4-BE49-F238E27FC236}">
                <a16:creationId xmlns:a16="http://schemas.microsoft.com/office/drawing/2014/main" id="{3A5485D3-30D7-404F-B017-C2CB76CF4758}"/>
              </a:ext>
            </a:extLst>
          </p:cNvPr>
          <p:cNvSpPr>
            <a:spLocks noGrp="1"/>
          </p:cNvSpPr>
          <p:nvPr>
            <p:ph type="title" hasCustomPrompt="1"/>
          </p:nvPr>
        </p:nvSpPr>
        <p:spPr>
          <a:xfrm>
            <a:off x="585369" y="1947672"/>
            <a:ext cx="3014176" cy="3020519"/>
          </a:xfrm>
        </p:spPr>
        <p:txBody>
          <a:bodyPr vert="horz" lIns="91440" tIns="45720" rIns="91440" bIns="45720" rtlCol="0" anchor="ctr" anchorCtr="0">
            <a:noAutofit/>
          </a:bodyPr>
          <a:lstStyle>
            <a:lvl1pPr marL="0" indent="0" algn="l" defTabSz="1218783" rtl="0" eaLnBrk="1" latinLnBrk="0" hangingPunct="1">
              <a:lnSpc>
                <a:spcPct val="80000"/>
              </a:lnSpc>
              <a:spcBef>
                <a:spcPct val="0"/>
              </a:spcBef>
              <a:buClr>
                <a:schemeClr val="tx1"/>
              </a:buClr>
              <a:buFont typeface="Ciscolight" pitchFamily="2" charset="0"/>
              <a:buNone/>
              <a:defRPr lang="en-US" sz="3400" b="0" kern="1200" spc="0" baseline="0" dirty="0">
                <a:solidFill>
                  <a:schemeClr val="bg1"/>
                </a:solidFill>
                <a:latin typeface="Arial" panose="020B0604020202020204" pitchFamily="34" charset="0"/>
                <a:ea typeface="+mj-ea"/>
                <a:cs typeface="Arial" panose="020B0604020202020204" pitchFamily="34" charset="0"/>
              </a:defRPr>
            </a:lvl1pPr>
          </a:lstStyle>
          <a:p>
            <a:r>
              <a:rPr lang="en-US" dirty="0"/>
              <a:t>CLICK TO EDIT MASTER TITLE STYLE</a:t>
            </a:r>
          </a:p>
        </p:txBody>
      </p:sp>
      <p:sp>
        <p:nvSpPr>
          <p:cNvPr id="9" name="Bullet text_left">
            <a:extLst>
              <a:ext uri="{FF2B5EF4-FFF2-40B4-BE49-F238E27FC236}">
                <a16:creationId xmlns:a16="http://schemas.microsoft.com/office/drawing/2014/main" id="{166F891C-D875-4D1A-B50F-FB17834F0044}"/>
              </a:ext>
            </a:extLst>
          </p:cNvPr>
          <p:cNvSpPr>
            <a:spLocks noGrp="1"/>
          </p:cNvSpPr>
          <p:nvPr>
            <p:ph sz="half" idx="12"/>
          </p:nvPr>
        </p:nvSpPr>
        <p:spPr>
          <a:xfrm>
            <a:off x="4469469" y="791852"/>
            <a:ext cx="7155011" cy="5267116"/>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0AAB1FE1-3454-4F1E-AD2C-AD70A0497641}"/>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1707465670"/>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ide Shaded Narrow">
    <p:spTree>
      <p:nvGrpSpPr>
        <p:cNvPr id="1" name=""/>
        <p:cNvGrpSpPr/>
        <p:nvPr/>
      </p:nvGrpSpPr>
      <p:grpSpPr>
        <a:xfrm>
          <a:off x="0" y="0"/>
          <a:ext cx="0" cy="0"/>
          <a:chOff x="0" y="0"/>
          <a:chExt cx="0" cy="0"/>
        </a:xfrm>
      </p:grpSpPr>
      <p:pic>
        <p:nvPicPr>
          <p:cNvPr id="5" name="Picture 4" descr="Background pattern  Description automatically generated">
            <a:extLst>
              <a:ext uri="{FF2B5EF4-FFF2-40B4-BE49-F238E27FC236}">
                <a16:creationId xmlns:a16="http://schemas.microsoft.com/office/drawing/2014/main" id="{C28C27B3-D663-E375-4F7E-3773520611E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1588" y="1786"/>
            <a:ext cx="4123431" cy="6533580"/>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id="{190F6FEC-0638-44AD-ADC6-BB163B208F6C}"/>
              </a:ext>
            </a:extLst>
          </p:cNvPr>
          <p:cNvSpPr>
            <a:spLocks noGrp="1"/>
          </p:cNvSpPr>
          <p:nvPr>
            <p:ph type="body" sz="quarter" idx="16" hasCustomPrompt="1"/>
          </p:nvPr>
        </p:nvSpPr>
        <p:spPr bwMode="white">
          <a:xfrm>
            <a:off x="585368" y="457201"/>
            <a:ext cx="2893880" cy="525141"/>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142C93D9-8A6F-4D54-914C-DBC02BC82CB1}"/>
              </a:ext>
            </a:extLst>
          </p:cNvPr>
          <p:cNvSpPr>
            <a:spLocks noGrp="1"/>
          </p:cNvSpPr>
          <p:nvPr>
            <p:ph sz="half" idx="2"/>
          </p:nvPr>
        </p:nvSpPr>
        <p:spPr>
          <a:xfrm>
            <a:off x="583994" y="1525588"/>
            <a:ext cx="318771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11" name="Bullet text_left">
            <a:extLst>
              <a:ext uri="{FF2B5EF4-FFF2-40B4-BE49-F238E27FC236}">
                <a16:creationId xmlns:a16="http://schemas.microsoft.com/office/drawing/2014/main" id="{9C0398B1-D87F-4E06-AFF0-F646E3EE4966}"/>
              </a:ext>
            </a:extLst>
          </p:cNvPr>
          <p:cNvSpPr>
            <a:spLocks noGrp="1"/>
          </p:cNvSpPr>
          <p:nvPr>
            <p:ph sz="half" idx="12"/>
          </p:nvPr>
        </p:nvSpPr>
        <p:spPr>
          <a:xfrm>
            <a:off x="4469469" y="791852"/>
            <a:ext cx="7155011" cy="5267116"/>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3CE73E50-19B7-4B4E-AC6E-832FB2DF8664}"/>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666186216"/>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Right Graphic">
    <p:spTree>
      <p:nvGrpSpPr>
        <p:cNvPr id="1" name=""/>
        <p:cNvGrpSpPr/>
        <p:nvPr/>
      </p:nvGrpSpPr>
      <p:grpSpPr>
        <a:xfrm>
          <a:off x="0" y="0"/>
          <a:ext cx="0" cy="0"/>
          <a:chOff x="0" y="0"/>
          <a:chExt cx="0" cy="0"/>
        </a:xfrm>
      </p:grpSpPr>
      <p:pic>
        <p:nvPicPr>
          <p:cNvPr id="11" name="Picture 10" descr="Background pattern  Description automatically generated">
            <a:extLst>
              <a:ext uri="{FF2B5EF4-FFF2-40B4-BE49-F238E27FC236}">
                <a16:creationId xmlns:a16="http://schemas.microsoft.com/office/drawing/2014/main" id="{BE3DED11-1136-0606-966A-817AFBE256B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0" y="893"/>
            <a:ext cx="5102718" cy="6535282"/>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759" y="1664208"/>
            <a:ext cx="4033554" cy="4334256"/>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8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4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369" y="457200"/>
            <a:ext cx="4033554" cy="941832"/>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642CF277-F00C-0CA9-4CD1-97AC81208E2D}"/>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527659622"/>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ide Shaded Wide">
    <p:spTree>
      <p:nvGrpSpPr>
        <p:cNvPr id="1" name=""/>
        <p:cNvGrpSpPr/>
        <p:nvPr/>
      </p:nvGrpSpPr>
      <p:grpSpPr>
        <a:xfrm>
          <a:off x="0" y="0"/>
          <a:ext cx="0" cy="0"/>
          <a:chOff x="0" y="0"/>
          <a:chExt cx="0" cy="0"/>
        </a:xfrm>
      </p:grpSpPr>
      <p:pic>
        <p:nvPicPr>
          <p:cNvPr id="11" name="Picture 10" descr="Background pattern  Description automatically generated">
            <a:extLst>
              <a:ext uri="{FF2B5EF4-FFF2-40B4-BE49-F238E27FC236}">
                <a16:creationId xmlns:a16="http://schemas.microsoft.com/office/drawing/2014/main" id="{BE3DED11-1136-0606-966A-817AFBE256B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1" y="893"/>
            <a:ext cx="5936002" cy="6535282"/>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759" y="1664208"/>
            <a:ext cx="4814046" cy="4334256"/>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8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4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368" y="457200"/>
            <a:ext cx="4838436" cy="941832"/>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642CF277-F00C-0CA9-4CD1-97AC81208E2D}"/>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008049843"/>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9" name="Text_column 2"/>
          <p:cNvSpPr>
            <a:spLocks noGrp="1"/>
          </p:cNvSpPr>
          <p:nvPr>
            <p:ph sz="half" idx="20"/>
          </p:nvPr>
        </p:nvSpPr>
        <p:spPr>
          <a:xfrm>
            <a:off x="582999" y="1525708"/>
            <a:ext cx="3404788" cy="4636496"/>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rgbClr val="4D4D4F"/>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hidden="1"/>
          <p:cNvSpPr>
            <a:spLocks noGrp="1"/>
          </p:cNvSpPr>
          <p:nvPr>
            <p:ph type="ftr" sz="quarter" idx="11"/>
          </p:nvPr>
        </p:nvSpPr>
        <p:spPr/>
        <p:txBody>
          <a:bodyPr/>
          <a:lstStyle/>
          <a:p>
            <a:endParaRPr lang="en-US" dirty="0"/>
          </a:p>
        </p:txBody>
      </p:sp>
      <p:sp>
        <p:nvSpPr>
          <p:cNvPr id="8" name="Slide Title"/>
          <p:cNvSpPr>
            <a:spLocks noGrp="1"/>
          </p:cNvSpPr>
          <p:nvPr>
            <p:ph type="title"/>
          </p:nvPr>
        </p:nvSpPr>
        <p:spPr>
          <a:xfrm>
            <a:off x="585368" y="460552"/>
            <a:ext cx="11038589" cy="914400"/>
          </a:xfrm>
        </p:spPr>
        <p:txBody>
          <a:bodyPr/>
          <a:lstStyle>
            <a:lvl1pPr>
              <a:defRPr/>
            </a:lvl1pPr>
          </a:lstStyle>
          <a:p>
            <a:r>
              <a:rPr lang="en-US"/>
              <a:t>Click to edit Master title style</a:t>
            </a:r>
            <a:endParaRPr lang="en-US" dirty="0"/>
          </a:p>
        </p:txBody>
      </p:sp>
      <p:sp>
        <p:nvSpPr>
          <p:cNvPr id="10" name="Text_column 2"/>
          <p:cNvSpPr>
            <a:spLocks noGrp="1"/>
          </p:cNvSpPr>
          <p:nvPr>
            <p:ph sz="half" idx="21"/>
          </p:nvPr>
        </p:nvSpPr>
        <p:spPr>
          <a:xfrm>
            <a:off x="4435309" y="1525708"/>
            <a:ext cx="3338429" cy="4636496"/>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_column 2"/>
          <p:cNvSpPr>
            <a:spLocks noGrp="1"/>
          </p:cNvSpPr>
          <p:nvPr>
            <p:ph sz="half" idx="22"/>
          </p:nvPr>
        </p:nvSpPr>
        <p:spPr>
          <a:xfrm>
            <a:off x="8285528" y="1525709"/>
            <a:ext cx="3338429" cy="4636495"/>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p:cNvSpPr>
            <a:spLocks noGrp="1"/>
          </p:cNvSpPr>
          <p:nvPr>
            <p:ph type="dt" sz="half" idx="23"/>
          </p:nvPr>
        </p:nvSpPr>
        <p:spPr>
          <a:xfrm>
            <a:off x="-3120731" y="6356351"/>
            <a:ext cx="2843954" cy="365125"/>
          </a:xfrm>
        </p:spPr>
        <p:txBody>
          <a:bodyPr/>
          <a:lstStyle/>
          <a:p>
            <a:endParaRPr lang="en-US" dirty="0"/>
          </a:p>
        </p:txBody>
      </p:sp>
    </p:spTree>
    <p:extLst>
      <p:ext uri="{BB962C8B-B14F-4D97-AF65-F5344CB8AC3E}">
        <p14:creationId xmlns:p14="http://schemas.microsoft.com/office/powerpoint/2010/main" val="651683340"/>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hidden="1"/>
          <p:cNvSpPr>
            <a:spLocks noGrp="1"/>
          </p:cNvSpPr>
          <p:nvPr>
            <p:ph type="ftr" sz="quarter" idx="11"/>
          </p:nvPr>
        </p:nvSpPr>
        <p:spPr/>
        <p:txBody>
          <a:bodyPr/>
          <a:lstStyle/>
          <a:p>
            <a:endParaRPr lang="en-US" dirty="0"/>
          </a:p>
        </p:txBody>
      </p:sp>
      <p:sp>
        <p:nvSpPr>
          <p:cNvPr id="3" name="Date Placeholder 2" hidden="1"/>
          <p:cNvSpPr>
            <a:spLocks noGrp="1"/>
          </p:cNvSpPr>
          <p:nvPr>
            <p:ph type="dt" sz="half" idx="12"/>
          </p:nvPr>
        </p:nvSpPr>
        <p:spPr>
          <a:xfrm>
            <a:off x="-3069348" y="6356351"/>
            <a:ext cx="2843954" cy="365125"/>
          </a:xfrm>
        </p:spPr>
        <p:txBody>
          <a:bodyPr/>
          <a:lstStyle/>
          <a:p>
            <a:endParaRPr lang="en-US" dirty="0"/>
          </a:p>
        </p:txBody>
      </p:sp>
    </p:spTree>
    <p:extLst>
      <p:ext uri="{BB962C8B-B14F-4D97-AF65-F5344CB8AC3E}">
        <p14:creationId xmlns:p14="http://schemas.microsoft.com/office/powerpoint/2010/main" val="4011639611"/>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hank You Slide">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35"/>
            <a:ext cx="12191997" cy="6857926"/>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14647" y="726637"/>
            <a:ext cx="2972580" cy="633904"/>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5" name="Title"/>
          <p:cNvSpPr>
            <a:spLocks noGrp="1"/>
          </p:cNvSpPr>
          <p:nvPr>
            <p:ph type="body" sz="quarter" idx="14" hasCustomPrompt="1"/>
          </p:nvPr>
        </p:nvSpPr>
        <p:spPr>
          <a:xfrm>
            <a:off x="912828" y="2334080"/>
            <a:ext cx="6884088" cy="1241286"/>
          </a:xfrm>
          <a:prstGeom prst="rect">
            <a:avLst/>
          </a:prstGeom>
          <a:effectLst/>
        </p:spPr>
        <p:txBody>
          <a:bodyPr>
            <a:noAutofit/>
          </a:bodyPr>
          <a:lstStyle>
            <a:lvl1pPr marL="0" indent="0">
              <a:lnSpc>
                <a:spcPts val="4000"/>
              </a:lnSpc>
              <a:spcBef>
                <a:spcPts val="0"/>
              </a:spcBef>
              <a:buFontTx/>
              <a:buNone/>
              <a:defRPr lang="en-US" sz="4000" b="1" i="0" u="none" strike="noStrike" cap="all" baseline="0"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kern="0" dirty="0"/>
              <a:t>Thank you text</a:t>
            </a:r>
          </a:p>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endParaRPr lang="en-US" kern="0" dirty="0"/>
          </a:p>
        </p:txBody>
      </p:sp>
      <p:sp>
        <p:nvSpPr>
          <p:cNvPr id="2" name="Date Placeholder 1" hidden="1"/>
          <p:cNvSpPr>
            <a:spLocks noGrp="1"/>
          </p:cNvSpPr>
          <p:nvPr>
            <p:ph type="dt" sz="half" idx="15"/>
          </p:nvPr>
        </p:nvSpPr>
        <p:spPr>
          <a:xfrm>
            <a:off x="-3048794" y="6356351"/>
            <a:ext cx="2843954" cy="365125"/>
          </a:xfrm>
        </p:spPr>
        <p:txBody>
          <a:bodyPr/>
          <a:lstStyle/>
          <a:p>
            <a:endParaRPr lang="en-US" dirty="0"/>
          </a:p>
        </p:txBody>
      </p:sp>
      <p:pic>
        <p:nvPicPr>
          <p:cNvPr id="10" name="Picture 9"/>
          <p:cNvPicPr>
            <a:picLocks noChangeAspect="1"/>
          </p:cNvPicPr>
          <p:nvPr/>
        </p:nvPicPr>
        <p:blipFill>
          <a:blip r:embed="rId4"/>
          <a:stretch>
            <a:fillRect/>
          </a:stretch>
        </p:blipFill>
        <p:spPr>
          <a:xfrm>
            <a:off x="264825" y="6447136"/>
            <a:ext cx="5945148" cy="312560"/>
          </a:xfrm>
          <a:prstGeom prst="rect">
            <a:avLst/>
          </a:prstGeom>
        </p:spPr>
      </p:pic>
    </p:spTree>
    <p:extLst>
      <p:ext uri="{BB962C8B-B14F-4D97-AF65-F5344CB8AC3E}">
        <p14:creationId xmlns:p14="http://schemas.microsoft.com/office/powerpoint/2010/main" val="2135393121"/>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Delete">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995" y="460552"/>
            <a:ext cx="11025242" cy="914400"/>
          </a:xfrm>
        </p:spPr>
        <p:txBody>
          <a:bodyPr/>
          <a:lstStyle>
            <a:lvl1pPr>
              <a:defRPr>
                <a:solidFill>
                  <a:schemeClr val="bg2"/>
                </a:solidFill>
              </a:defRPr>
            </a:lvl1pPr>
          </a:lstStyle>
          <a:p>
            <a:r>
              <a:rPr lang="en-US"/>
              <a:t>Click to edit Master title style</a:t>
            </a:r>
            <a:endParaRPr lang="en-US" dirty="0"/>
          </a:p>
        </p:txBody>
      </p:sp>
      <p:sp>
        <p:nvSpPr>
          <p:cNvPr id="6" name="Bullet text"/>
          <p:cNvSpPr>
            <a:spLocks noGrp="1" noChangeArrowheads="1"/>
          </p:cNvSpPr>
          <p:nvPr>
            <p:ph idx="1"/>
          </p:nvPr>
        </p:nvSpPr>
        <p:spPr bwMode="auto">
          <a:xfrm>
            <a:off x="583995" y="1534474"/>
            <a:ext cx="7323815"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hidden="1"/>
          <p:cNvSpPr>
            <a:spLocks noGrp="1"/>
          </p:cNvSpPr>
          <p:nvPr>
            <p:ph type="dt" sz="half" idx="12"/>
          </p:nvPr>
        </p:nvSpPr>
        <p:spPr>
          <a:xfrm>
            <a:off x="-2992023" y="6356351"/>
            <a:ext cx="2843954" cy="365125"/>
          </a:xfrm>
        </p:spPr>
        <p:txBody>
          <a:bodyPr/>
          <a:lstStyle/>
          <a:p>
            <a:endParaRPr lang="en-US" dirty="0"/>
          </a:p>
        </p:txBody>
      </p:sp>
    </p:spTree>
    <p:extLst>
      <p:ext uri="{BB962C8B-B14F-4D97-AF65-F5344CB8AC3E}">
        <p14:creationId xmlns:p14="http://schemas.microsoft.com/office/powerpoint/2010/main" val="4250548203"/>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2 Column">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995" y="460552"/>
            <a:ext cx="11040486" cy="914400"/>
          </a:xfrm>
        </p:spPr>
        <p:txBody>
          <a:bodyPr/>
          <a:lstStyle>
            <a:lvl1pPr>
              <a:defRPr>
                <a:solidFill>
                  <a:schemeClr val="bg2"/>
                </a:solidFill>
              </a:defRPr>
            </a:lvl1pPr>
          </a:lstStyle>
          <a:p>
            <a:r>
              <a:rPr lang="en-US"/>
              <a:t>Click to edit Master title style</a:t>
            </a:r>
            <a:endParaRPr lang="en-US" dirty="0"/>
          </a:p>
        </p:txBody>
      </p:sp>
      <p:sp>
        <p:nvSpPr>
          <p:cNvPr id="6" name="Bullet text_left"/>
          <p:cNvSpPr>
            <a:spLocks noGrp="1"/>
          </p:cNvSpPr>
          <p:nvPr>
            <p:ph sz="half" idx="2"/>
          </p:nvPr>
        </p:nvSpPr>
        <p:spPr>
          <a:xfrm>
            <a:off x="583994" y="1525588"/>
            <a:ext cx="5121974" cy="4533380"/>
          </a:xfrm>
          <a:prstGeom prst="rect">
            <a:avLst/>
          </a:prstGeom>
        </p:spPr>
        <p:txBody>
          <a:bodyPr lIns="91440" tIns="45720" rIns="91440" bIns="45720">
            <a:noAutofit/>
          </a:bodyPr>
          <a:lstStyle>
            <a:lvl1pPr marL="228600" indent="-228600">
              <a:lnSpc>
                <a:spcPct val="95000"/>
              </a:lnSpc>
              <a:spcBef>
                <a:spcPts val="1000"/>
              </a:spcBef>
              <a:buClr>
                <a:schemeClr val="tx2"/>
              </a:buClr>
              <a:buSzPct val="85000"/>
              <a:buFont typeface="Arial" panose="020B0604020202020204" pitchFamily="34" charset="0"/>
              <a:buChar char="•"/>
              <a:defRPr sz="24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2000">
                <a:solidFill>
                  <a:schemeClr val="tx1"/>
                </a:solidFill>
              </a:defRPr>
            </a:lvl2pPr>
            <a:lvl3pPr marL="704088" indent="-155448">
              <a:lnSpc>
                <a:spcPct val="95000"/>
              </a:lnSpc>
              <a:spcBef>
                <a:spcPts val="800"/>
              </a:spcBef>
              <a:buClr>
                <a:schemeClr val="tx2"/>
              </a:buClr>
              <a:buFont typeface="Arial" panose="020B0604020202020204" pitchFamily="34" charset="0"/>
              <a:buChar char="•"/>
              <a:defRPr sz="1800">
                <a:solidFill>
                  <a:schemeClr val="tx1"/>
                </a:solidFill>
              </a:defRPr>
            </a:lvl3pPr>
            <a:lvl4pPr marL="905256" indent="-155448">
              <a:lnSpc>
                <a:spcPct val="95000"/>
              </a:lnSpc>
              <a:spcBef>
                <a:spcPts val="800"/>
              </a:spcBef>
              <a:buClr>
                <a:schemeClr val="tx2"/>
              </a:buClr>
              <a:buFont typeface="Arial" panose="020B0604020202020204" pitchFamily="34" charset="0"/>
              <a:buChar char="•"/>
              <a:defRPr sz="1600">
                <a:solidFill>
                  <a:schemeClr val="tx1"/>
                </a:solidFill>
              </a:defRPr>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p:txBody>
      </p:sp>
      <p:sp>
        <p:nvSpPr>
          <p:cNvPr id="7" name="Bullet text_left"/>
          <p:cNvSpPr>
            <a:spLocks noGrp="1"/>
          </p:cNvSpPr>
          <p:nvPr>
            <p:ph sz="half" idx="12"/>
          </p:nvPr>
        </p:nvSpPr>
        <p:spPr>
          <a:xfrm>
            <a:off x="6502506" y="1525588"/>
            <a:ext cx="5121974" cy="4533380"/>
          </a:xfrm>
          <a:prstGeom prst="rect">
            <a:avLst/>
          </a:prstGeom>
        </p:spPr>
        <p:txBody>
          <a:bodyPr lIns="91440" tIns="45720" rIns="91440" bIns="45720">
            <a:noAutofit/>
          </a:bodyPr>
          <a:lstStyle>
            <a:lvl1pPr marL="228600" indent="-228600">
              <a:lnSpc>
                <a:spcPct val="95000"/>
              </a:lnSpc>
              <a:spcBef>
                <a:spcPts val="1000"/>
              </a:spcBef>
              <a:buClr>
                <a:schemeClr val="tx2"/>
              </a:buClr>
              <a:buSzPct val="85000"/>
              <a:buFont typeface="Arial" panose="020B0604020202020204" pitchFamily="34" charset="0"/>
              <a:buChar char="•"/>
              <a:defRPr sz="24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2000">
                <a:solidFill>
                  <a:schemeClr val="tx1"/>
                </a:solidFill>
              </a:defRPr>
            </a:lvl2pPr>
            <a:lvl3pPr marL="704088" indent="-155448">
              <a:lnSpc>
                <a:spcPct val="95000"/>
              </a:lnSpc>
              <a:spcBef>
                <a:spcPts val="800"/>
              </a:spcBef>
              <a:buClr>
                <a:schemeClr val="tx2"/>
              </a:buClr>
              <a:buFont typeface="Arial" panose="020B0604020202020204" pitchFamily="34" charset="0"/>
              <a:buChar char="•"/>
              <a:defRPr sz="1800">
                <a:solidFill>
                  <a:schemeClr val="tx1"/>
                </a:solidFill>
              </a:defRPr>
            </a:lvl3pPr>
            <a:lvl4pPr marL="905256" indent="-155448">
              <a:lnSpc>
                <a:spcPct val="95000"/>
              </a:lnSpc>
              <a:spcBef>
                <a:spcPts val="800"/>
              </a:spcBef>
              <a:buClr>
                <a:schemeClr val="tx2"/>
              </a:buClr>
              <a:buFont typeface="Arial" panose="020B0604020202020204" pitchFamily="34" charset="0"/>
              <a:buChar char="•"/>
              <a:defRPr sz="1600">
                <a:solidFill>
                  <a:schemeClr val="tx1"/>
                </a:solidFill>
              </a:defRPr>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22C820F6-F6AE-51A6-6A45-7EF92ECB4D51}"/>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3948325050"/>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Blank ">
    <p:spTree>
      <p:nvGrpSpPr>
        <p:cNvPr id="1" name=""/>
        <p:cNvGrpSpPr/>
        <p:nvPr/>
      </p:nvGrpSpPr>
      <p:grpSpPr>
        <a:xfrm>
          <a:off x="0" y="0"/>
          <a:ext cx="0" cy="0"/>
          <a:chOff x="0" y="0"/>
          <a:chExt cx="0" cy="0"/>
        </a:xfrm>
      </p:grpSpPr>
      <p:sp>
        <p:nvSpPr>
          <p:cNvPr id="3" name="Footer Placeholder 2"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spTree>
    <p:extLst>
      <p:ext uri="{BB962C8B-B14F-4D97-AF65-F5344CB8AC3E}">
        <p14:creationId xmlns:p14="http://schemas.microsoft.com/office/powerpoint/2010/main" val="3131392120"/>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Review Question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457200" indent="-457200">
              <a:lnSpc>
                <a:spcPct val="100000"/>
              </a:lnSpc>
              <a:spcAft>
                <a:spcPts val="1000"/>
              </a:spcAft>
              <a:buSzPct val="85000"/>
              <a:buFont typeface="+mj-lt"/>
              <a:buAutoNum type="arabicPeriod"/>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Question</a:t>
            </a:r>
          </a:p>
          <a:p>
            <a:pPr lvl="0"/>
            <a:r>
              <a:rPr lang="en-US" dirty="0"/>
              <a:t>Question</a:t>
            </a:r>
          </a:p>
        </p:txBody>
      </p:sp>
      <p:sp>
        <p:nvSpPr>
          <p:cNvPr id="10" name="Section number">
            <a:extLst>
              <a:ext uri="{FF2B5EF4-FFF2-40B4-BE49-F238E27FC236}">
                <a16:creationId xmlns:a16="http://schemas.microsoft.com/office/drawing/2014/main" id="{6D44DE50-3DAA-47FE-A0B7-AF6779FA90BA}"/>
              </a:ext>
            </a:extLst>
          </p:cNvPr>
          <p:cNvSpPr>
            <a:spLocks noGrp="1"/>
          </p:cNvSpPr>
          <p:nvPr>
            <p:ph type="body" sz="quarter" idx="16" hasCustomPrompt="1"/>
          </p:nvPr>
        </p:nvSpPr>
        <p:spPr bwMode="white">
          <a:xfrm>
            <a:off x="694982" y="2793405"/>
            <a:ext cx="2893880" cy="1271191"/>
          </a:xfrm>
          <a:prstGeom prst="rect">
            <a:avLst/>
          </a:prstGeom>
        </p:spPr>
        <p:txBody>
          <a:bodyPr anchor="ctr"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Review Questions</a:t>
            </a:r>
          </a:p>
        </p:txBody>
      </p:sp>
      <p:sp>
        <p:nvSpPr>
          <p:cNvPr id="2" name="Date Placeholder 1" hidden="1">
            <a:extLst>
              <a:ext uri="{FF2B5EF4-FFF2-40B4-BE49-F238E27FC236}">
                <a16:creationId xmlns:a16="http://schemas.microsoft.com/office/drawing/2014/main" id="{11E1F17E-2302-C721-CB65-68B613BD30D7}"/>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125938775"/>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Summary">
    <p:spTree>
      <p:nvGrpSpPr>
        <p:cNvPr id="1" name=""/>
        <p:cNvGrpSpPr/>
        <p:nvPr/>
      </p:nvGrpSpPr>
      <p:grpSpPr>
        <a:xfrm>
          <a:off x="0" y="0"/>
          <a:ext cx="0" cy="0"/>
          <a:chOff x="0" y="0"/>
          <a:chExt cx="0" cy="0"/>
        </a:xfrm>
      </p:grpSpPr>
      <p:sp>
        <p:nvSpPr>
          <p:cNvPr id="7" name="Gray gradient"/>
          <p:cNvSpPr/>
          <p:nvPr userDrawn="1"/>
        </p:nvSpPr>
        <p:spPr bwMode="auto">
          <a:xfrm>
            <a:off x="4242165" y="1"/>
            <a:ext cx="8041299" cy="6477855"/>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16" name="Pink vertical line"/>
          <p:cNvCxnSpPr/>
          <p:nvPr userDrawn="1"/>
        </p:nvCxnSpPr>
        <p:spPr bwMode="auto">
          <a:xfrm>
            <a:off x="4215264" y="786856"/>
            <a:ext cx="0" cy="4965032"/>
          </a:xfrm>
          <a:prstGeom prst="line">
            <a:avLst/>
          </a:prstGeom>
          <a:solidFill>
            <a:schemeClr val="bg1"/>
          </a:solidFill>
          <a:ln w="50800" cap="flat" cmpd="sng" algn="ctr">
            <a:solidFill>
              <a:schemeClr val="accent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 name="Footer_security classification" hidden="1"/>
          <p:cNvSpPr>
            <a:spLocks noGrp="1"/>
          </p:cNvSpPr>
          <p:nvPr userDrawn="1">
            <p:ph type="ftr" sz="quarter" idx="10"/>
          </p:nvPr>
        </p:nvSpPr>
        <p:spPr/>
        <p:txBody>
          <a:bodyPr/>
          <a:lstStyle/>
          <a:p>
            <a:endParaRPr lang="en-US" dirty="0"/>
          </a:p>
        </p:txBody>
      </p:sp>
      <p:sp>
        <p:nvSpPr>
          <p:cNvPr id="2" name="Date" hidden="1"/>
          <p:cNvSpPr>
            <a:spLocks noGrp="1"/>
          </p:cNvSpPr>
          <p:nvPr userDrawn="1">
            <p:ph type="dt" sz="quarter" idx="12"/>
          </p:nvPr>
        </p:nvSpPr>
        <p:spPr>
          <a:xfrm>
            <a:off x="609759" y="6356351"/>
            <a:ext cx="2843954" cy="365125"/>
          </a:xfrm>
          <a:prstGeom prst="rect">
            <a:avLst/>
          </a:prstGeom>
        </p:spPr>
        <p:txBody>
          <a:bodyPr/>
          <a:lstStyle/>
          <a:p>
            <a:endParaRPr lang="en-US" dirty="0"/>
          </a:p>
        </p:txBody>
      </p:sp>
      <p:sp>
        <p:nvSpPr>
          <p:cNvPr id="4" name="Key points"/>
          <p:cNvSpPr>
            <a:spLocks noGrp="1"/>
          </p:cNvSpPr>
          <p:nvPr userDrawn="1">
            <p:ph type="body" sz="quarter" idx="11"/>
          </p:nvPr>
        </p:nvSpPr>
        <p:spPr>
          <a:xfrm>
            <a:off x="4876801" y="1399032"/>
            <a:ext cx="6732436" cy="4443814"/>
          </a:xfrm>
          <a:prstGeom prst="rect">
            <a:avLst/>
          </a:prstGeom>
        </p:spPr>
        <p:txBody>
          <a:bodyPr lIns="91440" tIns="45720" rIns="91440" bIns="45720" anchor="ctr" anchorCtr="0">
            <a:noAutofit/>
          </a:bodyPr>
          <a:lstStyle>
            <a:lvl1pPr marL="320040" indent="-320040">
              <a:lnSpc>
                <a:spcPct val="95000"/>
              </a:lnSpc>
              <a:buSzPct val="85000"/>
              <a:buFont typeface="Calibri" panose="020F0502020204030204" pitchFamily="34" charset="0"/>
              <a:buChar char="•"/>
              <a:defRPr sz="3200" baseline="0">
                <a:solidFill>
                  <a:schemeClr val="tx1"/>
                </a:solidFill>
                <a:latin typeface="+mn-lt"/>
              </a:defRPr>
            </a:lvl1pPr>
            <a:lvl2pPr marL="667512" indent="-237744">
              <a:lnSpc>
                <a:spcPct val="95000"/>
              </a:lnSpc>
              <a:defRPr sz="2700"/>
            </a:lvl2pPr>
            <a:lvl3pPr>
              <a:defRPr sz="2700"/>
            </a:lvl3pPr>
            <a:lvl4pPr>
              <a:defRPr sz="2700"/>
            </a:lvl4pPr>
            <a:lvl5pPr>
              <a:defRPr sz="2700"/>
            </a:lvl5pPr>
          </a:lstStyle>
          <a:p>
            <a:pPr lvl="0"/>
            <a:r>
              <a:rPr lang="en-US"/>
              <a:t>Edit Master text styles</a:t>
            </a:r>
          </a:p>
          <a:p>
            <a:pPr lvl="1"/>
            <a:r>
              <a:rPr lang="en-US"/>
              <a:t>Second level</a:t>
            </a:r>
          </a:p>
        </p:txBody>
      </p:sp>
      <p:sp>
        <p:nvSpPr>
          <p:cNvPr id="6" name="Slide Title"/>
          <p:cNvSpPr>
            <a:spLocks noGrp="1"/>
          </p:cNvSpPr>
          <p:nvPr userDrawn="1">
            <p:ph type="title"/>
          </p:nvPr>
        </p:nvSpPr>
        <p:spPr>
          <a:xfrm>
            <a:off x="368396" y="1947672"/>
            <a:ext cx="3373044" cy="3020519"/>
          </a:xfrm>
        </p:spPr>
        <p:txBody>
          <a:bodyPr vert="horz" lIns="91440" tIns="45720" rIns="91440" bIns="45720" rtlCol="0" anchor="ctr" anchorCtr="0">
            <a:noAutofit/>
          </a:bodyPr>
          <a:lstStyle>
            <a:lvl1pPr marL="0" indent="0" algn="r" defTabSz="1218783" rtl="0" eaLnBrk="1" latinLnBrk="0" hangingPunct="1">
              <a:lnSpc>
                <a:spcPct val="80000"/>
              </a:lnSpc>
              <a:spcBef>
                <a:spcPct val="0"/>
              </a:spcBef>
              <a:buClr>
                <a:schemeClr val="tx1"/>
              </a:buClr>
              <a:buFont typeface="Ciscolight" pitchFamily="2" charset="0"/>
              <a:buNone/>
              <a:defRPr lang="en-US" sz="4000" b="0" kern="1200" spc="0" baseline="0" dirty="0">
                <a:solidFill>
                  <a:schemeClr val="accent1"/>
                </a:solidFill>
                <a:latin typeface="+mj-lt"/>
                <a:ea typeface="+mj-ea"/>
                <a:cs typeface="+mj-cs"/>
              </a:defRPr>
            </a:lvl1pPr>
          </a:lstStyle>
          <a:p>
            <a:r>
              <a:rPr lang="en-US"/>
              <a:t>Click to edit Master title style</a:t>
            </a:r>
            <a:endParaRPr lang="en-US" dirty="0"/>
          </a:p>
        </p:txBody>
      </p:sp>
    </p:spTree>
    <p:extLst>
      <p:ext uri="{BB962C8B-B14F-4D97-AF65-F5344CB8AC3E}">
        <p14:creationId xmlns:p14="http://schemas.microsoft.com/office/powerpoint/2010/main" val="401084822"/>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_Review Question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t" anchorCtr="0">
            <a:noAutofit/>
          </a:bodyPr>
          <a:lstStyle>
            <a:lvl1pPr marL="0" indent="0">
              <a:lnSpc>
                <a:spcPct val="100000"/>
              </a:lnSpc>
              <a:spcAft>
                <a:spcPts val="1000"/>
              </a:spcAft>
              <a:buSzPct val="85000"/>
              <a:buFont typeface="Arial" panose="020B0604020202020204" pitchFamily="34" charset="0"/>
              <a:buNone/>
              <a:defRPr sz="28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pic>
        <p:nvPicPr>
          <p:cNvPr id="7" name="Picture 6" descr="Graphical user interface, text  Description automatically generated">
            <a:extLst>
              <a:ext uri="{FF2B5EF4-FFF2-40B4-BE49-F238E27FC236}">
                <a16:creationId xmlns:a16="http://schemas.microsoft.com/office/drawing/2014/main" id="{FEC25DFB-B755-A5A2-F3C4-14EDA7A53AB2}"/>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190" y="1975105"/>
            <a:ext cx="2567090" cy="2587757"/>
          </a:xfrm>
          <a:prstGeom prst="rect">
            <a:avLst/>
          </a:prstGeom>
        </p:spPr>
      </p:pic>
      <p:sp>
        <p:nvSpPr>
          <p:cNvPr id="2" name="Date Placeholder 1" hidden="1">
            <a:extLst>
              <a:ext uri="{FF2B5EF4-FFF2-40B4-BE49-F238E27FC236}">
                <a16:creationId xmlns:a16="http://schemas.microsoft.com/office/drawing/2014/main" id="{5F1B0A21-C64D-F328-BB12-16AA7613CE33}"/>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43632937"/>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_Right Graphic">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30713BD-8174-2110-82CE-923BE93A1FF6}"/>
              </a:ext>
            </a:extLst>
          </p:cNvPr>
          <p:cNvPicPr>
            <a:picLocks noChangeAspect="1"/>
          </p:cNvPicPr>
          <p:nvPr userDrawn="1"/>
        </p:nvPicPr>
        <p:blipFill rotWithShape="1">
          <a:blip r:embed="rId2">
            <a:alphaModFix amt="40000"/>
            <a:extLst>
              <a:ext uri="{28A0092B-C50C-407E-A947-70E740481C1C}">
                <a14:useLocalDpi xmlns:a14="http://schemas.microsoft.com/office/drawing/2010/main" val="0"/>
              </a:ext>
            </a:extLst>
          </a:blip>
          <a:srcRect l="3713" r="60003"/>
          <a:stretch/>
        </p:blipFill>
        <p:spPr>
          <a:xfrm flipH="1">
            <a:off x="0" y="1"/>
            <a:ext cx="4218356"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759" y="1508358"/>
            <a:ext cx="3337104" cy="3888590"/>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4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368" y="457201"/>
            <a:ext cx="2893880" cy="525141"/>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C08F81BA-AF75-4C8D-A92E-EED3E8857231}"/>
              </a:ext>
            </a:extLst>
          </p:cNvPr>
          <p:cNvSpPr>
            <a:spLocks noGrp="1"/>
          </p:cNvSpPr>
          <p:nvPr>
            <p:ph sz="half" idx="17"/>
          </p:nvPr>
        </p:nvSpPr>
        <p:spPr>
          <a:xfrm>
            <a:off x="4469469" y="5396948"/>
            <a:ext cx="7155011" cy="662020"/>
          </a:xfrm>
          <a:prstGeom prst="rect">
            <a:avLst/>
          </a:prstGeom>
        </p:spPr>
        <p:txBody>
          <a:bodyPr lIns="91440" tIns="45720" rIns="91440" bIns="45720">
            <a:noAutofit/>
          </a:bodyPr>
          <a:lstStyle>
            <a:lvl1pPr marL="0" indent="0" algn="ctr">
              <a:lnSpc>
                <a:spcPct val="95000"/>
              </a:lnSpc>
              <a:spcBef>
                <a:spcPts val="1000"/>
              </a:spcBef>
              <a:spcAft>
                <a:spcPts val="1000"/>
              </a:spcAft>
              <a:buClr>
                <a:schemeClr val="tx2"/>
              </a:buClr>
              <a:buSzPct val="85000"/>
              <a:buFont typeface="Arial" panose="020B0604020202020204" pitchFamily="34" charset="0"/>
              <a:buNone/>
              <a:defRPr sz="24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p:txBody>
      </p:sp>
      <p:sp>
        <p:nvSpPr>
          <p:cNvPr id="10" name="Bullet text_left">
            <a:extLst>
              <a:ext uri="{FF2B5EF4-FFF2-40B4-BE49-F238E27FC236}">
                <a16:creationId xmlns:a16="http://schemas.microsoft.com/office/drawing/2014/main" id="{E193FFA8-16BB-887C-2EC6-6FC6577EAE09}"/>
              </a:ext>
            </a:extLst>
          </p:cNvPr>
          <p:cNvSpPr>
            <a:spLocks noGrp="1"/>
          </p:cNvSpPr>
          <p:nvPr>
            <p:ph sz="half" idx="18"/>
          </p:nvPr>
        </p:nvSpPr>
        <p:spPr>
          <a:xfrm>
            <a:off x="4469469" y="791852"/>
            <a:ext cx="7155011" cy="4319644"/>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F8C875D0-E83B-C8F9-B6C0-63C529432D5B}"/>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92415256"/>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Note">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3" name="Date Placeholder 2" hidden="1">
            <a:extLst>
              <a:ext uri="{FF2B5EF4-FFF2-40B4-BE49-F238E27FC236}">
                <a16:creationId xmlns:a16="http://schemas.microsoft.com/office/drawing/2014/main" id="{9BDD98E7-2EB5-D7F2-863F-922362281AAB}"/>
              </a:ext>
            </a:extLst>
          </p:cNvPr>
          <p:cNvSpPr>
            <a:spLocks noGrp="1"/>
          </p:cNvSpPr>
          <p:nvPr>
            <p:ph type="dt" sz="half" idx="15"/>
          </p:nvPr>
        </p:nvSpPr>
        <p:spPr/>
        <p:txBody>
          <a:bodyPr/>
          <a:lstStyle/>
          <a:p>
            <a:endParaRPr lang="en-US" dirty="0"/>
          </a:p>
        </p:txBody>
      </p:sp>
      <p:pic>
        <p:nvPicPr>
          <p:cNvPr id="7" name="Picture 6" descr="A picture containing text, sign, vector graphics  Description automatically generated">
            <a:extLst>
              <a:ext uri="{FF2B5EF4-FFF2-40B4-BE49-F238E27FC236}">
                <a16:creationId xmlns:a16="http://schemas.microsoft.com/office/drawing/2014/main" id="{5B87B2DF-486E-78DE-4093-2476664A3162}"/>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190" y="1972816"/>
            <a:ext cx="2567090" cy="2587757"/>
          </a:xfrm>
          <a:prstGeom prst="rect">
            <a:avLst/>
          </a:prstGeom>
        </p:spPr>
      </p:pic>
    </p:spTree>
    <p:extLst>
      <p:ext uri="{BB962C8B-B14F-4D97-AF65-F5344CB8AC3E}">
        <p14:creationId xmlns:p14="http://schemas.microsoft.com/office/powerpoint/2010/main" val="1523451797"/>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Lab">
    <p:spTree>
      <p:nvGrpSpPr>
        <p:cNvPr id="1" name=""/>
        <p:cNvGrpSpPr/>
        <p:nvPr/>
      </p:nvGrpSpPr>
      <p:grpSpPr>
        <a:xfrm>
          <a:off x="0" y="0"/>
          <a:ext cx="0" cy="0"/>
          <a:chOff x="0" y="0"/>
          <a:chExt cx="0" cy="0"/>
        </a:xfrm>
      </p:grpSpPr>
      <p:sp>
        <p:nvSpPr>
          <p:cNvPr id="3" name="Footer_security classification"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pic>
        <p:nvPicPr>
          <p:cNvPr id="2" name="Picture 1" descr="A picture containing table, indoor, desk, computer">
            <a:extLst>
              <a:ext uri="{FF2B5EF4-FFF2-40B4-BE49-F238E27FC236}">
                <a16:creationId xmlns:a16="http://schemas.microsoft.com/office/drawing/2014/main" id="{7F057066-711C-EE4D-4856-BC36A976768A}"/>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6968" t="7083" r="23301"/>
          <a:stretch/>
        </p:blipFill>
        <p:spPr>
          <a:xfrm>
            <a:off x="5016237" y="85723"/>
            <a:ext cx="7145611" cy="6372215"/>
          </a:xfrm>
          <a:prstGeom prst="rect">
            <a:avLst/>
          </a:prstGeom>
        </p:spPr>
      </p:pic>
      <p:sp>
        <p:nvSpPr>
          <p:cNvPr id="6" name="Section number">
            <a:extLst>
              <a:ext uri="{FF2B5EF4-FFF2-40B4-BE49-F238E27FC236}">
                <a16:creationId xmlns:a16="http://schemas.microsoft.com/office/drawing/2014/main" id="{400D9A31-6A2F-ACC8-E401-09710697B497}"/>
              </a:ext>
            </a:extLst>
          </p:cNvPr>
          <p:cNvSpPr>
            <a:spLocks noGrp="1"/>
          </p:cNvSpPr>
          <p:nvPr>
            <p:ph type="body" sz="quarter" idx="17" hasCustomPrompt="1"/>
          </p:nvPr>
        </p:nvSpPr>
        <p:spPr bwMode="white">
          <a:xfrm>
            <a:off x="585369" y="1666567"/>
            <a:ext cx="3319054" cy="771526"/>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Lab X</a:t>
            </a:r>
          </a:p>
        </p:txBody>
      </p:sp>
      <p:sp>
        <p:nvSpPr>
          <p:cNvPr id="9" name="Section number">
            <a:extLst>
              <a:ext uri="{FF2B5EF4-FFF2-40B4-BE49-F238E27FC236}">
                <a16:creationId xmlns:a16="http://schemas.microsoft.com/office/drawing/2014/main" id="{6A4F1869-A727-781D-D0B8-5AB75BEBCE7C}"/>
              </a:ext>
            </a:extLst>
          </p:cNvPr>
          <p:cNvSpPr>
            <a:spLocks noGrp="1"/>
          </p:cNvSpPr>
          <p:nvPr>
            <p:ph type="body" sz="quarter" idx="18" hasCustomPrompt="1"/>
          </p:nvPr>
        </p:nvSpPr>
        <p:spPr bwMode="white">
          <a:xfrm>
            <a:off x="585369" y="2500303"/>
            <a:ext cx="3319054" cy="771526"/>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Lab Title</a:t>
            </a:r>
          </a:p>
        </p:txBody>
      </p:sp>
    </p:spTree>
    <p:extLst>
      <p:ext uri="{BB962C8B-B14F-4D97-AF65-F5344CB8AC3E}">
        <p14:creationId xmlns:p14="http://schemas.microsoft.com/office/powerpoint/2010/main" val="3168041144"/>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Importan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2" name="Date Placeholder 1" hidden="1">
            <a:extLst>
              <a:ext uri="{FF2B5EF4-FFF2-40B4-BE49-F238E27FC236}">
                <a16:creationId xmlns:a16="http://schemas.microsoft.com/office/drawing/2014/main" id="{E5F6A3F4-250B-0302-4482-0BE1AAA468E4}"/>
              </a:ext>
            </a:extLst>
          </p:cNvPr>
          <p:cNvSpPr>
            <a:spLocks noGrp="1"/>
          </p:cNvSpPr>
          <p:nvPr>
            <p:ph type="dt" sz="half" idx="15"/>
          </p:nvPr>
        </p:nvSpPr>
        <p:spPr/>
        <p:txBody>
          <a:bodyPr/>
          <a:lstStyle/>
          <a:p>
            <a:endParaRPr lang="en-US" dirty="0"/>
          </a:p>
        </p:txBody>
      </p:sp>
      <p:pic>
        <p:nvPicPr>
          <p:cNvPr id="7" name="Picture 6" descr="Graphical user interface, text  Description automatically generated">
            <a:extLst>
              <a:ext uri="{FF2B5EF4-FFF2-40B4-BE49-F238E27FC236}">
                <a16:creationId xmlns:a16="http://schemas.microsoft.com/office/drawing/2014/main" id="{E5D43081-AE33-D56B-1E40-E30E162D1EA5}"/>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190" y="1975105"/>
            <a:ext cx="2567090" cy="2587757"/>
          </a:xfrm>
          <a:prstGeom prst="rect">
            <a:avLst/>
          </a:prstGeom>
        </p:spPr>
      </p:pic>
    </p:spTree>
    <p:extLst>
      <p:ext uri="{BB962C8B-B14F-4D97-AF65-F5344CB8AC3E}">
        <p14:creationId xmlns:p14="http://schemas.microsoft.com/office/powerpoint/2010/main" val="3918382024"/>
      </p:ext>
    </p:extLst>
  </p:cSld>
  <p:clrMapOvr>
    <a:masterClrMapping/>
  </p:clrMapOvr>
  <p:transition>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Warning">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pic>
        <p:nvPicPr>
          <p:cNvPr id="3" name="Picture 2" descr="A picture containing text, sign, clipart, vector graphics  Description automatically generated">
            <a:extLst>
              <a:ext uri="{FF2B5EF4-FFF2-40B4-BE49-F238E27FC236}">
                <a16:creationId xmlns:a16="http://schemas.microsoft.com/office/drawing/2014/main" id="{0B34CEB4-135B-414B-BE1F-700F9CBA93CF}"/>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190" y="1972816"/>
            <a:ext cx="2567090" cy="2587757"/>
          </a:xfrm>
          <a:prstGeom prst="rect">
            <a:avLst/>
          </a:prstGeom>
        </p:spPr>
      </p:pic>
      <p:sp>
        <p:nvSpPr>
          <p:cNvPr id="2" name="Date Placeholder 1" hidden="1">
            <a:extLst>
              <a:ext uri="{FF2B5EF4-FFF2-40B4-BE49-F238E27FC236}">
                <a16:creationId xmlns:a16="http://schemas.microsoft.com/office/drawing/2014/main" id="{00FB909A-B1AD-4AFC-B858-BEF7553D4C70}"/>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2248685650"/>
      </p:ext>
    </p:extLst>
  </p:cSld>
  <p:clrMapOvr>
    <a:masterClrMapping/>
  </p:clrMapOvr>
  <p:transition>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Tip">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pic>
        <p:nvPicPr>
          <p:cNvPr id="3" name="Picture 2" descr="Application, icon  Description automatically generated">
            <a:extLst>
              <a:ext uri="{FF2B5EF4-FFF2-40B4-BE49-F238E27FC236}">
                <a16:creationId xmlns:a16="http://schemas.microsoft.com/office/drawing/2014/main" id="{0B6448C3-AADF-83BC-B1BB-9991381ACC94}"/>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86623" y="2135122"/>
            <a:ext cx="2567090" cy="2587757"/>
          </a:xfrm>
          <a:prstGeom prst="rect">
            <a:avLst/>
          </a:prstGeom>
        </p:spPr>
      </p:pic>
      <p:sp>
        <p:nvSpPr>
          <p:cNvPr id="2" name="Date Placeholder 1" hidden="1">
            <a:extLst>
              <a:ext uri="{FF2B5EF4-FFF2-40B4-BE49-F238E27FC236}">
                <a16:creationId xmlns:a16="http://schemas.microsoft.com/office/drawing/2014/main" id="{2BC5AA6C-0C52-B6EC-F74F-D78F85E0CCC4}"/>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1880618007"/>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slideLayout" Target="../slideLayouts/slideLayout14.xml"/><Relationship Id="rId18" Type="http://schemas.openxmlformats.org/officeDocument/2006/relationships/slideLayout" Target="../slideLayouts/slideLayout19.xml"/><Relationship Id="rId26" Type="http://schemas.openxmlformats.org/officeDocument/2006/relationships/slideLayout" Target="../slideLayouts/slideLayout27.xml"/><Relationship Id="rId3" Type="http://schemas.openxmlformats.org/officeDocument/2006/relationships/slideLayout" Target="../slideLayouts/slideLayout4.xml"/><Relationship Id="rId21" Type="http://schemas.openxmlformats.org/officeDocument/2006/relationships/slideLayout" Target="../slideLayouts/slideLayout22.xml"/><Relationship Id="rId7" Type="http://schemas.openxmlformats.org/officeDocument/2006/relationships/slideLayout" Target="../slideLayouts/slideLayout8.xml"/><Relationship Id="rId12" Type="http://schemas.openxmlformats.org/officeDocument/2006/relationships/slideLayout" Target="../slideLayouts/slideLayout13.xml"/><Relationship Id="rId17" Type="http://schemas.openxmlformats.org/officeDocument/2006/relationships/slideLayout" Target="../slideLayouts/slideLayout18.xml"/><Relationship Id="rId25" Type="http://schemas.openxmlformats.org/officeDocument/2006/relationships/slideLayout" Target="../slideLayouts/slideLayout26.xml"/><Relationship Id="rId2" Type="http://schemas.openxmlformats.org/officeDocument/2006/relationships/slideLayout" Target="../slideLayouts/slideLayout3.xml"/><Relationship Id="rId16" Type="http://schemas.openxmlformats.org/officeDocument/2006/relationships/slideLayout" Target="../slideLayouts/slideLayout17.xml"/><Relationship Id="rId20" Type="http://schemas.openxmlformats.org/officeDocument/2006/relationships/slideLayout" Target="../slideLayouts/slideLayout21.xml"/><Relationship Id="rId29" Type="http://schemas.openxmlformats.org/officeDocument/2006/relationships/slideLayout" Target="../slideLayouts/slideLayout30.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24" Type="http://schemas.openxmlformats.org/officeDocument/2006/relationships/slideLayout" Target="../slideLayouts/slideLayout25.xml"/><Relationship Id="rId32" Type="http://schemas.openxmlformats.org/officeDocument/2006/relationships/image" Target="../media/image3.emf"/><Relationship Id="rId5" Type="http://schemas.openxmlformats.org/officeDocument/2006/relationships/slideLayout" Target="../slideLayouts/slideLayout6.xml"/><Relationship Id="rId15" Type="http://schemas.openxmlformats.org/officeDocument/2006/relationships/slideLayout" Target="../slideLayouts/slideLayout16.xml"/><Relationship Id="rId23" Type="http://schemas.openxmlformats.org/officeDocument/2006/relationships/slideLayout" Target="../slideLayouts/slideLayout24.xml"/><Relationship Id="rId28" Type="http://schemas.openxmlformats.org/officeDocument/2006/relationships/slideLayout" Target="../slideLayouts/slideLayout29.xml"/><Relationship Id="rId10" Type="http://schemas.openxmlformats.org/officeDocument/2006/relationships/slideLayout" Target="../slideLayouts/slideLayout11.xml"/><Relationship Id="rId19" Type="http://schemas.openxmlformats.org/officeDocument/2006/relationships/slideLayout" Target="../slideLayouts/slideLayout20.xml"/><Relationship Id="rId31" Type="http://schemas.openxmlformats.org/officeDocument/2006/relationships/image" Target="../media/image2.emf"/><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slideLayout" Target="../slideLayouts/slideLayout15.xml"/><Relationship Id="rId22" Type="http://schemas.openxmlformats.org/officeDocument/2006/relationships/slideLayout" Target="../slideLayouts/slideLayout23.xml"/><Relationship Id="rId27" Type="http://schemas.openxmlformats.org/officeDocument/2006/relationships/slideLayout" Target="../slideLayouts/slideLayout28.xml"/><Relationship Id="rId30"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7/31/2025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11364182"/>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hidden="1"/>
          <p:cNvSpPr>
            <a:spLocks noGrp="1"/>
          </p:cNvSpPr>
          <p:nvPr>
            <p:ph type="dt" sz="half" idx="2"/>
          </p:nvPr>
        </p:nvSpPr>
        <p:spPr>
          <a:xfrm>
            <a:off x="609759" y="6356351"/>
            <a:ext cx="2843954"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11" name="Bullet text"/>
          <p:cNvSpPr>
            <a:spLocks noGrp="1" noChangeArrowheads="1"/>
          </p:cNvSpPr>
          <p:nvPr>
            <p:ph type="body" idx="1"/>
          </p:nvPr>
        </p:nvSpPr>
        <p:spPr bwMode="auto">
          <a:xfrm>
            <a:off x="583995" y="1534474"/>
            <a:ext cx="11025242"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dirty="0"/>
              <a:t>First Level</a:t>
            </a:r>
          </a:p>
          <a:p>
            <a:pPr lvl="1"/>
            <a:r>
              <a:rPr lang="en-US" dirty="0"/>
              <a:t>Second level</a:t>
            </a:r>
          </a:p>
          <a:p>
            <a:pPr lvl="2"/>
            <a:r>
              <a:rPr lang="en-US" dirty="0"/>
              <a:t>Third level</a:t>
            </a:r>
          </a:p>
          <a:p>
            <a:pPr lvl="0"/>
            <a:endParaRPr lang="en-US" dirty="0"/>
          </a:p>
          <a:p>
            <a:pPr lvl="0"/>
            <a:endParaRPr lang="en-US" dirty="0"/>
          </a:p>
        </p:txBody>
      </p:sp>
      <p:sp>
        <p:nvSpPr>
          <p:cNvPr id="58371" name="Slide Title"/>
          <p:cNvSpPr>
            <a:spLocks noGrp="1" noChangeArrowheads="1"/>
          </p:cNvSpPr>
          <p:nvPr>
            <p:ph type="title"/>
          </p:nvPr>
        </p:nvSpPr>
        <p:spPr bwMode="auto">
          <a:xfrm>
            <a:off x="583995" y="460552"/>
            <a:ext cx="11025242"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a:t>Click to edit Master title style</a:t>
            </a:r>
            <a:endParaRPr lang="en-US" dirty="0"/>
          </a:p>
        </p:txBody>
      </p:sp>
      <p:sp>
        <p:nvSpPr>
          <p:cNvPr id="10" name="Footer_page number"/>
          <p:cNvSpPr txBox="1">
            <a:spLocks/>
          </p:cNvSpPr>
          <p:nvPr/>
        </p:nvSpPr>
        <p:spPr>
          <a:xfrm>
            <a:off x="9900538" y="6559936"/>
            <a:ext cx="1840930" cy="269820"/>
          </a:xfrm>
          <a:prstGeom prst="rect">
            <a:avLst/>
          </a:prstGeom>
        </p:spPr>
        <p:txBody>
          <a:bodyPr wrap="square" lIns="121899" tIns="60949" rIns="121899" bIns="60949" anchor="ctr">
            <a:noAutofit/>
          </a:bodyPr>
          <a:lstStyle>
            <a:defPPr>
              <a:defRPr lang="en-US"/>
            </a:defPPr>
            <a:lvl1pPr algn="ctr" rtl="0" fontAlgn="base">
              <a:spcBef>
                <a:spcPct val="20000"/>
              </a:spcBef>
              <a:spcAft>
                <a:spcPct val="0"/>
              </a:spcAft>
              <a:buClr>
                <a:schemeClr val="accent2"/>
              </a:buClr>
              <a:buSzPct val="65000"/>
              <a:buFont typeface="Wingdings" pitchFamily="2" charset="2"/>
              <a:defRPr sz="900" kern="1200">
                <a:solidFill>
                  <a:schemeClr val="bg1"/>
                </a:solidFill>
                <a:latin typeface="+mn-lt"/>
                <a:ea typeface="+mn-ea"/>
                <a:cs typeface="+mn-cs"/>
              </a:defRPr>
            </a:lvl1pPr>
            <a:lvl2pPr marL="4572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2pPr>
            <a:lvl3pPr marL="9144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3pPr>
            <a:lvl4pPr marL="13716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4pPr>
            <a:lvl5pPr marL="18288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5pPr>
            <a:lvl6pPr marL="2286000" algn="l" defTabSz="914400" rtl="0" eaLnBrk="1" latinLnBrk="0" hangingPunct="1">
              <a:defRPr sz="3000" kern="1200">
                <a:solidFill>
                  <a:schemeClr val="tx1"/>
                </a:solidFill>
                <a:latin typeface="Helvetica" pitchFamily="34" charset="0"/>
                <a:ea typeface="+mn-ea"/>
                <a:cs typeface="+mn-cs"/>
              </a:defRPr>
            </a:lvl6pPr>
            <a:lvl7pPr marL="2743200" algn="l" defTabSz="914400" rtl="0" eaLnBrk="1" latinLnBrk="0" hangingPunct="1">
              <a:defRPr sz="3000" kern="1200">
                <a:solidFill>
                  <a:schemeClr val="tx1"/>
                </a:solidFill>
                <a:latin typeface="Helvetica" pitchFamily="34" charset="0"/>
                <a:ea typeface="+mn-ea"/>
                <a:cs typeface="+mn-cs"/>
              </a:defRPr>
            </a:lvl7pPr>
            <a:lvl8pPr marL="3200400" algn="l" defTabSz="914400" rtl="0" eaLnBrk="1" latinLnBrk="0" hangingPunct="1">
              <a:defRPr sz="3000" kern="1200">
                <a:solidFill>
                  <a:schemeClr val="tx1"/>
                </a:solidFill>
                <a:latin typeface="Helvetica" pitchFamily="34" charset="0"/>
                <a:ea typeface="+mn-ea"/>
                <a:cs typeface="+mn-cs"/>
              </a:defRPr>
            </a:lvl8pPr>
            <a:lvl9pPr marL="3657600" algn="l" defTabSz="914400" rtl="0" eaLnBrk="1" latinLnBrk="0" hangingPunct="1">
              <a:defRPr sz="3000" kern="1200">
                <a:solidFill>
                  <a:schemeClr val="tx1"/>
                </a:solidFill>
                <a:latin typeface="Helvetica" pitchFamily="34" charset="0"/>
                <a:ea typeface="+mn-ea"/>
                <a:cs typeface="+mn-cs"/>
              </a:defRPr>
            </a:lvl9pPr>
          </a:lstStyle>
          <a:p>
            <a:pPr algn="r" fontAlgn="auto">
              <a:spcBef>
                <a:spcPts val="0"/>
              </a:spcBef>
              <a:spcAft>
                <a:spcPts val="0"/>
              </a:spcAft>
              <a:buClrTx/>
              <a:buSzTx/>
              <a:buFontTx/>
              <a:buNone/>
              <a:defRPr/>
            </a:pPr>
            <a:fld id="{349D3042-9933-4C71-BBE3-FA9237566B45}" type="slidenum">
              <a:rPr lang="en-US" sz="1000" kern="0" smtClean="0">
                <a:solidFill>
                  <a:schemeClr val="tx1"/>
                </a:solidFill>
                <a:latin typeface="+mn-lt"/>
                <a:ea typeface="+mn-ea"/>
                <a:cs typeface="+mn-cs"/>
              </a:rPr>
              <a:pPr algn="r" fontAlgn="auto">
                <a:spcBef>
                  <a:spcPts val="0"/>
                </a:spcBef>
                <a:spcAft>
                  <a:spcPts val="0"/>
                </a:spcAft>
                <a:buClrTx/>
                <a:buSzTx/>
                <a:buFontTx/>
                <a:buNone/>
                <a:defRPr/>
              </a:pPr>
              <a:t>‹#›</a:t>
            </a:fld>
            <a:endParaRPr lang="en-US" sz="1100" kern="0" dirty="0">
              <a:solidFill>
                <a:schemeClr val="tx1"/>
              </a:solidFill>
              <a:latin typeface="+mn-lt"/>
              <a:ea typeface="+mn-ea"/>
              <a:cs typeface="+mn-cs"/>
            </a:endParaRPr>
          </a:p>
        </p:txBody>
      </p:sp>
      <p:sp>
        <p:nvSpPr>
          <p:cNvPr id="8" name="Footer_copyright"/>
          <p:cNvSpPr txBox="1">
            <a:spLocks/>
          </p:cNvSpPr>
          <p:nvPr/>
        </p:nvSpPr>
        <p:spPr>
          <a:xfrm>
            <a:off x="9082866" y="6543259"/>
            <a:ext cx="2745514" cy="304221"/>
          </a:xfrm>
          <a:prstGeom prst="rect">
            <a:avLst/>
          </a:prstGeom>
        </p:spPr>
        <p:txBody>
          <a:bodyPr wrap="square" lIns="121899" tIns="60949" rIns="121899" bIns="60949" anchor="ctr">
            <a:noAutofit/>
          </a:bodyPr>
          <a:lstStyle>
            <a:defPPr>
              <a:defRPr lang="en-US"/>
            </a:defPPr>
            <a:lvl1pPr algn="ctr" rtl="0" fontAlgn="base">
              <a:spcBef>
                <a:spcPct val="20000"/>
              </a:spcBef>
              <a:spcAft>
                <a:spcPct val="0"/>
              </a:spcAft>
              <a:buClr>
                <a:schemeClr val="accent2"/>
              </a:buClr>
              <a:buSzPct val="65000"/>
              <a:buFont typeface="Wingdings" pitchFamily="2" charset="2"/>
              <a:defRPr sz="900" kern="1200">
                <a:solidFill>
                  <a:schemeClr val="bg1"/>
                </a:solidFill>
                <a:latin typeface="+mn-lt"/>
                <a:ea typeface="+mn-ea"/>
                <a:cs typeface="+mn-cs"/>
              </a:defRPr>
            </a:lvl1pPr>
            <a:lvl2pPr marL="4572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2pPr>
            <a:lvl3pPr marL="9144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3pPr>
            <a:lvl4pPr marL="13716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4pPr>
            <a:lvl5pPr marL="18288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5pPr>
            <a:lvl6pPr marL="2286000" algn="l" defTabSz="914400" rtl="0" eaLnBrk="1" latinLnBrk="0" hangingPunct="1">
              <a:defRPr sz="3000" kern="1200">
                <a:solidFill>
                  <a:schemeClr val="tx1"/>
                </a:solidFill>
                <a:latin typeface="Helvetica" pitchFamily="34" charset="0"/>
                <a:ea typeface="+mn-ea"/>
                <a:cs typeface="+mn-cs"/>
              </a:defRPr>
            </a:lvl6pPr>
            <a:lvl7pPr marL="2743200" algn="l" defTabSz="914400" rtl="0" eaLnBrk="1" latinLnBrk="0" hangingPunct="1">
              <a:defRPr sz="3000" kern="1200">
                <a:solidFill>
                  <a:schemeClr val="tx1"/>
                </a:solidFill>
                <a:latin typeface="Helvetica" pitchFamily="34" charset="0"/>
                <a:ea typeface="+mn-ea"/>
                <a:cs typeface="+mn-cs"/>
              </a:defRPr>
            </a:lvl7pPr>
            <a:lvl8pPr marL="3200400" algn="l" defTabSz="914400" rtl="0" eaLnBrk="1" latinLnBrk="0" hangingPunct="1">
              <a:defRPr sz="3000" kern="1200">
                <a:solidFill>
                  <a:schemeClr val="tx1"/>
                </a:solidFill>
                <a:latin typeface="Helvetica" pitchFamily="34" charset="0"/>
                <a:ea typeface="+mn-ea"/>
                <a:cs typeface="+mn-cs"/>
              </a:defRPr>
            </a:lvl8pPr>
            <a:lvl9pPr marL="3657600" algn="l" defTabSz="914400" rtl="0" eaLnBrk="1" latinLnBrk="0" hangingPunct="1">
              <a:defRPr sz="3000" kern="1200">
                <a:solidFill>
                  <a:schemeClr val="tx1"/>
                </a:solidFill>
                <a:latin typeface="Helvetica" pitchFamily="34" charset="0"/>
                <a:ea typeface="+mn-ea"/>
                <a:cs typeface="+mn-cs"/>
              </a:defRPr>
            </a:lvl9pPr>
          </a:lstStyle>
          <a:p>
            <a:pPr algn="l" rtl="0" fontAlgn="auto">
              <a:spcBef>
                <a:spcPts val="0"/>
              </a:spcBef>
              <a:spcAft>
                <a:spcPts val="0"/>
              </a:spcAft>
              <a:buClrTx/>
              <a:buSzTx/>
              <a:buFontTx/>
              <a:buNone/>
              <a:defRPr/>
            </a:pPr>
            <a:r>
              <a:rPr lang="en-US" sz="900" kern="0" dirty="0">
                <a:solidFill>
                  <a:schemeClr val="tx1">
                    <a:lumMod val="40000"/>
                    <a:lumOff val="60000"/>
                  </a:schemeClr>
                </a:solidFill>
              </a:rPr>
              <a:t>©2023 Check Point Software Technologies</a:t>
            </a:r>
            <a:r>
              <a:rPr lang="en-US" sz="900" kern="0" baseline="0" dirty="0">
                <a:solidFill>
                  <a:schemeClr val="tx1">
                    <a:lumMod val="40000"/>
                    <a:lumOff val="60000"/>
                  </a:schemeClr>
                </a:solidFill>
              </a:rPr>
              <a:t> </a:t>
            </a:r>
            <a:r>
              <a:rPr lang="en-US" sz="900" kern="0" dirty="0">
                <a:solidFill>
                  <a:schemeClr val="tx1">
                    <a:lumMod val="40000"/>
                    <a:lumOff val="60000"/>
                  </a:schemeClr>
                </a:solidFill>
              </a:rPr>
              <a:t>Ltd. </a:t>
            </a:r>
          </a:p>
        </p:txBody>
      </p:sp>
      <p:cxnSp>
        <p:nvCxnSpPr>
          <p:cNvPr id="94" name="Footer line"/>
          <p:cNvCxnSpPr/>
          <p:nvPr/>
        </p:nvCxnSpPr>
        <p:spPr bwMode="auto">
          <a:xfrm>
            <a:off x="1" y="6502174"/>
            <a:ext cx="12192000" cy="3837"/>
          </a:xfrm>
          <a:prstGeom prst="line">
            <a:avLst/>
          </a:prstGeom>
          <a:solidFill>
            <a:schemeClr val="bg1"/>
          </a:solidFill>
          <a:ln w="3175" cap="flat" cmpd="sng" algn="ctr">
            <a:solidFill>
              <a:schemeClr val="bg1">
                <a:lumMod val="85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 name="Footer Placeholder 1" hidden="1"/>
          <p:cNvSpPr>
            <a:spLocks noGrp="1"/>
          </p:cNvSpPr>
          <p:nvPr>
            <p:ph type="ftr" sz="quarter" idx="3"/>
          </p:nvPr>
        </p:nvSpPr>
        <p:spPr>
          <a:xfrm>
            <a:off x="5936002" y="6543915"/>
            <a:ext cx="3098288" cy="302408"/>
          </a:xfrm>
          <a:prstGeom prst="rect">
            <a:avLst/>
          </a:prstGeom>
        </p:spPr>
        <p:txBody>
          <a:bodyPr vert="horz" lIns="91440" tIns="45720" rIns="91440" bIns="45720" rtlCol="0" anchor="ctr"/>
          <a:lstStyle>
            <a:lvl1pPr algn="ctr">
              <a:defRPr sz="900">
                <a:solidFill>
                  <a:schemeClr val="bg1">
                    <a:lumMod val="75000"/>
                  </a:schemeClr>
                </a:solidFill>
                <a:latin typeface="+mn-lt"/>
              </a:defRPr>
            </a:lvl1pPr>
          </a:lstStyle>
          <a:p>
            <a:endParaRPr lang="en-US" dirty="0"/>
          </a:p>
        </p:txBody>
      </p:sp>
      <p:pic>
        <p:nvPicPr>
          <p:cNvPr id="6" name="Picture 5"/>
          <p:cNvPicPr>
            <a:picLocks noChangeAspect="1"/>
          </p:cNvPicPr>
          <p:nvPr/>
        </p:nvPicPr>
        <p:blipFill>
          <a:blip r:embed="rId31"/>
          <a:stretch>
            <a:fillRect/>
          </a:stretch>
        </p:blipFill>
        <p:spPr>
          <a:xfrm>
            <a:off x="609760" y="6552096"/>
            <a:ext cx="1055004" cy="228600"/>
          </a:xfrm>
          <a:prstGeom prst="rect">
            <a:avLst/>
          </a:prstGeom>
        </p:spPr>
      </p:pic>
      <p:pic>
        <p:nvPicPr>
          <p:cNvPr id="12" name="Picture 11"/>
          <p:cNvPicPr>
            <a:picLocks noChangeAspect="1"/>
          </p:cNvPicPr>
          <p:nvPr/>
        </p:nvPicPr>
        <p:blipFill>
          <a:blip r:embed="rId32"/>
          <a:stretch>
            <a:fillRect/>
          </a:stretch>
        </p:blipFill>
        <p:spPr>
          <a:xfrm>
            <a:off x="2028307" y="6595361"/>
            <a:ext cx="3364906" cy="176907"/>
          </a:xfrm>
          <a:prstGeom prst="rect">
            <a:avLst/>
          </a:prstGeom>
        </p:spPr>
      </p:pic>
    </p:spTree>
    <p:extLst>
      <p:ext uri="{BB962C8B-B14F-4D97-AF65-F5344CB8AC3E}">
        <p14:creationId xmlns:p14="http://schemas.microsoft.com/office/powerpoint/2010/main" val="32060304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 id="2147483691" r:id="rId19"/>
    <p:sldLayoutId id="2147483692" r:id="rId20"/>
    <p:sldLayoutId id="2147483693" r:id="rId21"/>
    <p:sldLayoutId id="2147483694" r:id="rId22"/>
    <p:sldLayoutId id="2147483695" r:id="rId23"/>
    <p:sldLayoutId id="2147483696" r:id="rId24"/>
    <p:sldLayoutId id="2147483698" r:id="rId25"/>
    <p:sldLayoutId id="2147483699" r:id="rId26"/>
    <p:sldLayoutId id="2147483702" r:id="rId27"/>
    <p:sldLayoutId id="2147483703" r:id="rId28"/>
    <p:sldLayoutId id="2147483704" r:id="rId29"/>
  </p:sldLayoutIdLst>
  <p:transition>
    <p:fade/>
  </p:transition>
  <p:hf sldNum="0" hdr="0" ftr="0" dt="0"/>
  <p:txStyles>
    <p:titleStyle>
      <a:lvl1pPr algn="l" rtl="0" eaLnBrk="1" fontAlgn="base" hangingPunct="1">
        <a:lnSpc>
          <a:spcPct val="85000"/>
        </a:lnSpc>
        <a:spcBef>
          <a:spcPct val="0"/>
        </a:spcBef>
        <a:spcAft>
          <a:spcPct val="0"/>
        </a:spcAft>
        <a:defRPr sz="3400" b="0">
          <a:solidFill>
            <a:schemeClr val="bg2"/>
          </a:solidFill>
          <a:latin typeface="Arial" panose="020B0604020202020204" pitchFamily="34" charset="0"/>
          <a:ea typeface="+mj-ea"/>
          <a:cs typeface="Arial" panose="020B0604020202020204" pitchFamily="34" charset="0"/>
        </a:defRPr>
      </a:lvl1pPr>
      <a:lvl2pPr algn="l" rtl="0" eaLnBrk="1" fontAlgn="base" hangingPunct="1">
        <a:lnSpc>
          <a:spcPct val="85000"/>
        </a:lnSpc>
        <a:spcBef>
          <a:spcPct val="0"/>
        </a:spcBef>
        <a:spcAft>
          <a:spcPct val="0"/>
        </a:spcAft>
        <a:defRPr sz="3700" b="1">
          <a:solidFill>
            <a:srgbClr val="4E4E4E"/>
          </a:solidFill>
          <a:latin typeface="Helvetica" pitchFamily="34" charset="0"/>
        </a:defRPr>
      </a:lvl2pPr>
      <a:lvl3pPr algn="l" rtl="0" eaLnBrk="1" fontAlgn="base" hangingPunct="1">
        <a:lnSpc>
          <a:spcPct val="85000"/>
        </a:lnSpc>
        <a:spcBef>
          <a:spcPct val="0"/>
        </a:spcBef>
        <a:spcAft>
          <a:spcPct val="0"/>
        </a:spcAft>
        <a:defRPr sz="3700" b="1">
          <a:solidFill>
            <a:srgbClr val="4E4E4E"/>
          </a:solidFill>
          <a:latin typeface="Helvetica" pitchFamily="34" charset="0"/>
        </a:defRPr>
      </a:lvl3pPr>
      <a:lvl4pPr algn="l" rtl="0" eaLnBrk="1" fontAlgn="base" hangingPunct="1">
        <a:lnSpc>
          <a:spcPct val="85000"/>
        </a:lnSpc>
        <a:spcBef>
          <a:spcPct val="0"/>
        </a:spcBef>
        <a:spcAft>
          <a:spcPct val="0"/>
        </a:spcAft>
        <a:defRPr sz="3700" b="1">
          <a:solidFill>
            <a:srgbClr val="4E4E4E"/>
          </a:solidFill>
          <a:latin typeface="Helvetica" pitchFamily="34" charset="0"/>
        </a:defRPr>
      </a:lvl4pPr>
      <a:lvl5pPr algn="l" rtl="0" eaLnBrk="1" fontAlgn="base" hangingPunct="1">
        <a:lnSpc>
          <a:spcPct val="85000"/>
        </a:lnSpc>
        <a:spcBef>
          <a:spcPct val="0"/>
        </a:spcBef>
        <a:spcAft>
          <a:spcPct val="0"/>
        </a:spcAft>
        <a:defRPr sz="3700" b="1">
          <a:solidFill>
            <a:srgbClr val="4E4E4E"/>
          </a:solidFill>
          <a:latin typeface="Helvetica" pitchFamily="34" charset="0"/>
        </a:defRPr>
      </a:lvl5pPr>
      <a:lvl6pPr marL="609493" algn="l" rtl="0" eaLnBrk="1" fontAlgn="base" hangingPunct="1">
        <a:lnSpc>
          <a:spcPct val="85000"/>
        </a:lnSpc>
        <a:spcBef>
          <a:spcPct val="0"/>
        </a:spcBef>
        <a:spcAft>
          <a:spcPct val="0"/>
        </a:spcAft>
        <a:defRPr sz="3700" b="1">
          <a:solidFill>
            <a:srgbClr val="4E4E4E"/>
          </a:solidFill>
          <a:latin typeface="Helvetica" pitchFamily="34" charset="0"/>
        </a:defRPr>
      </a:lvl6pPr>
      <a:lvl7pPr marL="1218987" algn="l" rtl="0" eaLnBrk="1" fontAlgn="base" hangingPunct="1">
        <a:lnSpc>
          <a:spcPct val="85000"/>
        </a:lnSpc>
        <a:spcBef>
          <a:spcPct val="0"/>
        </a:spcBef>
        <a:spcAft>
          <a:spcPct val="0"/>
        </a:spcAft>
        <a:defRPr sz="3700" b="1">
          <a:solidFill>
            <a:srgbClr val="4E4E4E"/>
          </a:solidFill>
          <a:latin typeface="Helvetica" pitchFamily="34" charset="0"/>
        </a:defRPr>
      </a:lvl7pPr>
      <a:lvl8pPr marL="1828480" algn="l" rtl="0" eaLnBrk="1" fontAlgn="base" hangingPunct="1">
        <a:lnSpc>
          <a:spcPct val="85000"/>
        </a:lnSpc>
        <a:spcBef>
          <a:spcPct val="0"/>
        </a:spcBef>
        <a:spcAft>
          <a:spcPct val="0"/>
        </a:spcAft>
        <a:defRPr sz="3700" b="1">
          <a:solidFill>
            <a:srgbClr val="4E4E4E"/>
          </a:solidFill>
          <a:latin typeface="Helvetica" pitchFamily="34" charset="0"/>
        </a:defRPr>
      </a:lvl8pPr>
      <a:lvl9pPr marL="2437973" algn="l" rtl="0" eaLnBrk="1" fontAlgn="base" hangingPunct="1">
        <a:lnSpc>
          <a:spcPct val="85000"/>
        </a:lnSpc>
        <a:spcBef>
          <a:spcPct val="0"/>
        </a:spcBef>
        <a:spcAft>
          <a:spcPct val="0"/>
        </a:spcAft>
        <a:defRPr sz="3700" b="1">
          <a:solidFill>
            <a:srgbClr val="4E4E4E"/>
          </a:solidFill>
          <a:latin typeface="Helvetica" pitchFamily="34" charset="0"/>
        </a:defRPr>
      </a:lvl9pPr>
    </p:titleStyle>
    <p:body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2" pos="2460">
          <p15:clr>
            <a:srgbClr val="F26B43"/>
          </p15:clr>
        </p15:guide>
        <p15:guide id="3" pos="458">
          <p15:clr>
            <a:srgbClr val="F26B43"/>
          </p15:clr>
        </p15:guide>
        <p15:guide id="5" pos="2652">
          <p15:clr>
            <a:srgbClr val="F26B43"/>
          </p15:clr>
        </p15:guide>
        <p15:guide id="6" pos="4297">
          <p15:clr>
            <a:srgbClr val="F26B43"/>
          </p15:clr>
        </p15:guide>
        <p15:guide id="7" pos="2378">
          <p15:clr>
            <a:srgbClr val="F26B43"/>
          </p15:clr>
        </p15:guide>
        <p15:guide id="8" pos="7584">
          <p15:clr>
            <a:srgbClr val="F26B43"/>
          </p15:clr>
        </p15:guide>
        <p15:guide id="9" pos="3839">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21.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8.xm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8.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3.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4.xml"/><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5.xml"/><Relationship Id="rId1" Type="http://schemas.openxmlformats.org/officeDocument/2006/relationships/slideLayout" Target="../slideLayouts/slideLayout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6.xml"/><Relationship Id="rId1" Type="http://schemas.openxmlformats.org/officeDocument/2006/relationships/slideLayout" Target="../slideLayouts/slideLayout1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7.xml"/><Relationship Id="rId1" Type="http://schemas.openxmlformats.org/officeDocument/2006/relationships/slideLayout" Target="../slideLayouts/slideLayout1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8.xml"/><Relationship Id="rId1" Type="http://schemas.openxmlformats.org/officeDocument/2006/relationships/slideLayout" Target="../slideLayouts/slideLayout1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9.xml"/><Relationship Id="rId1" Type="http://schemas.openxmlformats.org/officeDocument/2006/relationships/slideLayout" Target="../slideLayouts/slideLayout1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40.xml"/><Relationship Id="rId1" Type="http://schemas.openxmlformats.org/officeDocument/2006/relationships/slideLayout" Target="../slideLayouts/slideLayout1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4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1.xml"/><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8.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8.xml"/></Relationships>
</file>

<file path=ppt/slides/_rels/slide4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6.xml"/><Relationship Id="rId1" Type="http://schemas.openxmlformats.org/officeDocument/2006/relationships/slideLayout" Target="../slideLayouts/slideLayout9.xml"/></Relationships>
</file>

<file path=ppt/slides/_rels/slide4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7.xml"/><Relationship Id="rId1" Type="http://schemas.openxmlformats.org/officeDocument/2006/relationships/slideLayout" Target="../slideLayouts/slideLayout9.xml"/><Relationship Id="rId4" Type="http://schemas.openxmlformats.org/officeDocument/2006/relationships/image" Target="../media/image27.png"/></Relationships>
</file>

<file path=ppt/slides/_rels/slide5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8.xml"/><Relationship Id="rId1" Type="http://schemas.openxmlformats.org/officeDocument/2006/relationships/slideLayout" Target="../slideLayouts/slideLayout9.xml"/><Relationship Id="rId4" Type="http://schemas.openxmlformats.org/officeDocument/2006/relationships/image" Target="../media/image27.png"/></Relationships>
</file>

<file path=ppt/slides/_rels/slide5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9.xml"/><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0.xml"/><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1.xml"/><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52.xml"/><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3.xml"/><Relationship Id="rId1" Type="http://schemas.openxmlformats.org/officeDocument/2006/relationships/slideLayout" Target="../slideLayouts/slideLayout14.xml"/></Relationships>
</file>

<file path=ppt/slides/_rels/slide5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54.xml"/><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9.xml"/></Relationships>
</file>

<file path=ppt/slides/_rels/slide5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56.xml"/><Relationship Id="rId1" Type="http://schemas.openxmlformats.org/officeDocument/2006/relationships/slideLayout" Target="../slideLayouts/slideLayout9.xml"/><Relationship Id="rId4" Type="http://schemas.openxmlformats.org/officeDocument/2006/relationships/image" Target="../media/image35.png"/></Relationships>
</file>

<file path=ppt/slides/_rels/slide59.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57.xml"/><Relationship Id="rId1" Type="http://schemas.openxmlformats.org/officeDocument/2006/relationships/slideLayout" Target="../slideLayouts/slideLayout9.xml"/><Relationship Id="rId6" Type="http://schemas.openxmlformats.org/officeDocument/2006/relationships/diagramColors" Target="../diagrams/colors9.xml"/><Relationship Id="rId5" Type="http://schemas.openxmlformats.org/officeDocument/2006/relationships/diagramQuickStyle" Target="../diagrams/quickStyle9.xml"/><Relationship Id="rId10" Type="http://schemas.openxmlformats.org/officeDocument/2006/relationships/image" Target="../media/image38.png"/><Relationship Id="rId4" Type="http://schemas.openxmlformats.org/officeDocument/2006/relationships/diagramLayout" Target="../diagrams/layout9.xml"/><Relationship Id="rId9" Type="http://schemas.openxmlformats.org/officeDocument/2006/relationships/image" Target="../media/image37.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58.xml"/><Relationship Id="rId1" Type="http://schemas.openxmlformats.org/officeDocument/2006/relationships/slideLayout" Target="../slideLayouts/slideLayout25.xml"/></Relationships>
</file>

<file path=ppt/slides/_rels/slide6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9.xml"/><Relationship Id="rId1" Type="http://schemas.openxmlformats.org/officeDocument/2006/relationships/slideLayout" Target="../slideLayouts/slideLayout25.xml"/></Relationships>
</file>

<file path=ppt/slides/_rels/slide6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60.xml"/><Relationship Id="rId1" Type="http://schemas.openxmlformats.org/officeDocument/2006/relationships/slideLayout" Target="../slideLayouts/slideLayout25.xml"/></Relationships>
</file>

<file path=ppt/slides/_rels/slide6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61.xml"/><Relationship Id="rId1" Type="http://schemas.openxmlformats.org/officeDocument/2006/relationships/slideLayout" Target="../slideLayouts/slideLayout25.xml"/><Relationship Id="rId4" Type="http://schemas.openxmlformats.org/officeDocument/2006/relationships/image" Target="../media/image43.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62.xml"/><Relationship Id="rId1" Type="http://schemas.openxmlformats.org/officeDocument/2006/relationships/slideLayout" Target="../slideLayouts/slideLayout9.xml"/></Relationships>
</file>

<file path=ppt/slides/_rels/slide6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63.xml"/><Relationship Id="rId1" Type="http://schemas.openxmlformats.org/officeDocument/2006/relationships/slideLayout" Target="../slideLayouts/slideLayout25.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9.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10.xml"/></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66.xml"/><Relationship Id="rId2" Type="http://schemas.openxmlformats.org/officeDocument/2006/relationships/slideLayout" Target="../slideLayouts/slideLayout27.xml"/><Relationship Id="rId1" Type="http://schemas.openxmlformats.org/officeDocument/2006/relationships/tags" Target="../tags/tag1.xml"/><Relationship Id="rId4" Type="http://schemas.openxmlformats.org/officeDocument/2006/relationships/image" Target="../media/image1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506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3"/>
          </p:nvPr>
        </p:nvSpPr>
        <p:spPr/>
        <p:txBody>
          <a:bodyPr/>
          <a:lstStyle/>
          <a:p>
            <a:r>
              <a:rPr lang="en-US" sz="3400" dirty="0"/>
              <a:t>SECURITY POLICY</a:t>
            </a:r>
          </a:p>
          <a:p>
            <a:r>
              <a:rPr lang="en-US" sz="3400" dirty="0"/>
              <a:t>MANAGEMENT</a:t>
            </a:r>
          </a:p>
        </p:txBody>
      </p:sp>
      <p:sp>
        <p:nvSpPr>
          <p:cNvPr id="3" name="Text Placeholder 2"/>
          <p:cNvSpPr>
            <a:spLocks noGrp="1"/>
          </p:cNvSpPr>
          <p:nvPr>
            <p:ph type="body" sz="quarter" idx="16"/>
          </p:nvPr>
        </p:nvSpPr>
        <p:spPr/>
        <p:txBody>
          <a:bodyPr/>
          <a:lstStyle/>
          <a:p>
            <a:r>
              <a:rPr lang="en-US" dirty="0"/>
              <a:t>Chapter 5</a:t>
            </a:r>
          </a:p>
        </p:txBody>
      </p:sp>
      <p:sp>
        <p:nvSpPr>
          <p:cNvPr id="4" name="Footer Placeholder 3" hidden="1">
            <a:extLst>
              <a:ext uri="{FF2B5EF4-FFF2-40B4-BE49-F238E27FC236}">
                <a16:creationId xmlns:a16="http://schemas.microsoft.com/office/drawing/2014/main" id="{4F45A28F-9FAF-D394-7003-1E36C17DA8E8}"/>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90922E56-7332-DC5E-4FC2-DBFA5785CADA}"/>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985109931"/>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1128CD8-A801-E6E7-8859-521121907E94}"/>
              </a:ext>
            </a:extLst>
          </p:cNvPr>
          <p:cNvSpPr>
            <a:spLocks noGrp="1"/>
          </p:cNvSpPr>
          <p:nvPr>
            <p:ph type="body" sz="quarter" idx="16"/>
          </p:nvPr>
        </p:nvSpPr>
        <p:spPr/>
        <p:txBody>
          <a:bodyPr/>
          <a:lstStyle/>
          <a:p>
            <a:r>
              <a:rPr lang="en-US" dirty="0"/>
              <a:t>Learning Objectives</a:t>
            </a:r>
          </a:p>
        </p:txBody>
      </p:sp>
      <p:sp>
        <p:nvSpPr>
          <p:cNvPr id="3" name="Content Placeholder 2">
            <a:extLst>
              <a:ext uri="{FF2B5EF4-FFF2-40B4-BE49-F238E27FC236}">
                <a16:creationId xmlns:a16="http://schemas.microsoft.com/office/drawing/2014/main" id="{C1E2CCFE-4382-5E97-F4E2-0A24B09BFC49}"/>
              </a:ext>
            </a:extLst>
          </p:cNvPr>
          <p:cNvSpPr>
            <a:spLocks noGrp="1"/>
          </p:cNvSpPr>
          <p:nvPr>
            <p:ph sz="half" idx="2"/>
          </p:nvPr>
        </p:nvSpPr>
        <p:spPr>
          <a:xfrm>
            <a:off x="412294" y="1348275"/>
            <a:ext cx="5683706" cy="5052524"/>
          </a:xfrm>
        </p:spPr>
        <p:txBody>
          <a:bodyPr/>
          <a:lstStyle/>
          <a:p>
            <a:pPr>
              <a:lnSpc>
                <a:spcPct val="100000"/>
              </a:lnSpc>
              <a:spcBef>
                <a:spcPts val="2000"/>
              </a:spcBef>
              <a:spcAft>
                <a:spcPts val="0"/>
              </a:spcAft>
            </a:pPr>
            <a:r>
              <a:rPr lang="en-US" dirty="0"/>
              <a:t>Describe the essential elements of a Security Policy.</a:t>
            </a:r>
          </a:p>
          <a:p>
            <a:pPr>
              <a:lnSpc>
                <a:spcPct val="100000"/>
              </a:lnSpc>
              <a:spcBef>
                <a:spcPts val="2000"/>
              </a:spcBef>
              <a:spcAft>
                <a:spcPts val="0"/>
              </a:spcAft>
            </a:pPr>
            <a:r>
              <a:rPr lang="en-US" dirty="0"/>
              <a:t>Identify features and capabilities that enhance the configuration and management of the Security Policy</a:t>
            </a:r>
            <a:r>
              <a:rPr lang="en-US" sz="2300" dirty="0"/>
              <a:t>.</a:t>
            </a:r>
          </a:p>
        </p:txBody>
      </p:sp>
      <p:sp>
        <p:nvSpPr>
          <p:cNvPr id="4" name="Footer Placeholder 3" hidden="1">
            <a:extLst>
              <a:ext uri="{FF2B5EF4-FFF2-40B4-BE49-F238E27FC236}">
                <a16:creationId xmlns:a16="http://schemas.microsoft.com/office/drawing/2014/main" id="{98747640-6A0B-E4AC-AD61-9D8FC146E05A}"/>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801BCE07-8DD0-6D79-C97E-C28143FC1EEA}"/>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189543628"/>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Security Policy Overview</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A Security Policy is a collection of rules and settings that control network traffic and enforce organization guidelines for data protection and access to resources with packet inspection. </a:t>
            </a:r>
          </a:p>
          <a:p>
            <a:r>
              <a:rPr lang="en-US" dirty="0"/>
              <a:t>Policies are:</a:t>
            </a:r>
          </a:p>
          <a:p>
            <a:pPr lvl="1"/>
            <a:r>
              <a:rPr lang="en-US" dirty="0"/>
              <a:t>Created and managed using SmartConsole.</a:t>
            </a:r>
          </a:p>
          <a:p>
            <a:pPr lvl="1"/>
            <a:r>
              <a:rPr lang="en-US" dirty="0"/>
              <a:t>Stored on the System Management Server.</a:t>
            </a:r>
          </a:p>
          <a:p>
            <a:pPr lvl="1"/>
            <a:r>
              <a:rPr lang="en-US" dirty="0"/>
              <a:t>Enforced by Security Gateways.</a:t>
            </a:r>
          </a:p>
        </p:txBody>
      </p:sp>
      <p:sp>
        <p:nvSpPr>
          <p:cNvPr id="4" name="Footer Placeholder 3" hidden="1">
            <a:extLst>
              <a:ext uri="{FF2B5EF4-FFF2-40B4-BE49-F238E27FC236}">
                <a16:creationId xmlns:a16="http://schemas.microsoft.com/office/drawing/2014/main" id="{EE7D3ADE-1A56-E00C-4465-BD17BC5CAD85}"/>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7DABB72E-6CF1-1426-7A8B-D8DEAFC181FD}"/>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383925904"/>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Basic Policy Types</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Access Control Policy </a:t>
            </a:r>
          </a:p>
          <a:p>
            <a:r>
              <a:rPr lang="en-US" dirty="0"/>
              <a:t>Desktop Security Policy</a:t>
            </a:r>
          </a:p>
          <a:p>
            <a:r>
              <a:rPr lang="en-US" dirty="0"/>
              <a:t>QoS Policy</a:t>
            </a:r>
          </a:p>
          <a:p>
            <a:r>
              <a:rPr lang="en-US" dirty="0"/>
              <a:t>Threat Prevention Policy</a:t>
            </a:r>
          </a:p>
        </p:txBody>
      </p:sp>
      <p:sp>
        <p:nvSpPr>
          <p:cNvPr id="4" name="Footer Placeholder 3" hidden="1">
            <a:extLst>
              <a:ext uri="{FF2B5EF4-FFF2-40B4-BE49-F238E27FC236}">
                <a16:creationId xmlns:a16="http://schemas.microsoft.com/office/drawing/2014/main" id="{3D453C1F-5296-3820-E6BD-E312FD3CA7F4}"/>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C8631FB8-BC53-A841-E3AE-B464433B898B}"/>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140660341"/>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p:txBody>
          <a:bodyPr wrap="square" anchor="ctr">
            <a:noAutofit/>
          </a:bodyPr>
          <a:lstStyle/>
          <a:p>
            <a:pPr marL="64770" marR="336550">
              <a:spcBef>
                <a:spcPts val="1075"/>
              </a:spcBef>
              <a:spcAft>
                <a:spcPts val="0"/>
              </a:spcAft>
              <a:buClr>
                <a:srgbClr val="920053"/>
              </a:buClr>
              <a:tabLst>
                <a:tab pos="521970" algn="l"/>
              </a:tabLst>
              <a:defRPr/>
            </a:pPr>
            <a:r>
              <a:rPr lang="en-US" b="1" dirty="0">
                <a:solidFill>
                  <a:srgbClr val="4D4D4F"/>
                </a:solidFill>
              </a:rPr>
              <a:t>The Unified Policy</a:t>
            </a:r>
          </a:p>
          <a:p>
            <a:pPr marL="64770" marR="336550">
              <a:spcBef>
                <a:spcPts val="1075"/>
              </a:spcBef>
              <a:spcAft>
                <a:spcPts val="0"/>
              </a:spcAft>
              <a:buClr>
                <a:srgbClr val="920053"/>
              </a:buClr>
              <a:tabLst>
                <a:tab pos="521970" algn="l"/>
              </a:tabLst>
              <a:defRPr/>
            </a:pPr>
            <a:r>
              <a:rPr lang="en-US" dirty="0">
                <a:solidFill>
                  <a:srgbClr val="4D4D4F"/>
                </a:solidFill>
              </a:rPr>
              <a:t>An innovative feature of SmartConsole is the concept of the Unified Policy, which lets an administrator control several security aspects from a single console. In addition, the information on connections from all Software Blades is collected in one log file.</a:t>
            </a:r>
          </a:p>
        </p:txBody>
      </p:sp>
      <p:sp>
        <p:nvSpPr>
          <p:cNvPr id="2" name="Footer Placeholder 1" hidden="1">
            <a:extLst>
              <a:ext uri="{FF2B5EF4-FFF2-40B4-BE49-F238E27FC236}">
                <a16:creationId xmlns:a16="http://schemas.microsoft.com/office/drawing/2014/main" id="{C5FC7A34-2C45-9B56-F3BC-780CDC09BAFD}"/>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E8B3CF06-E12D-B185-914A-F6467B13AFDF}"/>
              </a:ext>
            </a:extLst>
          </p:cNvPr>
          <p:cNvSpPr>
            <a:spLocks noGrp="1"/>
          </p:cNvSpPr>
          <p:nvPr>
            <p:ph type="dt" sz="half" idx="15"/>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825274534"/>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Access Control Policy</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Lets you create a simple and granular rulebase that unifies these Access Control features:</a:t>
            </a:r>
          </a:p>
          <a:p>
            <a:pPr lvl="1"/>
            <a:r>
              <a:rPr lang="en-US" dirty="0"/>
              <a:t>Firewall </a:t>
            </a:r>
          </a:p>
          <a:p>
            <a:pPr lvl="1"/>
            <a:r>
              <a:rPr lang="en-US" dirty="0"/>
              <a:t>Application &amp; URL Filtering </a:t>
            </a:r>
          </a:p>
          <a:p>
            <a:pPr lvl="1"/>
            <a:r>
              <a:rPr lang="en-US" dirty="0"/>
              <a:t>Content Awareness </a:t>
            </a:r>
          </a:p>
          <a:p>
            <a:pPr lvl="1"/>
            <a:r>
              <a:rPr lang="en-US" dirty="0"/>
              <a:t>IPsec VPN and Mobile Access </a:t>
            </a:r>
          </a:p>
          <a:p>
            <a:pPr lvl="1"/>
            <a:r>
              <a:rPr lang="en-US" dirty="0"/>
              <a:t>Identity Awareness</a:t>
            </a:r>
          </a:p>
        </p:txBody>
      </p:sp>
      <p:sp>
        <p:nvSpPr>
          <p:cNvPr id="4" name="Footer Placeholder 3" hidden="1">
            <a:extLst>
              <a:ext uri="{FF2B5EF4-FFF2-40B4-BE49-F238E27FC236}">
                <a16:creationId xmlns:a16="http://schemas.microsoft.com/office/drawing/2014/main" id="{EEF93AA3-F1DF-0480-930E-644093E6C2B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41230587-748B-2407-F638-1DBBB5AF9CDC}"/>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314471170"/>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Desktop Security Policy</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Check Point clients that include Desktop Security, such as Endpoint Security VPN, enforce a Desktop Security Policy on the client to give it Firewall protection. </a:t>
            </a:r>
          </a:p>
          <a:p>
            <a:r>
              <a:rPr lang="en-US" dirty="0"/>
              <a:t>Clients enforce the Desktop Policy to accept, encrypt, or drop connections based on the Source, Destination, and Service.</a:t>
            </a:r>
          </a:p>
        </p:txBody>
      </p:sp>
      <p:sp>
        <p:nvSpPr>
          <p:cNvPr id="4" name="Footer Placeholder 3" hidden="1">
            <a:extLst>
              <a:ext uri="{FF2B5EF4-FFF2-40B4-BE49-F238E27FC236}">
                <a16:creationId xmlns:a16="http://schemas.microsoft.com/office/drawing/2014/main" id="{86E80432-4FDD-777C-4114-DF79BA1F7007}"/>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4BEC3DFB-5BB5-86C4-151A-111E49502747}"/>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660361425"/>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QoS Policy</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Policy-based bandwidth management solution.</a:t>
            </a:r>
          </a:p>
          <a:p>
            <a:r>
              <a:rPr lang="en-US" dirty="0"/>
              <a:t>Prioritizes business-critical traffic over lower priority traffic.</a:t>
            </a:r>
          </a:p>
          <a:p>
            <a:r>
              <a:rPr lang="en-US" dirty="0"/>
              <a:t>Guarantees bandwidth and control latency for streaming applications, such as Voice over IP (VoIP) and video conferencing.</a:t>
            </a:r>
          </a:p>
          <a:p>
            <a:r>
              <a:rPr lang="en-US" dirty="0"/>
              <a:t>Gives guaranteed or priority access to specified employees, even if they are remotely accessing network resources.</a:t>
            </a:r>
          </a:p>
        </p:txBody>
      </p:sp>
      <p:sp>
        <p:nvSpPr>
          <p:cNvPr id="4" name="Footer Placeholder 3" hidden="1">
            <a:extLst>
              <a:ext uri="{FF2B5EF4-FFF2-40B4-BE49-F238E27FC236}">
                <a16:creationId xmlns:a16="http://schemas.microsoft.com/office/drawing/2014/main" id="{AED2A132-8D4D-5ADB-ABEE-C020292A8C5D}"/>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DC2DAC22-145E-E924-0A45-205A26E5630A}"/>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881645561"/>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Threat Prevention Policy</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Autonomous (out-of-the box) and Custom Threat Prevention. </a:t>
            </a:r>
          </a:p>
          <a:p>
            <a:r>
              <a:rPr lang="en-US" dirty="0"/>
              <a:t>IPS - Comprehensive protection against malicious and unwanted network traffic.</a:t>
            </a:r>
          </a:p>
          <a:p>
            <a:r>
              <a:rPr lang="en-US" dirty="0"/>
              <a:t>Anti-Bot - Post-infection detection of bots on hosts.</a:t>
            </a:r>
          </a:p>
          <a:p>
            <a:r>
              <a:rPr lang="en-US" dirty="0"/>
              <a:t>Anti-Virus - Pre-infection detection and blocking of malware at the Security Gateway.</a:t>
            </a:r>
          </a:p>
          <a:p>
            <a:r>
              <a:rPr lang="en-US" dirty="0"/>
              <a:t>SandBlast - Protection against infections from undiscovered exploits, zero-day, and targeted attacks.</a:t>
            </a:r>
          </a:p>
        </p:txBody>
      </p:sp>
      <p:sp>
        <p:nvSpPr>
          <p:cNvPr id="4" name="Footer Placeholder 3" hidden="1">
            <a:extLst>
              <a:ext uri="{FF2B5EF4-FFF2-40B4-BE49-F238E27FC236}">
                <a16:creationId xmlns:a16="http://schemas.microsoft.com/office/drawing/2014/main" id="{18B7EC5E-E431-5948-83A7-387C195AABF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B86D7CA9-02F4-580C-EDA5-A4A9D71E134A}"/>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091872580"/>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6AC96BB-AEEB-09D5-4EB4-59EA2A9C39C8}"/>
              </a:ext>
            </a:extLst>
          </p:cNvPr>
          <p:cNvSpPr>
            <a:spLocks noGrp="1"/>
          </p:cNvSpPr>
          <p:nvPr>
            <p:ph type="body" sz="quarter" idx="18"/>
          </p:nvPr>
        </p:nvSpPr>
        <p:spPr/>
        <p:txBody>
          <a:bodyPr/>
          <a:lstStyle/>
          <a:p>
            <a:r>
              <a:rPr lang="en-US" dirty="0"/>
              <a:t>Policy Management</a:t>
            </a:r>
          </a:p>
        </p:txBody>
      </p:sp>
      <p:sp>
        <p:nvSpPr>
          <p:cNvPr id="3" name="Content Placeholder 2">
            <a:extLst>
              <a:ext uri="{FF2B5EF4-FFF2-40B4-BE49-F238E27FC236}">
                <a16:creationId xmlns:a16="http://schemas.microsoft.com/office/drawing/2014/main" id="{092880CC-0150-28CC-2313-3F95DF46E777}"/>
              </a:ext>
            </a:extLst>
          </p:cNvPr>
          <p:cNvSpPr>
            <a:spLocks noGrp="1"/>
          </p:cNvSpPr>
          <p:nvPr>
            <p:ph sz="half" idx="2"/>
          </p:nvPr>
        </p:nvSpPr>
        <p:spPr>
          <a:xfrm>
            <a:off x="4588828" y="1636776"/>
            <a:ext cx="7171944" cy="4422192"/>
          </a:xfrm>
        </p:spPr>
        <p:txBody>
          <a:bodyPr/>
          <a:lstStyle/>
          <a:p>
            <a:r>
              <a:rPr lang="en-US" dirty="0"/>
              <a:t>Policies are managed using SmartConsole from the Security Policies view. </a:t>
            </a:r>
          </a:p>
          <a:p>
            <a:r>
              <a:rPr lang="en-US" dirty="0"/>
              <a:t>This view displays your available Software Blades (features).</a:t>
            </a:r>
          </a:p>
        </p:txBody>
      </p:sp>
      <p:pic>
        <p:nvPicPr>
          <p:cNvPr id="6146" name="Picture 2">
            <a:extLst>
              <a:ext uri="{FF2B5EF4-FFF2-40B4-BE49-F238E27FC236}">
                <a16:creationId xmlns:a16="http://schemas.microsoft.com/office/drawing/2014/main" id="{3467C328-6F43-DB63-F453-80A5CABED7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562" y="1620318"/>
            <a:ext cx="3390900" cy="443865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hidden="1">
            <a:extLst>
              <a:ext uri="{FF2B5EF4-FFF2-40B4-BE49-F238E27FC236}">
                <a16:creationId xmlns:a16="http://schemas.microsoft.com/office/drawing/2014/main" id="{F88C195F-62DE-F677-6AC8-1A2BCA2747DF}"/>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81F87183-8196-3056-AFBA-428EB1C02766}"/>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4202451232"/>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Background pattern  Description automatically generated">
            <a:extLst>
              <a:ext uri="{FF2B5EF4-FFF2-40B4-BE49-F238E27FC236}">
                <a16:creationId xmlns:a16="http://schemas.microsoft.com/office/drawing/2014/main" id="{A14597FD-C344-4B1D-A2D7-3B0453786A9D}"/>
              </a:ext>
            </a:extLst>
          </p:cNvPr>
          <p:cNvPicPr>
            <a:picLocks noChangeAspect="1"/>
          </p:cNvPicPr>
          <p:nvPr/>
        </p:nvPicPr>
        <p:blipFill rotWithShape="1">
          <a:blip r:embed="rId3">
            <a:extLst>
              <a:ext uri="{28A0092B-C50C-407E-A947-70E740481C1C}">
                <a14:useLocalDpi xmlns:a14="http://schemas.microsoft.com/office/drawing/2010/main" val="0"/>
              </a:ext>
            </a:extLst>
          </a:blip>
          <a:srcRect l="5" r="-4" b="53433"/>
          <a:stretch/>
        </p:blipFill>
        <p:spPr>
          <a:xfrm flipH="1">
            <a:off x="1588" y="1"/>
            <a:ext cx="12188825" cy="3871515"/>
          </a:xfrm>
          <a:prstGeom prst="rect">
            <a:avLst/>
          </a:prstGeom>
        </p:spPr>
      </p:pic>
      <p:sp>
        <p:nvSpPr>
          <p:cNvPr id="3" name="Title 1"/>
          <p:cNvSpPr txBox="1">
            <a:spLocks/>
          </p:cNvSpPr>
          <p:nvPr/>
        </p:nvSpPr>
        <p:spPr>
          <a:xfrm>
            <a:off x="611189" y="636697"/>
            <a:ext cx="11022371" cy="914400"/>
          </a:xfrm>
          <a:prstGeom prst="rect">
            <a:avLst/>
          </a:prstGeom>
        </p:spPr>
        <p:txBody>
          <a:bodyPr/>
          <a:lstStyle>
            <a:lvl1pPr algn="l" rtl="0" eaLnBrk="1" fontAlgn="base" hangingPunct="1">
              <a:lnSpc>
                <a:spcPct val="85000"/>
              </a:lnSpc>
              <a:spcBef>
                <a:spcPct val="0"/>
              </a:spcBef>
              <a:spcAft>
                <a:spcPct val="0"/>
              </a:spcAft>
              <a:defRPr sz="3400" b="0">
                <a:solidFill>
                  <a:schemeClr val="bg2"/>
                </a:solidFill>
                <a:latin typeface="Arial" panose="020B0604020202020204" pitchFamily="34" charset="0"/>
                <a:ea typeface="+mj-ea"/>
                <a:cs typeface="Arial" panose="020B0604020202020204" pitchFamily="34" charset="0"/>
              </a:defRPr>
            </a:lvl1pPr>
            <a:lvl2pPr algn="l" rtl="0" eaLnBrk="1" fontAlgn="base" hangingPunct="1">
              <a:lnSpc>
                <a:spcPct val="85000"/>
              </a:lnSpc>
              <a:spcBef>
                <a:spcPct val="0"/>
              </a:spcBef>
              <a:spcAft>
                <a:spcPct val="0"/>
              </a:spcAft>
              <a:defRPr sz="3700" b="1">
                <a:solidFill>
                  <a:srgbClr val="4E4E4E"/>
                </a:solidFill>
                <a:latin typeface="Helvetica" pitchFamily="34" charset="0"/>
              </a:defRPr>
            </a:lvl2pPr>
            <a:lvl3pPr algn="l" rtl="0" eaLnBrk="1" fontAlgn="base" hangingPunct="1">
              <a:lnSpc>
                <a:spcPct val="85000"/>
              </a:lnSpc>
              <a:spcBef>
                <a:spcPct val="0"/>
              </a:spcBef>
              <a:spcAft>
                <a:spcPct val="0"/>
              </a:spcAft>
              <a:defRPr sz="3700" b="1">
                <a:solidFill>
                  <a:srgbClr val="4E4E4E"/>
                </a:solidFill>
                <a:latin typeface="Helvetica" pitchFamily="34" charset="0"/>
              </a:defRPr>
            </a:lvl3pPr>
            <a:lvl4pPr algn="l" rtl="0" eaLnBrk="1" fontAlgn="base" hangingPunct="1">
              <a:lnSpc>
                <a:spcPct val="85000"/>
              </a:lnSpc>
              <a:spcBef>
                <a:spcPct val="0"/>
              </a:spcBef>
              <a:spcAft>
                <a:spcPct val="0"/>
              </a:spcAft>
              <a:defRPr sz="3700" b="1">
                <a:solidFill>
                  <a:srgbClr val="4E4E4E"/>
                </a:solidFill>
                <a:latin typeface="Helvetica" pitchFamily="34" charset="0"/>
              </a:defRPr>
            </a:lvl4pPr>
            <a:lvl5pPr algn="l" rtl="0" eaLnBrk="1" fontAlgn="base" hangingPunct="1">
              <a:lnSpc>
                <a:spcPct val="85000"/>
              </a:lnSpc>
              <a:spcBef>
                <a:spcPct val="0"/>
              </a:spcBef>
              <a:spcAft>
                <a:spcPct val="0"/>
              </a:spcAft>
              <a:defRPr sz="3700" b="1">
                <a:solidFill>
                  <a:srgbClr val="4E4E4E"/>
                </a:solidFill>
                <a:latin typeface="Helvetica" pitchFamily="34" charset="0"/>
              </a:defRPr>
            </a:lvl5pPr>
            <a:lvl6pPr marL="609493" algn="l" rtl="0" eaLnBrk="1" fontAlgn="base" hangingPunct="1">
              <a:lnSpc>
                <a:spcPct val="85000"/>
              </a:lnSpc>
              <a:spcBef>
                <a:spcPct val="0"/>
              </a:spcBef>
              <a:spcAft>
                <a:spcPct val="0"/>
              </a:spcAft>
              <a:defRPr sz="3700" b="1">
                <a:solidFill>
                  <a:srgbClr val="4E4E4E"/>
                </a:solidFill>
                <a:latin typeface="Helvetica" pitchFamily="34" charset="0"/>
              </a:defRPr>
            </a:lvl6pPr>
            <a:lvl7pPr marL="1218987" algn="l" rtl="0" eaLnBrk="1" fontAlgn="base" hangingPunct="1">
              <a:lnSpc>
                <a:spcPct val="85000"/>
              </a:lnSpc>
              <a:spcBef>
                <a:spcPct val="0"/>
              </a:spcBef>
              <a:spcAft>
                <a:spcPct val="0"/>
              </a:spcAft>
              <a:defRPr sz="3700" b="1">
                <a:solidFill>
                  <a:srgbClr val="4E4E4E"/>
                </a:solidFill>
                <a:latin typeface="Helvetica" pitchFamily="34" charset="0"/>
              </a:defRPr>
            </a:lvl7pPr>
            <a:lvl8pPr marL="1828480" algn="l" rtl="0" eaLnBrk="1" fontAlgn="base" hangingPunct="1">
              <a:lnSpc>
                <a:spcPct val="85000"/>
              </a:lnSpc>
              <a:spcBef>
                <a:spcPct val="0"/>
              </a:spcBef>
              <a:spcAft>
                <a:spcPct val="0"/>
              </a:spcAft>
              <a:defRPr sz="3700" b="1">
                <a:solidFill>
                  <a:srgbClr val="4E4E4E"/>
                </a:solidFill>
                <a:latin typeface="Helvetica" pitchFamily="34" charset="0"/>
              </a:defRPr>
            </a:lvl8pPr>
            <a:lvl9pPr marL="2437973" algn="l" rtl="0" eaLnBrk="1" fontAlgn="base" hangingPunct="1">
              <a:lnSpc>
                <a:spcPct val="85000"/>
              </a:lnSpc>
              <a:spcBef>
                <a:spcPct val="0"/>
              </a:spcBef>
              <a:spcAft>
                <a:spcPct val="0"/>
              </a:spcAft>
              <a:defRPr sz="3700" b="1">
                <a:solidFill>
                  <a:srgbClr val="4E4E4E"/>
                </a:solidFill>
                <a:latin typeface="Helvetica" pitchFamily="34" charset="0"/>
              </a:defRPr>
            </a:lvl9pPr>
          </a:lstStyle>
          <a:p>
            <a:r>
              <a:rPr lang="en-US" kern="0" dirty="0">
                <a:solidFill>
                  <a:srgbClr val="DA1572"/>
                </a:solidFill>
              </a:rPr>
              <a:t>Shared Policies</a:t>
            </a:r>
          </a:p>
        </p:txBody>
      </p:sp>
      <p:sp>
        <p:nvSpPr>
          <p:cNvPr id="4" name="Content Placeholder 2"/>
          <p:cNvSpPr txBox="1">
            <a:spLocks/>
          </p:cNvSpPr>
          <p:nvPr/>
        </p:nvSpPr>
        <p:spPr>
          <a:xfrm>
            <a:off x="611189" y="-184458"/>
            <a:ext cx="9970947" cy="3663638"/>
          </a:xfrm>
          <a:prstGeom prst="rect">
            <a:avLst/>
          </a:prstGeom>
        </p:spPr>
        <p:txBody>
          <a:bodyPr vert="horz" lIns="91440" tIns="45720" rIns="91440" bIns="45720" rtlCol="0" anchor="ctr"/>
          <a:lstStyle>
            <a:defPPr>
              <a:defRPr lang="en-US"/>
            </a:defPPr>
            <a:lvl1pPr algn="l" rtl="0" fontAlgn="base">
              <a:spcBef>
                <a:spcPct val="20000"/>
              </a:spcBef>
              <a:spcAft>
                <a:spcPct val="0"/>
              </a:spcAft>
              <a:buClr>
                <a:schemeClr val="accent2"/>
              </a:buClr>
              <a:buSzPct val="65000"/>
              <a:buFont typeface="Wingdings" pitchFamily="2" charset="2"/>
              <a:defRPr sz="1200" kern="1200">
                <a:solidFill>
                  <a:schemeClr val="tx1">
                    <a:tint val="75000"/>
                  </a:schemeClr>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a:lstStyle>
          <a:p>
            <a:pPr>
              <a:buClr>
                <a:srgbClr val="3075FF"/>
              </a:buClr>
            </a:pPr>
            <a:r>
              <a:rPr lang="en-US" sz="2400" dirty="0">
                <a:solidFill>
                  <a:srgbClr val="4D4D4F"/>
                </a:solidFill>
                <a:latin typeface="Arial" panose="020B0604020202020204" pitchFamily="34" charset="0"/>
                <a:cs typeface="Arial" panose="020B0604020202020204" pitchFamily="34" charset="0"/>
              </a:rPr>
              <a:t>The Shared Policies section in a policy package provides access to these granular Software Blades and features:</a:t>
            </a:r>
          </a:p>
        </p:txBody>
      </p:sp>
      <p:sp>
        <p:nvSpPr>
          <p:cNvPr id="9" name="TextBox 8"/>
          <p:cNvSpPr txBox="1"/>
          <p:nvPr/>
        </p:nvSpPr>
        <p:spPr bwMode="auto">
          <a:xfrm>
            <a:off x="611188" y="2221506"/>
            <a:ext cx="3815880" cy="1138773"/>
          </a:xfrm>
          <a:prstGeom prst="rect">
            <a:avLst/>
          </a:prstGeom>
          <a:noFill/>
          <a:ln>
            <a:noFill/>
          </a:ln>
          <a:effectLst/>
        </p:spPr>
        <p:txBody>
          <a:bodyPr vert="horz" wrap="square" lIns="91440" tIns="45720" rIns="91440" bIns="45720" numCol="1" rtlCol="0" anchor="t" anchorCtr="0" compatLnSpc="1">
            <a:prstTxWarp prst="textNoShape">
              <a:avLst/>
            </a:prstTxWarp>
            <a:spAutoFit/>
          </a:bodyPr>
          <a:lstStyle/>
          <a:p>
            <a:pPr marL="342900" indent="-342900" fontAlgn="base">
              <a:spcBef>
                <a:spcPct val="20000"/>
              </a:spcBef>
              <a:spcAft>
                <a:spcPct val="0"/>
              </a:spcAft>
              <a:buClr>
                <a:srgbClr val="920053"/>
              </a:buClr>
              <a:buSzPct val="100000"/>
              <a:buFont typeface="Arial" panose="020B0604020202020204" pitchFamily="34" charset="0"/>
              <a:buChar char="•"/>
            </a:pPr>
            <a:r>
              <a:rPr lang="en-US" sz="2000" dirty="0">
                <a:solidFill>
                  <a:srgbClr val="4D4D4F"/>
                </a:solidFill>
                <a:latin typeface="Arial" panose="020B0604020202020204" pitchFamily="34" charset="0"/>
                <a:cs typeface="Arial" panose="020B0604020202020204" pitchFamily="34" charset="0"/>
              </a:rPr>
              <a:t>Mobile Access</a:t>
            </a:r>
          </a:p>
          <a:p>
            <a:pPr marL="342900" indent="-342900" fontAlgn="base">
              <a:spcBef>
                <a:spcPct val="20000"/>
              </a:spcBef>
              <a:spcAft>
                <a:spcPct val="0"/>
              </a:spcAft>
              <a:buClr>
                <a:srgbClr val="920053"/>
              </a:buClr>
              <a:buSzPct val="100000"/>
              <a:buFont typeface="Arial" panose="020B0604020202020204" pitchFamily="34" charset="0"/>
              <a:buChar char="•"/>
            </a:pPr>
            <a:r>
              <a:rPr lang="en-US" sz="2000" dirty="0">
                <a:solidFill>
                  <a:srgbClr val="4D4D4F"/>
                </a:solidFill>
                <a:latin typeface="Arial" panose="020B0604020202020204" pitchFamily="34" charset="0"/>
                <a:cs typeface="Arial" panose="020B0604020202020204" pitchFamily="34" charset="0"/>
              </a:rPr>
              <a:t>Data Loss Prevention</a:t>
            </a:r>
          </a:p>
          <a:p>
            <a:pPr marL="342900" indent="-342900" fontAlgn="base">
              <a:spcBef>
                <a:spcPct val="20000"/>
              </a:spcBef>
              <a:spcAft>
                <a:spcPct val="0"/>
              </a:spcAft>
              <a:buClr>
                <a:srgbClr val="920053"/>
              </a:buClr>
              <a:buSzPct val="100000"/>
              <a:buFont typeface="Arial" panose="020B0604020202020204" pitchFamily="34" charset="0"/>
              <a:buChar char="•"/>
            </a:pPr>
            <a:r>
              <a:rPr lang="en-US" sz="2000" dirty="0">
                <a:solidFill>
                  <a:srgbClr val="4D4D4F"/>
                </a:solidFill>
                <a:latin typeface="Arial" panose="020B0604020202020204" pitchFamily="34" charset="0"/>
                <a:cs typeface="Arial" panose="020B0604020202020204" pitchFamily="34" charset="0"/>
              </a:rPr>
              <a:t>HTTPS Inspection</a:t>
            </a:r>
          </a:p>
        </p:txBody>
      </p:sp>
      <p:pic>
        <p:nvPicPr>
          <p:cNvPr id="10" name="Picture 9" descr="Graphical user interface, text, application&#10;&#10;Description automatically generated">
            <a:extLst>
              <a:ext uri="{FF2B5EF4-FFF2-40B4-BE49-F238E27FC236}">
                <a16:creationId xmlns:a16="http://schemas.microsoft.com/office/drawing/2014/main" id="{D6DD4B95-A513-5035-764D-6A314B1162A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8631" y="4149589"/>
            <a:ext cx="11502190" cy="1698115"/>
          </a:xfrm>
          <a:prstGeom prst="rect">
            <a:avLst/>
          </a:prstGeom>
          <a:ln>
            <a:solidFill>
              <a:schemeClr val="tx1"/>
            </a:solidFill>
          </a:ln>
        </p:spPr>
      </p:pic>
      <p:sp>
        <p:nvSpPr>
          <p:cNvPr id="2" name="Footer Placeholder 1" hidden="1">
            <a:extLst>
              <a:ext uri="{FF2B5EF4-FFF2-40B4-BE49-F238E27FC236}">
                <a16:creationId xmlns:a16="http://schemas.microsoft.com/office/drawing/2014/main" id="{5E558892-DF76-15CC-0974-3123884382F6}"/>
              </a:ext>
            </a:extLst>
          </p:cNvPr>
          <p:cNvSpPr>
            <a:spLocks noGrp="1"/>
          </p:cNvSpPr>
          <p:nvPr>
            <p:ph type="ftr" sz="quarter" idx="10"/>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AEFD82DE-A3FA-F8A9-BEF1-9CAAC2EA4DBC}"/>
              </a:ext>
            </a:extLst>
          </p:cNvPr>
          <p:cNvSpPr>
            <a:spLocks noGrp="1"/>
          </p:cNvSpPr>
          <p:nvPr>
            <p:ph type="dt" sz="half" idx="11"/>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889358676"/>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6938AD52-49FA-9C15-279C-1E9667D97768}"/>
              </a:ext>
            </a:extLst>
          </p:cNvPr>
          <p:cNvSpPr>
            <a:spLocks noGrp="1"/>
          </p:cNvSpPr>
          <p:nvPr>
            <p:ph type="body" sz="quarter" idx="16"/>
          </p:nvPr>
        </p:nvSpPr>
        <p:spPr>
          <a:xfrm>
            <a:off x="586804" y="457200"/>
            <a:ext cx="2893126" cy="1539240"/>
          </a:xfrm>
        </p:spPr>
        <p:txBody>
          <a:bodyPr/>
          <a:lstStyle/>
          <a:p>
            <a:r>
              <a:rPr lang="en-US" b="0" dirty="0"/>
              <a:t>Policy Packages</a:t>
            </a:r>
          </a:p>
          <a:p>
            <a:endParaRPr lang="en-US" dirty="0"/>
          </a:p>
        </p:txBody>
      </p:sp>
      <p:sp>
        <p:nvSpPr>
          <p:cNvPr id="8" name="Content Placeholder 7">
            <a:extLst>
              <a:ext uri="{FF2B5EF4-FFF2-40B4-BE49-F238E27FC236}">
                <a16:creationId xmlns:a16="http://schemas.microsoft.com/office/drawing/2014/main" id="{8870E34F-F067-CC99-AF18-BC4F4777EF18}"/>
              </a:ext>
            </a:extLst>
          </p:cNvPr>
          <p:cNvSpPr>
            <a:spLocks noGrp="1"/>
          </p:cNvSpPr>
          <p:nvPr>
            <p:ph sz="half" idx="2"/>
          </p:nvPr>
        </p:nvSpPr>
        <p:spPr>
          <a:xfrm>
            <a:off x="585430" y="1615440"/>
            <a:ext cx="3348078" cy="4443528"/>
          </a:xfrm>
        </p:spPr>
        <p:txBody>
          <a:bodyPr/>
          <a:lstStyle/>
          <a:p>
            <a:r>
              <a:rPr lang="en-US" dirty="0"/>
              <a:t>Group of different types of policies that are installed together on the same installation targets.</a:t>
            </a:r>
          </a:p>
          <a:p>
            <a:r>
              <a:rPr lang="en-US" dirty="0"/>
              <a:t>The Security Gateway enforces all the policies in the package.</a:t>
            </a:r>
          </a:p>
        </p:txBody>
      </p:sp>
      <p:sp>
        <p:nvSpPr>
          <p:cNvPr id="9" name="Content Placeholder 8">
            <a:extLst>
              <a:ext uri="{FF2B5EF4-FFF2-40B4-BE49-F238E27FC236}">
                <a16:creationId xmlns:a16="http://schemas.microsoft.com/office/drawing/2014/main" id="{2CFCB3AB-2A0A-BC92-7519-71964FC4FE5A}"/>
              </a:ext>
            </a:extLst>
          </p:cNvPr>
          <p:cNvSpPr>
            <a:spLocks noGrp="1"/>
          </p:cNvSpPr>
          <p:nvPr>
            <p:ph sz="half" idx="12"/>
          </p:nvPr>
        </p:nvSpPr>
        <p:spPr/>
        <p:txBody>
          <a:bodyPr/>
          <a:lstStyle/>
          <a:p>
            <a:endParaRPr lang="en-US" dirty="0"/>
          </a:p>
        </p:txBody>
      </p:sp>
      <p:pic>
        <p:nvPicPr>
          <p:cNvPr id="6" name="Picture 5" descr="Graphical user interface, application&#10;&#10;Description automatically generated">
            <a:extLst>
              <a:ext uri="{FF2B5EF4-FFF2-40B4-BE49-F238E27FC236}">
                <a16:creationId xmlns:a16="http://schemas.microsoft.com/office/drawing/2014/main" id="{ECE10308-4E7C-B651-BC41-76EE104312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49246" y="913772"/>
            <a:ext cx="7194443" cy="4725028"/>
          </a:xfrm>
          <a:prstGeom prst="rect">
            <a:avLst/>
          </a:prstGeom>
        </p:spPr>
      </p:pic>
      <p:sp>
        <p:nvSpPr>
          <p:cNvPr id="2" name="Footer Placeholder 1" hidden="1">
            <a:extLst>
              <a:ext uri="{FF2B5EF4-FFF2-40B4-BE49-F238E27FC236}">
                <a16:creationId xmlns:a16="http://schemas.microsoft.com/office/drawing/2014/main" id="{04F9CFD6-0658-340E-CF79-E0805FDA1890}"/>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E28F6A62-1F05-5F9B-9D0E-B34DE876DAF9}"/>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
        <p:nvSpPr>
          <p:cNvPr id="11" name="TextBox 10">
            <a:extLst>
              <a:ext uri="{FF2B5EF4-FFF2-40B4-BE49-F238E27FC236}">
                <a16:creationId xmlns:a16="http://schemas.microsoft.com/office/drawing/2014/main" id="{A8924AD0-D294-D012-13BF-4930F5D46911}"/>
              </a:ext>
            </a:extLst>
          </p:cNvPr>
          <p:cNvSpPr txBox="1"/>
          <p:nvPr/>
        </p:nvSpPr>
        <p:spPr bwMode="auto">
          <a:xfrm>
            <a:off x="5185132" y="5066336"/>
            <a:ext cx="5722669" cy="1144929"/>
          </a:xfrm>
          <a:prstGeom prst="rect">
            <a:avLst/>
          </a:prstGeom>
          <a:solidFill>
            <a:schemeClr val="bg2"/>
          </a:solidFill>
          <a:ln/>
        </p:spPr>
        <p:style>
          <a:lnRef idx="1">
            <a:schemeClr val="dk1"/>
          </a:lnRef>
          <a:fillRef idx="2">
            <a:schemeClr val="dk1"/>
          </a:fillRef>
          <a:effectRef idx="1">
            <a:schemeClr val="dk1"/>
          </a:effectRef>
          <a:fontRef idx="minor">
            <a:schemeClr val="dk1"/>
          </a:fontRef>
        </p:style>
        <p:txBody>
          <a:bodyPr wrap="square" lIns="274320" rIns="182880" anchor="ctr" anchorCtr="0">
            <a:spAutoFit/>
          </a:bodyPr>
          <a:lstStyle/>
          <a:p>
            <a:pPr fontAlgn="base">
              <a:lnSpc>
                <a:spcPct val="95000"/>
              </a:lnSpc>
              <a:spcBef>
                <a:spcPts val="1000"/>
              </a:spcBef>
              <a:spcAft>
                <a:spcPts val="1000"/>
              </a:spcAft>
              <a:buClr>
                <a:srgbClr val="920053"/>
              </a:buClr>
              <a:buSzPct val="85000"/>
              <a:defRPr/>
            </a:pPr>
            <a:r>
              <a:rPr lang="en-US" sz="2400" kern="0" dirty="0">
                <a:solidFill>
                  <a:srgbClr val="FFFFFF"/>
                </a:solidFill>
                <a:latin typeface="Arial" panose="020B0604020202020204" pitchFamily="34" charset="0"/>
                <a:cs typeface="Arial" pitchFamily="34" charset="0"/>
              </a:rPr>
              <a:t>This is just an overview.  Policy Packages discussed later in this chapter.</a:t>
            </a:r>
          </a:p>
        </p:txBody>
      </p:sp>
    </p:spTree>
    <p:extLst>
      <p:ext uri="{BB962C8B-B14F-4D97-AF65-F5344CB8AC3E}">
        <p14:creationId xmlns:p14="http://schemas.microsoft.com/office/powerpoint/2010/main" val="937928383"/>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a:extLst>
              <a:ext uri="{FF2B5EF4-FFF2-40B4-BE49-F238E27FC236}">
                <a16:creationId xmlns:a16="http://schemas.microsoft.com/office/drawing/2014/main" id="{CC88BAB7-92DB-70EA-0181-245E9BDC6D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6287" y="2226589"/>
            <a:ext cx="10947528" cy="347317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Default Rule</a:t>
            </a:r>
          </a:p>
        </p:txBody>
      </p:sp>
      <p:sp>
        <p:nvSpPr>
          <p:cNvPr id="12" name="TextBox 11">
            <a:extLst>
              <a:ext uri="{FF2B5EF4-FFF2-40B4-BE49-F238E27FC236}">
                <a16:creationId xmlns:a16="http://schemas.microsoft.com/office/drawing/2014/main" id="{6637F9C9-2669-6515-BD35-3BCD9FD4A86E}"/>
              </a:ext>
            </a:extLst>
          </p:cNvPr>
          <p:cNvSpPr txBox="1"/>
          <p:nvPr/>
        </p:nvSpPr>
        <p:spPr bwMode="auto">
          <a:xfrm>
            <a:off x="1589" y="3283816"/>
            <a:ext cx="871537" cy="430887"/>
          </a:xfrm>
          <a:prstGeom prst="rect">
            <a:avLst/>
          </a:prstGeom>
          <a:noFill/>
          <a:ln>
            <a:noFill/>
          </a:ln>
          <a:effectLst/>
        </p:spPr>
        <p:txBody>
          <a:bodyPr wrap="square">
            <a:spAutoFit/>
          </a:bodyPr>
          <a:lstStyle/>
          <a:p>
            <a:pPr algn="ctr" fontAlgn="base">
              <a:spcBef>
                <a:spcPct val="20000"/>
              </a:spcBef>
              <a:spcAft>
                <a:spcPct val="0"/>
              </a:spcAft>
              <a:buClr>
                <a:srgbClr val="3075FF"/>
              </a:buClr>
              <a:buSzPct val="65000"/>
            </a:pPr>
            <a:r>
              <a:rPr lang="en-US" sz="2200" kern="0" dirty="0">
                <a:solidFill>
                  <a:srgbClr val="D51067"/>
                </a:solidFill>
                <a:latin typeface="Arial" panose="020B0604020202020204" pitchFamily="34" charset="0"/>
                <a:cs typeface="Arial" pitchFamily="34" charset="0"/>
              </a:rPr>
              <a:t>Edit</a:t>
            </a:r>
            <a:endParaRPr lang="en-US" sz="2200" dirty="0">
              <a:solidFill>
                <a:srgbClr val="D51067"/>
              </a:solidFill>
              <a:latin typeface="Helvetica" pitchFamily="34" charset="0"/>
            </a:endParaRPr>
          </a:p>
        </p:txBody>
      </p:sp>
      <p:sp>
        <p:nvSpPr>
          <p:cNvPr id="13" name="TextBox 12">
            <a:extLst>
              <a:ext uri="{FF2B5EF4-FFF2-40B4-BE49-F238E27FC236}">
                <a16:creationId xmlns:a16="http://schemas.microsoft.com/office/drawing/2014/main" id="{0136A4FB-8080-1676-7448-C53164B6C6D3}"/>
              </a:ext>
            </a:extLst>
          </p:cNvPr>
          <p:cNvSpPr txBox="1"/>
          <p:nvPr/>
        </p:nvSpPr>
        <p:spPr bwMode="auto">
          <a:xfrm>
            <a:off x="3065543" y="1731469"/>
            <a:ext cx="1631156" cy="430887"/>
          </a:xfrm>
          <a:prstGeom prst="rect">
            <a:avLst/>
          </a:prstGeom>
          <a:noFill/>
          <a:ln>
            <a:noFill/>
          </a:ln>
          <a:effectLst/>
        </p:spPr>
        <p:txBody>
          <a:bodyPr wrap="square">
            <a:spAutoFit/>
          </a:bodyPr>
          <a:lstStyle/>
          <a:p>
            <a:pPr algn="ctr" fontAlgn="base">
              <a:spcBef>
                <a:spcPct val="20000"/>
              </a:spcBef>
              <a:spcAft>
                <a:spcPct val="0"/>
              </a:spcAft>
              <a:buClr>
                <a:srgbClr val="3075FF"/>
              </a:buClr>
              <a:buSzPct val="65000"/>
            </a:pPr>
            <a:r>
              <a:rPr lang="en-US" sz="2200" kern="0" dirty="0">
                <a:solidFill>
                  <a:srgbClr val="D51067"/>
                </a:solidFill>
                <a:latin typeface="Arial" panose="020B0604020202020204" pitchFamily="34" charset="0"/>
                <a:cs typeface="Arial" pitchFamily="34" charset="0"/>
              </a:rPr>
              <a:t>Add</a:t>
            </a:r>
            <a:endParaRPr lang="en-US" sz="2200" dirty="0">
              <a:solidFill>
                <a:srgbClr val="D51067"/>
              </a:solidFill>
              <a:latin typeface="Helvetica" pitchFamily="34" charset="0"/>
            </a:endParaRPr>
          </a:p>
        </p:txBody>
      </p:sp>
      <p:sp>
        <p:nvSpPr>
          <p:cNvPr id="14" name="TextBox 13">
            <a:extLst>
              <a:ext uri="{FF2B5EF4-FFF2-40B4-BE49-F238E27FC236}">
                <a16:creationId xmlns:a16="http://schemas.microsoft.com/office/drawing/2014/main" id="{DAA2CCAE-F1B2-22D8-DB93-BA98E66BCE49}"/>
              </a:ext>
            </a:extLst>
          </p:cNvPr>
          <p:cNvSpPr txBox="1"/>
          <p:nvPr/>
        </p:nvSpPr>
        <p:spPr bwMode="auto">
          <a:xfrm>
            <a:off x="7490161" y="3651834"/>
            <a:ext cx="1172589" cy="1107996"/>
          </a:xfrm>
          <a:prstGeom prst="rect">
            <a:avLst/>
          </a:prstGeom>
          <a:noFill/>
          <a:ln>
            <a:noFill/>
          </a:ln>
          <a:effectLst/>
        </p:spPr>
        <p:txBody>
          <a:bodyPr wrap="square">
            <a:spAutoFit/>
          </a:bodyPr>
          <a:lstStyle/>
          <a:p>
            <a:pPr fontAlgn="base">
              <a:spcBef>
                <a:spcPct val="20000"/>
              </a:spcBef>
              <a:spcAft>
                <a:spcPct val="0"/>
              </a:spcAft>
              <a:buClr>
                <a:srgbClr val="3075FF"/>
              </a:buClr>
              <a:buSzPct val="65000"/>
            </a:pPr>
            <a:r>
              <a:rPr lang="en-US" sz="2200" kern="0" dirty="0">
                <a:solidFill>
                  <a:srgbClr val="D51067"/>
                </a:solidFill>
                <a:latin typeface="Arial" panose="020B0604020202020204" pitchFamily="34" charset="0"/>
                <a:cs typeface="Arial" pitchFamily="34" charset="0"/>
              </a:rPr>
              <a:t>Select from menu</a:t>
            </a:r>
            <a:endParaRPr lang="en-US" sz="2200" dirty="0">
              <a:solidFill>
                <a:srgbClr val="D51067"/>
              </a:solidFill>
              <a:latin typeface="Helvetica" pitchFamily="34" charset="0"/>
            </a:endParaRPr>
          </a:p>
        </p:txBody>
      </p:sp>
      <p:sp>
        <p:nvSpPr>
          <p:cNvPr id="7" name="TextBox 6">
            <a:extLst>
              <a:ext uri="{FF2B5EF4-FFF2-40B4-BE49-F238E27FC236}">
                <a16:creationId xmlns:a16="http://schemas.microsoft.com/office/drawing/2014/main" id="{A8924AD0-D294-D012-13BF-4930F5D46911}"/>
              </a:ext>
            </a:extLst>
          </p:cNvPr>
          <p:cNvSpPr txBox="1"/>
          <p:nvPr/>
        </p:nvSpPr>
        <p:spPr bwMode="auto">
          <a:xfrm>
            <a:off x="1279182" y="4288342"/>
            <a:ext cx="5722669" cy="1846659"/>
          </a:xfrm>
          <a:prstGeom prst="rect">
            <a:avLst/>
          </a:prstGeom>
          <a:solidFill>
            <a:srgbClr val="F7F5FA"/>
          </a:solidFill>
          <a:ln/>
        </p:spPr>
        <p:style>
          <a:lnRef idx="1">
            <a:schemeClr val="dk1"/>
          </a:lnRef>
          <a:fillRef idx="2">
            <a:schemeClr val="dk1"/>
          </a:fillRef>
          <a:effectRef idx="1">
            <a:schemeClr val="dk1"/>
          </a:effectRef>
          <a:fontRef idx="minor">
            <a:schemeClr val="dk1"/>
          </a:fontRef>
        </p:style>
        <p:txBody>
          <a:bodyPr wrap="square" lIns="274320" rIns="182880" anchor="ctr" anchorCtr="0">
            <a:spAutoFit/>
          </a:bodyPr>
          <a:lstStyle/>
          <a:p>
            <a:pPr fontAlgn="base">
              <a:lnSpc>
                <a:spcPct val="95000"/>
              </a:lnSpc>
              <a:spcBef>
                <a:spcPts val="1000"/>
              </a:spcBef>
              <a:spcAft>
                <a:spcPts val="1000"/>
              </a:spcAft>
              <a:buClr>
                <a:srgbClr val="920053"/>
              </a:buClr>
              <a:buSzPct val="85000"/>
              <a:defRPr/>
            </a:pPr>
            <a:r>
              <a:rPr lang="en-US" sz="2400" kern="0" dirty="0">
                <a:solidFill>
                  <a:srgbClr val="4D4D4F"/>
                </a:solidFill>
                <a:latin typeface="Arial" panose="020B0604020202020204" pitchFamily="34" charset="0"/>
                <a:cs typeface="Arial" pitchFamily="34" charset="0"/>
              </a:rPr>
              <a:t>When you add a rule to the rulebase, a default configuration is applied. You then customize the rule using controls, such as  pencil icon (edit), + (add), and down arrow (menu).</a:t>
            </a:r>
          </a:p>
        </p:txBody>
      </p:sp>
      <p:sp>
        <p:nvSpPr>
          <p:cNvPr id="3" name="Footer Placeholder 2" hidden="1">
            <a:extLst>
              <a:ext uri="{FF2B5EF4-FFF2-40B4-BE49-F238E27FC236}">
                <a16:creationId xmlns:a16="http://schemas.microsoft.com/office/drawing/2014/main" id="{9B024120-D6D8-4497-4301-0EB69F4288BB}"/>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5D58EDFB-FCEE-4769-ABF3-5B457AD3A9B7}"/>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99636583"/>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F68C1B7-8D39-9767-FB70-834D3F2E0D8C}"/>
              </a:ext>
            </a:extLst>
          </p:cNvPr>
          <p:cNvSpPr>
            <a:spLocks noGrp="1"/>
          </p:cNvSpPr>
          <p:nvPr>
            <p:ph type="body" sz="quarter" idx="18"/>
          </p:nvPr>
        </p:nvSpPr>
        <p:spPr/>
        <p:txBody>
          <a:bodyPr/>
          <a:lstStyle/>
          <a:p>
            <a:r>
              <a:rPr lang="en-US" dirty="0"/>
              <a:t>Navigating a Default Rule</a:t>
            </a:r>
          </a:p>
          <a:p>
            <a:endParaRPr lang="en-US" dirty="0"/>
          </a:p>
        </p:txBody>
      </p:sp>
      <p:sp>
        <p:nvSpPr>
          <p:cNvPr id="3" name="Content Placeholder 2">
            <a:extLst>
              <a:ext uri="{FF2B5EF4-FFF2-40B4-BE49-F238E27FC236}">
                <a16:creationId xmlns:a16="http://schemas.microsoft.com/office/drawing/2014/main" id="{B5D74402-9FF7-FE3A-7B93-D9D645CC1AC0}"/>
              </a:ext>
            </a:extLst>
          </p:cNvPr>
          <p:cNvSpPr>
            <a:spLocks noGrp="1"/>
          </p:cNvSpPr>
          <p:nvPr>
            <p:ph sz="half" idx="2"/>
          </p:nvPr>
        </p:nvSpPr>
        <p:spPr/>
        <p:txBody>
          <a:bodyPr/>
          <a:lstStyle/>
          <a:p>
            <a:r>
              <a:rPr lang="en-US" dirty="0"/>
              <a:t>Before creating a rule, it is important to understand a rule's default configuration. The figures on the following slides show a default rule. </a:t>
            </a:r>
          </a:p>
          <a:p>
            <a:r>
              <a:rPr lang="en-US" dirty="0"/>
              <a:t>The following  columns are not shown.</a:t>
            </a:r>
          </a:p>
          <a:p>
            <a:pPr lvl="1"/>
            <a:r>
              <a:rPr lang="en-US" dirty="0"/>
              <a:t>Hits - Accumulated hits a rule has received in the rulebase.</a:t>
            </a:r>
          </a:p>
          <a:p>
            <a:pPr lvl="1"/>
            <a:r>
              <a:rPr lang="en-US" dirty="0"/>
              <a:t>Time - Timeframe. The default is Any.</a:t>
            </a:r>
          </a:p>
          <a:p>
            <a:pPr lvl="1"/>
            <a:r>
              <a:rPr lang="en-US" dirty="0"/>
              <a:t>Comments - Notes about this rule. The default is a blank field. </a:t>
            </a:r>
          </a:p>
        </p:txBody>
      </p:sp>
      <p:sp>
        <p:nvSpPr>
          <p:cNvPr id="4" name="Footer Placeholder 3" hidden="1">
            <a:extLst>
              <a:ext uri="{FF2B5EF4-FFF2-40B4-BE49-F238E27FC236}">
                <a16:creationId xmlns:a16="http://schemas.microsoft.com/office/drawing/2014/main" id="{BB32F33B-E121-AD04-EE7B-4C98CA276E5C}"/>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38511515-37A4-44FA-1FCC-D648F78843BD}"/>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526942214"/>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Navigating a Default Rule - No (Number)</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5430" y="3931920"/>
            <a:ext cx="11175342" cy="2127048"/>
          </a:xfrm>
        </p:spPr>
        <p:txBody>
          <a:bodyPr/>
          <a:lstStyle/>
          <a:p>
            <a:pPr>
              <a:spcBef>
                <a:spcPts val="0"/>
              </a:spcBef>
            </a:pPr>
            <a:r>
              <a:rPr lang="en-US" dirty="0"/>
              <a:t>Automatically assigned. </a:t>
            </a:r>
          </a:p>
          <a:p>
            <a:pPr>
              <a:spcBef>
                <a:spcPts val="0"/>
              </a:spcBef>
            </a:pPr>
            <a:r>
              <a:rPr lang="en-US" dirty="0"/>
              <a:t>Indicates the rule's position in the rulebase. </a:t>
            </a:r>
          </a:p>
          <a:p>
            <a:pPr>
              <a:spcBef>
                <a:spcPts val="0"/>
              </a:spcBef>
            </a:pPr>
            <a:r>
              <a:rPr lang="en-US" dirty="0"/>
              <a:t>Changes if the rule's order is changed.</a:t>
            </a:r>
          </a:p>
        </p:txBody>
      </p:sp>
      <p:pic>
        <p:nvPicPr>
          <p:cNvPr id="9" name="Picture 8">
            <a:extLst>
              <a:ext uri="{FF2B5EF4-FFF2-40B4-BE49-F238E27FC236}">
                <a16:creationId xmlns:a16="http://schemas.microsoft.com/office/drawing/2014/main" id="{040B0C61-09CD-DE44-09FE-13EB10F28F1E}"/>
              </a:ext>
            </a:extLst>
          </p:cNvPr>
          <p:cNvPicPr>
            <a:picLocks noChangeAspect="1"/>
          </p:cNvPicPr>
          <p:nvPr/>
        </p:nvPicPr>
        <p:blipFill>
          <a:blip r:embed="rId3"/>
          <a:stretch>
            <a:fillRect/>
          </a:stretch>
        </p:blipFill>
        <p:spPr>
          <a:xfrm>
            <a:off x="611188" y="2322577"/>
            <a:ext cx="10972800" cy="1343955"/>
          </a:xfrm>
          <a:prstGeom prst="rect">
            <a:avLst/>
          </a:prstGeom>
        </p:spPr>
      </p:pic>
      <p:sp>
        <p:nvSpPr>
          <p:cNvPr id="6" name="Arrow: Down 5">
            <a:extLst>
              <a:ext uri="{FF2B5EF4-FFF2-40B4-BE49-F238E27FC236}">
                <a16:creationId xmlns:a16="http://schemas.microsoft.com/office/drawing/2014/main" id="{F5A78607-50F7-3F70-1DA7-7E7CF2177C5B}"/>
              </a:ext>
            </a:extLst>
          </p:cNvPr>
          <p:cNvSpPr/>
          <p:nvPr/>
        </p:nvSpPr>
        <p:spPr bwMode="auto">
          <a:xfrm>
            <a:off x="664528" y="1621750"/>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sp>
        <p:nvSpPr>
          <p:cNvPr id="4" name="Footer Placeholder 3" hidden="1">
            <a:extLst>
              <a:ext uri="{FF2B5EF4-FFF2-40B4-BE49-F238E27FC236}">
                <a16:creationId xmlns:a16="http://schemas.microsoft.com/office/drawing/2014/main" id="{18E9D0F3-E192-9FB9-FBA3-C2C45887BB43}"/>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CED10880-1F6A-69BD-239A-9B00FC495A19}"/>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205316876"/>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Navigating a Default Rule - Name</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5430" y="3931920"/>
            <a:ext cx="11175342" cy="2127048"/>
          </a:xfrm>
        </p:spPr>
        <p:txBody>
          <a:bodyPr/>
          <a:lstStyle/>
          <a:p>
            <a:pPr>
              <a:spcBef>
                <a:spcPts val="0"/>
              </a:spcBef>
            </a:pPr>
            <a:r>
              <a:rPr lang="en-US" dirty="0"/>
              <a:t>Meaningful name for the rule.</a:t>
            </a:r>
          </a:p>
          <a:p>
            <a:pPr>
              <a:spcBef>
                <a:spcPts val="0"/>
              </a:spcBef>
            </a:pPr>
            <a:r>
              <a:rPr lang="en-US" dirty="0"/>
              <a:t>Default is no entry.</a:t>
            </a:r>
          </a:p>
          <a:p>
            <a:pPr>
              <a:spcBef>
                <a:spcPts val="0"/>
              </a:spcBef>
            </a:pPr>
            <a:r>
              <a:rPr lang="en-US" dirty="0"/>
              <a:t>Appears in the logs for monitoring and troubleshooting.</a:t>
            </a:r>
          </a:p>
        </p:txBody>
      </p:sp>
      <p:pic>
        <p:nvPicPr>
          <p:cNvPr id="9" name="Picture 8">
            <a:extLst>
              <a:ext uri="{FF2B5EF4-FFF2-40B4-BE49-F238E27FC236}">
                <a16:creationId xmlns:a16="http://schemas.microsoft.com/office/drawing/2014/main" id="{040B0C61-09CD-DE44-09FE-13EB10F28F1E}"/>
              </a:ext>
            </a:extLst>
          </p:cNvPr>
          <p:cNvPicPr>
            <a:picLocks noChangeAspect="1"/>
          </p:cNvPicPr>
          <p:nvPr/>
        </p:nvPicPr>
        <p:blipFill>
          <a:blip r:embed="rId3"/>
          <a:stretch>
            <a:fillRect/>
          </a:stretch>
        </p:blipFill>
        <p:spPr>
          <a:xfrm>
            <a:off x="611188" y="2322577"/>
            <a:ext cx="10972800" cy="1343955"/>
          </a:xfrm>
          <a:prstGeom prst="rect">
            <a:avLst/>
          </a:prstGeom>
        </p:spPr>
      </p:pic>
      <p:sp>
        <p:nvSpPr>
          <p:cNvPr id="6" name="Arrow: Down 5">
            <a:extLst>
              <a:ext uri="{FF2B5EF4-FFF2-40B4-BE49-F238E27FC236}">
                <a16:creationId xmlns:a16="http://schemas.microsoft.com/office/drawing/2014/main" id="{F5A78607-50F7-3F70-1DA7-7E7CF2177C5B}"/>
              </a:ext>
            </a:extLst>
          </p:cNvPr>
          <p:cNvSpPr/>
          <p:nvPr/>
        </p:nvSpPr>
        <p:spPr bwMode="auto">
          <a:xfrm>
            <a:off x="2828608" y="1621750"/>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sp>
        <p:nvSpPr>
          <p:cNvPr id="4" name="Footer Placeholder 3" hidden="1">
            <a:extLst>
              <a:ext uri="{FF2B5EF4-FFF2-40B4-BE49-F238E27FC236}">
                <a16:creationId xmlns:a16="http://schemas.microsoft.com/office/drawing/2014/main" id="{D6D2B564-8473-40C5-44BE-8158E319897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88F98B32-A352-B95C-19FF-3871460DD2CD}"/>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995797242"/>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Navigating a Default Rule - Source</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5430" y="3931920"/>
            <a:ext cx="11175342" cy="2127048"/>
          </a:xfrm>
        </p:spPr>
        <p:txBody>
          <a:bodyPr/>
          <a:lstStyle/>
          <a:p>
            <a:pPr>
              <a:spcBef>
                <a:spcPts val="0"/>
              </a:spcBef>
            </a:pPr>
            <a:r>
              <a:rPr lang="en-US" dirty="0"/>
              <a:t>Object that is traffic source. </a:t>
            </a:r>
          </a:p>
          <a:p>
            <a:pPr>
              <a:spcBef>
                <a:spcPts val="0"/>
              </a:spcBef>
            </a:pPr>
            <a:r>
              <a:rPr lang="en-US" dirty="0"/>
              <a:t>Default is </a:t>
            </a:r>
            <a:r>
              <a:rPr lang="en-US" b="1" dirty="0"/>
              <a:t>Any</a:t>
            </a:r>
            <a:r>
              <a:rPr lang="en-US" dirty="0"/>
              <a:t>. </a:t>
            </a:r>
          </a:p>
          <a:p>
            <a:pPr>
              <a:spcBef>
                <a:spcPts val="0"/>
              </a:spcBef>
            </a:pPr>
            <a:r>
              <a:rPr lang="en-US" dirty="0"/>
              <a:t>Can select from a list of network objects or create a new one.</a:t>
            </a:r>
          </a:p>
        </p:txBody>
      </p:sp>
      <p:pic>
        <p:nvPicPr>
          <p:cNvPr id="9" name="Picture 8">
            <a:extLst>
              <a:ext uri="{FF2B5EF4-FFF2-40B4-BE49-F238E27FC236}">
                <a16:creationId xmlns:a16="http://schemas.microsoft.com/office/drawing/2014/main" id="{040B0C61-09CD-DE44-09FE-13EB10F28F1E}"/>
              </a:ext>
            </a:extLst>
          </p:cNvPr>
          <p:cNvPicPr>
            <a:picLocks noChangeAspect="1"/>
          </p:cNvPicPr>
          <p:nvPr/>
        </p:nvPicPr>
        <p:blipFill>
          <a:blip r:embed="rId3"/>
          <a:stretch>
            <a:fillRect/>
          </a:stretch>
        </p:blipFill>
        <p:spPr>
          <a:xfrm>
            <a:off x="611188" y="2322577"/>
            <a:ext cx="10972800" cy="1343955"/>
          </a:xfrm>
          <a:prstGeom prst="rect">
            <a:avLst/>
          </a:prstGeom>
        </p:spPr>
      </p:pic>
      <p:sp>
        <p:nvSpPr>
          <p:cNvPr id="6" name="Arrow: Down 5">
            <a:extLst>
              <a:ext uri="{FF2B5EF4-FFF2-40B4-BE49-F238E27FC236}">
                <a16:creationId xmlns:a16="http://schemas.microsoft.com/office/drawing/2014/main" id="{F5A78607-50F7-3F70-1DA7-7E7CF2177C5B}"/>
              </a:ext>
            </a:extLst>
          </p:cNvPr>
          <p:cNvSpPr/>
          <p:nvPr/>
        </p:nvSpPr>
        <p:spPr bwMode="auto">
          <a:xfrm>
            <a:off x="4901248" y="1621750"/>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sp>
        <p:nvSpPr>
          <p:cNvPr id="4" name="Footer Placeholder 3" hidden="1">
            <a:extLst>
              <a:ext uri="{FF2B5EF4-FFF2-40B4-BE49-F238E27FC236}">
                <a16:creationId xmlns:a16="http://schemas.microsoft.com/office/drawing/2014/main" id="{D8CC6F28-8B12-D495-7539-2E46CAF87607}"/>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844B94C6-B208-5ADC-A2D5-D04735A87E8A}"/>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076594962"/>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Navigating a Default Rule - Destination</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5430" y="3931920"/>
            <a:ext cx="11175342" cy="2127048"/>
          </a:xfrm>
        </p:spPr>
        <p:txBody>
          <a:bodyPr/>
          <a:lstStyle/>
          <a:p>
            <a:pPr>
              <a:spcBef>
                <a:spcPts val="0"/>
              </a:spcBef>
            </a:pPr>
            <a:r>
              <a:rPr lang="en-US" dirty="0"/>
              <a:t>Object that is traffic destination. </a:t>
            </a:r>
          </a:p>
          <a:p>
            <a:pPr>
              <a:spcBef>
                <a:spcPts val="0"/>
              </a:spcBef>
            </a:pPr>
            <a:r>
              <a:rPr lang="en-US" dirty="0"/>
              <a:t>Default is </a:t>
            </a:r>
            <a:r>
              <a:rPr lang="en-US" b="1" dirty="0"/>
              <a:t>Any</a:t>
            </a:r>
            <a:r>
              <a:rPr lang="en-US" dirty="0"/>
              <a:t>. </a:t>
            </a:r>
          </a:p>
          <a:p>
            <a:pPr>
              <a:spcBef>
                <a:spcPts val="0"/>
              </a:spcBef>
            </a:pPr>
            <a:r>
              <a:rPr lang="en-US" dirty="0"/>
              <a:t>Can select from a list of network objects or create a new one.</a:t>
            </a:r>
          </a:p>
        </p:txBody>
      </p:sp>
      <p:pic>
        <p:nvPicPr>
          <p:cNvPr id="9" name="Picture 8">
            <a:extLst>
              <a:ext uri="{FF2B5EF4-FFF2-40B4-BE49-F238E27FC236}">
                <a16:creationId xmlns:a16="http://schemas.microsoft.com/office/drawing/2014/main" id="{040B0C61-09CD-DE44-09FE-13EB10F28F1E}"/>
              </a:ext>
            </a:extLst>
          </p:cNvPr>
          <p:cNvPicPr>
            <a:picLocks noChangeAspect="1"/>
          </p:cNvPicPr>
          <p:nvPr/>
        </p:nvPicPr>
        <p:blipFill>
          <a:blip r:embed="rId3"/>
          <a:stretch>
            <a:fillRect/>
          </a:stretch>
        </p:blipFill>
        <p:spPr>
          <a:xfrm>
            <a:off x="611188" y="2322577"/>
            <a:ext cx="10972800" cy="1343955"/>
          </a:xfrm>
          <a:prstGeom prst="rect">
            <a:avLst/>
          </a:prstGeom>
        </p:spPr>
      </p:pic>
      <p:sp>
        <p:nvSpPr>
          <p:cNvPr id="6" name="Arrow: Down 5">
            <a:extLst>
              <a:ext uri="{FF2B5EF4-FFF2-40B4-BE49-F238E27FC236}">
                <a16:creationId xmlns:a16="http://schemas.microsoft.com/office/drawing/2014/main" id="{F5A78607-50F7-3F70-1DA7-7E7CF2177C5B}"/>
              </a:ext>
            </a:extLst>
          </p:cNvPr>
          <p:cNvSpPr/>
          <p:nvPr/>
        </p:nvSpPr>
        <p:spPr bwMode="auto">
          <a:xfrm>
            <a:off x="7187248" y="1621750"/>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sp>
        <p:nvSpPr>
          <p:cNvPr id="4" name="Footer Placeholder 3" hidden="1">
            <a:extLst>
              <a:ext uri="{FF2B5EF4-FFF2-40B4-BE49-F238E27FC236}">
                <a16:creationId xmlns:a16="http://schemas.microsoft.com/office/drawing/2014/main" id="{E77A6013-D891-78D3-2211-2F8B40C40287}"/>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A8F0CCF5-4BEB-F151-8F62-CE9CC162FEFB}"/>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399221161"/>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Navigating a Default Rule - VPN</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5430" y="3931920"/>
            <a:ext cx="11175342" cy="2127048"/>
          </a:xfrm>
        </p:spPr>
        <p:txBody>
          <a:bodyPr/>
          <a:lstStyle/>
          <a:p>
            <a:pPr>
              <a:spcBef>
                <a:spcPts val="0"/>
              </a:spcBef>
            </a:pPr>
            <a:r>
              <a:rPr lang="en-US" dirty="0"/>
              <a:t>Displays the VPN Community, if applicable.</a:t>
            </a:r>
          </a:p>
          <a:p>
            <a:pPr>
              <a:spcBef>
                <a:spcPts val="0"/>
              </a:spcBef>
            </a:pPr>
            <a:r>
              <a:rPr lang="en-US" dirty="0"/>
              <a:t>Default is </a:t>
            </a:r>
            <a:r>
              <a:rPr lang="en-US" b="1" dirty="0"/>
              <a:t>Any</a:t>
            </a:r>
            <a:r>
              <a:rPr lang="en-US" dirty="0"/>
              <a:t>.</a:t>
            </a:r>
          </a:p>
        </p:txBody>
      </p:sp>
      <p:pic>
        <p:nvPicPr>
          <p:cNvPr id="9" name="Picture 8">
            <a:extLst>
              <a:ext uri="{FF2B5EF4-FFF2-40B4-BE49-F238E27FC236}">
                <a16:creationId xmlns:a16="http://schemas.microsoft.com/office/drawing/2014/main" id="{040B0C61-09CD-DE44-09FE-13EB10F28F1E}"/>
              </a:ext>
            </a:extLst>
          </p:cNvPr>
          <p:cNvPicPr>
            <a:picLocks noChangeAspect="1"/>
          </p:cNvPicPr>
          <p:nvPr/>
        </p:nvPicPr>
        <p:blipFill>
          <a:blip r:embed="rId3"/>
          <a:stretch>
            <a:fillRect/>
          </a:stretch>
        </p:blipFill>
        <p:spPr>
          <a:xfrm>
            <a:off x="611188" y="2322577"/>
            <a:ext cx="10972800" cy="1343955"/>
          </a:xfrm>
          <a:prstGeom prst="rect">
            <a:avLst/>
          </a:prstGeom>
        </p:spPr>
      </p:pic>
      <p:sp>
        <p:nvSpPr>
          <p:cNvPr id="6" name="Arrow: Down 5">
            <a:extLst>
              <a:ext uri="{FF2B5EF4-FFF2-40B4-BE49-F238E27FC236}">
                <a16:creationId xmlns:a16="http://schemas.microsoft.com/office/drawing/2014/main" id="{F5A78607-50F7-3F70-1DA7-7E7CF2177C5B}"/>
              </a:ext>
            </a:extLst>
          </p:cNvPr>
          <p:cNvSpPr/>
          <p:nvPr/>
        </p:nvSpPr>
        <p:spPr bwMode="auto">
          <a:xfrm>
            <a:off x="9182302" y="1621750"/>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sp>
        <p:nvSpPr>
          <p:cNvPr id="4" name="Footer Placeholder 3" hidden="1">
            <a:extLst>
              <a:ext uri="{FF2B5EF4-FFF2-40B4-BE49-F238E27FC236}">
                <a16:creationId xmlns:a16="http://schemas.microsoft.com/office/drawing/2014/main" id="{237ABF70-883F-AD16-2816-7DE8D71B0E4D}"/>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D61C4972-3FF7-9010-9800-88D21BD53B3D}"/>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721363469"/>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a:xfrm>
            <a:off x="586804" y="457200"/>
            <a:ext cx="10997184" cy="914400"/>
          </a:xfrm>
        </p:spPr>
        <p:txBody>
          <a:bodyPr/>
          <a:lstStyle/>
          <a:p>
            <a:r>
              <a:rPr lang="en-US" dirty="0"/>
              <a:t>Navigating a Default Rule - Services &amp; Applications</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5430" y="3931920"/>
            <a:ext cx="11175342" cy="2127048"/>
          </a:xfrm>
        </p:spPr>
        <p:txBody>
          <a:bodyPr/>
          <a:lstStyle/>
          <a:p>
            <a:pPr>
              <a:spcBef>
                <a:spcPts val="0"/>
              </a:spcBef>
            </a:pPr>
            <a:r>
              <a:rPr lang="en-US" dirty="0"/>
              <a:t>Applicable services or applications. Default </a:t>
            </a:r>
            <a:r>
              <a:rPr lang="en-US" b="1" dirty="0"/>
              <a:t>Any</a:t>
            </a:r>
            <a:r>
              <a:rPr lang="en-US" dirty="0"/>
              <a:t>.</a:t>
            </a:r>
          </a:p>
          <a:p>
            <a:pPr>
              <a:spcBef>
                <a:spcPts val="0"/>
              </a:spcBef>
            </a:pPr>
            <a:r>
              <a:rPr lang="en-US" dirty="0"/>
              <a:t>Select from a list of service and application objects or create a new one.</a:t>
            </a:r>
          </a:p>
        </p:txBody>
      </p:sp>
      <p:sp>
        <p:nvSpPr>
          <p:cNvPr id="6" name="Arrow: Down 5">
            <a:extLst>
              <a:ext uri="{FF2B5EF4-FFF2-40B4-BE49-F238E27FC236}">
                <a16:creationId xmlns:a16="http://schemas.microsoft.com/office/drawing/2014/main" id="{F5A78607-50F7-3F70-1DA7-7E7CF2177C5B}"/>
              </a:ext>
            </a:extLst>
          </p:cNvPr>
          <p:cNvSpPr/>
          <p:nvPr/>
        </p:nvSpPr>
        <p:spPr bwMode="auto">
          <a:xfrm>
            <a:off x="1365568" y="1621750"/>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pic>
        <p:nvPicPr>
          <p:cNvPr id="8" name="Picture 7">
            <a:extLst>
              <a:ext uri="{FF2B5EF4-FFF2-40B4-BE49-F238E27FC236}">
                <a16:creationId xmlns:a16="http://schemas.microsoft.com/office/drawing/2014/main" id="{C6D18D84-08E2-55DA-192D-6EAE7CD4A9A3}"/>
              </a:ext>
            </a:extLst>
          </p:cNvPr>
          <p:cNvPicPr>
            <a:picLocks noChangeAspect="1"/>
          </p:cNvPicPr>
          <p:nvPr/>
        </p:nvPicPr>
        <p:blipFill>
          <a:blip r:embed="rId3"/>
          <a:stretch>
            <a:fillRect/>
          </a:stretch>
        </p:blipFill>
        <p:spPr>
          <a:xfrm>
            <a:off x="611188" y="2348337"/>
            <a:ext cx="10972800" cy="1019597"/>
          </a:xfrm>
          <a:prstGeom prst="rect">
            <a:avLst/>
          </a:prstGeom>
          <a:ln>
            <a:solidFill>
              <a:schemeClr val="tx1"/>
            </a:solidFill>
          </a:ln>
        </p:spPr>
      </p:pic>
      <p:sp>
        <p:nvSpPr>
          <p:cNvPr id="4" name="Footer Placeholder 3" hidden="1">
            <a:extLst>
              <a:ext uri="{FF2B5EF4-FFF2-40B4-BE49-F238E27FC236}">
                <a16:creationId xmlns:a16="http://schemas.microsoft.com/office/drawing/2014/main" id="{AC971393-CAF2-DCAD-3D84-ECEB349E397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49733C14-DA43-101B-ED0B-B353782EC8B8}"/>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083668630"/>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a:xfrm>
            <a:off x="586804" y="457200"/>
            <a:ext cx="10997184" cy="914400"/>
          </a:xfrm>
        </p:spPr>
        <p:txBody>
          <a:bodyPr/>
          <a:lstStyle/>
          <a:p>
            <a:r>
              <a:rPr lang="en-US" dirty="0"/>
              <a:t>Navigating a Default Rule - Content</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5430" y="3931920"/>
            <a:ext cx="11175342" cy="2127048"/>
          </a:xfrm>
        </p:spPr>
        <p:txBody>
          <a:bodyPr/>
          <a:lstStyle/>
          <a:p>
            <a:pPr>
              <a:spcBef>
                <a:spcPts val="0"/>
              </a:spcBef>
            </a:pPr>
            <a:r>
              <a:rPr lang="en-US" dirty="0"/>
              <a:t>Content type. Default </a:t>
            </a:r>
            <a:r>
              <a:rPr lang="en-US" b="1" dirty="0"/>
              <a:t>Any</a:t>
            </a:r>
            <a:r>
              <a:rPr lang="en-US" dirty="0"/>
              <a:t>.</a:t>
            </a:r>
          </a:p>
          <a:p>
            <a:pPr>
              <a:spcBef>
                <a:spcPts val="0"/>
              </a:spcBef>
            </a:pPr>
            <a:r>
              <a:rPr lang="en-US" dirty="0"/>
              <a:t>Select from a list of content types (certificate, CSV file, key, media file, etc.) or create a new one.</a:t>
            </a:r>
          </a:p>
        </p:txBody>
      </p:sp>
      <p:sp>
        <p:nvSpPr>
          <p:cNvPr id="6" name="Arrow: Down 5">
            <a:extLst>
              <a:ext uri="{FF2B5EF4-FFF2-40B4-BE49-F238E27FC236}">
                <a16:creationId xmlns:a16="http://schemas.microsoft.com/office/drawing/2014/main" id="{F5A78607-50F7-3F70-1DA7-7E7CF2177C5B}"/>
              </a:ext>
            </a:extLst>
          </p:cNvPr>
          <p:cNvSpPr/>
          <p:nvPr/>
        </p:nvSpPr>
        <p:spPr bwMode="auto">
          <a:xfrm>
            <a:off x="4093528" y="1621750"/>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pic>
        <p:nvPicPr>
          <p:cNvPr id="8" name="Picture 7">
            <a:extLst>
              <a:ext uri="{FF2B5EF4-FFF2-40B4-BE49-F238E27FC236}">
                <a16:creationId xmlns:a16="http://schemas.microsoft.com/office/drawing/2014/main" id="{C6D18D84-08E2-55DA-192D-6EAE7CD4A9A3}"/>
              </a:ext>
            </a:extLst>
          </p:cNvPr>
          <p:cNvPicPr>
            <a:picLocks noChangeAspect="1"/>
          </p:cNvPicPr>
          <p:nvPr/>
        </p:nvPicPr>
        <p:blipFill>
          <a:blip r:embed="rId3"/>
          <a:stretch>
            <a:fillRect/>
          </a:stretch>
        </p:blipFill>
        <p:spPr>
          <a:xfrm>
            <a:off x="611188" y="2348337"/>
            <a:ext cx="10972800" cy="1019597"/>
          </a:xfrm>
          <a:prstGeom prst="rect">
            <a:avLst/>
          </a:prstGeom>
          <a:ln>
            <a:solidFill>
              <a:schemeClr val="tx1"/>
            </a:solidFill>
          </a:ln>
        </p:spPr>
      </p:pic>
      <p:sp>
        <p:nvSpPr>
          <p:cNvPr id="4" name="Footer Placeholder 3" hidden="1">
            <a:extLst>
              <a:ext uri="{FF2B5EF4-FFF2-40B4-BE49-F238E27FC236}">
                <a16:creationId xmlns:a16="http://schemas.microsoft.com/office/drawing/2014/main" id="{B40B5F3B-09D1-42D7-80CD-9B668C707A6D}"/>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373BD8D0-F049-4D3E-9B44-8DAAE592AF13}"/>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155488799"/>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a:xfrm>
            <a:off x="586804" y="457200"/>
            <a:ext cx="10997184" cy="914400"/>
          </a:xfrm>
        </p:spPr>
        <p:txBody>
          <a:bodyPr/>
          <a:lstStyle/>
          <a:p>
            <a:r>
              <a:rPr lang="en-US" dirty="0"/>
              <a:t>Navigating a Default Rule - Action</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5430" y="3931920"/>
            <a:ext cx="11175342" cy="2127048"/>
          </a:xfrm>
        </p:spPr>
        <p:txBody>
          <a:bodyPr/>
          <a:lstStyle/>
          <a:p>
            <a:pPr>
              <a:spcBef>
                <a:spcPts val="0"/>
              </a:spcBef>
            </a:pPr>
            <a:r>
              <a:rPr lang="en-US" dirty="0"/>
              <a:t>Action to apply to connection. Default </a:t>
            </a:r>
            <a:r>
              <a:rPr lang="en-US" b="1" dirty="0"/>
              <a:t>Drop</a:t>
            </a:r>
            <a:r>
              <a:rPr lang="en-US" dirty="0"/>
              <a:t>.</a:t>
            </a:r>
          </a:p>
          <a:p>
            <a:pPr>
              <a:spcBef>
                <a:spcPts val="0"/>
              </a:spcBef>
            </a:pPr>
            <a:r>
              <a:rPr lang="en-US" dirty="0"/>
              <a:t>Click the down arrow to select a different action; for example, Accept, Drop, Inform, or Reject.</a:t>
            </a:r>
          </a:p>
        </p:txBody>
      </p:sp>
      <p:sp>
        <p:nvSpPr>
          <p:cNvPr id="6" name="Arrow: Down 5">
            <a:extLst>
              <a:ext uri="{FF2B5EF4-FFF2-40B4-BE49-F238E27FC236}">
                <a16:creationId xmlns:a16="http://schemas.microsoft.com/office/drawing/2014/main" id="{F5A78607-50F7-3F70-1DA7-7E7CF2177C5B}"/>
              </a:ext>
            </a:extLst>
          </p:cNvPr>
          <p:cNvSpPr/>
          <p:nvPr/>
        </p:nvSpPr>
        <p:spPr bwMode="auto">
          <a:xfrm>
            <a:off x="5632768" y="1621750"/>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pic>
        <p:nvPicPr>
          <p:cNvPr id="8" name="Picture 7">
            <a:extLst>
              <a:ext uri="{FF2B5EF4-FFF2-40B4-BE49-F238E27FC236}">
                <a16:creationId xmlns:a16="http://schemas.microsoft.com/office/drawing/2014/main" id="{C6D18D84-08E2-55DA-192D-6EAE7CD4A9A3}"/>
              </a:ext>
            </a:extLst>
          </p:cNvPr>
          <p:cNvPicPr>
            <a:picLocks noChangeAspect="1"/>
          </p:cNvPicPr>
          <p:nvPr/>
        </p:nvPicPr>
        <p:blipFill>
          <a:blip r:embed="rId3"/>
          <a:stretch>
            <a:fillRect/>
          </a:stretch>
        </p:blipFill>
        <p:spPr>
          <a:xfrm>
            <a:off x="611188" y="2348337"/>
            <a:ext cx="10972800" cy="1019597"/>
          </a:xfrm>
          <a:prstGeom prst="rect">
            <a:avLst/>
          </a:prstGeom>
          <a:ln>
            <a:solidFill>
              <a:schemeClr val="tx1"/>
            </a:solidFill>
          </a:ln>
        </p:spPr>
      </p:pic>
      <p:sp>
        <p:nvSpPr>
          <p:cNvPr id="4" name="Footer Placeholder 3" hidden="1">
            <a:extLst>
              <a:ext uri="{FF2B5EF4-FFF2-40B4-BE49-F238E27FC236}">
                <a16:creationId xmlns:a16="http://schemas.microsoft.com/office/drawing/2014/main" id="{DD55836F-0FE1-A4F8-5186-A0484A56FE21}"/>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4063C9B4-F7DD-2906-F831-BA88C09E64A8}"/>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513942741"/>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a:xfrm>
            <a:off x="586804" y="457200"/>
            <a:ext cx="10997184" cy="914400"/>
          </a:xfrm>
        </p:spPr>
        <p:txBody>
          <a:bodyPr/>
          <a:lstStyle/>
          <a:p>
            <a:r>
              <a:rPr lang="en-US" dirty="0"/>
              <a:t>Navigating a Default Rule - Track</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5430" y="3931920"/>
            <a:ext cx="11175342" cy="2127048"/>
          </a:xfrm>
        </p:spPr>
        <p:txBody>
          <a:bodyPr/>
          <a:lstStyle/>
          <a:p>
            <a:pPr>
              <a:spcBef>
                <a:spcPts val="0"/>
              </a:spcBef>
            </a:pPr>
            <a:r>
              <a:rPr lang="en-US" dirty="0"/>
              <a:t>Tracking option for connection. Default </a:t>
            </a:r>
            <a:r>
              <a:rPr lang="en-US" b="1" dirty="0"/>
              <a:t>None</a:t>
            </a:r>
            <a:r>
              <a:rPr lang="en-US" dirty="0"/>
              <a:t>.</a:t>
            </a:r>
          </a:p>
          <a:p>
            <a:pPr>
              <a:spcBef>
                <a:spcPts val="0"/>
              </a:spcBef>
            </a:pPr>
            <a:r>
              <a:rPr lang="en-US" dirty="0"/>
              <a:t>Click the down arrow to select one or more options; for example, Log, Alert, and related settings.</a:t>
            </a:r>
          </a:p>
        </p:txBody>
      </p:sp>
      <p:sp>
        <p:nvSpPr>
          <p:cNvPr id="6" name="Arrow: Down 5">
            <a:extLst>
              <a:ext uri="{FF2B5EF4-FFF2-40B4-BE49-F238E27FC236}">
                <a16:creationId xmlns:a16="http://schemas.microsoft.com/office/drawing/2014/main" id="{F5A78607-50F7-3F70-1DA7-7E7CF2177C5B}"/>
              </a:ext>
            </a:extLst>
          </p:cNvPr>
          <p:cNvSpPr/>
          <p:nvPr/>
        </p:nvSpPr>
        <p:spPr bwMode="auto">
          <a:xfrm>
            <a:off x="7751128" y="1621750"/>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pic>
        <p:nvPicPr>
          <p:cNvPr id="8" name="Picture 7">
            <a:extLst>
              <a:ext uri="{FF2B5EF4-FFF2-40B4-BE49-F238E27FC236}">
                <a16:creationId xmlns:a16="http://schemas.microsoft.com/office/drawing/2014/main" id="{C6D18D84-08E2-55DA-192D-6EAE7CD4A9A3}"/>
              </a:ext>
            </a:extLst>
          </p:cNvPr>
          <p:cNvPicPr>
            <a:picLocks noChangeAspect="1"/>
          </p:cNvPicPr>
          <p:nvPr/>
        </p:nvPicPr>
        <p:blipFill>
          <a:blip r:embed="rId3"/>
          <a:stretch>
            <a:fillRect/>
          </a:stretch>
        </p:blipFill>
        <p:spPr>
          <a:xfrm>
            <a:off x="611188" y="2348337"/>
            <a:ext cx="10972800" cy="1019597"/>
          </a:xfrm>
          <a:prstGeom prst="rect">
            <a:avLst/>
          </a:prstGeom>
          <a:ln>
            <a:solidFill>
              <a:schemeClr val="tx1"/>
            </a:solidFill>
          </a:ln>
        </p:spPr>
      </p:pic>
      <p:sp>
        <p:nvSpPr>
          <p:cNvPr id="4" name="Footer Placeholder 3" hidden="1">
            <a:extLst>
              <a:ext uri="{FF2B5EF4-FFF2-40B4-BE49-F238E27FC236}">
                <a16:creationId xmlns:a16="http://schemas.microsoft.com/office/drawing/2014/main" id="{4C692196-7615-DD05-1B70-DFAE90D0FDA7}"/>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8B2FE4BF-E627-ACE0-5D8F-FE1739F2F60E}"/>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925512118"/>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a:xfrm>
            <a:off x="586804" y="457200"/>
            <a:ext cx="10997184" cy="914400"/>
          </a:xfrm>
        </p:spPr>
        <p:txBody>
          <a:bodyPr/>
          <a:lstStyle/>
          <a:p>
            <a:r>
              <a:rPr lang="en-US" dirty="0"/>
              <a:t>Navigating a Default Rule – Install On</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5430" y="3931920"/>
            <a:ext cx="11175342" cy="2127048"/>
          </a:xfrm>
        </p:spPr>
        <p:txBody>
          <a:bodyPr/>
          <a:lstStyle/>
          <a:p>
            <a:pPr>
              <a:spcBef>
                <a:spcPts val="0"/>
              </a:spcBef>
            </a:pPr>
            <a:r>
              <a:rPr lang="en-US" dirty="0"/>
              <a:t>Firewall (Gateway) on which to enforce the rule. </a:t>
            </a:r>
          </a:p>
          <a:p>
            <a:pPr>
              <a:spcBef>
                <a:spcPts val="0"/>
              </a:spcBef>
            </a:pPr>
            <a:r>
              <a:rPr lang="en-US" dirty="0"/>
              <a:t>Default </a:t>
            </a:r>
            <a:r>
              <a:rPr lang="en-US" b="1" dirty="0"/>
              <a:t>Policy Targets </a:t>
            </a:r>
            <a:r>
              <a:rPr lang="en-US" dirty="0"/>
              <a:t>(all internal Firewall objects).</a:t>
            </a:r>
          </a:p>
          <a:p>
            <a:pPr>
              <a:spcBef>
                <a:spcPts val="0"/>
              </a:spcBef>
            </a:pPr>
            <a:r>
              <a:rPr lang="en-US" dirty="0"/>
              <a:t>Select a specific object or create a new one.</a:t>
            </a:r>
          </a:p>
        </p:txBody>
      </p:sp>
      <p:sp>
        <p:nvSpPr>
          <p:cNvPr id="6" name="Arrow: Down 5">
            <a:extLst>
              <a:ext uri="{FF2B5EF4-FFF2-40B4-BE49-F238E27FC236}">
                <a16:creationId xmlns:a16="http://schemas.microsoft.com/office/drawing/2014/main" id="{F5A78607-50F7-3F70-1DA7-7E7CF2177C5B}"/>
              </a:ext>
            </a:extLst>
          </p:cNvPr>
          <p:cNvSpPr/>
          <p:nvPr/>
        </p:nvSpPr>
        <p:spPr bwMode="auto">
          <a:xfrm>
            <a:off x="9320848" y="1621750"/>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pic>
        <p:nvPicPr>
          <p:cNvPr id="8" name="Picture 7">
            <a:extLst>
              <a:ext uri="{FF2B5EF4-FFF2-40B4-BE49-F238E27FC236}">
                <a16:creationId xmlns:a16="http://schemas.microsoft.com/office/drawing/2014/main" id="{C6D18D84-08E2-55DA-192D-6EAE7CD4A9A3}"/>
              </a:ext>
            </a:extLst>
          </p:cNvPr>
          <p:cNvPicPr>
            <a:picLocks noChangeAspect="1"/>
          </p:cNvPicPr>
          <p:nvPr/>
        </p:nvPicPr>
        <p:blipFill>
          <a:blip r:embed="rId3"/>
          <a:stretch>
            <a:fillRect/>
          </a:stretch>
        </p:blipFill>
        <p:spPr>
          <a:xfrm>
            <a:off x="611188" y="2348337"/>
            <a:ext cx="10972800" cy="1019597"/>
          </a:xfrm>
          <a:prstGeom prst="rect">
            <a:avLst/>
          </a:prstGeom>
          <a:ln>
            <a:solidFill>
              <a:schemeClr val="tx1"/>
            </a:solidFill>
          </a:ln>
        </p:spPr>
      </p:pic>
      <p:sp>
        <p:nvSpPr>
          <p:cNvPr id="4" name="Footer Placeholder 3" hidden="1">
            <a:extLst>
              <a:ext uri="{FF2B5EF4-FFF2-40B4-BE49-F238E27FC236}">
                <a16:creationId xmlns:a16="http://schemas.microsoft.com/office/drawing/2014/main" id="{63CA29AF-9D2B-10E6-04E9-FEFFB07B7C13}"/>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550F1CD7-C8C1-A807-3BE2-F896261FA79C}"/>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981262802"/>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Cleanup and Stealth Rules</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For an effective Security Policy, Check Point recommends that rulebases contain Cleanup and Stealth rules. </a:t>
            </a:r>
          </a:p>
          <a:p>
            <a:r>
              <a:rPr lang="en-US" dirty="0"/>
              <a:t>These rules are added first.</a:t>
            </a:r>
          </a:p>
        </p:txBody>
      </p:sp>
      <p:pic>
        <p:nvPicPr>
          <p:cNvPr id="6" name="Picture 2">
            <a:extLst>
              <a:ext uri="{FF2B5EF4-FFF2-40B4-BE49-F238E27FC236}">
                <a16:creationId xmlns:a16="http://schemas.microsoft.com/office/drawing/2014/main" id="{3021AC12-6319-905E-32B7-CBFD8B10A3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366" y="4082864"/>
            <a:ext cx="11374423" cy="127061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4" name="Footer Placeholder 3" hidden="1">
            <a:extLst>
              <a:ext uri="{FF2B5EF4-FFF2-40B4-BE49-F238E27FC236}">
                <a16:creationId xmlns:a16="http://schemas.microsoft.com/office/drawing/2014/main" id="{10339394-8AFA-E3C0-B83F-939562A1C75B}"/>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85C046EC-72C7-8318-28FF-9859EA386CB6}"/>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931544347"/>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Cleanup Rule</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Recommended to determine how to handle connections not matched by the rules above it in the rulebase. It is also necessary for logging this traffic. </a:t>
            </a:r>
          </a:p>
          <a:p>
            <a:r>
              <a:rPr lang="en-US" dirty="0"/>
              <a:t>Can be configured to allow or drop the connection. </a:t>
            </a:r>
          </a:p>
        </p:txBody>
      </p:sp>
      <p:pic>
        <p:nvPicPr>
          <p:cNvPr id="6" name="Picture 2">
            <a:extLst>
              <a:ext uri="{FF2B5EF4-FFF2-40B4-BE49-F238E27FC236}">
                <a16:creationId xmlns:a16="http://schemas.microsoft.com/office/drawing/2014/main" id="{3021AC12-6319-905E-32B7-CBFD8B10A3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366" y="3728908"/>
            <a:ext cx="11374423" cy="127061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7C2CF831-26AD-3899-4CA4-56C18CE15919}"/>
              </a:ext>
            </a:extLst>
          </p:cNvPr>
          <p:cNvSpPr/>
          <p:nvPr/>
        </p:nvSpPr>
        <p:spPr bwMode="auto">
          <a:xfrm>
            <a:off x="611189" y="4537592"/>
            <a:ext cx="11220649" cy="476676"/>
          </a:xfrm>
          <a:prstGeom prst="rect">
            <a:avLst/>
          </a:prstGeom>
          <a:noFill/>
          <a:ln w="57150" algn="ctr">
            <a:solidFill>
              <a:srgbClr val="D51067"/>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sp>
        <p:nvSpPr>
          <p:cNvPr id="9" name="Content Placeholder 2">
            <a:extLst>
              <a:ext uri="{FF2B5EF4-FFF2-40B4-BE49-F238E27FC236}">
                <a16:creationId xmlns:a16="http://schemas.microsoft.com/office/drawing/2014/main" id="{3DFB6B72-160D-265F-F869-03BFF35B1AC7}"/>
              </a:ext>
            </a:extLst>
          </p:cNvPr>
          <p:cNvSpPr txBox="1">
            <a:spLocks/>
          </p:cNvSpPr>
          <p:nvPr/>
        </p:nvSpPr>
        <p:spPr>
          <a:xfrm>
            <a:off x="1426908" y="5287659"/>
            <a:ext cx="9261987" cy="896702"/>
          </a:xfrm>
          <a:prstGeom prst="rect">
            <a:avLst/>
          </a:prstGeom>
          <a:noFill/>
          <a:ln>
            <a:noFill/>
          </a:ln>
        </p:spPr>
        <p:txBody>
          <a:bodyPr wrap="square" anchor="ctr">
            <a:noAutofit/>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64770" marR="336550" indent="0">
              <a:lnSpc>
                <a:spcPct val="115000"/>
              </a:lnSpc>
              <a:spcBef>
                <a:spcPts val="1075"/>
              </a:spcBef>
              <a:spcAft>
                <a:spcPts val="0"/>
              </a:spcAft>
              <a:buClr>
                <a:srgbClr val="920053"/>
              </a:buClr>
              <a:buNone/>
              <a:tabLst>
                <a:tab pos="521970" algn="l"/>
              </a:tabLst>
              <a:defRPr/>
            </a:pPr>
            <a:r>
              <a:rPr lang="en-US" kern="0" dirty="0">
                <a:solidFill>
                  <a:srgbClr val="D51067"/>
                </a:solidFill>
              </a:rPr>
              <a:t>A Cleanup rule should always be placed at the bottom of the rulebase.</a:t>
            </a:r>
          </a:p>
        </p:txBody>
      </p:sp>
      <p:sp>
        <p:nvSpPr>
          <p:cNvPr id="4" name="Footer Placeholder 3" hidden="1">
            <a:extLst>
              <a:ext uri="{FF2B5EF4-FFF2-40B4-BE49-F238E27FC236}">
                <a16:creationId xmlns:a16="http://schemas.microsoft.com/office/drawing/2014/main" id="{7FAFDFA2-387A-4DA2-682C-F38021D032C3}"/>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1DE4ECC6-58C7-92C6-1062-598B410AA151}"/>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854717784"/>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Stealth Rule</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A Stealth rule is recommended to drop any traffic destined for the Firewall that is not otherwise explicitly allowed. </a:t>
            </a:r>
          </a:p>
        </p:txBody>
      </p:sp>
      <p:pic>
        <p:nvPicPr>
          <p:cNvPr id="6" name="Picture 2">
            <a:extLst>
              <a:ext uri="{FF2B5EF4-FFF2-40B4-BE49-F238E27FC236}">
                <a16:creationId xmlns:a16="http://schemas.microsoft.com/office/drawing/2014/main" id="{3021AC12-6319-905E-32B7-CBFD8B10A3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366" y="2932496"/>
            <a:ext cx="11374423" cy="127061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7C2CF831-26AD-3899-4CA4-56C18CE15919}"/>
              </a:ext>
            </a:extLst>
          </p:cNvPr>
          <p:cNvSpPr/>
          <p:nvPr/>
        </p:nvSpPr>
        <p:spPr bwMode="auto">
          <a:xfrm>
            <a:off x="596441" y="3283989"/>
            <a:ext cx="11220649" cy="476676"/>
          </a:xfrm>
          <a:prstGeom prst="rect">
            <a:avLst/>
          </a:prstGeom>
          <a:noFill/>
          <a:ln w="57150" algn="ctr">
            <a:solidFill>
              <a:srgbClr val="D51067"/>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sp>
        <p:nvSpPr>
          <p:cNvPr id="9" name="Content Placeholder 2">
            <a:extLst>
              <a:ext uri="{FF2B5EF4-FFF2-40B4-BE49-F238E27FC236}">
                <a16:creationId xmlns:a16="http://schemas.microsoft.com/office/drawing/2014/main" id="{3DFB6B72-160D-265F-F869-03BFF35B1AC7}"/>
              </a:ext>
            </a:extLst>
          </p:cNvPr>
          <p:cNvSpPr txBox="1">
            <a:spLocks/>
          </p:cNvSpPr>
          <p:nvPr/>
        </p:nvSpPr>
        <p:spPr>
          <a:xfrm>
            <a:off x="930737" y="4350775"/>
            <a:ext cx="10958051" cy="1833587"/>
          </a:xfrm>
          <a:prstGeom prst="rect">
            <a:avLst/>
          </a:prstGeom>
          <a:noFill/>
        </p:spPr>
        <p:txBody>
          <a:bodyPr wrap="square" anchor="ctr">
            <a:noAutofit/>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indent="0">
              <a:buClr>
                <a:srgbClr val="920053"/>
              </a:buClr>
              <a:buNone/>
            </a:pPr>
            <a:r>
              <a:rPr lang="en-US" sz="2000" dirty="0">
                <a:solidFill>
                  <a:srgbClr val="D51067"/>
                </a:solidFill>
              </a:rPr>
              <a:t>The Stealth rule should be located as early in your policy as possible, typically immediately after any management rules.</a:t>
            </a:r>
          </a:p>
          <a:p>
            <a:pPr marL="0" indent="0">
              <a:buClr>
                <a:srgbClr val="920053"/>
              </a:buClr>
              <a:buNone/>
            </a:pPr>
            <a:r>
              <a:rPr lang="en-US" sz="2000" dirty="0">
                <a:solidFill>
                  <a:srgbClr val="D51067"/>
                </a:solidFill>
              </a:rPr>
              <a:t>Connections that need to be made directly to the Security Gateway always go above the Stealth rule; for example: Client Authentication, Encryption.</a:t>
            </a:r>
            <a:endParaRPr lang="en-US" sz="2000" kern="0" dirty="0">
              <a:solidFill>
                <a:srgbClr val="D51067"/>
              </a:solidFill>
            </a:endParaRPr>
          </a:p>
        </p:txBody>
      </p:sp>
      <p:sp>
        <p:nvSpPr>
          <p:cNvPr id="4" name="Footer Placeholder 3" hidden="1">
            <a:extLst>
              <a:ext uri="{FF2B5EF4-FFF2-40B4-BE49-F238E27FC236}">
                <a16:creationId xmlns:a16="http://schemas.microsoft.com/office/drawing/2014/main" id="{AD3B92DD-E9FA-AC2C-4BB8-D06E960D9A05}"/>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E4B4A0F0-3657-CE62-7CBB-AD01A8F676AF}"/>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477301099"/>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39C97F07-6FF2-D401-2A40-B1DC080FA73A}"/>
              </a:ext>
            </a:extLst>
          </p:cNvPr>
          <p:cNvSpPr>
            <a:spLocks noGrp="1"/>
          </p:cNvSpPr>
          <p:nvPr>
            <p:ph type="body" sz="quarter" idx="18"/>
          </p:nvPr>
        </p:nvSpPr>
        <p:spPr/>
        <p:txBody>
          <a:bodyPr/>
          <a:lstStyle/>
          <a:p>
            <a:r>
              <a:rPr lang="en-US" dirty="0"/>
              <a:t>Explicit and Implied Rules</a:t>
            </a:r>
          </a:p>
        </p:txBody>
      </p:sp>
      <p:sp>
        <p:nvSpPr>
          <p:cNvPr id="8" name="Content Placeholder 7">
            <a:extLst>
              <a:ext uri="{FF2B5EF4-FFF2-40B4-BE49-F238E27FC236}">
                <a16:creationId xmlns:a16="http://schemas.microsoft.com/office/drawing/2014/main" id="{BBA7DE7E-10BC-BA03-767F-55F21CC950D0}"/>
              </a:ext>
            </a:extLst>
          </p:cNvPr>
          <p:cNvSpPr>
            <a:spLocks noGrp="1"/>
          </p:cNvSpPr>
          <p:nvPr>
            <p:ph sz="half" idx="2"/>
          </p:nvPr>
        </p:nvSpPr>
        <p:spPr>
          <a:xfrm>
            <a:off x="585431" y="1636776"/>
            <a:ext cx="6524881" cy="4422192"/>
          </a:xfrm>
        </p:spPr>
        <p:txBody>
          <a:bodyPr/>
          <a:lstStyle/>
          <a:p>
            <a:r>
              <a:rPr lang="en-US" dirty="0"/>
              <a:t>Explicit rules:</a:t>
            </a:r>
          </a:p>
          <a:p>
            <a:pPr lvl="1"/>
            <a:r>
              <a:rPr lang="en-US" dirty="0"/>
              <a:t>Created by the administrator.</a:t>
            </a:r>
          </a:p>
          <a:p>
            <a:pPr lvl="1"/>
            <a:r>
              <a:rPr lang="en-US" dirty="0"/>
              <a:t>Configured to allow or block traffic based on specified criteria.</a:t>
            </a:r>
          </a:p>
          <a:p>
            <a:pPr>
              <a:spcBef>
                <a:spcPts val="2000"/>
              </a:spcBef>
            </a:pPr>
            <a:r>
              <a:rPr lang="en-US" dirty="0"/>
              <a:t>Implied rules:</a:t>
            </a:r>
          </a:p>
          <a:p>
            <a:pPr lvl="1"/>
            <a:r>
              <a:rPr lang="en-US" dirty="0"/>
              <a:t>Created by the Security Gateway.</a:t>
            </a:r>
          </a:p>
          <a:p>
            <a:pPr lvl="1"/>
            <a:r>
              <a:rPr lang="en-US" dirty="0"/>
              <a:t>Placed first, last, or before the last in the explicitly defined rule.</a:t>
            </a:r>
          </a:p>
          <a:p>
            <a:pPr lvl="1"/>
            <a:r>
              <a:rPr lang="en-US" dirty="0"/>
              <a:t>Not visible in the rulebase.</a:t>
            </a:r>
          </a:p>
        </p:txBody>
      </p:sp>
      <p:sp>
        <p:nvSpPr>
          <p:cNvPr id="9" name="Content Placeholder 7">
            <a:extLst>
              <a:ext uri="{FF2B5EF4-FFF2-40B4-BE49-F238E27FC236}">
                <a16:creationId xmlns:a16="http://schemas.microsoft.com/office/drawing/2014/main" id="{BBA7DE7E-10BC-BA03-767F-55F21CC950D0}"/>
              </a:ext>
            </a:extLst>
          </p:cNvPr>
          <p:cNvSpPr txBox="1">
            <a:spLocks/>
          </p:cNvSpPr>
          <p:nvPr/>
        </p:nvSpPr>
        <p:spPr bwMode="auto">
          <a:xfrm>
            <a:off x="6750156" y="1636776"/>
            <a:ext cx="4837297" cy="4422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a:buClr>
                <a:srgbClr val="920053"/>
              </a:buClr>
            </a:pPr>
            <a:r>
              <a:rPr lang="en-US" kern="0" dirty="0">
                <a:solidFill>
                  <a:srgbClr val="4D4D4F"/>
                </a:solidFill>
              </a:rPr>
              <a:t>Implicit Cleanup Action</a:t>
            </a:r>
          </a:p>
          <a:p>
            <a:pPr lvl="1">
              <a:buClr>
                <a:srgbClr val="920053"/>
              </a:buClr>
            </a:pPr>
            <a:r>
              <a:rPr lang="en-US" kern="0" dirty="0">
                <a:solidFill>
                  <a:srgbClr val="4D4D4F"/>
                </a:solidFill>
              </a:rPr>
              <a:t>Often called the Implied Cleanup Rule.</a:t>
            </a:r>
          </a:p>
          <a:p>
            <a:pPr lvl="1">
              <a:buClr>
                <a:srgbClr val="920053"/>
              </a:buClr>
            </a:pPr>
            <a:r>
              <a:rPr lang="en-US" kern="0" dirty="0">
                <a:solidFill>
                  <a:srgbClr val="4D4D4F"/>
                </a:solidFill>
              </a:rPr>
              <a:t>Default function of the policy layer. </a:t>
            </a:r>
          </a:p>
          <a:p>
            <a:pPr lvl="1">
              <a:buClr>
                <a:srgbClr val="920053"/>
              </a:buClr>
            </a:pPr>
            <a:r>
              <a:rPr lang="en-US" kern="0" dirty="0">
                <a:solidFill>
                  <a:srgbClr val="4D4D4F"/>
                </a:solidFill>
              </a:rPr>
              <a:t>Options are drop or accept.</a:t>
            </a:r>
          </a:p>
        </p:txBody>
      </p:sp>
      <p:sp>
        <p:nvSpPr>
          <p:cNvPr id="2" name="Footer Placeholder 1" hidden="1">
            <a:extLst>
              <a:ext uri="{FF2B5EF4-FFF2-40B4-BE49-F238E27FC236}">
                <a16:creationId xmlns:a16="http://schemas.microsoft.com/office/drawing/2014/main" id="{4F6DE28E-A7E9-1A3E-20F4-F21449CD6BF5}"/>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F21C1662-F383-0FB5-4A95-828E89E52931}"/>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270079932"/>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472CD7BA-F09F-366A-A54A-717642F2C649}"/>
              </a:ext>
            </a:extLst>
          </p:cNvPr>
          <p:cNvSpPr txBox="1"/>
          <p:nvPr/>
        </p:nvSpPr>
        <p:spPr bwMode="auto">
          <a:xfrm>
            <a:off x="4354849" y="2006841"/>
            <a:ext cx="7154903" cy="2554545"/>
          </a:xfrm>
          <a:prstGeom prst="rect">
            <a:avLst/>
          </a:prstGeom>
          <a:noFill/>
          <a:ln>
            <a:noFill/>
          </a:ln>
          <a:effectLst/>
        </p:spPr>
        <p:txBody>
          <a:bodyPr wrap="square">
            <a:spAutoFit/>
          </a:bodyPr>
          <a:lstStyle/>
          <a:p>
            <a:pPr fontAlgn="base">
              <a:spcBef>
                <a:spcPct val="20000"/>
              </a:spcBef>
              <a:spcAft>
                <a:spcPct val="0"/>
              </a:spcAft>
              <a:buClr>
                <a:srgbClr val="3075FF"/>
              </a:buClr>
              <a:buSzPct val="65000"/>
            </a:pPr>
            <a:r>
              <a:rPr lang="en-US" sz="3200" dirty="0">
                <a:solidFill>
                  <a:srgbClr val="4D4D4F"/>
                </a:solidFill>
                <a:latin typeface="Arial" panose="020B0604020202020204" pitchFamily="34" charset="0"/>
                <a:cs typeface="Arial" panose="020B0604020202020204" pitchFamily="34" charset="0"/>
              </a:rPr>
              <a:t>The Implicit Cleanup Action is often called the Implied Cleanup Rule; however, it is not a rule. It is a Gateway action or behavior. The options are Drop or Accept.</a:t>
            </a:r>
            <a:endParaRPr lang="en-US" dirty="0">
              <a:solidFill>
                <a:srgbClr val="4D4D4F"/>
              </a:solidFill>
              <a:latin typeface="Arial" panose="020B0604020202020204" pitchFamily="34" charset="0"/>
              <a:cs typeface="Arial" panose="020B0604020202020204" pitchFamily="34" charset="0"/>
            </a:endParaRPr>
          </a:p>
        </p:txBody>
      </p:sp>
      <p:pic>
        <p:nvPicPr>
          <p:cNvPr id="7" name="Picture 6" descr="Graphical user interface, text  Description automatically generated">
            <a:extLst>
              <a:ext uri="{FF2B5EF4-FFF2-40B4-BE49-F238E27FC236}">
                <a16:creationId xmlns:a16="http://schemas.microsoft.com/office/drawing/2014/main" id="{563845A5-6034-FCD6-5FF8-A9CFCCF162C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87981" y="2086430"/>
            <a:ext cx="2566421" cy="2587757"/>
          </a:xfrm>
          <a:prstGeom prst="rect">
            <a:avLst/>
          </a:prstGeom>
        </p:spPr>
      </p:pic>
      <p:sp>
        <p:nvSpPr>
          <p:cNvPr id="4" name="Footer Placeholder 3" hidden="1">
            <a:extLst>
              <a:ext uri="{FF2B5EF4-FFF2-40B4-BE49-F238E27FC236}">
                <a16:creationId xmlns:a16="http://schemas.microsoft.com/office/drawing/2014/main" id="{D89B9AAC-0398-10BD-4049-8D4384F257A5}"/>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AB1DC822-A672-4891-4E7B-486F1C88DAEB}"/>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119867312"/>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FC63DB1-16B5-8A78-14AC-0E76353A3FAC}"/>
              </a:ext>
            </a:extLst>
          </p:cNvPr>
          <p:cNvSpPr>
            <a:spLocks noGrp="1"/>
          </p:cNvSpPr>
          <p:nvPr>
            <p:ph type="body" sz="quarter" idx="18"/>
          </p:nvPr>
        </p:nvSpPr>
        <p:spPr/>
        <p:txBody>
          <a:bodyPr/>
          <a:lstStyle/>
          <a:p>
            <a:r>
              <a:rPr lang="en-US" dirty="0"/>
              <a:t>Control Connections Defined by Implied Rules </a:t>
            </a:r>
          </a:p>
        </p:txBody>
      </p:sp>
      <p:sp>
        <p:nvSpPr>
          <p:cNvPr id="3" name="Content Placeholder 2">
            <a:extLst>
              <a:ext uri="{FF2B5EF4-FFF2-40B4-BE49-F238E27FC236}">
                <a16:creationId xmlns:a16="http://schemas.microsoft.com/office/drawing/2014/main" id="{3EBE0A62-18D8-5FD9-3310-379E717CBC23}"/>
              </a:ext>
            </a:extLst>
          </p:cNvPr>
          <p:cNvSpPr>
            <a:spLocks noGrp="1"/>
          </p:cNvSpPr>
          <p:nvPr>
            <p:ph sz="half" idx="2"/>
          </p:nvPr>
        </p:nvSpPr>
        <p:spPr/>
        <p:txBody>
          <a:bodyPr/>
          <a:lstStyle/>
          <a:p>
            <a:pPr>
              <a:spcBef>
                <a:spcPts val="2000"/>
              </a:spcBef>
            </a:pPr>
            <a:r>
              <a:rPr lang="en-US" dirty="0"/>
              <a:t>Gateway-specific traffic that facilitates functionality, such as logging, management, and key exchange.</a:t>
            </a:r>
          </a:p>
          <a:p>
            <a:pPr>
              <a:spcBef>
                <a:spcPts val="2000"/>
              </a:spcBef>
            </a:pPr>
            <a:r>
              <a:rPr lang="en-US" dirty="0"/>
              <a:t>Acceptance of Internet Key Exchange (IKE) and Reliable Datagram Protocol (RDP) traffic for communication and encryption purposes.</a:t>
            </a:r>
          </a:p>
          <a:p>
            <a:pPr>
              <a:spcBef>
                <a:spcPts val="2000"/>
              </a:spcBef>
            </a:pPr>
            <a:r>
              <a:rPr lang="en-US" dirty="0"/>
              <a:t>Communication with various servers (such as RADIUS, CVP, UFP, TACACS, LDAP, and logical servers) even if these servers are not specifically defined resources in the Security Policy.</a:t>
            </a:r>
          </a:p>
        </p:txBody>
      </p:sp>
      <p:sp>
        <p:nvSpPr>
          <p:cNvPr id="4" name="Footer Placeholder 3" hidden="1">
            <a:extLst>
              <a:ext uri="{FF2B5EF4-FFF2-40B4-BE49-F238E27FC236}">
                <a16:creationId xmlns:a16="http://schemas.microsoft.com/office/drawing/2014/main" id="{9FF3C349-8C1D-6105-CBC6-5CDDF8373368}"/>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8E47188B-B263-E574-858D-5BD9846EF994}"/>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561947351"/>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7DCF28F9-5005-57CC-5266-F8C16981E500}"/>
              </a:ext>
            </a:extLst>
          </p:cNvPr>
          <p:cNvSpPr>
            <a:spLocks noGrp="1"/>
          </p:cNvSpPr>
          <p:nvPr>
            <p:ph type="body" sz="quarter" idx="18"/>
          </p:nvPr>
        </p:nvSpPr>
        <p:spPr/>
        <p:txBody>
          <a:bodyPr/>
          <a:lstStyle/>
          <a:p>
            <a:r>
              <a:rPr lang="en-US" dirty="0"/>
              <a:t>Rule Examples</a:t>
            </a:r>
          </a:p>
        </p:txBody>
      </p:sp>
      <p:sp>
        <p:nvSpPr>
          <p:cNvPr id="8" name="Content Placeholder 7"/>
          <p:cNvSpPr>
            <a:spLocks noGrp="1"/>
          </p:cNvSpPr>
          <p:nvPr>
            <p:ph sz="half" idx="2"/>
          </p:nvPr>
        </p:nvSpPr>
        <p:spPr/>
        <p:txBody>
          <a:bodyPr/>
          <a:lstStyle/>
          <a:p>
            <a:r>
              <a:rPr lang="en-US" dirty="0"/>
              <a:t>Critical Subnet </a:t>
            </a:r>
          </a:p>
          <a:p>
            <a:r>
              <a:rPr lang="en-US" dirty="0"/>
              <a:t>Tech Support </a:t>
            </a:r>
          </a:p>
          <a:p>
            <a:r>
              <a:rPr lang="en-US" dirty="0"/>
              <a:t>DNS Server</a:t>
            </a:r>
          </a:p>
          <a:p>
            <a:r>
              <a:rPr lang="en-US" dirty="0"/>
              <a:t>Mail and Web Servers </a:t>
            </a:r>
          </a:p>
          <a:p>
            <a:r>
              <a:rPr lang="en-US" dirty="0"/>
              <a:t>SMTP </a:t>
            </a:r>
          </a:p>
          <a:p>
            <a:r>
              <a:rPr lang="en-US" dirty="0"/>
              <a:t>DMZ and Internet</a:t>
            </a:r>
          </a:p>
        </p:txBody>
      </p:sp>
      <p:sp>
        <p:nvSpPr>
          <p:cNvPr id="2" name="Footer Placeholder 1" hidden="1">
            <a:extLst>
              <a:ext uri="{FF2B5EF4-FFF2-40B4-BE49-F238E27FC236}">
                <a16:creationId xmlns:a16="http://schemas.microsoft.com/office/drawing/2014/main" id="{7EDBCC6D-6E9A-C8E8-78F9-6C0574ADF257}"/>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491622E7-A50D-3FDD-2917-A08EC16EFDB4}"/>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759001743"/>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8"/>
          </p:nvPr>
        </p:nvSpPr>
        <p:spPr/>
        <p:txBody>
          <a:bodyPr/>
          <a:lstStyle/>
          <a:p>
            <a:r>
              <a:rPr lang="en-US" dirty="0"/>
              <a:t>Rulebase Management - Rulebase Order</a:t>
            </a:r>
          </a:p>
        </p:txBody>
      </p:sp>
      <p:sp>
        <p:nvSpPr>
          <p:cNvPr id="4" name="Content Placeholder 3">
            <a:extLst>
              <a:ext uri="{FF2B5EF4-FFF2-40B4-BE49-F238E27FC236}">
                <a16:creationId xmlns:a16="http://schemas.microsoft.com/office/drawing/2014/main" id="{2204D4C7-6787-7B58-B8AC-F705CF79648B}"/>
              </a:ext>
            </a:extLst>
          </p:cNvPr>
          <p:cNvSpPr>
            <a:spLocks noGrp="1"/>
          </p:cNvSpPr>
          <p:nvPr>
            <p:ph sz="half" idx="2"/>
          </p:nvPr>
        </p:nvSpPr>
        <p:spPr/>
        <p:txBody>
          <a:bodyPr/>
          <a:lstStyle/>
          <a:p>
            <a:r>
              <a:rPr lang="en-US" dirty="0"/>
              <a:t>Within the rulebase, rules are arranged in top-down order for matching purposes.</a:t>
            </a:r>
          </a:p>
          <a:p>
            <a:r>
              <a:rPr lang="en-US" dirty="0"/>
              <a:t>When the Security Gateway receives a packet for a connection, it examines the first rule in the rulebase to see if there is a match.</a:t>
            </a:r>
          </a:p>
          <a:p>
            <a:r>
              <a:rPr lang="en-US" dirty="0"/>
              <a:t>If there is no match, the Security Gateway works its way down the list until it finds a match.</a:t>
            </a:r>
          </a:p>
          <a:p>
            <a:r>
              <a:rPr lang="en-US" dirty="0"/>
              <a:t>After a rule is matched, the Security Gateway enforces the rule; for example: Accept, Drop, or Reject the connection.</a:t>
            </a:r>
          </a:p>
        </p:txBody>
      </p:sp>
      <p:sp>
        <p:nvSpPr>
          <p:cNvPr id="2" name="Footer Placeholder 1" hidden="1">
            <a:extLst>
              <a:ext uri="{FF2B5EF4-FFF2-40B4-BE49-F238E27FC236}">
                <a16:creationId xmlns:a16="http://schemas.microsoft.com/office/drawing/2014/main" id="{57DDFCCA-904F-9D8E-6D1E-1FD4153B9173}"/>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64F6F135-DDEB-579E-356C-BAC38D56F26E}"/>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633021452"/>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p:txBody>
          <a:bodyPr wrap="square" anchor="ctr">
            <a:noAutofit/>
          </a:bodyPr>
          <a:lstStyle/>
          <a:p>
            <a:pPr marL="293370" marR="336550" indent="-228600">
              <a:spcBef>
                <a:spcPts val="1075"/>
              </a:spcBef>
              <a:spcAft>
                <a:spcPts val="0"/>
              </a:spcAft>
              <a:buClr>
                <a:srgbClr val="920053"/>
              </a:buClr>
              <a:buFont typeface="Arial" panose="020B0604020202020204" pitchFamily="34" charset="0"/>
              <a:buChar char="•"/>
              <a:tabLst>
                <a:tab pos="521970" algn="l"/>
              </a:tabLst>
              <a:defRPr/>
            </a:pPr>
            <a:r>
              <a:rPr lang="en-US" dirty="0">
                <a:solidFill>
                  <a:srgbClr val="4D4D4F"/>
                </a:solidFill>
              </a:rPr>
              <a:t>Rule order is a critical aspect of an effective rulebase. The rule order can affect the performance of the Security Gateway and the accuracy of the policy. </a:t>
            </a:r>
          </a:p>
          <a:p>
            <a:pPr marL="293370" marR="336550" indent="-228600">
              <a:spcBef>
                <a:spcPts val="1075"/>
              </a:spcBef>
              <a:spcAft>
                <a:spcPts val="0"/>
              </a:spcAft>
              <a:buClr>
                <a:srgbClr val="920053"/>
              </a:buClr>
              <a:buFont typeface="Arial" panose="020B0604020202020204" pitchFamily="34" charset="0"/>
              <a:buChar char="•"/>
              <a:tabLst>
                <a:tab pos="521970" algn="l"/>
              </a:tabLst>
              <a:defRPr/>
            </a:pPr>
            <a:r>
              <a:rPr lang="en-US" dirty="0">
                <a:solidFill>
                  <a:srgbClr val="4D4D4F"/>
                </a:solidFill>
              </a:rPr>
              <a:t> Always place more specific rules at the top of the rulebase and place more general rules last to prevent a general rule from being applied before a more specific rule.</a:t>
            </a:r>
          </a:p>
        </p:txBody>
      </p:sp>
      <p:sp>
        <p:nvSpPr>
          <p:cNvPr id="2" name="Footer Placeholder 1" hidden="1">
            <a:extLst>
              <a:ext uri="{FF2B5EF4-FFF2-40B4-BE49-F238E27FC236}">
                <a16:creationId xmlns:a16="http://schemas.microsoft.com/office/drawing/2014/main" id="{DED96D65-0300-2562-5FC7-71DFFF996A0B}"/>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485F2E14-D624-29DE-221F-29F0928E7B26}"/>
              </a:ext>
            </a:extLst>
          </p:cNvPr>
          <p:cNvSpPr>
            <a:spLocks noGrp="1"/>
          </p:cNvSpPr>
          <p:nvPr>
            <p:ph type="dt" sz="half" idx="15"/>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96593439"/>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11188" y="1234440"/>
            <a:ext cx="4032504" cy="4764024"/>
          </a:xfrm>
        </p:spPr>
        <p:txBody>
          <a:bodyPr/>
          <a:lstStyle/>
          <a:p>
            <a:r>
              <a:rPr lang="en-US" dirty="0"/>
              <a:t>The rulebase is processed in a specific top-down order. </a:t>
            </a:r>
          </a:p>
          <a:p>
            <a:r>
              <a:rPr lang="en-US" dirty="0"/>
              <a:t>However, other things happen in the Security Policy besides checking your defined rules. </a:t>
            </a:r>
          </a:p>
          <a:p>
            <a:r>
              <a:rPr lang="en-US" dirty="0"/>
              <a:t>This is the order of operations.</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p:txBody>
          <a:bodyPr/>
          <a:lstStyle/>
          <a:p>
            <a:r>
              <a:rPr lang="en-US" dirty="0"/>
              <a:t>Order of Operations</a:t>
            </a:r>
          </a:p>
        </p:txBody>
      </p:sp>
      <p:graphicFrame>
        <p:nvGraphicFramePr>
          <p:cNvPr id="7" name="Diagram 6">
            <a:extLst>
              <a:ext uri="{FF2B5EF4-FFF2-40B4-BE49-F238E27FC236}">
                <a16:creationId xmlns:a16="http://schemas.microsoft.com/office/drawing/2014/main" id="{7EE5BD5F-DC8E-3A1D-91FB-42214350CD69}"/>
              </a:ext>
            </a:extLst>
          </p:cNvPr>
          <p:cNvGraphicFramePr/>
          <p:nvPr/>
        </p:nvGraphicFramePr>
        <p:xfrm>
          <a:off x="6440021"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879B6E7B-6E8A-40C7-FDBE-A8BBD5F10D40}"/>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8461108C-A617-B170-E614-72DA2DFCEBC9}"/>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574527039"/>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11188" y="1399032"/>
            <a:ext cx="4032504" cy="4599432"/>
          </a:xfrm>
        </p:spPr>
        <p:txBody>
          <a:bodyPr/>
          <a:lstStyle/>
          <a:p>
            <a:r>
              <a:rPr lang="en-US" dirty="0"/>
              <a:t>Occurs before rules are processed. </a:t>
            </a:r>
          </a:p>
          <a:p>
            <a:r>
              <a:rPr lang="en-US" dirty="0"/>
              <a:t>Detects such packets by requiring that the interface on which a packet enters a Security Gateway corresponds to its IP address.</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a:xfrm>
            <a:off x="586804" y="457200"/>
            <a:ext cx="4474464" cy="941832"/>
          </a:xfrm>
        </p:spPr>
        <p:txBody>
          <a:bodyPr/>
          <a:lstStyle/>
          <a:p>
            <a:r>
              <a:rPr lang="en-US" dirty="0"/>
              <a:t>Anti-Spoofing Checks</a:t>
            </a:r>
          </a:p>
        </p:txBody>
      </p:sp>
      <p:graphicFrame>
        <p:nvGraphicFramePr>
          <p:cNvPr id="7" name="Diagram 6">
            <a:extLst>
              <a:ext uri="{FF2B5EF4-FFF2-40B4-BE49-F238E27FC236}">
                <a16:creationId xmlns:a16="http://schemas.microsoft.com/office/drawing/2014/main" id="{7EE5BD5F-DC8E-3A1D-91FB-42214350CD69}"/>
              </a:ext>
            </a:extLst>
          </p:cNvPr>
          <p:cNvGraphicFramePr/>
          <p:nvPr/>
        </p:nvGraphicFramePr>
        <p:xfrm>
          <a:off x="6440021"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6927ED02-BE1C-B738-FF15-EBD22F8F1E90}"/>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FB43BC64-B22D-6981-7626-692DF2CF5C52}"/>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787455534"/>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11188" y="1399032"/>
            <a:ext cx="4032504" cy="4599432"/>
          </a:xfrm>
        </p:spPr>
        <p:txBody>
          <a:bodyPr/>
          <a:lstStyle/>
          <a:p>
            <a:r>
              <a:rPr lang="en-US" dirty="0"/>
              <a:t>Cannot be modified, moved or overwritten in the rulebase. </a:t>
            </a:r>
          </a:p>
          <a:p>
            <a:r>
              <a:rPr lang="en-US" dirty="0"/>
              <a:t>No rules can be placed before it. </a:t>
            </a:r>
          </a:p>
          <a:p>
            <a:r>
              <a:rPr lang="en-US" dirty="0"/>
              <a:t>Applied before all other rules, including explicitly-defined and Last Implied rules.</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a:xfrm>
            <a:off x="586804" y="457200"/>
            <a:ext cx="4474464" cy="941832"/>
          </a:xfrm>
        </p:spPr>
        <p:txBody>
          <a:bodyPr/>
          <a:lstStyle/>
          <a:p>
            <a:r>
              <a:rPr lang="en-US" dirty="0"/>
              <a:t>First Implied Rule</a:t>
            </a:r>
          </a:p>
        </p:txBody>
      </p:sp>
      <p:graphicFrame>
        <p:nvGraphicFramePr>
          <p:cNvPr id="7" name="Diagram 6">
            <a:extLst>
              <a:ext uri="{FF2B5EF4-FFF2-40B4-BE49-F238E27FC236}">
                <a16:creationId xmlns:a16="http://schemas.microsoft.com/office/drawing/2014/main" id="{7EE5BD5F-DC8E-3A1D-91FB-42214350CD69}"/>
              </a:ext>
            </a:extLst>
          </p:cNvPr>
          <p:cNvGraphicFramePr/>
          <p:nvPr/>
        </p:nvGraphicFramePr>
        <p:xfrm>
          <a:off x="6440021"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A4F6EAF7-17CE-AD3E-B472-F4E746F08ED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F879BCB5-1C06-BE51-7665-9B6D90DABC2A}"/>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521303548"/>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11188" y="1399032"/>
            <a:ext cx="4032504" cy="4599432"/>
          </a:xfrm>
        </p:spPr>
        <p:txBody>
          <a:bodyPr/>
          <a:lstStyle/>
          <a:p>
            <a:r>
              <a:rPr lang="en-US" dirty="0"/>
              <a:t>Located between First and Last Implied rules.</a:t>
            </a:r>
          </a:p>
          <a:p>
            <a:r>
              <a:rPr lang="en-US" dirty="0"/>
              <a:t>Administrator-defined.</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a:xfrm>
            <a:off x="586804" y="457200"/>
            <a:ext cx="4474464" cy="941832"/>
          </a:xfrm>
        </p:spPr>
        <p:txBody>
          <a:bodyPr/>
          <a:lstStyle/>
          <a:p>
            <a:r>
              <a:rPr lang="en-US" dirty="0"/>
              <a:t>Explicit Rules</a:t>
            </a:r>
          </a:p>
        </p:txBody>
      </p:sp>
      <p:graphicFrame>
        <p:nvGraphicFramePr>
          <p:cNvPr id="7" name="Diagram 6">
            <a:extLst>
              <a:ext uri="{FF2B5EF4-FFF2-40B4-BE49-F238E27FC236}">
                <a16:creationId xmlns:a16="http://schemas.microsoft.com/office/drawing/2014/main" id="{7EE5BD5F-DC8E-3A1D-91FB-42214350CD69}"/>
              </a:ext>
            </a:extLst>
          </p:cNvPr>
          <p:cNvGraphicFramePr/>
          <p:nvPr/>
        </p:nvGraphicFramePr>
        <p:xfrm>
          <a:off x="6440021"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77082CDA-1468-FBC9-5341-8CADE7546D84}"/>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0531C229-03C0-3280-F51C-D37B3923624F}"/>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996192216"/>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11188" y="1722120"/>
            <a:ext cx="4032504" cy="4276344"/>
          </a:xfrm>
        </p:spPr>
        <p:txBody>
          <a:bodyPr/>
          <a:lstStyle/>
          <a:p>
            <a:r>
              <a:rPr lang="en-US" dirty="0"/>
              <a:t>More specific Implied rules. </a:t>
            </a:r>
          </a:p>
          <a:p>
            <a:r>
              <a:rPr lang="en-US" dirty="0"/>
              <a:t>Enforced before the last rule is applied.</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a:xfrm>
            <a:off x="586804" y="457200"/>
            <a:ext cx="4474464" cy="941832"/>
          </a:xfrm>
        </p:spPr>
        <p:txBody>
          <a:bodyPr/>
          <a:lstStyle/>
          <a:p>
            <a:r>
              <a:rPr lang="en-US" dirty="0"/>
              <a:t>Before Last Implied Rules</a:t>
            </a:r>
          </a:p>
        </p:txBody>
      </p:sp>
      <p:graphicFrame>
        <p:nvGraphicFramePr>
          <p:cNvPr id="7" name="Diagram 6">
            <a:extLst>
              <a:ext uri="{FF2B5EF4-FFF2-40B4-BE49-F238E27FC236}">
                <a16:creationId xmlns:a16="http://schemas.microsoft.com/office/drawing/2014/main" id="{7EE5BD5F-DC8E-3A1D-91FB-42214350CD69}"/>
              </a:ext>
            </a:extLst>
          </p:cNvPr>
          <p:cNvGraphicFramePr/>
          <p:nvPr/>
        </p:nvGraphicFramePr>
        <p:xfrm>
          <a:off x="6440021"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B8344892-B21B-A1EF-AEBC-74561D12DFE7}"/>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0B55184F-8B9E-03BD-A311-5B4884DDB5D7}"/>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429817739"/>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11188" y="1722120"/>
            <a:ext cx="4032504" cy="4276344"/>
          </a:xfrm>
        </p:spPr>
        <p:txBody>
          <a:bodyPr/>
          <a:lstStyle/>
          <a:p>
            <a:r>
              <a:rPr lang="en-US" dirty="0"/>
              <a:t>Should be Explicit Cleanup rule.</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a:xfrm>
            <a:off x="586804" y="457200"/>
            <a:ext cx="4474464" cy="941832"/>
          </a:xfrm>
        </p:spPr>
        <p:txBody>
          <a:bodyPr/>
          <a:lstStyle/>
          <a:p>
            <a:r>
              <a:rPr lang="en-US" dirty="0"/>
              <a:t>Last Explicit Rules</a:t>
            </a:r>
          </a:p>
        </p:txBody>
      </p:sp>
      <p:graphicFrame>
        <p:nvGraphicFramePr>
          <p:cNvPr id="7" name="Diagram 6">
            <a:extLst>
              <a:ext uri="{FF2B5EF4-FFF2-40B4-BE49-F238E27FC236}">
                <a16:creationId xmlns:a16="http://schemas.microsoft.com/office/drawing/2014/main" id="{7EE5BD5F-DC8E-3A1D-91FB-42214350CD69}"/>
              </a:ext>
            </a:extLst>
          </p:cNvPr>
          <p:cNvGraphicFramePr/>
          <p:nvPr/>
        </p:nvGraphicFramePr>
        <p:xfrm>
          <a:off x="6440021"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5BBC76D2-CB3B-CB29-408D-98FDCBBD2E2E}"/>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8DDF203E-A489-3A4B-C028-D098A1E6998F}"/>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26990632"/>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11188" y="1722120"/>
            <a:ext cx="4032504" cy="4276344"/>
          </a:xfrm>
        </p:spPr>
        <p:txBody>
          <a:bodyPr/>
          <a:lstStyle/>
          <a:p>
            <a:r>
              <a:rPr lang="en-US" dirty="0"/>
              <a:t>Applied after all other Explicit and Implied rules.</a:t>
            </a:r>
          </a:p>
          <a:p>
            <a:r>
              <a:rPr lang="en-US" dirty="0"/>
              <a:t>In the rulebase, except the final Implied Cleanup rule.</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a:xfrm>
            <a:off x="586804" y="457200"/>
            <a:ext cx="4474464" cy="941832"/>
          </a:xfrm>
        </p:spPr>
        <p:txBody>
          <a:bodyPr/>
          <a:lstStyle/>
          <a:p>
            <a:r>
              <a:rPr lang="en-US" dirty="0"/>
              <a:t>Last Implied Rule</a:t>
            </a:r>
          </a:p>
        </p:txBody>
      </p:sp>
      <p:graphicFrame>
        <p:nvGraphicFramePr>
          <p:cNvPr id="7" name="Diagram 6">
            <a:extLst>
              <a:ext uri="{FF2B5EF4-FFF2-40B4-BE49-F238E27FC236}">
                <a16:creationId xmlns:a16="http://schemas.microsoft.com/office/drawing/2014/main" id="{7EE5BD5F-DC8E-3A1D-91FB-42214350CD69}"/>
              </a:ext>
            </a:extLst>
          </p:cNvPr>
          <p:cNvGraphicFramePr/>
          <p:nvPr/>
        </p:nvGraphicFramePr>
        <p:xfrm>
          <a:off x="6440021"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05FD1D54-DAA1-A8EC-BA7F-C6C8C5DF334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1C9E7B01-F65C-134D-CF46-39CAC8673673}"/>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04021401"/>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11188" y="1722120"/>
            <a:ext cx="4032504" cy="4276344"/>
          </a:xfrm>
        </p:spPr>
        <p:txBody>
          <a:bodyPr/>
          <a:lstStyle/>
          <a:p>
            <a:r>
              <a:rPr lang="en-US" dirty="0"/>
              <a:t>Applied when no other rules are matched.</a:t>
            </a:r>
          </a:p>
          <a:p>
            <a:r>
              <a:rPr lang="en-US" dirty="0"/>
              <a:t>Default behavior.</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a:xfrm>
            <a:off x="586804" y="457200"/>
            <a:ext cx="4474464" cy="941832"/>
          </a:xfrm>
        </p:spPr>
        <p:txBody>
          <a:bodyPr/>
          <a:lstStyle/>
          <a:p>
            <a:r>
              <a:rPr lang="en-US" dirty="0"/>
              <a:t>Implicit Cleanup Action</a:t>
            </a:r>
          </a:p>
        </p:txBody>
      </p:sp>
      <p:graphicFrame>
        <p:nvGraphicFramePr>
          <p:cNvPr id="7" name="Diagram 6">
            <a:extLst>
              <a:ext uri="{FF2B5EF4-FFF2-40B4-BE49-F238E27FC236}">
                <a16:creationId xmlns:a16="http://schemas.microsoft.com/office/drawing/2014/main" id="{7EE5BD5F-DC8E-3A1D-91FB-42214350CD69}"/>
              </a:ext>
            </a:extLst>
          </p:cNvPr>
          <p:cNvGraphicFramePr/>
          <p:nvPr/>
        </p:nvGraphicFramePr>
        <p:xfrm>
          <a:off x="6440021"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41808843-404D-9898-E31C-30298B38F40E}"/>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7F0C84C6-2506-1558-25A0-805FF2B1081D}"/>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070554389"/>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8"/>
          </p:nvPr>
        </p:nvSpPr>
        <p:spPr/>
        <p:txBody>
          <a:bodyPr/>
          <a:lstStyle/>
          <a:p>
            <a:r>
              <a:rPr lang="en-US" dirty="0"/>
              <a:t>Sections</a:t>
            </a:r>
          </a:p>
        </p:txBody>
      </p:sp>
      <p:sp>
        <p:nvSpPr>
          <p:cNvPr id="4" name="Content Placeholder 3">
            <a:extLst>
              <a:ext uri="{FF2B5EF4-FFF2-40B4-BE49-F238E27FC236}">
                <a16:creationId xmlns:a16="http://schemas.microsoft.com/office/drawing/2014/main" id="{2204D4C7-6787-7B58-B8AC-F705CF79648B}"/>
              </a:ext>
            </a:extLst>
          </p:cNvPr>
          <p:cNvSpPr>
            <a:spLocks noGrp="1"/>
          </p:cNvSpPr>
          <p:nvPr>
            <p:ph sz="half" idx="2"/>
          </p:nvPr>
        </p:nvSpPr>
        <p:spPr/>
        <p:txBody>
          <a:bodyPr/>
          <a:lstStyle/>
          <a:p>
            <a:r>
              <a:rPr lang="en-US" dirty="0"/>
              <a:t>Useful when managing a large network.</a:t>
            </a:r>
          </a:p>
          <a:p>
            <a:r>
              <a:rPr lang="en-US" dirty="0"/>
              <a:t>Simple visual divisions of the rulebase.</a:t>
            </a:r>
          </a:p>
          <a:p>
            <a:r>
              <a:rPr lang="en-US" dirty="0"/>
              <a:t>Do not hinder the order of rule enforcement.</a:t>
            </a:r>
          </a:p>
          <a:p>
            <a:r>
              <a:rPr lang="en-US" dirty="0"/>
              <a:t>Are not sent to the Security Gateway side.</a:t>
            </a:r>
          </a:p>
        </p:txBody>
      </p:sp>
      <p:pic>
        <p:nvPicPr>
          <p:cNvPr id="7" name="Picture 6">
            <a:extLst>
              <a:ext uri="{FF2B5EF4-FFF2-40B4-BE49-F238E27FC236}">
                <a16:creationId xmlns:a16="http://schemas.microsoft.com/office/drawing/2014/main" id="{C8678E72-8B80-303E-63BB-4870B5DC035B}"/>
              </a:ext>
            </a:extLst>
          </p:cNvPr>
          <p:cNvPicPr>
            <a:picLocks noChangeAspect="1"/>
          </p:cNvPicPr>
          <p:nvPr/>
        </p:nvPicPr>
        <p:blipFill>
          <a:blip r:embed="rId3"/>
          <a:stretch>
            <a:fillRect/>
          </a:stretch>
        </p:blipFill>
        <p:spPr>
          <a:xfrm>
            <a:off x="585431" y="1593234"/>
            <a:ext cx="7434199" cy="4763117"/>
          </a:xfrm>
          <a:prstGeom prst="rect">
            <a:avLst/>
          </a:prstGeom>
        </p:spPr>
      </p:pic>
      <p:sp>
        <p:nvSpPr>
          <p:cNvPr id="8" name="TextBox 7">
            <a:extLst>
              <a:ext uri="{FF2B5EF4-FFF2-40B4-BE49-F238E27FC236}">
                <a16:creationId xmlns:a16="http://schemas.microsoft.com/office/drawing/2014/main" id="{BA96376B-EF47-69E1-79B8-97FD4FCE5E27}"/>
              </a:ext>
            </a:extLst>
          </p:cNvPr>
          <p:cNvSpPr txBox="1"/>
          <p:nvPr/>
        </p:nvSpPr>
        <p:spPr bwMode="auto">
          <a:xfrm>
            <a:off x="8154989" y="1647379"/>
            <a:ext cx="3621024" cy="5570756"/>
          </a:xfrm>
          <a:prstGeom prst="rect">
            <a:avLst/>
          </a:prstGeom>
          <a:noFill/>
          <a:ln>
            <a:noFill/>
          </a:ln>
          <a:effectLst/>
        </p:spPr>
        <p:txBody>
          <a:bodyPr wrap="square">
            <a:spAutoFit/>
          </a:bodyPr>
          <a:lstStyle/>
          <a:p>
            <a:pPr marL="457200" indent="-457200" fontAlgn="base">
              <a:spcBef>
                <a:spcPct val="20000"/>
              </a:spcBef>
              <a:spcAft>
                <a:spcPct val="0"/>
              </a:spcAft>
              <a:buClr>
                <a:srgbClr val="C00000"/>
              </a:buClr>
              <a:buSzPct val="100000"/>
              <a:buFont typeface="Arial" panose="020B0604020202020204" pitchFamily="34" charset="0"/>
              <a:buChar char="•"/>
            </a:pPr>
            <a:r>
              <a:rPr lang="en-US" sz="2700" dirty="0">
                <a:solidFill>
                  <a:srgbClr val="4D4D4F"/>
                </a:solidFill>
                <a:latin typeface="Arial" panose="020B0604020202020204" pitchFamily="34" charset="0"/>
                <a:cs typeface="Arial" panose="020B0604020202020204" pitchFamily="34" charset="0"/>
              </a:rPr>
              <a:t>Useful for managing large networks.</a:t>
            </a:r>
          </a:p>
          <a:p>
            <a:pPr marL="457200" indent="-457200" fontAlgn="base">
              <a:spcBef>
                <a:spcPct val="20000"/>
              </a:spcBef>
              <a:spcAft>
                <a:spcPct val="0"/>
              </a:spcAft>
              <a:buClr>
                <a:srgbClr val="C00000"/>
              </a:buClr>
              <a:buSzPct val="100000"/>
              <a:buFont typeface="Arial" panose="020B0604020202020204" pitchFamily="34" charset="0"/>
              <a:buChar char="•"/>
            </a:pPr>
            <a:r>
              <a:rPr lang="en-US" sz="2700" dirty="0">
                <a:solidFill>
                  <a:srgbClr val="4D4D4F"/>
                </a:solidFill>
                <a:latin typeface="Arial" panose="020B0604020202020204" pitchFamily="34" charset="0"/>
                <a:cs typeface="Arial" panose="020B0604020202020204" pitchFamily="34" charset="0"/>
              </a:rPr>
              <a:t>Simple visual divisions. </a:t>
            </a:r>
          </a:p>
          <a:p>
            <a:pPr marL="457200" indent="-457200" fontAlgn="base">
              <a:spcBef>
                <a:spcPct val="20000"/>
              </a:spcBef>
              <a:spcAft>
                <a:spcPct val="0"/>
              </a:spcAft>
              <a:buClr>
                <a:srgbClr val="C00000"/>
              </a:buClr>
              <a:buSzPct val="100000"/>
              <a:buFont typeface="Arial" panose="020B0604020202020204" pitchFamily="34" charset="0"/>
              <a:buChar char="•"/>
            </a:pPr>
            <a:r>
              <a:rPr lang="en-US" sz="2700" dirty="0">
                <a:solidFill>
                  <a:srgbClr val="4D4D4F"/>
                </a:solidFill>
                <a:latin typeface="Arial" panose="020B0604020202020204" pitchFamily="34" charset="0"/>
                <a:cs typeface="Arial" panose="020B0604020202020204" pitchFamily="34" charset="0"/>
              </a:rPr>
              <a:t>Do not hinder the order of rule enforcement. </a:t>
            </a:r>
          </a:p>
          <a:p>
            <a:pPr marL="457200" indent="-457200" fontAlgn="base">
              <a:spcBef>
                <a:spcPct val="20000"/>
              </a:spcBef>
              <a:spcAft>
                <a:spcPct val="0"/>
              </a:spcAft>
              <a:buClr>
                <a:srgbClr val="C00000"/>
              </a:buClr>
              <a:buSzPct val="100000"/>
              <a:buFont typeface="Arial" panose="020B0604020202020204" pitchFamily="34" charset="0"/>
              <a:buChar char="•"/>
            </a:pPr>
            <a:r>
              <a:rPr lang="en-US" sz="2700" dirty="0">
                <a:solidFill>
                  <a:srgbClr val="4D4D4F"/>
                </a:solidFill>
                <a:latin typeface="Arial" panose="020B0604020202020204" pitchFamily="34" charset="0"/>
                <a:cs typeface="Arial" panose="020B0604020202020204" pitchFamily="34" charset="0"/>
              </a:rPr>
              <a:t>Are not sent to the Security Gateway side.</a:t>
            </a:r>
          </a:p>
          <a:p>
            <a:pPr marL="457200" indent="-457200" fontAlgn="base">
              <a:spcBef>
                <a:spcPct val="20000"/>
              </a:spcBef>
              <a:spcAft>
                <a:spcPct val="0"/>
              </a:spcAft>
              <a:buClr>
                <a:srgbClr val="C00000"/>
              </a:buClr>
              <a:buSzPct val="100000"/>
              <a:buFont typeface="Arial" panose="020B0604020202020204" pitchFamily="34" charset="0"/>
              <a:buChar char="•"/>
            </a:pPr>
            <a:endParaRPr lang="en-US" sz="2600" dirty="0">
              <a:solidFill>
                <a:srgbClr val="4D4D4F"/>
              </a:solidFill>
              <a:latin typeface="Arial" panose="020B0604020202020204" pitchFamily="34" charset="0"/>
              <a:cs typeface="Arial" panose="020B0604020202020204" pitchFamily="34" charset="0"/>
            </a:endParaRPr>
          </a:p>
        </p:txBody>
      </p:sp>
      <p:sp>
        <p:nvSpPr>
          <p:cNvPr id="2" name="Footer Placeholder 1" hidden="1">
            <a:extLst>
              <a:ext uri="{FF2B5EF4-FFF2-40B4-BE49-F238E27FC236}">
                <a16:creationId xmlns:a16="http://schemas.microsoft.com/office/drawing/2014/main" id="{FC3E7E27-F824-4B3B-F3B3-120DFCE62BBF}"/>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0A494572-9FF6-8F27-17D8-A9E6EEAE6834}"/>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4102144780"/>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DF0B7-F396-7935-36FD-2D35A2FCF4D7}"/>
              </a:ext>
            </a:extLst>
          </p:cNvPr>
          <p:cNvSpPr>
            <a:spLocks noGrp="1"/>
          </p:cNvSpPr>
          <p:nvPr>
            <p:ph type="title"/>
          </p:nvPr>
        </p:nvSpPr>
        <p:spPr/>
        <p:txBody>
          <a:bodyPr/>
          <a:lstStyle/>
          <a:p>
            <a:r>
              <a:rPr lang="en-US" dirty="0"/>
              <a:t>Security Zones and Topology Overview</a:t>
            </a:r>
          </a:p>
        </p:txBody>
      </p:sp>
      <p:sp>
        <p:nvSpPr>
          <p:cNvPr id="3" name="Content Placeholder 2">
            <a:extLst>
              <a:ext uri="{FF2B5EF4-FFF2-40B4-BE49-F238E27FC236}">
                <a16:creationId xmlns:a16="http://schemas.microsoft.com/office/drawing/2014/main" id="{8FF20FE7-4E04-E049-5C74-BF4920D02826}"/>
              </a:ext>
            </a:extLst>
          </p:cNvPr>
          <p:cNvSpPr>
            <a:spLocks noGrp="1"/>
          </p:cNvSpPr>
          <p:nvPr>
            <p:ph idx="1"/>
          </p:nvPr>
        </p:nvSpPr>
        <p:spPr/>
        <p:txBody>
          <a:bodyPr/>
          <a:lstStyle/>
          <a:p>
            <a:r>
              <a:rPr lang="en-US" dirty="0"/>
              <a:t>A Security Zone object represents a part of the network's topology; for example:</a:t>
            </a:r>
          </a:p>
          <a:p>
            <a:pPr lvl="1"/>
            <a:r>
              <a:rPr lang="en-US" dirty="0"/>
              <a:t>Internal network</a:t>
            </a:r>
          </a:p>
          <a:p>
            <a:pPr lvl="1"/>
            <a:r>
              <a:rPr lang="en-US" dirty="0"/>
              <a:t>External network</a:t>
            </a:r>
          </a:p>
          <a:p>
            <a:pPr lvl="1"/>
            <a:r>
              <a:rPr lang="en-US" dirty="0"/>
              <a:t>Demilitarized zone (DMZ)Do</a:t>
            </a:r>
          </a:p>
          <a:p>
            <a:r>
              <a:rPr lang="en-US" dirty="0"/>
              <a:t>Security Zones simplify rulebase creation and policy management. </a:t>
            </a:r>
          </a:p>
          <a:p>
            <a:r>
              <a:rPr lang="en-US" dirty="0"/>
              <a:t>Using zones, you can apply the same rule to many Security Gateways and add networks to Security Gateways interfaces without changing the rulebase.</a:t>
            </a:r>
          </a:p>
        </p:txBody>
      </p:sp>
      <p:sp>
        <p:nvSpPr>
          <p:cNvPr id="4" name="Footer Placeholder 3" hidden="1">
            <a:extLst>
              <a:ext uri="{FF2B5EF4-FFF2-40B4-BE49-F238E27FC236}">
                <a16:creationId xmlns:a16="http://schemas.microsoft.com/office/drawing/2014/main" id="{6D4D36AD-E394-E204-2E63-C3F16F56F4E8}"/>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D4C57666-6E45-7A10-4F69-6BE20F48E51C}"/>
              </a:ext>
            </a:extLst>
          </p:cNvPr>
          <p:cNvSpPr>
            <a:spLocks noGrp="1"/>
          </p:cNvSpPr>
          <p:nvPr>
            <p:ph type="dt" sz="half" idx="12"/>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613787154"/>
      </p:ext>
    </p:extLst>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a:xfrm>
            <a:off x="4724417" y="1219200"/>
            <a:ext cx="7032396" cy="4879942"/>
          </a:xfrm>
        </p:spPr>
        <p:txBody>
          <a:bodyPr wrap="square" anchor="t">
            <a:noAutofit/>
          </a:bodyPr>
          <a:lstStyle/>
          <a:p>
            <a:pPr>
              <a:spcBef>
                <a:spcPts val="1200"/>
              </a:spcBef>
              <a:spcAft>
                <a:spcPts val="800"/>
              </a:spcAft>
              <a:buClr>
                <a:srgbClr val="920053"/>
              </a:buClr>
              <a:defRPr/>
            </a:pPr>
            <a:r>
              <a:rPr lang="en-US" dirty="0">
                <a:solidFill>
                  <a:srgbClr val="4D4D4F"/>
                </a:solidFill>
              </a:rPr>
              <a:t>Security Zone objects automatically enforce changes in the topology and let administrators efficiently add internal networks without updating the Security Policy.</a:t>
            </a:r>
          </a:p>
          <a:p>
            <a:pPr>
              <a:spcBef>
                <a:spcPts val="1200"/>
              </a:spcBef>
              <a:spcAft>
                <a:spcPts val="800"/>
              </a:spcAft>
              <a:buClr>
                <a:srgbClr val="920053"/>
              </a:buClr>
              <a:defRPr/>
            </a:pPr>
            <a:r>
              <a:rPr lang="en-US" dirty="0">
                <a:solidFill>
                  <a:srgbClr val="4D4D4F"/>
                </a:solidFill>
              </a:rPr>
              <a:t>However, Anti-Spoofing overrules security zones because it does not automatically trust all networks in a zone.</a:t>
            </a:r>
          </a:p>
        </p:txBody>
      </p:sp>
      <p:sp>
        <p:nvSpPr>
          <p:cNvPr id="2" name="Footer Placeholder 1" hidden="1">
            <a:extLst>
              <a:ext uri="{FF2B5EF4-FFF2-40B4-BE49-F238E27FC236}">
                <a16:creationId xmlns:a16="http://schemas.microsoft.com/office/drawing/2014/main" id="{309A0BD7-0C66-79D2-1061-822694837D22}"/>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81B91625-DAF3-E011-B7D0-4474F5B26A52}"/>
              </a:ext>
            </a:extLst>
          </p:cNvPr>
          <p:cNvSpPr>
            <a:spLocks noGrp="1"/>
          </p:cNvSpPr>
          <p:nvPr>
            <p:ph type="dt" sz="half" idx="15"/>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803326017"/>
      </p:ext>
    </p:extLst>
  </p:cSld>
  <p:clrMapOvr>
    <a:masterClrMapping/>
  </p:clrMapOvr>
  <p:transition>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7024CFB-9494-B801-C981-E9A54D0B6797}"/>
              </a:ext>
            </a:extLst>
          </p:cNvPr>
          <p:cNvSpPr>
            <a:spLocks noGrp="1"/>
          </p:cNvSpPr>
          <p:nvPr>
            <p:ph type="body" sz="quarter" idx="18"/>
          </p:nvPr>
        </p:nvSpPr>
        <p:spPr/>
        <p:txBody>
          <a:bodyPr/>
          <a:lstStyle/>
          <a:p>
            <a:r>
              <a:rPr lang="en-US" dirty="0"/>
              <a:t>Predefined Security Zones</a:t>
            </a:r>
          </a:p>
          <a:p>
            <a:endParaRPr lang="en-US" dirty="0"/>
          </a:p>
        </p:txBody>
      </p:sp>
      <p:sp>
        <p:nvSpPr>
          <p:cNvPr id="3" name="Content Placeholder 2">
            <a:extLst>
              <a:ext uri="{FF2B5EF4-FFF2-40B4-BE49-F238E27FC236}">
                <a16:creationId xmlns:a16="http://schemas.microsoft.com/office/drawing/2014/main" id="{76853533-C016-46A1-7DDA-C6B916FDFC2F}"/>
              </a:ext>
            </a:extLst>
          </p:cNvPr>
          <p:cNvSpPr>
            <a:spLocks noGrp="1"/>
          </p:cNvSpPr>
          <p:nvPr>
            <p:ph sz="half" idx="2"/>
          </p:nvPr>
        </p:nvSpPr>
        <p:spPr>
          <a:xfrm>
            <a:off x="585430" y="1636777"/>
            <a:ext cx="11175342" cy="3968157"/>
          </a:xfrm>
        </p:spPr>
        <p:txBody>
          <a:bodyPr/>
          <a:lstStyle/>
          <a:p>
            <a:pPr>
              <a:spcAft>
                <a:spcPts val="0"/>
              </a:spcAft>
            </a:pPr>
            <a:r>
              <a:rPr lang="en-US" b="1" dirty="0"/>
              <a:t>WirelessZone</a:t>
            </a:r>
            <a:r>
              <a:rPr lang="en-US" dirty="0"/>
              <a:t> - Networks that can be accessed by users and applications with a wireless connection.</a:t>
            </a:r>
          </a:p>
          <a:p>
            <a:pPr>
              <a:spcAft>
                <a:spcPts val="0"/>
              </a:spcAft>
            </a:pPr>
            <a:r>
              <a:rPr lang="en-US" b="1" dirty="0"/>
              <a:t>ExternalZone</a:t>
            </a:r>
            <a:r>
              <a:rPr lang="en-US" dirty="0"/>
              <a:t> - Networks that are not secure, such as the Internet and other external networks.</a:t>
            </a:r>
          </a:p>
          <a:p>
            <a:pPr>
              <a:spcAft>
                <a:spcPts val="0"/>
              </a:spcAft>
            </a:pPr>
            <a:r>
              <a:rPr lang="en-US" b="1" dirty="0"/>
              <a:t>DMZZone</a:t>
            </a:r>
            <a:r>
              <a:rPr lang="en-US" dirty="0"/>
              <a:t> - Demilitarized zone. Sometimes referred to as a perimeter network. It contains company servers that can be accessed from external sources. </a:t>
            </a:r>
          </a:p>
          <a:p>
            <a:pPr>
              <a:spcAft>
                <a:spcPts val="0"/>
              </a:spcAft>
            </a:pPr>
            <a:r>
              <a:rPr lang="en-US" b="1" dirty="0"/>
              <a:t>InternalZone</a:t>
            </a:r>
            <a:r>
              <a:rPr lang="en-US" dirty="0"/>
              <a:t> - Company networks with sensitive data that must be protected and used only by authenticated users.</a:t>
            </a:r>
          </a:p>
        </p:txBody>
      </p:sp>
      <p:sp>
        <p:nvSpPr>
          <p:cNvPr id="5" name="TextBox 4">
            <a:extLst>
              <a:ext uri="{FF2B5EF4-FFF2-40B4-BE49-F238E27FC236}">
                <a16:creationId xmlns:a16="http://schemas.microsoft.com/office/drawing/2014/main" id="{A530BE4E-2A5B-2D94-A5F3-828D11CB4FAD}"/>
              </a:ext>
            </a:extLst>
          </p:cNvPr>
          <p:cNvSpPr txBox="1"/>
          <p:nvPr/>
        </p:nvSpPr>
        <p:spPr bwMode="auto">
          <a:xfrm>
            <a:off x="763410" y="5870109"/>
            <a:ext cx="10819383" cy="523220"/>
          </a:xfrm>
          <a:prstGeom prst="rect">
            <a:avLst/>
          </a:prstGeom>
          <a:noFill/>
          <a:ln>
            <a:noFill/>
          </a:ln>
          <a:effectLst/>
        </p:spPr>
        <p:txBody>
          <a:bodyPr wrap="square">
            <a:spAutoFit/>
          </a:bodyPr>
          <a:lstStyle/>
          <a:p>
            <a:pPr fontAlgn="base">
              <a:spcBef>
                <a:spcPct val="20000"/>
              </a:spcBef>
              <a:spcAft>
                <a:spcPct val="0"/>
              </a:spcAft>
              <a:buClr>
                <a:srgbClr val="3075FF"/>
              </a:buClr>
              <a:buSzPct val="65000"/>
            </a:pPr>
            <a:r>
              <a:rPr lang="en-US" sz="2800" dirty="0">
                <a:solidFill>
                  <a:srgbClr val="D51067"/>
                </a:solidFill>
                <a:latin typeface="Arial" panose="020B0604020202020204" pitchFamily="34" charset="0"/>
                <a:cs typeface="Arial" panose="020B0604020202020204" pitchFamily="34" charset="0"/>
              </a:rPr>
              <a:t>Optionally, you can also create custom zones to meet your needs.</a:t>
            </a:r>
          </a:p>
        </p:txBody>
      </p:sp>
      <p:sp>
        <p:nvSpPr>
          <p:cNvPr id="4" name="Footer Placeholder 3" hidden="1">
            <a:extLst>
              <a:ext uri="{FF2B5EF4-FFF2-40B4-BE49-F238E27FC236}">
                <a16:creationId xmlns:a16="http://schemas.microsoft.com/office/drawing/2014/main" id="{6F889B80-2990-E61D-4CCA-E4C75CFAF5A1}"/>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6" name="Date Placeholder 5" hidden="1">
            <a:extLst>
              <a:ext uri="{FF2B5EF4-FFF2-40B4-BE49-F238E27FC236}">
                <a16:creationId xmlns:a16="http://schemas.microsoft.com/office/drawing/2014/main" id="{42A9310D-C7D9-A22E-CF5E-6AC7C439A326}"/>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326463833"/>
      </p:ext>
    </p:extLst>
  </p:cSld>
  <p:clrMapOvr>
    <a:masterClrMapping/>
  </p:clrMapOvr>
  <p:transition>
    <p:fad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a:xfrm>
            <a:off x="4724417" y="1219200"/>
            <a:ext cx="7032396" cy="4879942"/>
          </a:xfrm>
        </p:spPr>
        <p:txBody>
          <a:bodyPr wrap="square" anchor="t">
            <a:noAutofit/>
          </a:bodyPr>
          <a:lstStyle/>
          <a:p>
            <a:pPr>
              <a:spcBef>
                <a:spcPts val="1200"/>
              </a:spcBef>
              <a:spcAft>
                <a:spcPts val="800"/>
              </a:spcAft>
              <a:buClr>
                <a:srgbClr val="920053"/>
              </a:buClr>
              <a:defRPr/>
            </a:pPr>
            <a:r>
              <a:rPr lang="en-US" dirty="0">
                <a:solidFill>
                  <a:srgbClr val="4D4D4F"/>
                </a:solidFill>
              </a:rPr>
              <a:t>It is important to understand how security zones and related topology settings, such as Anti-Spoofing, settings work before making changes. Misconfiguring these can leave gaps in your network security. </a:t>
            </a:r>
          </a:p>
          <a:p>
            <a:pPr>
              <a:spcBef>
                <a:spcPts val="1200"/>
              </a:spcBef>
              <a:spcAft>
                <a:spcPts val="800"/>
              </a:spcAft>
              <a:buClr>
                <a:srgbClr val="920053"/>
              </a:buClr>
              <a:defRPr/>
            </a:pPr>
            <a:r>
              <a:rPr lang="en-US" dirty="0">
                <a:solidFill>
                  <a:srgbClr val="4D4D4F"/>
                </a:solidFill>
              </a:rPr>
              <a:t>For demonstration purposes, this section reviews the existing settings for a Security Gateway. </a:t>
            </a:r>
          </a:p>
          <a:p>
            <a:pPr>
              <a:spcBef>
                <a:spcPts val="1200"/>
              </a:spcBef>
              <a:spcAft>
                <a:spcPts val="800"/>
              </a:spcAft>
              <a:buClr>
                <a:srgbClr val="920053"/>
              </a:buClr>
              <a:defRPr/>
            </a:pPr>
            <a:r>
              <a:rPr lang="en-US" dirty="0">
                <a:solidFill>
                  <a:srgbClr val="4D4D4F"/>
                </a:solidFill>
              </a:rPr>
              <a:t>In the lab for this chapter, you learn how to modify the topology settings, such as security zones, for a Security Gateway.</a:t>
            </a:r>
          </a:p>
        </p:txBody>
      </p:sp>
      <p:sp>
        <p:nvSpPr>
          <p:cNvPr id="2" name="Footer Placeholder 1" hidden="1">
            <a:extLst>
              <a:ext uri="{FF2B5EF4-FFF2-40B4-BE49-F238E27FC236}">
                <a16:creationId xmlns:a16="http://schemas.microsoft.com/office/drawing/2014/main" id="{E86BE8E3-EF3A-DCC2-36FF-327ACA39C0F9}"/>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CF1023F1-7A84-DE85-D3A8-48D8DCE067E6}"/>
              </a:ext>
            </a:extLst>
          </p:cNvPr>
          <p:cNvSpPr>
            <a:spLocks noGrp="1"/>
          </p:cNvSpPr>
          <p:nvPr>
            <p:ph type="dt" sz="half" idx="15"/>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449583833"/>
      </p:ext>
    </p:extLst>
  </p:cSld>
  <p:clrMapOvr>
    <a:masterClrMapping/>
  </p:clrMapOvr>
  <p:transition>
    <p:fad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88BFFD7-0B9B-8223-8E03-D654FB953C22}"/>
              </a:ext>
            </a:extLst>
          </p:cNvPr>
          <p:cNvSpPr>
            <a:spLocks noGrp="1"/>
          </p:cNvSpPr>
          <p:nvPr>
            <p:ph type="body" sz="quarter" idx="18"/>
          </p:nvPr>
        </p:nvSpPr>
        <p:spPr/>
        <p:txBody>
          <a:bodyPr/>
          <a:lstStyle/>
          <a:p>
            <a:r>
              <a:rPr lang="en-US" dirty="0"/>
              <a:t>Demonstration – Security Zones and Topology</a:t>
            </a:r>
          </a:p>
        </p:txBody>
      </p:sp>
      <p:sp>
        <p:nvSpPr>
          <p:cNvPr id="3" name="Content Placeholder 2">
            <a:extLst>
              <a:ext uri="{FF2B5EF4-FFF2-40B4-BE49-F238E27FC236}">
                <a16:creationId xmlns:a16="http://schemas.microsoft.com/office/drawing/2014/main" id="{FC9B025E-0240-F3D2-2A63-AA8E0F130D40}"/>
              </a:ext>
            </a:extLst>
          </p:cNvPr>
          <p:cNvSpPr>
            <a:spLocks noGrp="1"/>
          </p:cNvSpPr>
          <p:nvPr>
            <p:ph sz="half" idx="2"/>
          </p:nvPr>
        </p:nvSpPr>
        <p:spPr>
          <a:xfrm>
            <a:off x="7333721" y="2472267"/>
            <a:ext cx="4427051" cy="3586701"/>
          </a:xfrm>
        </p:spPr>
        <p:txBody>
          <a:bodyPr/>
          <a:lstStyle/>
          <a:p>
            <a:r>
              <a:rPr lang="en-US" dirty="0"/>
              <a:t>Open a </a:t>
            </a:r>
            <a:r>
              <a:rPr lang="en-US" b="1" dirty="0"/>
              <a:t>Security Gateway </a:t>
            </a:r>
            <a:r>
              <a:rPr lang="en-US" dirty="0"/>
              <a:t>object.</a:t>
            </a:r>
          </a:p>
          <a:p>
            <a:r>
              <a:rPr lang="en-US" dirty="0"/>
              <a:t>In the left pane, click </a:t>
            </a:r>
            <a:r>
              <a:rPr lang="en-US" b="1" dirty="0"/>
              <a:t>Network Management</a:t>
            </a:r>
            <a:r>
              <a:rPr lang="en-US" dirty="0"/>
              <a:t>. </a:t>
            </a:r>
          </a:p>
        </p:txBody>
      </p:sp>
      <p:pic>
        <p:nvPicPr>
          <p:cNvPr id="1026" name="Picture 2">
            <a:extLst>
              <a:ext uri="{FF2B5EF4-FFF2-40B4-BE49-F238E27FC236}">
                <a16:creationId xmlns:a16="http://schemas.microsoft.com/office/drawing/2014/main" id="{586B3917-B83A-2AEE-8151-04663E928C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030" y="2219326"/>
            <a:ext cx="9431163" cy="300189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hidden="1">
            <a:extLst>
              <a:ext uri="{FF2B5EF4-FFF2-40B4-BE49-F238E27FC236}">
                <a16:creationId xmlns:a16="http://schemas.microsoft.com/office/drawing/2014/main" id="{38142154-88B9-7B16-AC64-9253CAD08A9B}"/>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C0D774D0-AD48-18A3-5046-0D0533DB5A35}"/>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694719584"/>
      </p:ext>
    </p:extLst>
  </p:cSld>
  <p:clrMapOvr>
    <a:masterClrMapping/>
  </p:clrMapOvr>
  <p:transition>
    <p:fad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88BFFD7-0B9B-8223-8E03-D654FB953C22}"/>
              </a:ext>
            </a:extLst>
          </p:cNvPr>
          <p:cNvSpPr>
            <a:spLocks noGrp="1"/>
          </p:cNvSpPr>
          <p:nvPr>
            <p:ph type="body" sz="quarter" idx="18"/>
          </p:nvPr>
        </p:nvSpPr>
        <p:spPr/>
        <p:txBody>
          <a:bodyPr/>
          <a:lstStyle/>
          <a:p>
            <a:r>
              <a:rPr lang="en-US" dirty="0"/>
              <a:t>Detected Interfaces – Automatically Calculated</a:t>
            </a:r>
          </a:p>
        </p:txBody>
      </p:sp>
      <p:pic>
        <p:nvPicPr>
          <p:cNvPr id="1026" name="Picture 2">
            <a:extLst>
              <a:ext uri="{FF2B5EF4-FFF2-40B4-BE49-F238E27FC236}">
                <a16:creationId xmlns:a16="http://schemas.microsoft.com/office/drawing/2014/main" id="{586B3917-B83A-2AEE-8151-04663E928C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030" y="2219326"/>
            <a:ext cx="9431163" cy="3001899"/>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a:extLst>
              <a:ext uri="{FF2B5EF4-FFF2-40B4-BE49-F238E27FC236}">
                <a16:creationId xmlns:a16="http://schemas.microsoft.com/office/drawing/2014/main" id="{B69509AF-DA1E-1E78-1DC9-54AFEB5480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2927" y="1807337"/>
            <a:ext cx="10926147" cy="3825875"/>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hidden="1">
            <a:extLst>
              <a:ext uri="{FF2B5EF4-FFF2-40B4-BE49-F238E27FC236}">
                <a16:creationId xmlns:a16="http://schemas.microsoft.com/office/drawing/2014/main" id="{4BC13007-5EB0-D085-18F8-0715518077BE}"/>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F28068CE-C591-7D8A-1548-B72FE57A0545}"/>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406663820"/>
      </p:ext>
    </p:extLst>
  </p:cSld>
  <p:clrMapOvr>
    <a:masterClrMapping/>
  </p:clrMapOvr>
  <p:transition>
    <p:fad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88BFFD7-0B9B-8223-8E03-D654FB953C22}"/>
              </a:ext>
            </a:extLst>
          </p:cNvPr>
          <p:cNvSpPr>
            <a:spLocks noGrp="1"/>
          </p:cNvSpPr>
          <p:nvPr>
            <p:ph type="body" sz="quarter" idx="18"/>
          </p:nvPr>
        </p:nvSpPr>
        <p:spPr/>
        <p:txBody>
          <a:bodyPr/>
          <a:lstStyle/>
          <a:p>
            <a:r>
              <a:rPr lang="en-US" dirty="0"/>
              <a:t>Detected Interfaces – Automatically Calculated</a:t>
            </a:r>
          </a:p>
        </p:txBody>
      </p:sp>
      <p:pic>
        <p:nvPicPr>
          <p:cNvPr id="1026" name="Picture 2">
            <a:extLst>
              <a:ext uri="{FF2B5EF4-FFF2-40B4-BE49-F238E27FC236}">
                <a16:creationId xmlns:a16="http://schemas.microsoft.com/office/drawing/2014/main" id="{586B3917-B83A-2AEE-8151-04663E928C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030" y="2219326"/>
            <a:ext cx="9431163" cy="3001899"/>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a:extLst>
              <a:ext uri="{FF2B5EF4-FFF2-40B4-BE49-F238E27FC236}">
                <a16:creationId xmlns:a16="http://schemas.microsoft.com/office/drawing/2014/main" id="{B69509AF-DA1E-1E78-1DC9-54AFEB5480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9826" y="2010537"/>
            <a:ext cx="10926147" cy="38258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E80072A-7079-024B-1B1A-A43CF8166565}"/>
              </a:ext>
            </a:extLst>
          </p:cNvPr>
          <p:cNvSpPr txBox="1"/>
          <p:nvPr/>
        </p:nvSpPr>
        <p:spPr bwMode="auto">
          <a:xfrm>
            <a:off x="7969575" y="3532844"/>
            <a:ext cx="3387138" cy="2511457"/>
          </a:xfrm>
          <a:prstGeom prst="rect">
            <a:avLst/>
          </a:prstGeom>
          <a:solidFill>
            <a:schemeClr val="bg1">
              <a:lumMod val="95000"/>
            </a:schemeClr>
          </a:solidFill>
          <a:ln/>
        </p:spPr>
        <p:style>
          <a:lnRef idx="1">
            <a:schemeClr val="dk1"/>
          </a:lnRef>
          <a:fillRef idx="2">
            <a:schemeClr val="dk1"/>
          </a:fillRef>
          <a:effectRef idx="1">
            <a:schemeClr val="dk1"/>
          </a:effectRef>
          <a:fontRef idx="minor">
            <a:schemeClr val="dk1"/>
          </a:fontRef>
        </p:style>
        <p:txBody>
          <a:bodyPr wrap="square" lIns="182880" tIns="91440" rIns="182880" bIns="91440" anchor="ctr" anchorCtr="0">
            <a:spAutoFit/>
          </a:bodyPr>
          <a:lstStyle/>
          <a:p>
            <a:pPr fontAlgn="base">
              <a:spcBef>
                <a:spcPct val="20000"/>
              </a:spcBef>
              <a:spcAft>
                <a:spcPct val="0"/>
              </a:spcAft>
              <a:buClr>
                <a:srgbClr val="3075FF"/>
              </a:buClr>
              <a:buSzPct val="65000"/>
            </a:pPr>
            <a:r>
              <a:rPr lang="en-US" sz="2800" dirty="0">
                <a:solidFill>
                  <a:srgbClr val="D51067"/>
                </a:solidFill>
                <a:latin typeface="Arial" panose="020B0604020202020204" pitchFamily="34" charset="0"/>
                <a:cs typeface="Arial" panose="020B0604020202020204" pitchFamily="34" charset="0"/>
              </a:rPr>
              <a:t>External (leading to the Internet) </a:t>
            </a:r>
          </a:p>
          <a:p>
            <a:pPr fontAlgn="base">
              <a:spcBef>
                <a:spcPct val="20000"/>
              </a:spcBef>
              <a:spcAft>
                <a:spcPct val="0"/>
              </a:spcAft>
              <a:buClr>
                <a:srgbClr val="3075FF"/>
              </a:buClr>
              <a:buSzPct val="65000"/>
            </a:pPr>
            <a:r>
              <a:rPr lang="en-US" sz="2800" dirty="0">
                <a:solidFill>
                  <a:srgbClr val="4D4D4F"/>
                </a:solidFill>
                <a:latin typeface="Arial" panose="020B0604020202020204" pitchFamily="34" charset="0"/>
                <a:cs typeface="Arial" panose="020B0604020202020204" pitchFamily="34" charset="0"/>
              </a:rPr>
              <a:t>or </a:t>
            </a:r>
          </a:p>
          <a:p>
            <a:pPr fontAlgn="base">
              <a:spcBef>
                <a:spcPct val="20000"/>
              </a:spcBef>
              <a:spcAft>
                <a:spcPct val="0"/>
              </a:spcAft>
              <a:buClr>
                <a:srgbClr val="3075FF"/>
              </a:buClr>
              <a:buSzPct val="65000"/>
            </a:pPr>
            <a:r>
              <a:rPr lang="en-US" sz="2800" dirty="0">
                <a:solidFill>
                  <a:srgbClr val="D51067"/>
                </a:solidFill>
                <a:latin typeface="Arial" panose="020B0604020202020204" pitchFamily="34" charset="0"/>
                <a:cs typeface="Arial" panose="020B0604020202020204" pitchFamily="34" charset="0"/>
              </a:rPr>
              <a:t>This Network (Internal)</a:t>
            </a:r>
          </a:p>
        </p:txBody>
      </p:sp>
      <p:sp>
        <p:nvSpPr>
          <p:cNvPr id="3" name="Footer Placeholder 2" hidden="1">
            <a:extLst>
              <a:ext uri="{FF2B5EF4-FFF2-40B4-BE49-F238E27FC236}">
                <a16:creationId xmlns:a16="http://schemas.microsoft.com/office/drawing/2014/main" id="{572EE156-C52F-2D74-052F-14AE0E4DD593}"/>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2CD060DB-77F0-1C56-B856-05202CB1EDB1}"/>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888855913"/>
      </p:ext>
    </p:extLst>
  </p:cSld>
  <p:clrMapOvr>
    <a:masterClrMapping/>
  </p:clrMapOvr>
  <p:transition>
    <p:fad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a:extLst>
              <a:ext uri="{FF2B5EF4-FFF2-40B4-BE49-F238E27FC236}">
                <a16:creationId xmlns:a16="http://schemas.microsoft.com/office/drawing/2014/main" id="{E539AE7B-A2C4-FA76-8393-E389B5E787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9076" y="859536"/>
            <a:ext cx="7486650" cy="5257800"/>
          </a:xfrm>
          <a:prstGeom prst="rect">
            <a:avLst/>
          </a:prstGeom>
          <a:noFill/>
          <a:extLst>
            <a:ext uri="{909E8E84-426E-40DD-AFC4-6F175D3DCCD1}">
              <a14:hiddenFill xmlns:a14="http://schemas.microsoft.com/office/drawing/2010/main">
                <a:solidFill>
                  <a:srgbClr val="FFFFFF"/>
                </a:solidFill>
              </a14:hiddenFill>
            </a:ext>
          </a:extLst>
        </p:spPr>
      </p:pic>
      <p:sp>
        <p:nvSpPr>
          <p:cNvPr id="5" name="Text Placeholder 4">
            <a:extLst>
              <a:ext uri="{FF2B5EF4-FFF2-40B4-BE49-F238E27FC236}">
                <a16:creationId xmlns:a16="http://schemas.microsoft.com/office/drawing/2014/main" id="{1D1EF9AE-283C-7790-F9C6-4EB6E34802F3}"/>
              </a:ext>
            </a:extLst>
          </p:cNvPr>
          <p:cNvSpPr>
            <a:spLocks noGrp="1"/>
          </p:cNvSpPr>
          <p:nvPr>
            <p:ph type="body" sz="quarter" idx="12"/>
          </p:nvPr>
        </p:nvSpPr>
        <p:spPr/>
        <p:txBody>
          <a:bodyPr/>
          <a:lstStyle/>
          <a:p>
            <a:r>
              <a:rPr lang="en-US" b="1" dirty="0"/>
              <a:t>Leads to </a:t>
            </a:r>
            <a:r>
              <a:rPr lang="en-US" dirty="0"/>
              <a:t>- Internet (External)</a:t>
            </a:r>
          </a:p>
          <a:p>
            <a:r>
              <a:rPr lang="en-US" b="1" dirty="0"/>
              <a:t>Security Zone </a:t>
            </a:r>
            <a:r>
              <a:rPr lang="en-US" dirty="0"/>
              <a:t>- ExternalZone (predefined zone)</a:t>
            </a:r>
          </a:p>
          <a:p>
            <a:r>
              <a:rPr lang="en-US" b="1" dirty="0"/>
              <a:t>Anti Spoofing </a:t>
            </a:r>
            <a:r>
              <a:rPr lang="en-US" dirty="0"/>
              <a:t>- Prevent and Log (defaults.</a:t>
            </a:r>
          </a:p>
        </p:txBody>
      </p:sp>
      <p:sp>
        <p:nvSpPr>
          <p:cNvPr id="6" name="Text Placeholder 5">
            <a:extLst>
              <a:ext uri="{FF2B5EF4-FFF2-40B4-BE49-F238E27FC236}">
                <a16:creationId xmlns:a16="http://schemas.microsoft.com/office/drawing/2014/main" id="{3BDC28BC-EBFF-F49C-276A-353C1ED1EA26}"/>
              </a:ext>
            </a:extLst>
          </p:cNvPr>
          <p:cNvSpPr>
            <a:spLocks noGrp="1"/>
          </p:cNvSpPr>
          <p:nvPr>
            <p:ph type="body" sz="quarter" idx="16"/>
          </p:nvPr>
        </p:nvSpPr>
        <p:spPr/>
        <p:txBody>
          <a:bodyPr/>
          <a:lstStyle/>
          <a:p>
            <a:r>
              <a:rPr lang="en-US" dirty="0"/>
              <a:t>Example – eth0</a:t>
            </a:r>
          </a:p>
        </p:txBody>
      </p:sp>
      <p:sp>
        <p:nvSpPr>
          <p:cNvPr id="2" name="Footer Placeholder 1" hidden="1">
            <a:extLst>
              <a:ext uri="{FF2B5EF4-FFF2-40B4-BE49-F238E27FC236}">
                <a16:creationId xmlns:a16="http://schemas.microsoft.com/office/drawing/2014/main" id="{14734DD7-0D91-3A67-87A0-2394E0201F0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2BFFAC8B-7E96-5905-3026-82444E47A2CF}"/>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915436917"/>
      </p:ext>
    </p:extLst>
  </p:cSld>
  <p:clrMapOvr>
    <a:masterClrMapping/>
  </p:clrMapOvr>
  <p:transition>
    <p:fad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E314D25-284B-6FDE-059C-875344D5868A}"/>
              </a:ext>
            </a:extLst>
          </p:cNvPr>
          <p:cNvSpPr>
            <a:spLocks noGrp="1"/>
          </p:cNvSpPr>
          <p:nvPr>
            <p:ph type="body" sz="quarter" idx="12"/>
          </p:nvPr>
        </p:nvSpPr>
        <p:spPr/>
        <p:txBody>
          <a:bodyPr/>
          <a:lstStyle/>
          <a:p>
            <a:r>
              <a:rPr lang="en-US" dirty="0"/>
              <a:t>Defines the type of network. </a:t>
            </a:r>
          </a:p>
          <a:p>
            <a:r>
              <a:rPr lang="en-US" dirty="0"/>
              <a:t>Optionally, you can override this setting; for example, define a specific network object.</a:t>
            </a:r>
          </a:p>
        </p:txBody>
      </p:sp>
      <p:sp>
        <p:nvSpPr>
          <p:cNvPr id="3" name="Text Placeholder 2">
            <a:extLst>
              <a:ext uri="{FF2B5EF4-FFF2-40B4-BE49-F238E27FC236}">
                <a16:creationId xmlns:a16="http://schemas.microsoft.com/office/drawing/2014/main" id="{08D69945-C62D-4560-ED24-1ACBAE048B75}"/>
              </a:ext>
            </a:extLst>
          </p:cNvPr>
          <p:cNvSpPr>
            <a:spLocks noGrp="1"/>
          </p:cNvSpPr>
          <p:nvPr>
            <p:ph type="body" sz="quarter" idx="16"/>
          </p:nvPr>
        </p:nvSpPr>
        <p:spPr/>
        <p:txBody>
          <a:bodyPr/>
          <a:lstStyle/>
          <a:p>
            <a:r>
              <a:rPr lang="en-US" dirty="0"/>
              <a:t>Leads To</a:t>
            </a:r>
          </a:p>
        </p:txBody>
      </p:sp>
      <p:pic>
        <p:nvPicPr>
          <p:cNvPr id="5124" name="Picture 4">
            <a:extLst>
              <a:ext uri="{FF2B5EF4-FFF2-40B4-BE49-F238E27FC236}">
                <a16:creationId xmlns:a16="http://schemas.microsoft.com/office/drawing/2014/main" id="{BDFD99D1-1857-3D75-A094-BB9B7E78F1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4393" y="1225550"/>
            <a:ext cx="6439849" cy="3820583"/>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hidden="1">
            <a:extLst>
              <a:ext uri="{FF2B5EF4-FFF2-40B4-BE49-F238E27FC236}">
                <a16:creationId xmlns:a16="http://schemas.microsoft.com/office/drawing/2014/main" id="{FCEA1776-09BC-D66F-F901-10C711CEBDCE}"/>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52808864-E3DE-9884-28B2-E2C046BDF6CA}"/>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861965505"/>
      </p:ext>
    </p:extLst>
  </p:cSld>
  <p:clrMapOvr>
    <a:masterClrMapping/>
  </p:clrMapOvr>
  <p:transition>
    <p:fad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20DF5DD-E0D4-3FC5-2695-935B11264D91}"/>
              </a:ext>
            </a:extLst>
          </p:cNvPr>
          <p:cNvSpPr>
            <a:spLocks noGrp="1"/>
          </p:cNvSpPr>
          <p:nvPr>
            <p:ph type="body" sz="quarter" idx="12"/>
          </p:nvPr>
        </p:nvSpPr>
        <p:spPr/>
        <p:txBody>
          <a:bodyPr/>
          <a:lstStyle/>
          <a:p>
            <a:r>
              <a:rPr lang="it-IT" dirty="0"/>
              <a:t>Preefined:</a:t>
            </a:r>
          </a:p>
          <a:p>
            <a:pPr lvl="1"/>
            <a:r>
              <a:rPr lang="it-IT" dirty="0"/>
              <a:t>DMZZone</a:t>
            </a:r>
          </a:p>
          <a:p>
            <a:pPr lvl="1"/>
            <a:r>
              <a:rPr lang="it-IT" dirty="0"/>
              <a:t>ExternalZone</a:t>
            </a:r>
          </a:p>
          <a:p>
            <a:pPr lvl="1"/>
            <a:r>
              <a:rPr lang="it-IT" dirty="0"/>
              <a:t>Internal Zone</a:t>
            </a:r>
          </a:p>
          <a:p>
            <a:pPr lvl="1"/>
            <a:r>
              <a:rPr lang="it-IT" dirty="0"/>
              <a:t>WirelessZone</a:t>
            </a:r>
          </a:p>
          <a:p>
            <a:r>
              <a:rPr lang="it-IT" dirty="0"/>
              <a:t>Custom</a:t>
            </a:r>
            <a:endParaRPr lang="en-US" dirty="0"/>
          </a:p>
        </p:txBody>
      </p:sp>
      <p:sp>
        <p:nvSpPr>
          <p:cNvPr id="3" name="Text Placeholder 2">
            <a:extLst>
              <a:ext uri="{FF2B5EF4-FFF2-40B4-BE49-F238E27FC236}">
                <a16:creationId xmlns:a16="http://schemas.microsoft.com/office/drawing/2014/main" id="{EFAF4D80-3522-EB23-D7C3-1CB253DC18A3}"/>
              </a:ext>
            </a:extLst>
          </p:cNvPr>
          <p:cNvSpPr>
            <a:spLocks noGrp="1"/>
          </p:cNvSpPr>
          <p:nvPr>
            <p:ph type="body" sz="quarter" idx="16"/>
          </p:nvPr>
        </p:nvSpPr>
        <p:spPr/>
        <p:txBody>
          <a:bodyPr/>
          <a:lstStyle/>
          <a:p>
            <a:r>
              <a:rPr lang="en-US" dirty="0"/>
              <a:t>Security Zone</a:t>
            </a:r>
          </a:p>
        </p:txBody>
      </p:sp>
      <p:pic>
        <p:nvPicPr>
          <p:cNvPr id="5" name="Picture 4">
            <a:extLst>
              <a:ext uri="{FF2B5EF4-FFF2-40B4-BE49-F238E27FC236}">
                <a16:creationId xmlns:a16="http://schemas.microsoft.com/office/drawing/2014/main" id="{5271E329-B9BF-8B57-6AD3-5971CCE43F2C}"/>
              </a:ext>
            </a:extLst>
          </p:cNvPr>
          <p:cNvPicPr>
            <a:picLocks noChangeAspect="1"/>
          </p:cNvPicPr>
          <p:nvPr/>
        </p:nvPicPr>
        <p:blipFill>
          <a:blip r:embed="rId3"/>
          <a:stretch>
            <a:fillRect/>
          </a:stretch>
        </p:blipFill>
        <p:spPr>
          <a:xfrm>
            <a:off x="5309191" y="1223941"/>
            <a:ext cx="6881222" cy="3991525"/>
          </a:xfrm>
          <a:prstGeom prst="rect">
            <a:avLst/>
          </a:prstGeom>
        </p:spPr>
      </p:pic>
      <p:sp>
        <p:nvSpPr>
          <p:cNvPr id="4" name="Footer Placeholder 3" hidden="1">
            <a:extLst>
              <a:ext uri="{FF2B5EF4-FFF2-40B4-BE49-F238E27FC236}">
                <a16:creationId xmlns:a16="http://schemas.microsoft.com/office/drawing/2014/main" id="{E9C5AC41-337E-A035-14F9-62CF6D2042AA}"/>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6" name="Date Placeholder 5" hidden="1">
            <a:extLst>
              <a:ext uri="{FF2B5EF4-FFF2-40B4-BE49-F238E27FC236}">
                <a16:creationId xmlns:a16="http://schemas.microsoft.com/office/drawing/2014/main" id="{DF863B04-E38C-1D70-8397-33DDA2A55006}"/>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859982966"/>
      </p:ext>
    </p:extLst>
  </p:cSld>
  <p:clrMapOvr>
    <a:masterClrMapping/>
  </p:clrMapOvr>
  <p:transition>
    <p:fad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46CE825-B436-9BEA-085B-70D82C456C8E}"/>
              </a:ext>
            </a:extLst>
          </p:cNvPr>
          <p:cNvSpPr>
            <a:spLocks noGrp="1"/>
          </p:cNvSpPr>
          <p:nvPr>
            <p:ph type="body" sz="quarter" idx="12"/>
          </p:nvPr>
        </p:nvSpPr>
        <p:spPr/>
        <p:txBody>
          <a:bodyPr/>
          <a:lstStyle/>
          <a:p>
            <a:r>
              <a:rPr lang="en-US" dirty="0"/>
              <a:t>Spoofing Action – Prevent</a:t>
            </a:r>
          </a:p>
          <a:p>
            <a:pPr lvl="1"/>
            <a:r>
              <a:rPr lang="en-US" dirty="0"/>
              <a:t>Drop spoofed packets.</a:t>
            </a:r>
          </a:p>
          <a:p>
            <a:pPr lvl="1"/>
            <a:r>
              <a:rPr lang="en-US" dirty="0"/>
              <a:t>Best practice</a:t>
            </a:r>
          </a:p>
          <a:p>
            <a:r>
              <a:rPr lang="en-US" dirty="0"/>
              <a:t>Spoof Tracking - Log.</a:t>
            </a:r>
          </a:p>
          <a:p>
            <a:pPr lvl="1"/>
            <a:r>
              <a:rPr lang="en-US" dirty="0"/>
              <a:t>Create a log entry,</a:t>
            </a:r>
          </a:p>
          <a:p>
            <a:pPr lvl="1"/>
            <a:r>
              <a:rPr lang="en-US" dirty="0"/>
              <a:t>Optionally, set to Alert.</a:t>
            </a:r>
          </a:p>
        </p:txBody>
      </p:sp>
      <p:sp>
        <p:nvSpPr>
          <p:cNvPr id="3" name="Text Placeholder 2">
            <a:extLst>
              <a:ext uri="{FF2B5EF4-FFF2-40B4-BE49-F238E27FC236}">
                <a16:creationId xmlns:a16="http://schemas.microsoft.com/office/drawing/2014/main" id="{9B49148B-5BA0-6575-3B6B-6043FE65CCA0}"/>
              </a:ext>
            </a:extLst>
          </p:cNvPr>
          <p:cNvSpPr>
            <a:spLocks noGrp="1"/>
          </p:cNvSpPr>
          <p:nvPr>
            <p:ph type="body" sz="quarter" idx="16"/>
          </p:nvPr>
        </p:nvSpPr>
        <p:spPr/>
        <p:txBody>
          <a:bodyPr/>
          <a:lstStyle/>
          <a:p>
            <a:r>
              <a:rPr lang="en-US" dirty="0"/>
              <a:t>Anti-Spoofing</a:t>
            </a:r>
          </a:p>
        </p:txBody>
      </p:sp>
      <p:pic>
        <p:nvPicPr>
          <p:cNvPr id="5" name="Picture 4">
            <a:extLst>
              <a:ext uri="{FF2B5EF4-FFF2-40B4-BE49-F238E27FC236}">
                <a16:creationId xmlns:a16="http://schemas.microsoft.com/office/drawing/2014/main" id="{72EA7D3B-174C-C09A-41FB-FF7205C80047}"/>
              </a:ext>
            </a:extLst>
          </p:cNvPr>
          <p:cNvPicPr>
            <a:picLocks noChangeAspect="1"/>
          </p:cNvPicPr>
          <p:nvPr/>
        </p:nvPicPr>
        <p:blipFill>
          <a:blip r:embed="rId3"/>
          <a:stretch>
            <a:fillRect/>
          </a:stretch>
        </p:blipFill>
        <p:spPr>
          <a:xfrm>
            <a:off x="5356869" y="1399033"/>
            <a:ext cx="6622097" cy="2535259"/>
          </a:xfrm>
          <a:prstGeom prst="rect">
            <a:avLst/>
          </a:prstGeom>
        </p:spPr>
      </p:pic>
      <p:sp>
        <p:nvSpPr>
          <p:cNvPr id="7" name="TextBox 6">
            <a:extLst>
              <a:ext uri="{FF2B5EF4-FFF2-40B4-BE49-F238E27FC236}">
                <a16:creationId xmlns:a16="http://schemas.microsoft.com/office/drawing/2014/main" id="{AD4FA3DD-6EC7-8838-9CCA-AE8E28144AAE}"/>
              </a:ext>
            </a:extLst>
          </p:cNvPr>
          <p:cNvSpPr txBox="1"/>
          <p:nvPr/>
        </p:nvSpPr>
        <p:spPr bwMode="auto">
          <a:xfrm>
            <a:off x="5615683" y="4501295"/>
            <a:ext cx="6104466" cy="1384995"/>
          </a:xfrm>
          <a:prstGeom prst="rect">
            <a:avLst/>
          </a:prstGeom>
          <a:noFill/>
          <a:ln>
            <a:noFill/>
          </a:ln>
          <a:effectLst/>
        </p:spPr>
        <p:txBody>
          <a:bodyPr wrap="square">
            <a:spAutoFit/>
          </a:bodyPr>
          <a:lstStyle/>
          <a:p>
            <a:pPr fontAlgn="base">
              <a:spcBef>
                <a:spcPct val="20000"/>
              </a:spcBef>
              <a:spcAft>
                <a:spcPct val="0"/>
              </a:spcAft>
              <a:buClr>
                <a:srgbClr val="3075FF"/>
              </a:buClr>
              <a:buSzPct val="65000"/>
            </a:pPr>
            <a:r>
              <a:rPr lang="en-US" sz="2800" dirty="0">
                <a:solidFill>
                  <a:srgbClr val="D51067"/>
                </a:solidFill>
                <a:latin typeface="Arial" panose="020B0604020202020204" pitchFamily="34" charset="0"/>
                <a:cs typeface="Arial" panose="020B0604020202020204" pitchFamily="34" charset="0"/>
              </a:rPr>
              <a:t>For Anti-Spoofing to be most effective, it should be configured on all Security Gateway interfaces.</a:t>
            </a:r>
          </a:p>
        </p:txBody>
      </p:sp>
      <p:sp>
        <p:nvSpPr>
          <p:cNvPr id="4" name="Footer Placeholder 3" hidden="1">
            <a:extLst>
              <a:ext uri="{FF2B5EF4-FFF2-40B4-BE49-F238E27FC236}">
                <a16:creationId xmlns:a16="http://schemas.microsoft.com/office/drawing/2014/main" id="{CD87E1BF-DE73-F3BD-A170-B20299472F33}"/>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6" name="Date Placeholder 5" hidden="1">
            <a:extLst>
              <a:ext uri="{FF2B5EF4-FFF2-40B4-BE49-F238E27FC236}">
                <a16:creationId xmlns:a16="http://schemas.microsoft.com/office/drawing/2014/main" id="{5869B530-BC35-B2A3-3697-7A1C87E9BA07}"/>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943495398"/>
      </p:ext>
    </p:extLst>
  </p:cSld>
  <p:clrMapOvr>
    <a:masterClrMapping/>
  </p:clrMapOvr>
  <p:transition>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EEC42881-5B63-50F1-BD0E-001159919CD3}"/>
              </a:ext>
            </a:extLst>
          </p:cNvPr>
          <p:cNvSpPr>
            <a:spLocks noGrp="1"/>
          </p:cNvSpPr>
          <p:nvPr>
            <p:ph type="body" sz="quarter" idx="12"/>
          </p:nvPr>
        </p:nvSpPr>
        <p:spPr>
          <a:xfrm>
            <a:off x="611188" y="1399032"/>
            <a:ext cx="4032504" cy="4599432"/>
          </a:xfrm>
        </p:spPr>
        <p:txBody>
          <a:bodyPr/>
          <a:lstStyle/>
          <a:p>
            <a:r>
              <a:rPr lang="en-US" dirty="0"/>
              <a:t>Enforced by all Security Gateways managed by the Security Management Server. </a:t>
            </a:r>
          </a:p>
          <a:p>
            <a:r>
              <a:rPr lang="en-US" dirty="0"/>
              <a:t>Configured from the Global Properties window, which is accessed from the SmartConsole applications menu.</a:t>
            </a:r>
          </a:p>
        </p:txBody>
      </p:sp>
      <p:sp>
        <p:nvSpPr>
          <p:cNvPr id="6" name="Text Placeholder 5">
            <a:extLst>
              <a:ext uri="{FF2B5EF4-FFF2-40B4-BE49-F238E27FC236}">
                <a16:creationId xmlns:a16="http://schemas.microsoft.com/office/drawing/2014/main" id="{29A0DF0E-3E4D-0FD2-5023-FED7EC91AA2E}"/>
              </a:ext>
            </a:extLst>
          </p:cNvPr>
          <p:cNvSpPr>
            <a:spLocks noGrp="1"/>
          </p:cNvSpPr>
          <p:nvPr>
            <p:ph type="body" sz="quarter" idx="16"/>
          </p:nvPr>
        </p:nvSpPr>
        <p:spPr/>
        <p:txBody>
          <a:bodyPr/>
          <a:lstStyle/>
          <a:p>
            <a:r>
              <a:rPr lang="en-US" dirty="0"/>
              <a:t>Global Properties</a:t>
            </a:r>
          </a:p>
          <a:p>
            <a:endParaRPr lang="en-US" dirty="0"/>
          </a:p>
        </p:txBody>
      </p:sp>
      <p:pic>
        <p:nvPicPr>
          <p:cNvPr id="7172" name="Picture 4">
            <a:extLst>
              <a:ext uri="{FF2B5EF4-FFF2-40B4-BE49-F238E27FC236}">
                <a16:creationId xmlns:a16="http://schemas.microsoft.com/office/drawing/2014/main" id="{B022E77C-62BA-B84D-1E54-8467394984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5080" y="464646"/>
            <a:ext cx="4207828" cy="5928708"/>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hidden="1">
            <a:extLst>
              <a:ext uri="{FF2B5EF4-FFF2-40B4-BE49-F238E27FC236}">
                <a16:creationId xmlns:a16="http://schemas.microsoft.com/office/drawing/2014/main" id="{07DDA4AB-FF4B-CA85-AAFA-418458C20BF3}"/>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B01DF54E-DA3B-FCA0-0470-248EC2B9167F}"/>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980541556"/>
      </p:ext>
    </p:extLst>
  </p:cSld>
  <p:clrMapOvr>
    <a:masterClrMapping/>
  </p:clrMapOvr>
  <p:transition>
    <p:fad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EEC42881-5B63-50F1-BD0E-001159919CD3}"/>
              </a:ext>
            </a:extLst>
          </p:cNvPr>
          <p:cNvSpPr>
            <a:spLocks noGrp="1"/>
          </p:cNvSpPr>
          <p:nvPr>
            <p:ph type="body" sz="quarter" idx="12"/>
          </p:nvPr>
        </p:nvSpPr>
        <p:spPr>
          <a:xfrm>
            <a:off x="611188" y="1630680"/>
            <a:ext cx="4032504" cy="4367784"/>
          </a:xfrm>
        </p:spPr>
        <p:txBody>
          <a:bodyPr/>
          <a:lstStyle/>
          <a:p>
            <a:r>
              <a:rPr lang="en-US" dirty="0"/>
              <a:t>Settings apply to a variety of Check Point products, services and functions, such as Firewall, NAT, VPN, and Logging and Alerts.</a:t>
            </a:r>
          </a:p>
          <a:p>
            <a:r>
              <a:rPr lang="en-US" dirty="0"/>
              <a:t>Click </a:t>
            </a:r>
            <a:r>
              <a:rPr lang="en-US" b="1" dirty="0"/>
              <a:t>? </a:t>
            </a:r>
            <a:r>
              <a:rPr lang="en-US" dirty="0"/>
              <a:t>(question mark icon) for Help for each setting.</a:t>
            </a:r>
          </a:p>
        </p:txBody>
      </p:sp>
      <p:sp>
        <p:nvSpPr>
          <p:cNvPr id="6" name="Text Placeholder 5">
            <a:extLst>
              <a:ext uri="{FF2B5EF4-FFF2-40B4-BE49-F238E27FC236}">
                <a16:creationId xmlns:a16="http://schemas.microsoft.com/office/drawing/2014/main" id="{29A0DF0E-3E4D-0FD2-5023-FED7EC91AA2E}"/>
              </a:ext>
            </a:extLst>
          </p:cNvPr>
          <p:cNvSpPr>
            <a:spLocks noGrp="1"/>
          </p:cNvSpPr>
          <p:nvPr>
            <p:ph type="body" sz="quarter" idx="16"/>
          </p:nvPr>
        </p:nvSpPr>
        <p:spPr/>
        <p:txBody>
          <a:bodyPr/>
          <a:lstStyle/>
          <a:p>
            <a:r>
              <a:rPr lang="en-US" dirty="0"/>
              <a:t>Global Properties Window</a:t>
            </a:r>
          </a:p>
        </p:txBody>
      </p:sp>
      <p:pic>
        <p:nvPicPr>
          <p:cNvPr id="11266" name="Picture 2">
            <a:extLst>
              <a:ext uri="{FF2B5EF4-FFF2-40B4-BE49-F238E27FC236}">
                <a16:creationId xmlns:a16="http://schemas.microsoft.com/office/drawing/2014/main" id="{66F68976-0028-B097-C9E7-075C54CE12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77105" y="304800"/>
            <a:ext cx="6783663" cy="5913120"/>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hidden="1">
            <a:extLst>
              <a:ext uri="{FF2B5EF4-FFF2-40B4-BE49-F238E27FC236}">
                <a16:creationId xmlns:a16="http://schemas.microsoft.com/office/drawing/2014/main" id="{F1F7CEED-0C78-E86B-B4E2-0E36910EE0BB}"/>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4B9452D9-21F3-2D6B-3B44-8CC0D6795887}"/>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896007197"/>
      </p:ext>
    </p:extLst>
  </p:cSld>
  <p:clrMapOvr>
    <a:masterClrMapping/>
  </p:clrMapOvr>
  <p:transition>
    <p:fad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E25878B-2160-C435-45E1-FA83434F2889}"/>
              </a:ext>
            </a:extLst>
          </p:cNvPr>
          <p:cNvSpPr>
            <a:spLocks noGrp="1"/>
          </p:cNvSpPr>
          <p:nvPr>
            <p:ph type="body" sz="quarter" idx="18"/>
          </p:nvPr>
        </p:nvSpPr>
        <p:spPr/>
        <p:txBody>
          <a:bodyPr/>
          <a:lstStyle/>
          <a:p>
            <a:r>
              <a:rPr lang="en-US" dirty="0"/>
              <a:t>Policy Packages Overview</a:t>
            </a:r>
          </a:p>
        </p:txBody>
      </p:sp>
      <p:sp>
        <p:nvSpPr>
          <p:cNvPr id="3" name="Content Placeholder 2">
            <a:extLst>
              <a:ext uri="{FF2B5EF4-FFF2-40B4-BE49-F238E27FC236}">
                <a16:creationId xmlns:a16="http://schemas.microsoft.com/office/drawing/2014/main" id="{7292237B-95DD-9721-3C41-74B5FFD24C17}"/>
              </a:ext>
            </a:extLst>
          </p:cNvPr>
          <p:cNvSpPr>
            <a:spLocks noGrp="1"/>
          </p:cNvSpPr>
          <p:nvPr>
            <p:ph sz="half" idx="2"/>
          </p:nvPr>
        </p:nvSpPr>
        <p:spPr>
          <a:xfrm>
            <a:off x="585430" y="1525588"/>
            <a:ext cx="6227775" cy="4875212"/>
          </a:xfrm>
        </p:spPr>
        <p:txBody>
          <a:bodyPr/>
          <a:lstStyle/>
          <a:p>
            <a:r>
              <a:rPr lang="en-US" dirty="0"/>
              <a:t>After policy configuration, it is useful to create policy packages. </a:t>
            </a:r>
          </a:p>
          <a:p>
            <a:r>
              <a:rPr lang="en-US" dirty="0"/>
              <a:t>Policy packages are logical grouping of one or more of these policy types:</a:t>
            </a:r>
          </a:p>
          <a:p>
            <a:pPr lvl="1">
              <a:spcBef>
                <a:spcPts val="0"/>
              </a:spcBef>
            </a:pPr>
            <a:r>
              <a:rPr lang="en-US" dirty="0"/>
              <a:t>Access Control </a:t>
            </a:r>
          </a:p>
          <a:p>
            <a:pPr lvl="1">
              <a:spcBef>
                <a:spcPts val="0"/>
              </a:spcBef>
            </a:pPr>
            <a:r>
              <a:rPr lang="en-US" dirty="0"/>
              <a:t>QoS</a:t>
            </a:r>
          </a:p>
          <a:p>
            <a:pPr lvl="1">
              <a:spcBef>
                <a:spcPts val="0"/>
              </a:spcBef>
            </a:pPr>
            <a:r>
              <a:rPr lang="en-US" dirty="0"/>
              <a:t>Desktop Security</a:t>
            </a:r>
          </a:p>
          <a:p>
            <a:pPr lvl="1">
              <a:spcBef>
                <a:spcPts val="0"/>
              </a:spcBef>
            </a:pPr>
            <a:r>
              <a:rPr lang="en-US" dirty="0"/>
              <a:t>Threat Prevention </a:t>
            </a:r>
          </a:p>
          <a:p>
            <a:endParaRPr lang="en-US" dirty="0"/>
          </a:p>
        </p:txBody>
      </p:sp>
      <p:sp>
        <p:nvSpPr>
          <p:cNvPr id="7" name="TextBox 6">
            <a:extLst>
              <a:ext uri="{FF2B5EF4-FFF2-40B4-BE49-F238E27FC236}">
                <a16:creationId xmlns:a16="http://schemas.microsoft.com/office/drawing/2014/main" id="{4F2144B8-B531-2A0A-A107-8D0D7D58D2C6}"/>
              </a:ext>
            </a:extLst>
          </p:cNvPr>
          <p:cNvSpPr txBox="1"/>
          <p:nvPr/>
        </p:nvSpPr>
        <p:spPr bwMode="auto">
          <a:xfrm>
            <a:off x="7389810" y="2207726"/>
            <a:ext cx="4288667" cy="2246769"/>
          </a:xfrm>
          <a:prstGeom prst="rect">
            <a:avLst/>
          </a:prstGeom>
          <a:noFill/>
          <a:ln>
            <a:noFill/>
          </a:ln>
          <a:effectLst/>
        </p:spPr>
        <p:txBody>
          <a:bodyPr wrap="square">
            <a:spAutoFit/>
          </a:bodyPr>
          <a:lstStyle/>
          <a:p>
            <a:pPr marL="246888" lvl="1" fontAlgn="base">
              <a:spcBef>
                <a:spcPts val="1000"/>
              </a:spcBef>
              <a:spcAft>
                <a:spcPts val="800"/>
              </a:spcAft>
              <a:buClr>
                <a:srgbClr val="920053"/>
              </a:buClr>
              <a:buSzPct val="100000"/>
              <a:defRPr/>
            </a:pPr>
            <a:r>
              <a:rPr lang="en-US" sz="2800" kern="0" dirty="0">
                <a:solidFill>
                  <a:srgbClr val="E45785"/>
                </a:solidFill>
                <a:latin typeface="Arial" panose="020B0604020202020204" pitchFamily="34" charset="0"/>
                <a:cs typeface="Arial" pitchFamily="34" charset="0"/>
              </a:rPr>
              <a:t>Policy packages let you </a:t>
            </a:r>
            <a:r>
              <a:rPr lang="en-US" sz="2800" kern="0" dirty="0">
                <a:solidFill>
                  <a:srgbClr val="E45785"/>
                </a:solidFill>
                <a:latin typeface="Arial" panose="020B0604020202020204" pitchFamily="34" charset="0"/>
              </a:rPr>
              <a:t>install different combinations of policies on an organization's Security Gateways.</a:t>
            </a:r>
          </a:p>
        </p:txBody>
      </p:sp>
      <p:sp>
        <p:nvSpPr>
          <p:cNvPr id="4" name="Footer Placeholder 3" hidden="1">
            <a:extLst>
              <a:ext uri="{FF2B5EF4-FFF2-40B4-BE49-F238E27FC236}">
                <a16:creationId xmlns:a16="http://schemas.microsoft.com/office/drawing/2014/main" id="{546C4B57-22E7-CB4E-ED6E-8982381BBE55}"/>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1D970B81-C7E4-22E1-F2AF-0D567AAF0E0A}"/>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153865121"/>
      </p:ext>
    </p:extLst>
  </p:cSld>
  <p:clrMapOvr>
    <a:masterClrMapping/>
  </p:clrMapOvr>
  <p:transition>
    <p:fad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BEB7BF4-E9DA-23A7-9275-0A6B6C81C20E}"/>
              </a:ext>
            </a:extLst>
          </p:cNvPr>
          <p:cNvSpPr>
            <a:spLocks noGrp="1"/>
          </p:cNvSpPr>
          <p:nvPr>
            <p:ph type="body" sz="quarter" idx="18"/>
          </p:nvPr>
        </p:nvSpPr>
        <p:spPr/>
        <p:txBody>
          <a:bodyPr/>
          <a:lstStyle/>
          <a:p>
            <a:r>
              <a:rPr lang="en-US" dirty="0"/>
              <a:t>Working with Policy Packages</a:t>
            </a:r>
          </a:p>
        </p:txBody>
      </p:sp>
      <p:sp>
        <p:nvSpPr>
          <p:cNvPr id="3" name="Content Placeholder 2">
            <a:extLst>
              <a:ext uri="{FF2B5EF4-FFF2-40B4-BE49-F238E27FC236}">
                <a16:creationId xmlns:a16="http://schemas.microsoft.com/office/drawing/2014/main" id="{310948DE-E8AB-1C54-9A56-AA0D5C6E2A71}"/>
              </a:ext>
            </a:extLst>
          </p:cNvPr>
          <p:cNvSpPr>
            <a:spLocks noGrp="1"/>
          </p:cNvSpPr>
          <p:nvPr>
            <p:ph sz="half" idx="2"/>
          </p:nvPr>
        </p:nvSpPr>
        <p:spPr/>
        <p:txBody>
          <a:bodyPr/>
          <a:lstStyle/>
          <a:p>
            <a:r>
              <a:rPr lang="en-US" dirty="0"/>
              <a:t>Policy packages are configured using SmartConsole:</a:t>
            </a:r>
          </a:p>
        </p:txBody>
      </p:sp>
      <p:pic>
        <p:nvPicPr>
          <p:cNvPr id="1026" name="Picture 2">
            <a:extLst>
              <a:ext uri="{FF2B5EF4-FFF2-40B4-BE49-F238E27FC236}">
                <a16:creationId xmlns:a16="http://schemas.microsoft.com/office/drawing/2014/main" id="{041656BE-FFDF-A54A-DB8F-8B6C72A0B4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5973" y="2334215"/>
            <a:ext cx="792513" cy="55475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ABFC82-ED01-4672-2070-5EA87E8941DF}"/>
              </a:ext>
            </a:extLst>
          </p:cNvPr>
          <p:cNvSpPr txBox="1"/>
          <p:nvPr/>
        </p:nvSpPr>
        <p:spPr bwMode="auto">
          <a:xfrm>
            <a:off x="6602252" y="2897434"/>
            <a:ext cx="4723164" cy="904863"/>
          </a:xfrm>
          <a:prstGeom prst="rect">
            <a:avLst/>
          </a:prstGeom>
          <a:noFill/>
          <a:ln>
            <a:noFill/>
          </a:ln>
          <a:effectLst/>
        </p:spPr>
        <p:txBody>
          <a:bodyPr wrap="square">
            <a:spAutoFit/>
          </a:bodyPr>
          <a:lstStyle/>
          <a:p>
            <a:pPr fontAlgn="base">
              <a:spcBef>
                <a:spcPct val="20000"/>
              </a:spcBef>
              <a:spcAft>
                <a:spcPct val="0"/>
              </a:spcAft>
              <a:buClr>
                <a:srgbClr val="3075FF"/>
              </a:buClr>
              <a:buSzPct val="65000"/>
            </a:pPr>
            <a:r>
              <a:rPr lang="en-US" sz="2400" b="1" kern="0" dirty="0">
                <a:solidFill>
                  <a:srgbClr val="4D4D4F"/>
                </a:solidFill>
                <a:latin typeface="Arial" panose="020B0604020202020204" pitchFamily="34" charset="0"/>
                <a:cs typeface="Arial" pitchFamily="34" charset="0"/>
              </a:rPr>
              <a:t>Applications</a:t>
            </a:r>
            <a:r>
              <a:rPr lang="en-US" sz="2400" kern="0" dirty="0">
                <a:solidFill>
                  <a:srgbClr val="4D4D4F"/>
                </a:solidFill>
                <a:latin typeface="Arial" panose="020B0604020202020204" pitchFamily="34" charset="0"/>
                <a:cs typeface="Arial" pitchFamily="34" charset="0"/>
              </a:rPr>
              <a:t> menu → </a:t>
            </a:r>
          </a:p>
          <a:p>
            <a:pPr fontAlgn="base">
              <a:spcBef>
                <a:spcPct val="20000"/>
              </a:spcBef>
              <a:spcAft>
                <a:spcPct val="0"/>
              </a:spcAft>
              <a:buClr>
                <a:srgbClr val="3075FF"/>
              </a:buClr>
              <a:buSzPct val="65000"/>
            </a:pPr>
            <a:r>
              <a:rPr lang="en-US" sz="2400" b="1" kern="0" dirty="0">
                <a:solidFill>
                  <a:srgbClr val="4D4D4F"/>
                </a:solidFill>
                <a:latin typeface="Arial" panose="020B0604020202020204" pitchFamily="34" charset="0"/>
                <a:cs typeface="Arial" pitchFamily="34" charset="0"/>
              </a:rPr>
              <a:t>Manage policies and layers </a:t>
            </a:r>
            <a:endParaRPr lang="en-US" sz="2400" b="1" dirty="0">
              <a:solidFill>
                <a:srgbClr val="4D4D4F"/>
              </a:solidFill>
              <a:latin typeface="Helvetica" pitchFamily="34" charset="0"/>
            </a:endParaRPr>
          </a:p>
        </p:txBody>
      </p:sp>
      <p:pic>
        <p:nvPicPr>
          <p:cNvPr id="1028" name="Picture 4">
            <a:extLst>
              <a:ext uri="{FF2B5EF4-FFF2-40B4-BE49-F238E27FC236}">
                <a16:creationId xmlns:a16="http://schemas.microsoft.com/office/drawing/2014/main" id="{67B4FBDF-E22F-EB02-C8AC-B55A311BFC6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6836" y="2888974"/>
            <a:ext cx="5452357" cy="118529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hidden="1">
            <a:extLst>
              <a:ext uri="{FF2B5EF4-FFF2-40B4-BE49-F238E27FC236}">
                <a16:creationId xmlns:a16="http://schemas.microsoft.com/office/drawing/2014/main" id="{763C8B8F-FE4B-30DC-B65F-9183B5FE1B88}"/>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0D288BB1-D8BB-6E7E-9208-BAC93BC5667A}"/>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4162869841"/>
      </p:ext>
    </p:extLst>
  </p:cSld>
  <p:clrMapOvr>
    <a:masterClrMapping/>
  </p:clrMapOvr>
  <p:transition>
    <p:fad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6B55C08-3019-4F70-D025-2C7063201BDC}"/>
              </a:ext>
            </a:extLst>
          </p:cNvPr>
          <p:cNvSpPr>
            <a:spLocks noGrp="1"/>
          </p:cNvSpPr>
          <p:nvPr>
            <p:ph type="body" sz="quarter" idx="18"/>
          </p:nvPr>
        </p:nvSpPr>
        <p:spPr/>
        <p:txBody>
          <a:bodyPr/>
          <a:lstStyle/>
          <a:p>
            <a:r>
              <a:rPr lang="en-US" dirty="0"/>
              <a:t>Workflow</a:t>
            </a:r>
          </a:p>
        </p:txBody>
      </p:sp>
      <p:graphicFrame>
        <p:nvGraphicFramePr>
          <p:cNvPr id="4" name="Content Placeholder 3">
            <a:extLst>
              <a:ext uri="{FF2B5EF4-FFF2-40B4-BE49-F238E27FC236}">
                <a16:creationId xmlns:a16="http://schemas.microsoft.com/office/drawing/2014/main" id="{02B9481B-E209-8730-6F12-AFB423B69BC9}"/>
              </a:ext>
            </a:extLst>
          </p:cNvPr>
          <p:cNvGraphicFramePr>
            <a:graphicFrameLocks noGrp="1"/>
          </p:cNvGraphicFramePr>
          <p:nvPr>
            <p:ph sz="half" idx="2"/>
          </p:nvPr>
        </p:nvGraphicFramePr>
        <p:xfrm>
          <a:off x="586804" y="2068927"/>
          <a:ext cx="11093450" cy="3377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 name="Picture 12">
            <a:extLst>
              <a:ext uri="{FF2B5EF4-FFF2-40B4-BE49-F238E27FC236}">
                <a16:creationId xmlns:a16="http://schemas.microsoft.com/office/drawing/2014/main" id="{1267C747-7662-009D-D11A-D9136AAF2851}"/>
              </a:ext>
            </a:extLst>
          </p:cNvPr>
          <p:cNvPicPr>
            <a:picLocks noChangeAspect="1"/>
          </p:cNvPicPr>
          <p:nvPr/>
        </p:nvPicPr>
        <p:blipFill>
          <a:blip r:embed="rId8"/>
          <a:stretch>
            <a:fillRect/>
          </a:stretch>
        </p:blipFill>
        <p:spPr>
          <a:xfrm>
            <a:off x="8623843" y="2851194"/>
            <a:ext cx="2121575" cy="597897"/>
          </a:xfrm>
          <a:prstGeom prst="rect">
            <a:avLst/>
          </a:prstGeom>
        </p:spPr>
      </p:pic>
      <p:pic>
        <p:nvPicPr>
          <p:cNvPr id="15" name="Picture 14">
            <a:extLst>
              <a:ext uri="{FF2B5EF4-FFF2-40B4-BE49-F238E27FC236}">
                <a16:creationId xmlns:a16="http://schemas.microsoft.com/office/drawing/2014/main" id="{4FCDABE1-8AAA-8400-8891-79618313BAA5}"/>
              </a:ext>
            </a:extLst>
          </p:cNvPr>
          <p:cNvPicPr>
            <a:picLocks noChangeAspect="1"/>
          </p:cNvPicPr>
          <p:nvPr/>
        </p:nvPicPr>
        <p:blipFill>
          <a:blip r:embed="rId9"/>
          <a:stretch>
            <a:fillRect/>
          </a:stretch>
        </p:blipFill>
        <p:spPr>
          <a:xfrm>
            <a:off x="5075863" y="2851194"/>
            <a:ext cx="2364239" cy="591059"/>
          </a:xfrm>
          <a:prstGeom prst="rect">
            <a:avLst/>
          </a:prstGeom>
        </p:spPr>
      </p:pic>
      <p:pic>
        <p:nvPicPr>
          <p:cNvPr id="2052" name="Picture 4">
            <a:extLst>
              <a:ext uri="{FF2B5EF4-FFF2-40B4-BE49-F238E27FC236}">
                <a16:creationId xmlns:a16="http://schemas.microsoft.com/office/drawing/2014/main" id="{BBBE312B-BFE6-CCDE-3EFB-4A88EFE9B77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082829" y="2756616"/>
            <a:ext cx="748504" cy="672385"/>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hidden="1">
            <a:extLst>
              <a:ext uri="{FF2B5EF4-FFF2-40B4-BE49-F238E27FC236}">
                <a16:creationId xmlns:a16="http://schemas.microsoft.com/office/drawing/2014/main" id="{BBD3CDCB-3DF6-5DD9-850A-56E51F8503DA}"/>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993B5658-40F1-8B85-3EB4-54432590B85C}"/>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107430933"/>
      </p:ext>
    </p:extLst>
  </p:cSld>
  <p:clrMapOvr>
    <a:masterClrMapping/>
  </p:clrMapOvr>
  <p:transition>
    <p:fad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C02FE92-816B-69C5-1235-9CD160A547F7}"/>
              </a:ext>
            </a:extLst>
          </p:cNvPr>
          <p:cNvSpPr>
            <a:spLocks noGrp="1"/>
          </p:cNvSpPr>
          <p:nvPr>
            <p:ph type="body" sz="quarter" idx="14"/>
          </p:nvPr>
        </p:nvSpPr>
        <p:spPr>
          <a:xfrm>
            <a:off x="4724417" y="980661"/>
            <a:ext cx="7032396" cy="5118481"/>
          </a:xfrm>
        </p:spPr>
        <p:txBody>
          <a:bodyPr/>
          <a:lstStyle/>
          <a:p>
            <a:r>
              <a:rPr lang="en-US" sz="2400" dirty="0"/>
              <a:t>Publishing changes is not the same as saving changes. </a:t>
            </a:r>
          </a:p>
          <a:p>
            <a:r>
              <a:rPr lang="en-US" sz="2400" dirty="0"/>
              <a:t>Changes made during a session in SmartConsole creates a draft of the edited policy on the Security Management Server. </a:t>
            </a:r>
          </a:p>
          <a:p>
            <a:r>
              <a:rPr lang="en-US" sz="2400" dirty="0"/>
              <a:t>Publishing updates the policy on the Security Management Server and/or Log Server and makes the changes visible in SmartConsole. </a:t>
            </a:r>
          </a:p>
          <a:p>
            <a:r>
              <a:rPr lang="en-US" sz="2400" dirty="0"/>
              <a:t>Many organizations amend policy regularly but only publish policy during a change window</a:t>
            </a:r>
            <a:r>
              <a:rPr lang="en-US" dirty="0"/>
              <a:t>.</a:t>
            </a:r>
          </a:p>
        </p:txBody>
      </p:sp>
      <p:sp>
        <p:nvSpPr>
          <p:cNvPr id="3" name="Footer Placeholder 2" hidden="1">
            <a:extLst>
              <a:ext uri="{FF2B5EF4-FFF2-40B4-BE49-F238E27FC236}">
                <a16:creationId xmlns:a16="http://schemas.microsoft.com/office/drawing/2014/main" id="{783CC1AA-C61D-E846-335A-81AD15F0E741}"/>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94DC5530-97D7-EEB4-5248-4EAFC0F6C1FD}"/>
              </a:ext>
            </a:extLst>
          </p:cNvPr>
          <p:cNvSpPr>
            <a:spLocks noGrp="1"/>
          </p:cNvSpPr>
          <p:nvPr>
            <p:ph type="dt" sz="half" idx="15"/>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200656204"/>
      </p:ext>
    </p:extLst>
  </p:cSld>
  <p:clrMapOvr>
    <a:masterClrMapping/>
  </p:clrMapOvr>
  <p:transition>
    <p:fad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A8EE663-9560-61C8-22EB-A84E2FC6C3ED}"/>
              </a:ext>
            </a:extLst>
          </p:cNvPr>
          <p:cNvSpPr>
            <a:spLocks noGrp="1"/>
          </p:cNvSpPr>
          <p:nvPr>
            <p:ph type="body" sz="quarter" idx="12"/>
          </p:nvPr>
        </p:nvSpPr>
        <p:spPr>
          <a:xfrm>
            <a:off x="611189" y="1802297"/>
            <a:ext cx="3336235" cy="3594651"/>
          </a:xfrm>
        </p:spPr>
        <p:txBody>
          <a:bodyPr/>
          <a:lstStyle/>
          <a:p>
            <a:pPr marL="0" indent="0">
              <a:buNone/>
            </a:pPr>
            <a:r>
              <a:rPr lang="en-US" dirty="0"/>
              <a:t>General:</a:t>
            </a:r>
          </a:p>
          <a:p>
            <a:r>
              <a:rPr lang="en-US" dirty="0"/>
              <a:t>Name</a:t>
            </a:r>
          </a:p>
          <a:p>
            <a:r>
              <a:rPr lang="en-US" dirty="0"/>
              <a:t>Description (optional)</a:t>
            </a:r>
          </a:p>
          <a:p>
            <a:r>
              <a:rPr lang="en-US" dirty="0"/>
              <a:t>Policy Types to include/exclude</a:t>
            </a:r>
          </a:p>
        </p:txBody>
      </p:sp>
      <p:sp>
        <p:nvSpPr>
          <p:cNvPr id="6" name="Text Placeholder 5">
            <a:extLst>
              <a:ext uri="{FF2B5EF4-FFF2-40B4-BE49-F238E27FC236}">
                <a16:creationId xmlns:a16="http://schemas.microsoft.com/office/drawing/2014/main" id="{E93D7851-1D4A-B9A7-9089-74B97BFA1C96}"/>
              </a:ext>
            </a:extLst>
          </p:cNvPr>
          <p:cNvSpPr>
            <a:spLocks noGrp="1"/>
          </p:cNvSpPr>
          <p:nvPr>
            <p:ph type="body" sz="quarter" idx="16"/>
          </p:nvPr>
        </p:nvSpPr>
        <p:spPr>
          <a:xfrm>
            <a:off x="586804" y="457200"/>
            <a:ext cx="3456697" cy="1252330"/>
          </a:xfrm>
        </p:spPr>
        <p:txBody>
          <a:bodyPr/>
          <a:lstStyle/>
          <a:p>
            <a:r>
              <a:rPr lang="en-US" b="0" dirty="0"/>
              <a:t>Creating a Policy Package</a:t>
            </a:r>
          </a:p>
        </p:txBody>
      </p:sp>
      <p:pic>
        <p:nvPicPr>
          <p:cNvPr id="3074" name="Picture 2">
            <a:extLst>
              <a:ext uri="{FF2B5EF4-FFF2-40B4-BE49-F238E27FC236}">
                <a16:creationId xmlns:a16="http://schemas.microsoft.com/office/drawing/2014/main" id="{03BFEA12-E50A-73B3-161A-6BBBEE112D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7954" y="727172"/>
            <a:ext cx="6953250" cy="3362325"/>
          </a:xfrm>
          <a:prstGeom prst="rect">
            <a:avLst/>
          </a:prstGeom>
          <a:noFill/>
          <a:extLst>
            <a:ext uri="{909E8E84-426E-40DD-AFC4-6F175D3DCCD1}">
              <a14:hiddenFill xmlns:a14="http://schemas.microsoft.com/office/drawing/2010/main">
                <a:solidFill>
                  <a:srgbClr val="FFFFFF"/>
                </a:solidFill>
              </a14:hiddenFill>
            </a:ext>
          </a:extLst>
        </p:spPr>
      </p:pic>
      <p:sp>
        <p:nvSpPr>
          <p:cNvPr id="12" name="Content Placeholder 6">
            <a:extLst>
              <a:ext uri="{FF2B5EF4-FFF2-40B4-BE49-F238E27FC236}">
                <a16:creationId xmlns:a16="http://schemas.microsoft.com/office/drawing/2014/main" id="{D09230D8-F054-88E1-2E73-192CEB16DDC6}"/>
              </a:ext>
            </a:extLst>
          </p:cNvPr>
          <p:cNvSpPr txBox="1">
            <a:spLocks/>
          </p:cNvSpPr>
          <p:nvPr/>
        </p:nvSpPr>
        <p:spPr bwMode="auto">
          <a:xfrm>
            <a:off x="4668005" y="4234067"/>
            <a:ext cx="7153148" cy="844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0" indent="0" algn="ctr" rtl="0" eaLnBrk="1" fontAlgn="base" hangingPunct="1">
              <a:lnSpc>
                <a:spcPct val="95000"/>
              </a:lnSpc>
              <a:spcBef>
                <a:spcPts val="1000"/>
              </a:spcBef>
              <a:spcAft>
                <a:spcPts val="1000"/>
              </a:spcAft>
              <a:buClr>
                <a:schemeClr val="tx2"/>
              </a:buClr>
              <a:buSzPct val="85000"/>
              <a:buFont typeface="Arial" panose="020B0604020202020204" pitchFamily="34" charset="0"/>
              <a:buNone/>
              <a:defRPr lang="en-US" sz="24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a:spcBef>
                <a:spcPts val="0"/>
              </a:spcBef>
              <a:buClr>
                <a:srgbClr val="920053"/>
              </a:buClr>
            </a:pPr>
            <a:r>
              <a:rPr lang="en-US" b="1" kern="0" dirty="0">
                <a:solidFill>
                  <a:srgbClr val="4D4D4F"/>
                </a:solidFill>
                <a:sym typeface="Wingdings 3" panose="05040102010807070707" pitchFamily="18" charset="2"/>
              </a:rPr>
              <a:t>New Policy window  * (new )  </a:t>
            </a:r>
            <a:r>
              <a:rPr lang="en-US" b="1" kern="0" dirty="0">
                <a:solidFill>
                  <a:srgbClr val="4D4D4F"/>
                </a:solidFill>
              </a:rPr>
              <a:t>General</a:t>
            </a:r>
          </a:p>
        </p:txBody>
      </p:sp>
      <p:sp>
        <p:nvSpPr>
          <p:cNvPr id="3" name="Footer Placeholder 2" hidden="1">
            <a:extLst>
              <a:ext uri="{FF2B5EF4-FFF2-40B4-BE49-F238E27FC236}">
                <a16:creationId xmlns:a16="http://schemas.microsoft.com/office/drawing/2014/main" id="{FF1BAE36-E951-6AA5-A4C6-4BBD1848886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4633E1E2-8C97-9D65-275D-F5170B859CCD}"/>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376132095"/>
      </p:ext>
    </p:extLst>
  </p:cSld>
  <p:clrMapOvr>
    <a:masterClrMapping/>
  </p:clrMapOvr>
  <p:transition>
    <p:fade/>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A8EE663-9560-61C8-22EB-A84E2FC6C3ED}"/>
              </a:ext>
            </a:extLst>
          </p:cNvPr>
          <p:cNvSpPr>
            <a:spLocks noGrp="1"/>
          </p:cNvSpPr>
          <p:nvPr>
            <p:ph type="body" sz="quarter" idx="12"/>
          </p:nvPr>
        </p:nvSpPr>
        <p:spPr>
          <a:xfrm>
            <a:off x="611189" y="2279375"/>
            <a:ext cx="3336235" cy="3117573"/>
          </a:xfrm>
        </p:spPr>
        <p:txBody>
          <a:bodyPr/>
          <a:lstStyle/>
          <a:p>
            <a:pPr marL="0" indent="0">
              <a:buNone/>
            </a:pPr>
            <a:r>
              <a:rPr lang="en-US" dirty="0"/>
              <a:t>Installation Targets:</a:t>
            </a:r>
          </a:p>
          <a:p>
            <a:r>
              <a:rPr lang="en-US" dirty="0"/>
              <a:t>All gateways or specific gateways</a:t>
            </a:r>
          </a:p>
          <a:p>
            <a:r>
              <a:rPr lang="en-US" dirty="0"/>
              <a:t>OK</a:t>
            </a:r>
          </a:p>
          <a:p>
            <a:r>
              <a:rPr lang="en-US" dirty="0"/>
              <a:t>Close</a:t>
            </a:r>
          </a:p>
        </p:txBody>
      </p:sp>
      <p:sp>
        <p:nvSpPr>
          <p:cNvPr id="6" name="Text Placeholder 5">
            <a:extLst>
              <a:ext uri="{FF2B5EF4-FFF2-40B4-BE49-F238E27FC236}">
                <a16:creationId xmlns:a16="http://schemas.microsoft.com/office/drawing/2014/main" id="{E93D7851-1D4A-B9A7-9089-74B97BFA1C96}"/>
              </a:ext>
            </a:extLst>
          </p:cNvPr>
          <p:cNvSpPr>
            <a:spLocks noGrp="1"/>
          </p:cNvSpPr>
          <p:nvPr>
            <p:ph type="body" sz="quarter" idx="16"/>
          </p:nvPr>
        </p:nvSpPr>
        <p:spPr>
          <a:xfrm>
            <a:off x="586804" y="457200"/>
            <a:ext cx="3456697" cy="1822174"/>
          </a:xfrm>
        </p:spPr>
        <p:txBody>
          <a:bodyPr/>
          <a:lstStyle/>
          <a:p>
            <a:r>
              <a:rPr lang="en-US" b="0" dirty="0"/>
              <a:t>Creating a Policy Package (Continued)</a:t>
            </a:r>
          </a:p>
        </p:txBody>
      </p:sp>
      <p:sp>
        <p:nvSpPr>
          <p:cNvPr id="7" name="Content Placeholder 6">
            <a:extLst>
              <a:ext uri="{FF2B5EF4-FFF2-40B4-BE49-F238E27FC236}">
                <a16:creationId xmlns:a16="http://schemas.microsoft.com/office/drawing/2014/main" id="{B1D750CE-0959-A1F7-F137-9A0603167CAF}"/>
              </a:ext>
            </a:extLst>
          </p:cNvPr>
          <p:cNvSpPr>
            <a:spLocks noGrp="1"/>
          </p:cNvSpPr>
          <p:nvPr>
            <p:ph sz="half" idx="17"/>
          </p:nvPr>
        </p:nvSpPr>
        <p:spPr>
          <a:xfrm>
            <a:off x="4668005" y="4075043"/>
            <a:ext cx="7153148" cy="844826"/>
          </a:xfrm>
        </p:spPr>
        <p:txBody>
          <a:bodyPr/>
          <a:lstStyle/>
          <a:p>
            <a:pPr>
              <a:spcBef>
                <a:spcPts val="0"/>
              </a:spcBef>
            </a:pPr>
            <a:r>
              <a:rPr lang="en-US" b="1" kern="0" dirty="0">
                <a:sym typeface="Wingdings 3" panose="05040102010807070707" pitchFamily="18" charset="2"/>
              </a:rPr>
              <a:t>New Policy window  Installation Targets</a:t>
            </a:r>
            <a:endParaRPr lang="en-US" b="1" kern="0" dirty="0"/>
          </a:p>
        </p:txBody>
      </p:sp>
      <p:pic>
        <p:nvPicPr>
          <p:cNvPr id="4" name="Picture 3">
            <a:extLst>
              <a:ext uri="{FF2B5EF4-FFF2-40B4-BE49-F238E27FC236}">
                <a16:creationId xmlns:a16="http://schemas.microsoft.com/office/drawing/2014/main" id="{BAC92545-6732-8BDF-E49F-DFF5A16F260D}"/>
              </a:ext>
            </a:extLst>
          </p:cNvPr>
          <p:cNvPicPr>
            <a:picLocks noChangeAspect="1"/>
          </p:cNvPicPr>
          <p:nvPr/>
        </p:nvPicPr>
        <p:blipFill>
          <a:blip r:embed="rId3"/>
          <a:stretch>
            <a:fillRect/>
          </a:stretch>
        </p:blipFill>
        <p:spPr>
          <a:xfrm>
            <a:off x="4767954" y="788007"/>
            <a:ext cx="6997182" cy="3121385"/>
          </a:xfrm>
          <a:prstGeom prst="rect">
            <a:avLst/>
          </a:prstGeom>
        </p:spPr>
      </p:pic>
      <p:sp>
        <p:nvSpPr>
          <p:cNvPr id="3" name="Footer Placeholder 2" hidden="1">
            <a:extLst>
              <a:ext uri="{FF2B5EF4-FFF2-40B4-BE49-F238E27FC236}">
                <a16:creationId xmlns:a16="http://schemas.microsoft.com/office/drawing/2014/main" id="{9086EF7F-4902-B0EC-6261-B3C53113EC82}"/>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97E4E6DF-A29B-9FA0-6984-37FF8B2B4C9B}"/>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202908230"/>
      </p:ext>
    </p:extLst>
  </p:cSld>
  <p:clrMapOvr>
    <a:masterClrMapping/>
  </p:clrMapOvr>
  <p:transition>
    <p:fade/>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A8EE663-9560-61C8-22EB-A84E2FC6C3ED}"/>
              </a:ext>
            </a:extLst>
          </p:cNvPr>
          <p:cNvSpPr>
            <a:spLocks noGrp="1"/>
          </p:cNvSpPr>
          <p:nvPr>
            <p:ph type="body" sz="quarter" idx="12"/>
          </p:nvPr>
        </p:nvSpPr>
        <p:spPr>
          <a:xfrm>
            <a:off x="611189" y="2279375"/>
            <a:ext cx="3336235" cy="3117573"/>
          </a:xfrm>
        </p:spPr>
        <p:txBody>
          <a:bodyPr/>
          <a:lstStyle/>
          <a:p>
            <a:pPr marL="0" indent="0">
              <a:buNone/>
            </a:pPr>
            <a:r>
              <a:rPr lang="en-US" dirty="0"/>
              <a:t>From the Global Toolbar:</a:t>
            </a:r>
          </a:p>
          <a:p>
            <a:r>
              <a:rPr lang="en-US" dirty="0"/>
              <a:t>Click </a:t>
            </a:r>
            <a:r>
              <a:rPr lang="en-US" b="1" dirty="0"/>
              <a:t>Publish</a:t>
            </a:r>
            <a:r>
              <a:rPr lang="en-US" dirty="0"/>
              <a:t>.</a:t>
            </a:r>
          </a:p>
          <a:p>
            <a:r>
              <a:rPr lang="en-US" dirty="0"/>
              <a:t>Type a name.</a:t>
            </a:r>
          </a:p>
          <a:p>
            <a:r>
              <a:rPr lang="en-US" dirty="0"/>
              <a:t>Provide an optional description.</a:t>
            </a:r>
          </a:p>
          <a:p>
            <a:r>
              <a:rPr lang="en-US" dirty="0"/>
              <a:t>Click </a:t>
            </a:r>
            <a:r>
              <a:rPr lang="en-US" b="1" dirty="0"/>
              <a:t>Publish</a:t>
            </a:r>
            <a:r>
              <a:rPr lang="en-US" dirty="0"/>
              <a:t>.</a:t>
            </a:r>
          </a:p>
        </p:txBody>
      </p:sp>
      <p:sp>
        <p:nvSpPr>
          <p:cNvPr id="6" name="Text Placeholder 5">
            <a:extLst>
              <a:ext uri="{FF2B5EF4-FFF2-40B4-BE49-F238E27FC236}">
                <a16:creationId xmlns:a16="http://schemas.microsoft.com/office/drawing/2014/main" id="{E93D7851-1D4A-B9A7-9089-74B97BFA1C96}"/>
              </a:ext>
            </a:extLst>
          </p:cNvPr>
          <p:cNvSpPr>
            <a:spLocks noGrp="1"/>
          </p:cNvSpPr>
          <p:nvPr>
            <p:ph type="body" sz="quarter" idx="16"/>
          </p:nvPr>
        </p:nvSpPr>
        <p:spPr>
          <a:xfrm>
            <a:off x="586804" y="457200"/>
            <a:ext cx="3456697" cy="1822174"/>
          </a:xfrm>
        </p:spPr>
        <p:txBody>
          <a:bodyPr/>
          <a:lstStyle/>
          <a:p>
            <a:r>
              <a:rPr lang="en-US" b="0" dirty="0"/>
              <a:t>Publishing a Policy Package</a:t>
            </a:r>
          </a:p>
        </p:txBody>
      </p:sp>
      <p:pic>
        <p:nvPicPr>
          <p:cNvPr id="4" name="Picture 3"/>
          <p:cNvPicPr>
            <a:picLocks noChangeAspect="1"/>
          </p:cNvPicPr>
          <p:nvPr/>
        </p:nvPicPr>
        <p:blipFill>
          <a:blip r:embed="rId3"/>
          <a:stretch>
            <a:fillRect/>
          </a:stretch>
        </p:blipFill>
        <p:spPr>
          <a:xfrm>
            <a:off x="5269455" y="1634597"/>
            <a:ext cx="5780952" cy="3876190"/>
          </a:xfrm>
          <a:prstGeom prst="rect">
            <a:avLst/>
          </a:prstGeom>
        </p:spPr>
      </p:pic>
      <p:sp>
        <p:nvSpPr>
          <p:cNvPr id="3" name="Footer Placeholder 2" hidden="1">
            <a:extLst>
              <a:ext uri="{FF2B5EF4-FFF2-40B4-BE49-F238E27FC236}">
                <a16:creationId xmlns:a16="http://schemas.microsoft.com/office/drawing/2014/main" id="{263B4626-2201-A2BA-02AA-543C5762496B}"/>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C1E7BBB2-A2AE-B5B8-685C-B182A3A72931}"/>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555076542"/>
      </p:ext>
    </p:extLst>
  </p:cSld>
  <p:clrMapOvr>
    <a:masterClrMapping/>
  </p:clrMapOvr>
  <p:transition>
    <p:fade/>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A8EE663-9560-61C8-22EB-A84E2FC6C3ED}"/>
              </a:ext>
            </a:extLst>
          </p:cNvPr>
          <p:cNvSpPr>
            <a:spLocks noGrp="1"/>
          </p:cNvSpPr>
          <p:nvPr>
            <p:ph type="body" sz="quarter" idx="12"/>
          </p:nvPr>
        </p:nvSpPr>
        <p:spPr>
          <a:xfrm>
            <a:off x="611189" y="1802297"/>
            <a:ext cx="3336235" cy="3594651"/>
          </a:xfrm>
        </p:spPr>
        <p:txBody>
          <a:bodyPr/>
          <a:lstStyle/>
          <a:p>
            <a:pPr marL="0" indent="0">
              <a:buNone/>
            </a:pPr>
            <a:r>
              <a:rPr lang="en-US" dirty="0"/>
              <a:t>Global toolbar:</a:t>
            </a:r>
          </a:p>
          <a:p>
            <a:r>
              <a:rPr lang="en-US" dirty="0"/>
              <a:t> Install Policy</a:t>
            </a:r>
          </a:p>
          <a:p>
            <a:pPr marL="0" indent="0">
              <a:buNone/>
            </a:pPr>
            <a:r>
              <a:rPr lang="en-US" dirty="0"/>
              <a:t>Install Policy window:</a:t>
            </a:r>
          </a:p>
          <a:p>
            <a:r>
              <a:rPr lang="en-US" dirty="0"/>
              <a:t>Policy package</a:t>
            </a:r>
          </a:p>
          <a:p>
            <a:r>
              <a:rPr lang="en-US" dirty="0"/>
              <a:t>Install Mode</a:t>
            </a:r>
          </a:p>
          <a:p>
            <a:pPr marL="0" indent="0">
              <a:buNone/>
            </a:pPr>
            <a:r>
              <a:rPr lang="en-US" dirty="0"/>
              <a:t>Install</a:t>
            </a:r>
          </a:p>
        </p:txBody>
      </p:sp>
      <p:sp>
        <p:nvSpPr>
          <p:cNvPr id="6" name="Text Placeholder 5">
            <a:extLst>
              <a:ext uri="{FF2B5EF4-FFF2-40B4-BE49-F238E27FC236}">
                <a16:creationId xmlns:a16="http://schemas.microsoft.com/office/drawing/2014/main" id="{E93D7851-1D4A-B9A7-9089-74B97BFA1C96}"/>
              </a:ext>
            </a:extLst>
          </p:cNvPr>
          <p:cNvSpPr>
            <a:spLocks noGrp="1"/>
          </p:cNvSpPr>
          <p:nvPr>
            <p:ph type="body" sz="quarter" idx="16"/>
          </p:nvPr>
        </p:nvSpPr>
        <p:spPr>
          <a:xfrm>
            <a:off x="586804" y="457200"/>
            <a:ext cx="3456697" cy="1252330"/>
          </a:xfrm>
        </p:spPr>
        <p:txBody>
          <a:bodyPr/>
          <a:lstStyle/>
          <a:p>
            <a:r>
              <a:rPr lang="en-US" b="0" dirty="0"/>
              <a:t>Installing a Policy Package</a:t>
            </a:r>
          </a:p>
        </p:txBody>
      </p:sp>
      <p:sp>
        <p:nvSpPr>
          <p:cNvPr id="12" name="Content Placeholder 6">
            <a:extLst>
              <a:ext uri="{FF2B5EF4-FFF2-40B4-BE49-F238E27FC236}">
                <a16:creationId xmlns:a16="http://schemas.microsoft.com/office/drawing/2014/main" id="{D09230D8-F054-88E1-2E73-192CEB16DDC6}"/>
              </a:ext>
            </a:extLst>
          </p:cNvPr>
          <p:cNvSpPr txBox="1">
            <a:spLocks/>
          </p:cNvSpPr>
          <p:nvPr/>
        </p:nvSpPr>
        <p:spPr bwMode="auto">
          <a:xfrm>
            <a:off x="4578586" y="4359959"/>
            <a:ext cx="7153148" cy="844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0" indent="0" algn="ctr" rtl="0" eaLnBrk="1" fontAlgn="base" hangingPunct="1">
              <a:lnSpc>
                <a:spcPct val="95000"/>
              </a:lnSpc>
              <a:spcBef>
                <a:spcPts val="1000"/>
              </a:spcBef>
              <a:spcAft>
                <a:spcPts val="1000"/>
              </a:spcAft>
              <a:buClr>
                <a:schemeClr val="tx2"/>
              </a:buClr>
              <a:buSzPct val="85000"/>
              <a:buFont typeface="Arial" panose="020B0604020202020204" pitchFamily="34" charset="0"/>
              <a:buNone/>
              <a:defRPr lang="en-US" sz="24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a:spcBef>
                <a:spcPts val="0"/>
              </a:spcBef>
              <a:buClr>
                <a:srgbClr val="920053"/>
              </a:buClr>
            </a:pPr>
            <a:r>
              <a:rPr lang="en-US" b="1" kern="0" dirty="0">
                <a:solidFill>
                  <a:srgbClr val="4D4D4F"/>
                </a:solidFill>
                <a:sym typeface="Wingdings 3" panose="05040102010807070707" pitchFamily="18" charset="2"/>
              </a:rPr>
              <a:t>Global toolbar  Install Policy</a:t>
            </a:r>
            <a:endParaRPr lang="en-US" b="1" kern="0" dirty="0">
              <a:solidFill>
                <a:srgbClr val="4D4D4F"/>
              </a:solidFill>
            </a:endParaRPr>
          </a:p>
        </p:txBody>
      </p:sp>
      <p:pic>
        <p:nvPicPr>
          <p:cNvPr id="1026" name="Picture 2">
            <a:extLst>
              <a:ext uri="{FF2B5EF4-FFF2-40B4-BE49-F238E27FC236}">
                <a16:creationId xmlns:a16="http://schemas.microsoft.com/office/drawing/2014/main" id="{74C4E09F-A9ED-726C-6AD2-372335B0CA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4579" y="824952"/>
            <a:ext cx="6906234" cy="140537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0FACD663-08A9-D357-E0EC-E354B1CA6045}"/>
              </a:ext>
            </a:extLst>
          </p:cNvPr>
          <p:cNvPicPr>
            <a:picLocks noChangeAspect="1"/>
          </p:cNvPicPr>
          <p:nvPr/>
        </p:nvPicPr>
        <p:blipFill>
          <a:blip r:embed="rId4"/>
          <a:stretch>
            <a:fillRect/>
          </a:stretch>
        </p:blipFill>
        <p:spPr>
          <a:xfrm>
            <a:off x="4757424" y="2772880"/>
            <a:ext cx="6974310" cy="1312240"/>
          </a:xfrm>
          <a:prstGeom prst="rect">
            <a:avLst/>
          </a:prstGeom>
        </p:spPr>
      </p:pic>
      <p:sp>
        <p:nvSpPr>
          <p:cNvPr id="3" name="Footer Placeholder 2" hidden="1">
            <a:extLst>
              <a:ext uri="{FF2B5EF4-FFF2-40B4-BE49-F238E27FC236}">
                <a16:creationId xmlns:a16="http://schemas.microsoft.com/office/drawing/2014/main" id="{36775137-5786-B8AD-AFF0-C7FBBC8B58B7}"/>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D8641542-55E0-680D-2F8D-810A7328794C}"/>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945521564"/>
      </p:ext>
    </p:extLst>
  </p:cSld>
  <p:clrMapOvr>
    <a:masterClrMapping/>
  </p:clrMapOvr>
  <p:transition>
    <p:fade/>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22180EB-1F2A-B645-4814-85AA19C880E0}"/>
              </a:ext>
            </a:extLst>
          </p:cNvPr>
          <p:cNvSpPr>
            <a:spLocks noGrp="1"/>
          </p:cNvSpPr>
          <p:nvPr>
            <p:ph type="body" sz="quarter" idx="18"/>
          </p:nvPr>
        </p:nvSpPr>
        <p:spPr/>
        <p:txBody>
          <a:bodyPr/>
          <a:lstStyle/>
          <a:p>
            <a:r>
              <a:rPr lang="en-US" dirty="0"/>
              <a:t>Install Modes</a:t>
            </a:r>
          </a:p>
        </p:txBody>
      </p:sp>
      <p:sp>
        <p:nvSpPr>
          <p:cNvPr id="3" name="Content Placeholder 2">
            <a:extLst>
              <a:ext uri="{FF2B5EF4-FFF2-40B4-BE49-F238E27FC236}">
                <a16:creationId xmlns:a16="http://schemas.microsoft.com/office/drawing/2014/main" id="{FE788AF3-8A14-EB06-BA01-17640B7FEBEF}"/>
              </a:ext>
            </a:extLst>
          </p:cNvPr>
          <p:cNvSpPr>
            <a:spLocks noGrp="1"/>
          </p:cNvSpPr>
          <p:nvPr>
            <p:ph sz="half" idx="2"/>
          </p:nvPr>
        </p:nvSpPr>
        <p:spPr/>
        <p:txBody>
          <a:bodyPr/>
          <a:lstStyle/>
          <a:p>
            <a:r>
              <a:rPr lang="en-US" dirty="0"/>
              <a:t>Install on each Gateway independently (default):</a:t>
            </a:r>
          </a:p>
          <a:p>
            <a:pPr lvl="1"/>
            <a:r>
              <a:rPr lang="en-US" dirty="0"/>
              <a:t>If the installation fails on one target Gateway, it does not affect the installation on the rest of the target Gateways.</a:t>
            </a:r>
          </a:p>
          <a:p>
            <a:r>
              <a:rPr lang="en-US" dirty="0"/>
              <a:t>Install on all selected Gateways:</a:t>
            </a:r>
          </a:p>
          <a:p>
            <a:pPr lvl="1"/>
            <a:r>
              <a:rPr lang="en-US" dirty="0"/>
              <a:t>If the policy fails to install on one of the Gateways, the policy is not installed on any of the other target Gateways.</a:t>
            </a:r>
          </a:p>
        </p:txBody>
      </p:sp>
      <p:sp>
        <p:nvSpPr>
          <p:cNvPr id="4" name="Footer Placeholder 3" hidden="1">
            <a:extLst>
              <a:ext uri="{FF2B5EF4-FFF2-40B4-BE49-F238E27FC236}">
                <a16:creationId xmlns:a16="http://schemas.microsoft.com/office/drawing/2014/main" id="{20CE9945-59F7-8D28-1DB1-88F0823C8D77}"/>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6BD223CA-DBBB-79F6-7D68-3F0E098E57CD}"/>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580299421"/>
      </p:ext>
    </p:extLst>
  </p:cSld>
  <p:clrMapOvr>
    <a:masterClrMapping/>
  </p:clrMapOvr>
  <p:transition>
    <p:fade/>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22180EB-1F2A-B645-4814-85AA19C880E0}"/>
              </a:ext>
            </a:extLst>
          </p:cNvPr>
          <p:cNvSpPr>
            <a:spLocks noGrp="1"/>
          </p:cNvSpPr>
          <p:nvPr>
            <p:ph type="body" sz="quarter" idx="18"/>
          </p:nvPr>
        </p:nvSpPr>
        <p:spPr/>
        <p:txBody>
          <a:bodyPr/>
          <a:lstStyle/>
          <a:p>
            <a:r>
              <a:rPr lang="en-US" dirty="0"/>
              <a:t>Policy Installation - A Closer Look</a:t>
            </a:r>
          </a:p>
        </p:txBody>
      </p:sp>
      <p:sp>
        <p:nvSpPr>
          <p:cNvPr id="3" name="Content Placeholder 2">
            <a:extLst>
              <a:ext uri="{FF2B5EF4-FFF2-40B4-BE49-F238E27FC236}">
                <a16:creationId xmlns:a16="http://schemas.microsoft.com/office/drawing/2014/main" id="{FE788AF3-8A14-EB06-BA01-17640B7FEBEF}"/>
              </a:ext>
            </a:extLst>
          </p:cNvPr>
          <p:cNvSpPr>
            <a:spLocks noGrp="1"/>
          </p:cNvSpPr>
          <p:nvPr>
            <p:ph sz="half" idx="2"/>
          </p:nvPr>
        </p:nvSpPr>
        <p:spPr>
          <a:xfrm>
            <a:off x="585430" y="3562576"/>
            <a:ext cx="11093046" cy="2612937"/>
          </a:xfrm>
        </p:spPr>
        <p:txBody>
          <a:bodyPr/>
          <a:lstStyle/>
          <a:p>
            <a:r>
              <a:rPr lang="en-US" sz="2400" dirty="0"/>
              <a:t>Runs a heuristic verification on rules to make sure they are consistent and that there are no redundant rules. </a:t>
            </a:r>
          </a:p>
          <a:p>
            <a:r>
              <a:rPr lang="en-US" sz="2400" dirty="0"/>
              <a:t>Makes sure each Security Gateways enforce at least one of the rules. If no rules are enforced, the default drop rule is enforced.</a:t>
            </a:r>
          </a:p>
          <a:p>
            <a:r>
              <a:rPr lang="en-US" sz="2400" dirty="0"/>
              <a:t>Distributes the user database and object database to the selected installation targets.</a:t>
            </a:r>
          </a:p>
        </p:txBody>
      </p:sp>
      <p:pic>
        <p:nvPicPr>
          <p:cNvPr id="5" name="Picture 4">
            <a:extLst>
              <a:ext uri="{FF2B5EF4-FFF2-40B4-BE49-F238E27FC236}">
                <a16:creationId xmlns:a16="http://schemas.microsoft.com/office/drawing/2014/main" id="{E0CE98A6-7B4C-FFFB-4159-7C223924B0EF}"/>
              </a:ext>
            </a:extLst>
          </p:cNvPr>
          <p:cNvPicPr>
            <a:picLocks noChangeAspect="1"/>
          </p:cNvPicPr>
          <p:nvPr/>
        </p:nvPicPr>
        <p:blipFill>
          <a:blip r:embed="rId3"/>
          <a:stretch>
            <a:fillRect/>
          </a:stretch>
        </p:blipFill>
        <p:spPr>
          <a:xfrm>
            <a:off x="586805" y="1733774"/>
            <a:ext cx="11151667" cy="1561652"/>
          </a:xfrm>
          <a:prstGeom prst="rect">
            <a:avLst/>
          </a:prstGeom>
        </p:spPr>
      </p:pic>
      <p:sp>
        <p:nvSpPr>
          <p:cNvPr id="4" name="Footer Placeholder 3" hidden="1">
            <a:extLst>
              <a:ext uri="{FF2B5EF4-FFF2-40B4-BE49-F238E27FC236}">
                <a16:creationId xmlns:a16="http://schemas.microsoft.com/office/drawing/2014/main" id="{DDEFA7A5-B768-8FC0-12E8-D141A5FD0B29}"/>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6" name="Date Placeholder 5" hidden="1">
            <a:extLst>
              <a:ext uri="{FF2B5EF4-FFF2-40B4-BE49-F238E27FC236}">
                <a16:creationId xmlns:a16="http://schemas.microsoft.com/office/drawing/2014/main" id="{343B6D02-3F85-BF0E-737A-28BE157B59B5}"/>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4204302115"/>
      </p:ext>
    </p:extLst>
  </p:cSld>
  <p:clrMapOvr>
    <a:masterClrMapping/>
  </p:clrMapOvr>
  <p:transition>
    <p:fade/>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D34434D-D4E5-A92C-5265-A95EFB943603}"/>
              </a:ext>
            </a:extLst>
          </p:cNvPr>
          <p:cNvSpPr>
            <a:spLocks noGrp="1"/>
          </p:cNvSpPr>
          <p:nvPr>
            <p:ph type="body" sz="quarter" idx="12"/>
          </p:nvPr>
        </p:nvSpPr>
        <p:spPr>
          <a:xfrm>
            <a:off x="611189" y="1868557"/>
            <a:ext cx="3336235" cy="3962400"/>
          </a:xfrm>
        </p:spPr>
        <p:txBody>
          <a:bodyPr/>
          <a:lstStyle/>
          <a:p>
            <a:r>
              <a:rPr lang="en-US" dirty="0"/>
              <a:t>Shows history of all the policy installations so that the administrators can revert to a previous version. </a:t>
            </a:r>
          </a:p>
          <a:p>
            <a:r>
              <a:rPr lang="en-US" dirty="0"/>
              <a:t>Can view as Audit Logs or they can be viewed in a Read Only instance.</a:t>
            </a:r>
          </a:p>
        </p:txBody>
      </p:sp>
      <p:sp>
        <p:nvSpPr>
          <p:cNvPr id="6" name="Text Placeholder 5">
            <a:extLst>
              <a:ext uri="{FF2B5EF4-FFF2-40B4-BE49-F238E27FC236}">
                <a16:creationId xmlns:a16="http://schemas.microsoft.com/office/drawing/2014/main" id="{1FC0D765-A632-7E67-0239-AC1A485D7997}"/>
              </a:ext>
            </a:extLst>
          </p:cNvPr>
          <p:cNvSpPr>
            <a:spLocks noGrp="1"/>
          </p:cNvSpPr>
          <p:nvPr>
            <p:ph type="body" sz="quarter" idx="16"/>
          </p:nvPr>
        </p:nvSpPr>
        <p:spPr>
          <a:xfrm>
            <a:off x="586804" y="457201"/>
            <a:ext cx="2893126" cy="1411357"/>
          </a:xfrm>
        </p:spPr>
        <p:txBody>
          <a:bodyPr/>
          <a:lstStyle/>
          <a:p>
            <a:r>
              <a:rPr lang="en-US" dirty="0"/>
              <a:t>Installation History</a:t>
            </a:r>
          </a:p>
        </p:txBody>
      </p:sp>
      <p:sp>
        <p:nvSpPr>
          <p:cNvPr id="7" name="Content Placeholder 6">
            <a:extLst>
              <a:ext uri="{FF2B5EF4-FFF2-40B4-BE49-F238E27FC236}">
                <a16:creationId xmlns:a16="http://schemas.microsoft.com/office/drawing/2014/main" id="{F57280DA-DD9C-8AA1-0930-66AA6CE12497}"/>
              </a:ext>
            </a:extLst>
          </p:cNvPr>
          <p:cNvSpPr>
            <a:spLocks noGrp="1"/>
          </p:cNvSpPr>
          <p:nvPr>
            <p:ph sz="half" idx="17"/>
          </p:nvPr>
        </p:nvSpPr>
        <p:spPr>
          <a:xfrm>
            <a:off x="4284363" y="5065938"/>
            <a:ext cx="7153148" cy="1162584"/>
          </a:xfrm>
        </p:spPr>
        <p:txBody>
          <a:bodyPr/>
          <a:lstStyle/>
          <a:p>
            <a:r>
              <a:rPr lang="en-US" b="1" dirty="0"/>
              <a:t>SmartConsole Security Policies </a:t>
            </a:r>
            <a:r>
              <a:rPr lang="en-US" dirty="0"/>
              <a:t>view:</a:t>
            </a:r>
          </a:p>
          <a:p>
            <a:pPr>
              <a:spcBef>
                <a:spcPts val="0"/>
              </a:spcBef>
            </a:pPr>
            <a:r>
              <a:rPr lang="en-US" b="1" dirty="0"/>
              <a:t>Access Tools </a:t>
            </a:r>
            <a:r>
              <a:rPr lang="en-US" b="1" dirty="0">
                <a:sym typeface="Wingdings 3" panose="05040102010807070707" pitchFamily="18" charset="2"/>
              </a:rPr>
              <a:t>  Installation History</a:t>
            </a:r>
            <a:endParaRPr lang="en-US" b="1" dirty="0"/>
          </a:p>
        </p:txBody>
      </p:sp>
      <p:pic>
        <p:nvPicPr>
          <p:cNvPr id="5" name="Picture 4">
            <a:extLst>
              <a:ext uri="{FF2B5EF4-FFF2-40B4-BE49-F238E27FC236}">
                <a16:creationId xmlns:a16="http://schemas.microsoft.com/office/drawing/2014/main" id="{24A731B3-0019-C58A-7B86-F4081EF0D67D}"/>
              </a:ext>
            </a:extLst>
          </p:cNvPr>
          <p:cNvPicPr>
            <a:picLocks noChangeAspect="1"/>
          </p:cNvPicPr>
          <p:nvPr/>
        </p:nvPicPr>
        <p:blipFill>
          <a:blip r:embed="rId3"/>
          <a:stretch>
            <a:fillRect/>
          </a:stretch>
        </p:blipFill>
        <p:spPr>
          <a:xfrm>
            <a:off x="5979254" y="815044"/>
            <a:ext cx="3763367" cy="3763367"/>
          </a:xfrm>
          <a:prstGeom prst="rect">
            <a:avLst/>
          </a:prstGeom>
          <a:ln>
            <a:solidFill>
              <a:srgbClr val="0C0C0C"/>
            </a:solidFill>
          </a:ln>
        </p:spPr>
      </p:pic>
      <p:sp>
        <p:nvSpPr>
          <p:cNvPr id="3" name="Footer Placeholder 2" hidden="1">
            <a:extLst>
              <a:ext uri="{FF2B5EF4-FFF2-40B4-BE49-F238E27FC236}">
                <a16:creationId xmlns:a16="http://schemas.microsoft.com/office/drawing/2014/main" id="{A7E5C068-05E4-1B77-85F3-63A04C23663D}"/>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9789C561-1D59-0686-933E-9A8AC19E5502}"/>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143206692"/>
      </p:ext>
    </p:extLst>
  </p:cSld>
  <p:clrMapOvr>
    <a:masterClrMapping/>
  </p:clrMapOvr>
  <p:transition>
    <p:fade/>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C7A4109-4F8E-2555-9E18-43EFE1442045}"/>
              </a:ext>
            </a:extLst>
          </p:cNvPr>
          <p:cNvSpPr>
            <a:spLocks noGrp="1"/>
          </p:cNvSpPr>
          <p:nvPr>
            <p:ph type="body" sz="quarter" idx="18"/>
          </p:nvPr>
        </p:nvSpPr>
        <p:spPr/>
        <p:txBody>
          <a:bodyPr/>
          <a:lstStyle/>
          <a:p>
            <a:r>
              <a:rPr lang="en-US" dirty="0"/>
              <a:t>Accelerated Policy Installation</a:t>
            </a:r>
          </a:p>
        </p:txBody>
      </p:sp>
      <p:sp>
        <p:nvSpPr>
          <p:cNvPr id="3" name="Content Placeholder 2">
            <a:extLst>
              <a:ext uri="{FF2B5EF4-FFF2-40B4-BE49-F238E27FC236}">
                <a16:creationId xmlns:a16="http://schemas.microsoft.com/office/drawing/2014/main" id="{D74444DD-FDC8-E9E3-0A12-FD7BBFCCE955}"/>
              </a:ext>
            </a:extLst>
          </p:cNvPr>
          <p:cNvSpPr>
            <a:spLocks noGrp="1"/>
          </p:cNvSpPr>
          <p:nvPr>
            <p:ph sz="half" idx="2"/>
          </p:nvPr>
        </p:nvSpPr>
        <p:spPr>
          <a:xfrm>
            <a:off x="585430" y="1525588"/>
            <a:ext cx="11093046" cy="4782447"/>
          </a:xfrm>
        </p:spPr>
        <p:txBody>
          <a:bodyPr/>
          <a:lstStyle/>
          <a:p>
            <a:r>
              <a:rPr lang="en-US" dirty="0"/>
              <a:t>Decreases Access Control policy installation (R81 and higher).</a:t>
            </a:r>
          </a:p>
          <a:p>
            <a:pPr>
              <a:spcBef>
                <a:spcPts val="0"/>
              </a:spcBef>
            </a:pPr>
            <a:r>
              <a:rPr lang="en-US" dirty="0"/>
              <a:t>Example Access Control operations that trigger Accelerated Install Policy:</a:t>
            </a:r>
          </a:p>
          <a:p>
            <a:pPr lvl="1">
              <a:spcBef>
                <a:spcPts val="0"/>
              </a:spcBef>
            </a:pPr>
            <a:r>
              <a:rPr lang="en-US" dirty="0"/>
              <a:t>Access Control Rule</a:t>
            </a:r>
          </a:p>
          <a:p>
            <a:pPr lvl="1">
              <a:spcBef>
                <a:spcPts val="0"/>
              </a:spcBef>
            </a:pPr>
            <a:r>
              <a:rPr lang="en-US" dirty="0"/>
              <a:t>Creating a rule (without editing it)</a:t>
            </a:r>
          </a:p>
          <a:p>
            <a:pPr lvl="1">
              <a:spcBef>
                <a:spcPts val="0"/>
              </a:spcBef>
            </a:pPr>
            <a:r>
              <a:rPr lang="en-US" dirty="0"/>
              <a:t>Editing selected columns, such as Name, Source, Destination, VPN, Services &amp; Applications, Content, Action, Track, and Time</a:t>
            </a:r>
          </a:p>
          <a:p>
            <a:pPr lvl="1">
              <a:spcBef>
                <a:spcPts val="0"/>
              </a:spcBef>
            </a:pPr>
            <a:r>
              <a:rPr lang="en-US" dirty="0"/>
              <a:t>Deleting, enabling, or disabling rule</a:t>
            </a:r>
          </a:p>
          <a:p>
            <a:pPr lvl="1">
              <a:spcBef>
                <a:spcPts val="0"/>
              </a:spcBef>
            </a:pPr>
            <a:r>
              <a:rPr lang="en-US" dirty="0"/>
              <a:t>Access Control Layer:</a:t>
            </a:r>
          </a:p>
          <a:p>
            <a:pPr lvl="1">
              <a:spcBef>
                <a:spcPts val="0"/>
              </a:spcBef>
            </a:pPr>
            <a:r>
              <a:rPr lang="en-US" dirty="0"/>
              <a:t>Creating a layer or editing layer properties</a:t>
            </a:r>
          </a:p>
        </p:txBody>
      </p:sp>
      <p:sp>
        <p:nvSpPr>
          <p:cNvPr id="4" name="Footer Placeholder 3" hidden="1">
            <a:extLst>
              <a:ext uri="{FF2B5EF4-FFF2-40B4-BE49-F238E27FC236}">
                <a16:creationId xmlns:a16="http://schemas.microsoft.com/office/drawing/2014/main" id="{B4EB598B-D3F8-1C6E-8F94-3631C56A8EFE}"/>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7837F69F-3F41-9801-5747-CC7E1BBC95DF}"/>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986771299"/>
      </p:ext>
    </p:extLst>
  </p:cSld>
  <p:clrMapOvr>
    <a:masterClrMapping/>
  </p:clrMapOvr>
  <p:transition>
    <p:fade/>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97FC0B2-5204-35FB-B7F0-3859743F689C}"/>
              </a:ext>
            </a:extLst>
          </p:cNvPr>
          <p:cNvSpPr>
            <a:spLocks noGrp="1"/>
          </p:cNvSpPr>
          <p:nvPr>
            <p:ph type="body" sz="quarter" idx="14"/>
          </p:nvPr>
        </p:nvSpPr>
        <p:spPr/>
        <p:txBody>
          <a:bodyPr/>
          <a:lstStyle/>
          <a:p>
            <a:pPr>
              <a:spcBef>
                <a:spcPts val="2000"/>
              </a:spcBef>
            </a:pPr>
            <a:r>
              <a:rPr lang="en-US" dirty="0"/>
              <a:t>What type of rules are created by the Security Gateway?</a:t>
            </a:r>
          </a:p>
          <a:p>
            <a:pPr>
              <a:spcBef>
                <a:spcPts val="2000"/>
              </a:spcBef>
            </a:pPr>
            <a:r>
              <a:rPr lang="en-US" dirty="0"/>
              <a:t>What type of rules are created by the administrator?</a:t>
            </a:r>
          </a:p>
          <a:p>
            <a:pPr>
              <a:spcBef>
                <a:spcPts val="2000"/>
              </a:spcBef>
            </a:pPr>
            <a:r>
              <a:rPr lang="en-US" dirty="0"/>
              <a:t>Where should the Cleanup rule be placed?</a:t>
            </a:r>
          </a:p>
        </p:txBody>
      </p:sp>
      <p:sp>
        <p:nvSpPr>
          <p:cNvPr id="3" name="Text Placeholder 2">
            <a:extLst>
              <a:ext uri="{FF2B5EF4-FFF2-40B4-BE49-F238E27FC236}">
                <a16:creationId xmlns:a16="http://schemas.microsoft.com/office/drawing/2014/main" id="{53FAAD7F-C1B1-69C8-EC81-55E19937F207}"/>
              </a:ext>
            </a:extLst>
          </p:cNvPr>
          <p:cNvSpPr>
            <a:spLocks noGrp="1"/>
          </p:cNvSpPr>
          <p:nvPr>
            <p:ph type="body" sz="quarter" idx="16"/>
          </p:nvPr>
        </p:nvSpPr>
        <p:spPr/>
        <p:txBody>
          <a:bodyPr/>
          <a:lstStyle/>
          <a:p>
            <a:r>
              <a:rPr lang="en-US" b="0" dirty="0"/>
              <a:t>Review Questions</a:t>
            </a:r>
          </a:p>
        </p:txBody>
      </p:sp>
      <p:sp>
        <p:nvSpPr>
          <p:cNvPr id="4" name="Footer Placeholder 3" hidden="1">
            <a:extLst>
              <a:ext uri="{FF2B5EF4-FFF2-40B4-BE49-F238E27FC236}">
                <a16:creationId xmlns:a16="http://schemas.microsoft.com/office/drawing/2014/main" id="{4203BB5A-06C5-751A-A4AE-BB472F19890B}"/>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F3985FFC-784D-DA20-025B-C30375ADB05C}"/>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73829285"/>
      </p:ext>
    </p:extLst>
  </p:cSld>
  <p:clrMapOvr>
    <a:masterClrMapping/>
  </p:clrMapOvr>
  <p:transition>
    <p:fade/>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D71786CB-871D-4D29-A05D-4490BE5355D4}"/>
              </a:ext>
            </a:extLst>
          </p:cNvPr>
          <p:cNvSpPr>
            <a:spLocks noGrp="1"/>
          </p:cNvSpPr>
          <p:nvPr>
            <p:ph type="body" sz="quarter" idx="17"/>
          </p:nvPr>
        </p:nvSpPr>
        <p:spPr/>
        <p:txBody>
          <a:bodyPr/>
          <a:lstStyle/>
          <a:p>
            <a:r>
              <a:rPr lang="en-US" sz="3200" dirty="0"/>
              <a:t>Lab 5A</a:t>
            </a:r>
          </a:p>
          <a:p>
            <a:endParaRPr lang="en-US" sz="3200" dirty="0"/>
          </a:p>
          <a:p>
            <a:r>
              <a:rPr lang="en-US" sz="3200" dirty="0"/>
              <a:t>Creating a Security Policy</a:t>
            </a:r>
          </a:p>
        </p:txBody>
      </p:sp>
      <p:sp>
        <p:nvSpPr>
          <p:cNvPr id="8" name="TextBox 8">
            <a:extLst>
              <a:ext uri="{FF2B5EF4-FFF2-40B4-BE49-F238E27FC236}">
                <a16:creationId xmlns:a16="http://schemas.microsoft.com/office/drawing/2014/main" id="{68AF7F48-AAF0-6842-90E5-74B1A38E5216}"/>
              </a:ext>
            </a:extLst>
          </p:cNvPr>
          <p:cNvSpPr txBox="1"/>
          <p:nvPr/>
        </p:nvSpPr>
        <p:spPr bwMode="auto">
          <a:xfrm>
            <a:off x="9249509" y="1777989"/>
            <a:ext cx="1918397" cy="1404372"/>
          </a:xfrm>
          <a:prstGeom prst="rect">
            <a:avLst/>
          </a:prstGeom>
          <a:noFill/>
          <a:ln>
            <a:noFill/>
          </a:ln>
          <a:effectLst/>
        </p:spPr>
        <p:txBody>
          <a:bodyPr vert="horz" wrap="none" lIns="91440" tIns="45720" rIns="91440" bIns="45720" numCol="1" rtlCol="0" anchor="ctr" anchorCtr="0" compatLnSpc="1">
            <a:prstTxWarp prst="textCascadeUp">
              <a:avLst>
                <a:gd name="adj" fmla="val 100000"/>
              </a:avLst>
            </a:prstTxWarp>
            <a:spAutoFit/>
          </a:bodyPr>
          <a:ls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a:lstStyle>
          <a:p>
            <a:pPr>
              <a:spcBef>
                <a:spcPts val="0"/>
              </a:spcBef>
              <a:buClr>
                <a:srgbClr val="3075FF"/>
              </a:buClr>
            </a:pPr>
            <a:r>
              <a:rPr lang="en-US" sz="600" dirty="0">
                <a:solidFill>
                  <a:srgbClr val="4D4D4F">
                    <a:lumMod val="50000"/>
                    <a:alpha val="25000"/>
                  </a:srgbClr>
                </a:solidFill>
                <a:latin typeface="Stencil" panose="040409050D0802020404" pitchFamily="82" charset="0"/>
              </a:rPr>
              <a:t>LAB</a:t>
            </a:r>
          </a:p>
          <a:p>
            <a:pPr>
              <a:spcBef>
                <a:spcPts val="0"/>
              </a:spcBef>
              <a:buClr>
                <a:srgbClr val="3075FF"/>
              </a:buClr>
            </a:pPr>
            <a:r>
              <a:rPr lang="en-US" sz="600" dirty="0">
                <a:solidFill>
                  <a:srgbClr val="4D4D4F">
                    <a:lumMod val="50000"/>
                    <a:alpha val="25000"/>
                  </a:srgbClr>
                </a:solidFill>
                <a:latin typeface="Stencil" panose="040409050D0802020404" pitchFamily="82" charset="0"/>
              </a:rPr>
              <a:t>BREAK</a:t>
            </a:r>
            <a:endParaRPr lang="en-US" sz="1050" dirty="0">
              <a:solidFill>
                <a:srgbClr val="4D4D4F">
                  <a:lumMod val="50000"/>
                  <a:alpha val="25000"/>
                </a:srgbClr>
              </a:solidFill>
              <a:latin typeface="Stencil" panose="040409050D0802020404" pitchFamily="82" charset="0"/>
            </a:endParaRPr>
          </a:p>
        </p:txBody>
      </p:sp>
      <p:pic>
        <p:nvPicPr>
          <p:cNvPr id="6" name="Picture 5" descr="A picture containing table, indoor, desk, computer">
            <a:extLst>
              <a:ext uri="{FF2B5EF4-FFF2-40B4-BE49-F238E27FC236}">
                <a16:creationId xmlns:a16="http://schemas.microsoft.com/office/drawing/2014/main" id="{D8AF21FE-A62C-2160-7B40-D175F3B628F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968" t="7083" r="23301"/>
          <a:stretch/>
        </p:blipFill>
        <p:spPr>
          <a:xfrm>
            <a:off x="5016519" y="85723"/>
            <a:ext cx="7143750" cy="6372215"/>
          </a:xfrm>
          <a:prstGeom prst="rect">
            <a:avLst/>
          </a:prstGeom>
        </p:spPr>
      </p:pic>
      <p:sp>
        <p:nvSpPr>
          <p:cNvPr id="2" name="Footer Placeholder 1" hidden="1">
            <a:extLst>
              <a:ext uri="{FF2B5EF4-FFF2-40B4-BE49-F238E27FC236}">
                <a16:creationId xmlns:a16="http://schemas.microsoft.com/office/drawing/2014/main" id="{47B7CB3A-87F6-7244-97A1-F2DDCD90B668}"/>
              </a:ext>
            </a:extLst>
          </p:cNvPr>
          <p:cNvSpPr>
            <a:spLocks noGrp="1"/>
          </p:cNvSpPr>
          <p:nvPr>
            <p:ph type="ftr" sz="quarter" idx="10"/>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627A289C-C454-1AAA-BECF-EBCD1A472E0A}"/>
              </a:ext>
            </a:extLst>
          </p:cNvPr>
          <p:cNvSpPr>
            <a:spLocks noGrp="1"/>
          </p:cNvSpPr>
          <p:nvPr>
            <p:ph type="dt" sz="half" idx="11"/>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custDataLst>
      <p:tags r:id="rId1"/>
    </p:custDataLst>
    <p:extLst>
      <p:ext uri="{BB962C8B-B14F-4D97-AF65-F5344CB8AC3E}">
        <p14:creationId xmlns:p14="http://schemas.microsoft.com/office/powerpoint/2010/main" val="1891495927"/>
      </p:ext>
    </p:extLst>
  </p:cSld>
  <p:clrMapOvr>
    <a:masterClrMapping/>
  </p:clrMapOvr>
  <p:transition>
    <p:fad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P_CorpTemp2020 (1)">
  <a:themeElements>
    <a:clrScheme name="Check Point 2022">
      <a:dk1>
        <a:srgbClr val="4D4D4F"/>
      </a:dk1>
      <a:lt1>
        <a:srgbClr val="FFFFFF"/>
      </a:lt1>
      <a:dk2>
        <a:srgbClr val="920053"/>
      </a:dk2>
      <a:lt2>
        <a:srgbClr val="DA1572"/>
      </a:lt2>
      <a:accent1>
        <a:srgbClr val="DA1572"/>
      </a:accent1>
      <a:accent2>
        <a:srgbClr val="3075FF"/>
      </a:accent2>
      <a:accent3>
        <a:srgbClr val="B6DB19"/>
      </a:accent3>
      <a:accent4>
        <a:srgbClr val="FFC000"/>
      </a:accent4>
      <a:accent5>
        <a:srgbClr val="FF6600"/>
      </a:accent5>
      <a:accent6>
        <a:srgbClr val="293896"/>
      </a:accent6>
      <a:hlink>
        <a:srgbClr val="293896"/>
      </a:hlink>
      <a:folHlink>
        <a:srgbClr val="00B0F0"/>
      </a:folHlink>
    </a:clrScheme>
    <a:fontScheme name="Check Point 2016">
      <a:majorFont>
        <a:latin typeface="Calibri"/>
        <a:ea typeface=""/>
        <a:cs typeface=""/>
      </a:majorFont>
      <a:minorFont>
        <a:latin typeface="Calibri"/>
        <a:ea typeface=""/>
        <a:cs typeface=""/>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bg2"/>
        </a:solidFill>
        <a:ln w="12700" algn="ctr">
          <a:noFill/>
          <a:miter lim="800000"/>
          <a:headEnd/>
          <a:tailEnd/>
        </a:ln>
        <a:effectLst/>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lnSpc>
            <a:spcPct val="80000"/>
          </a:lnSpc>
          <a:spcBef>
            <a:spcPts val="1200"/>
          </a:spcBef>
          <a:spcAft>
            <a:spcPts val="0"/>
          </a:spcAft>
          <a:buSzPct val="115000"/>
          <a:defRPr sz="2400" dirty="0" err="1" smtClean="0">
            <a:latin typeface="+mn-lt"/>
          </a:defRPr>
        </a:defPPr>
      </a:lstStyle>
    </a:spDef>
    <a:lnDef>
      <a:spPr bwMode="auto">
        <a:solidFill>
          <a:schemeClr val="bg1"/>
        </a:solidFill>
        <a:ln w="38100" cap="flat" cmpd="sng" algn="ctr">
          <a:solidFill>
            <a:schemeClr val="accent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a:lstStyle/>
    </a:lnDef>
    <a:txDef>
      <a:spPr bwMode="auto">
        <a:noFill/>
        <a:ln>
          <a:noFill/>
        </a:ln>
        <a:effectLst/>
      </a:spPr>
      <a:bodyPr vert="horz" wrap="none" lIns="91440" tIns="45720" rIns="91440" bIns="45720" numCol="1" rtlCol="0" anchor="ctr" anchorCtr="0" compatLnSpc="1">
        <a:prstTxWarp prst="textNoShape">
          <a:avLst/>
        </a:prstTxWarp>
        <a:spAutoFit/>
      </a:bodyPr>
      <a:lstStyle>
        <a:defPPr>
          <a:spcBef>
            <a:spcPts val="0"/>
          </a:spcBef>
          <a:defRPr sz="2400" dirty="0" err="1" smtClean="0">
            <a:solidFill>
              <a:schemeClr val="bg2">
                <a:lumMod val="50000"/>
              </a:schemeClr>
            </a:solidFill>
            <a:latin typeface="Arial" panose="020B0604020202020204" pitchFamily="34" charset="0"/>
            <a:cs typeface="Arial" panose="020B0604020202020204" pitchFamily="34" charset="0"/>
          </a:defRPr>
        </a:defPPr>
      </a:lstStyle>
    </a:txDef>
  </a:objectDefaults>
  <a:extraClrSchemeLst>
    <a:extraClrScheme>
      <a:clrScheme name="PPTtemplates_10_01_26_r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PPTtemplates_10_01_26_rp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PPTtemplates_10_01_26_rp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PPTtemplates_10_01_26_rp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PPTtemplates_10_01_26_rp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PPTtemplates_10_01_26_rp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PPTtemplates_10_01_26_rp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PPTtemplates_10_01_26_rp 8">
        <a:dk1>
          <a:srgbClr val="4E4E4E"/>
        </a:dk1>
        <a:lt1>
          <a:srgbClr val="FFFFFF"/>
        </a:lt1>
        <a:dk2>
          <a:srgbClr val="245491"/>
        </a:dk2>
        <a:lt2>
          <a:srgbClr val="777777"/>
        </a:lt2>
        <a:accent1>
          <a:srgbClr val="6553A0"/>
        </a:accent1>
        <a:accent2>
          <a:srgbClr val="000073"/>
        </a:accent2>
        <a:accent3>
          <a:srgbClr val="FFFFFF"/>
        </a:accent3>
        <a:accent4>
          <a:srgbClr val="414141"/>
        </a:accent4>
        <a:accent5>
          <a:srgbClr val="B8B3CD"/>
        </a:accent5>
        <a:accent6>
          <a:srgbClr val="000068"/>
        </a:accent6>
        <a:hlink>
          <a:srgbClr val="F06414"/>
        </a:hlink>
        <a:folHlink>
          <a:srgbClr val="A2B000"/>
        </a:folHlink>
      </a:clrScheme>
      <a:clrMap bg1="lt1" tx1="dk1" bg2="lt2" tx2="dk2" accent1="accent1" accent2="accent2" accent3="accent3" accent4="accent4" accent5="accent5" accent6="accent6" hlink="hlink" folHlink="folHlink"/>
    </a:extraClrScheme>
    <a:extraClrScheme>
      <a:clrScheme name="PPTtemplates_10_01_26_rp 9">
        <a:dk1>
          <a:srgbClr val="4E4E4E"/>
        </a:dk1>
        <a:lt1>
          <a:srgbClr val="FFFFFF"/>
        </a:lt1>
        <a:dk2>
          <a:srgbClr val="245491"/>
        </a:dk2>
        <a:lt2>
          <a:srgbClr val="777777"/>
        </a:lt2>
        <a:accent1>
          <a:srgbClr val="95B8CF"/>
        </a:accent1>
        <a:accent2>
          <a:srgbClr val="000073"/>
        </a:accent2>
        <a:accent3>
          <a:srgbClr val="FFFFFF"/>
        </a:accent3>
        <a:accent4>
          <a:srgbClr val="414141"/>
        </a:accent4>
        <a:accent5>
          <a:srgbClr val="C8D8E4"/>
        </a:accent5>
        <a:accent6>
          <a:srgbClr val="000068"/>
        </a:accent6>
        <a:hlink>
          <a:srgbClr val="F06414"/>
        </a:hlink>
        <a:folHlink>
          <a:srgbClr val="A2B0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resentation2" id="{B89A83D1-2383-4488-8014-B7835870D471}" vid="{553F8269-7BDF-4F6B-B27C-793DA905630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5674</Words>
  <Application>Microsoft Office PowerPoint</Application>
  <PresentationFormat>Widescreen</PresentationFormat>
  <Paragraphs>655</Paragraphs>
  <Slides>70</Slides>
  <Notes>66</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70</vt:i4>
      </vt:variant>
    </vt:vector>
  </HeadingPairs>
  <TitlesOfParts>
    <vt:vector size="81" baseType="lpstr">
      <vt:lpstr>Ciscolight</vt:lpstr>
      <vt:lpstr>MicrosoftSansSerif</vt:lpstr>
      <vt:lpstr>Aptos</vt:lpstr>
      <vt:lpstr>Arial</vt:lpstr>
      <vt:lpstr>Calibri</vt:lpstr>
      <vt:lpstr>Calibri Light</vt:lpstr>
      <vt:lpstr>Helvetica</vt:lpstr>
      <vt:lpstr>Stencil</vt:lpstr>
      <vt:lpstr>Wingdings 3</vt:lpstr>
      <vt:lpstr>UWTSD Holding Page</vt:lpstr>
      <vt:lpstr>CP_CorpTemp2020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Security Zones and Topology Overview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Renuga Jayakumar</dc:creator>
  <cp:lastModifiedBy>Renuga Jayakumar</cp:lastModifiedBy>
  <cp:revision>2</cp:revision>
  <dcterms:created xsi:type="dcterms:W3CDTF">2025-07-09T22:31:56Z</dcterms:created>
  <dcterms:modified xsi:type="dcterms:W3CDTF">2025-07-31T06:23:46Z</dcterms:modified>
</cp:coreProperties>
</file>