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60" r:id="rId5"/>
    <p:sldId id="263" r:id="rId6"/>
    <p:sldId id="256" r:id="rId7"/>
    <p:sldId id="258" r:id="rId8"/>
    <p:sldId id="259" r:id="rId9"/>
    <p:sldId id="264" r:id="rId10"/>
    <p:sldId id="267"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5F4244-98D1-42F2-A35D-E9D9B0BC22D0}" v="2" dt="2025-10-18T00:34:21.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8" d="100"/>
          <a:sy n="68" d="100"/>
        </p:scale>
        <p:origin x="12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oodwin Gulampingo Zigona (2425307)" userId="S::2425307@student.uwtsd.ac.uk::b4f129eb-9ac5-4fa1-8bc7-3aad67d85220" providerId="AD" clId="Web-{5C947160-F753-DD41-FA09-F1BD32F925E1}"/>
    <pc:docChg chg="addSld modSld">
      <pc:chgData name="Goodwin Gulampingo Zigona (2425307)" userId="S::2425307@student.uwtsd.ac.uk::b4f129eb-9ac5-4fa1-8bc7-3aad67d85220" providerId="AD" clId="Web-{5C947160-F753-DD41-FA09-F1BD32F925E1}" dt="2025-10-06T15:27:01.195" v="7"/>
      <pc:docMkLst>
        <pc:docMk/>
      </pc:docMkLst>
      <pc:sldChg chg="modSp">
        <pc:chgData name="Goodwin Gulampingo Zigona (2425307)" userId="S::2425307@student.uwtsd.ac.uk::b4f129eb-9ac5-4fa1-8bc7-3aad67d85220" providerId="AD" clId="Web-{5C947160-F753-DD41-FA09-F1BD32F925E1}" dt="2025-10-06T15:24:40.647" v="6" actId="20577"/>
        <pc:sldMkLst>
          <pc:docMk/>
          <pc:sldMk cId="3581681915" sldId="258"/>
        </pc:sldMkLst>
        <pc:spChg chg="mod">
          <ac:chgData name="Goodwin Gulampingo Zigona (2425307)" userId="S::2425307@student.uwtsd.ac.uk::b4f129eb-9ac5-4fa1-8bc7-3aad67d85220" providerId="AD" clId="Web-{5C947160-F753-DD41-FA09-F1BD32F925E1}" dt="2025-10-06T15:24:40.647" v="6" actId="20577"/>
          <ac:spMkLst>
            <pc:docMk/>
            <pc:sldMk cId="3581681915" sldId="258"/>
            <ac:spMk id="3" creationId="{A3EF3777-9128-3C6E-FAB1-94AE9B372EEB}"/>
          </ac:spMkLst>
        </pc:spChg>
      </pc:sldChg>
      <pc:sldChg chg="new">
        <pc:chgData name="Goodwin Gulampingo Zigona (2425307)" userId="S::2425307@student.uwtsd.ac.uk::b4f129eb-9ac5-4fa1-8bc7-3aad67d85220" providerId="AD" clId="Web-{5C947160-F753-DD41-FA09-F1BD32F925E1}" dt="2025-10-06T15:27:01.195" v="7"/>
        <pc:sldMkLst>
          <pc:docMk/>
          <pc:sldMk cId="558121066" sldId="263"/>
        </pc:sldMkLst>
      </pc:sldChg>
    </pc:docChg>
  </pc:docChgLst>
  <pc:docChgLst>
    <pc:chgData name="Goodwin Gulampingo Zigona (2425307)" userId="S::2425307@student.uwtsd.ac.uk::b4f129eb-9ac5-4fa1-8bc7-3aad67d85220" providerId="AD" clId="Web-{4286B8D8-9F41-B74B-7454-3328CAD0F021}"/>
    <pc:docChg chg="delSld modSld">
      <pc:chgData name="Goodwin Gulampingo Zigona (2425307)" userId="S::2425307@student.uwtsd.ac.uk::b4f129eb-9ac5-4fa1-8bc7-3aad67d85220" providerId="AD" clId="Web-{4286B8D8-9F41-B74B-7454-3328CAD0F021}" dt="2025-10-06T15:30:56.907" v="1"/>
      <pc:docMkLst>
        <pc:docMk/>
      </pc:docMkLst>
      <pc:sldChg chg="delSp del">
        <pc:chgData name="Goodwin Gulampingo Zigona (2425307)" userId="S::2425307@student.uwtsd.ac.uk::b4f129eb-9ac5-4fa1-8bc7-3aad67d85220" providerId="AD" clId="Web-{4286B8D8-9F41-B74B-7454-3328CAD0F021}" dt="2025-10-06T15:30:56.907" v="1"/>
        <pc:sldMkLst>
          <pc:docMk/>
          <pc:sldMk cId="558121066" sldId="263"/>
        </pc:sldMkLst>
      </pc:sldChg>
    </pc:docChg>
  </pc:docChgLst>
  <pc:docChgLst>
    <pc:chgData name="Goodwin Gulampingo Zigona (2425307)" userId="b4f129eb-9ac5-4fa1-8bc7-3aad67d85220" providerId="ADAL" clId="{BAEECC84-21DA-4F8D-84AB-4D9EC6231134}"/>
    <pc:docChg chg="undo custSel addSld delSld modSld sldOrd">
      <pc:chgData name="Goodwin Gulampingo Zigona (2425307)" userId="b4f129eb-9ac5-4fa1-8bc7-3aad67d85220" providerId="ADAL" clId="{BAEECC84-21DA-4F8D-84AB-4D9EC6231134}" dt="2025-10-18T11:52:13.966" v="4555" actId="14100"/>
      <pc:docMkLst>
        <pc:docMk/>
      </pc:docMkLst>
      <pc:sldChg chg="modSp mod ord">
        <pc:chgData name="Goodwin Gulampingo Zigona (2425307)" userId="b4f129eb-9ac5-4fa1-8bc7-3aad67d85220" providerId="ADAL" clId="{BAEECC84-21DA-4F8D-84AB-4D9EC6231134}" dt="2025-10-16T21:45:46.907" v="2114" actId="20577"/>
        <pc:sldMkLst>
          <pc:docMk/>
          <pc:sldMk cId="1036293636" sldId="256"/>
        </pc:sldMkLst>
        <pc:spChg chg="mod">
          <ac:chgData name="Goodwin Gulampingo Zigona (2425307)" userId="b4f129eb-9ac5-4fa1-8bc7-3aad67d85220" providerId="ADAL" clId="{BAEECC84-21DA-4F8D-84AB-4D9EC6231134}" dt="2025-10-16T21:45:46.907" v="2114" actId="20577"/>
          <ac:spMkLst>
            <pc:docMk/>
            <pc:sldMk cId="1036293636" sldId="256"/>
            <ac:spMk id="3" creationId="{831FE418-892E-B9C3-0715-29BF5B94C90C}"/>
          </ac:spMkLst>
        </pc:spChg>
      </pc:sldChg>
      <pc:sldChg chg="modSp mod">
        <pc:chgData name="Goodwin Gulampingo Zigona (2425307)" userId="b4f129eb-9ac5-4fa1-8bc7-3aad67d85220" providerId="ADAL" clId="{BAEECC84-21DA-4F8D-84AB-4D9EC6231134}" dt="2025-10-16T21:50:23.276" v="2115" actId="20577"/>
        <pc:sldMkLst>
          <pc:docMk/>
          <pc:sldMk cId="3581681915" sldId="258"/>
        </pc:sldMkLst>
        <pc:spChg chg="mod">
          <ac:chgData name="Goodwin Gulampingo Zigona (2425307)" userId="b4f129eb-9ac5-4fa1-8bc7-3aad67d85220" providerId="ADAL" clId="{BAEECC84-21DA-4F8D-84AB-4D9EC6231134}" dt="2025-10-06T18:39:51.771" v="1406" actId="113"/>
          <ac:spMkLst>
            <pc:docMk/>
            <pc:sldMk cId="3581681915" sldId="258"/>
            <ac:spMk id="2" creationId="{98A2969C-D410-206B-1CE2-9A09453F8B6C}"/>
          </ac:spMkLst>
        </pc:spChg>
        <pc:spChg chg="mod">
          <ac:chgData name="Goodwin Gulampingo Zigona (2425307)" userId="b4f129eb-9ac5-4fa1-8bc7-3aad67d85220" providerId="ADAL" clId="{BAEECC84-21DA-4F8D-84AB-4D9EC6231134}" dt="2025-10-16T21:50:23.276" v="2115" actId="20577"/>
          <ac:spMkLst>
            <pc:docMk/>
            <pc:sldMk cId="3581681915" sldId="258"/>
            <ac:spMk id="3" creationId="{A3EF3777-9128-3C6E-FAB1-94AE9B372EEB}"/>
          </ac:spMkLst>
        </pc:spChg>
      </pc:sldChg>
      <pc:sldChg chg="modSp mod">
        <pc:chgData name="Goodwin Gulampingo Zigona (2425307)" userId="b4f129eb-9ac5-4fa1-8bc7-3aad67d85220" providerId="ADAL" clId="{BAEECC84-21DA-4F8D-84AB-4D9EC6231134}" dt="2025-10-16T22:16:00.649" v="2543" actId="20577"/>
        <pc:sldMkLst>
          <pc:docMk/>
          <pc:sldMk cId="241630295" sldId="259"/>
        </pc:sldMkLst>
        <pc:spChg chg="mod">
          <ac:chgData name="Goodwin Gulampingo Zigona (2425307)" userId="b4f129eb-9ac5-4fa1-8bc7-3aad67d85220" providerId="ADAL" clId="{BAEECC84-21DA-4F8D-84AB-4D9EC6231134}" dt="2025-10-06T18:44:08.506" v="1423" actId="113"/>
          <ac:spMkLst>
            <pc:docMk/>
            <pc:sldMk cId="241630295" sldId="259"/>
            <ac:spMk id="2" creationId="{D896C56B-7308-FD1A-4EC3-686232B7E651}"/>
          </ac:spMkLst>
        </pc:spChg>
        <pc:spChg chg="mod">
          <ac:chgData name="Goodwin Gulampingo Zigona (2425307)" userId="b4f129eb-9ac5-4fa1-8bc7-3aad67d85220" providerId="ADAL" clId="{BAEECC84-21DA-4F8D-84AB-4D9EC6231134}" dt="2025-10-16T22:16:00.649" v="2543" actId="20577"/>
          <ac:spMkLst>
            <pc:docMk/>
            <pc:sldMk cId="241630295" sldId="259"/>
            <ac:spMk id="3" creationId="{BF4451E1-8C49-7411-2379-1F4BCCC2F5E9}"/>
          </ac:spMkLst>
        </pc:spChg>
      </pc:sldChg>
      <pc:sldChg chg="ord">
        <pc:chgData name="Goodwin Gulampingo Zigona (2425307)" userId="b4f129eb-9ac5-4fa1-8bc7-3aad67d85220" providerId="ADAL" clId="{BAEECC84-21DA-4F8D-84AB-4D9EC6231134}" dt="2025-10-06T17:12:59.099" v="959"/>
        <pc:sldMkLst>
          <pc:docMk/>
          <pc:sldMk cId="318731161" sldId="260"/>
        </pc:sldMkLst>
      </pc:sldChg>
      <pc:sldChg chg="delSp modSp del mod ord">
        <pc:chgData name="Goodwin Gulampingo Zigona (2425307)" userId="b4f129eb-9ac5-4fa1-8bc7-3aad67d85220" providerId="ADAL" clId="{BAEECC84-21DA-4F8D-84AB-4D9EC6231134}" dt="2025-10-16T21:37:45.776" v="1928" actId="47"/>
        <pc:sldMkLst>
          <pc:docMk/>
          <pc:sldMk cId="3959475973" sldId="261"/>
        </pc:sldMkLst>
      </pc:sldChg>
      <pc:sldChg chg="modSp new add del mod">
        <pc:chgData name="Goodwin Gulampingo Zigona (2425307)" userId="b4f129eb-9ac5-4fa1-8bc7-3aad67d85220" providerId="ADAL" clId="{BAEECC84-21DA-4F8D-84AB-4D9EC6231134}" dt="2025-10-18T00:48:39.166" v="4546" actId="20577"/>
        <pc:sldMkLst>
          <pc:docMk/>
          <pc:sldMk cId="674942042" sldId="262"/>
        </pc:sldMkLst>
        <pc:spChg chg="mod">
          <ac:chgData name="Goodwin Gulampingo Zigona (2425307)" userId="b4f129eb-9ac5-4fa1-8bc7-3aad67d85220" providerId="ADAL" clId="{BAEECC84-21DA-4F8D-84AB-4D9EC6231134}" dt="2025-10-16T22:16:00.228" v="2542" actId="20577"/>
          <ac:spMkLst>
            <pc:docMk/>
            <pc:sldMk cId="674942042" sldId="262"/>
            <ac:spMk id="2" creationId="{25851C8E-7A8F-0DE2-F6E9-E6317AD600C2}"/>
          </ac:spMkLst>
        </pc:spChg>
        <pc:spChg chg="mod">
          <ac:chgData name="Goodwin Gulampingo Zigona (2425307)" userId="b4f129eb-9ac5-4fa1-8bc7-3aad67d85220" providerId="ADAL" clId="{BAEECC84-21DA-4F8D-84AB-4D9EC6231134}" dt="2025-10-18T00:48:39.166" v="4546" actId="20577"/>
          <ac:spMkLst>
            <pc:docMk/>
            <pc:sldMk cId="674942042" sldId="262"/>
            <ac:spMk id="3" creationId="{69736DDA-5207-8914-B96E-00818396EFD8}"/>
          </ac:spMkLst>
        </pc:spChg>
      </pc:sldChg>
      <pc:sldChg chg="new del">
        <pc:chgData name="Goodwin Gulampingo Zigona (2425307)" userId="b4f129eb-9ac5-4fa1-8bc7-3aad67d85220" providerId="ADAL" clId="{BAEECC84-21DA-4F8D-84AB-4D9EC6231134}" dt="2025-09-27T15:44:04.407" v="3" actId="680"/>
        <pc:sldMkLst>
          <pc:docMk/>
          <pc:sldMk cId="3468270886" sldId="262"/>
        </pc:sldMkLst>
      </pc:sldChg>
      <pc:sldChg chg="new del">
        <pc:chgData name="Goodwin Gulampingo Zigona (2425307)" userId="b4f129eb-9ac5-4fa1-8bc7-3aad67d85220" providerId="ADAL" clId="{BAEECC84-21DA-4F8D-84AB-4D9EC6231134}" dt="2025-09-27T15:44:03.338" v="2" actId="680"/>
        <pc:sldMkLst>
          <pc:docMk/>
          <pc:sldMk cId="2470956473" sldId="263"/>
        </pc:sldMkLst>
      </pc:sldChg>
      <pc:sldChg chg="new del">
        <pc:chgData name="Goodwin Gulampingo Zigona (2425307)" userId="b4f129eb-9ac5-4fa1-8bc7-3aad67d85220" providerId="ADAL" clId="{BAEECC84-21DA-4F8D-84AB-4D9EC6231134}" dt="2025-09-29T13:52:00.323" v="955" actId="2696"/>
        <pc:sldMkLst>
          <pc:docMk/>
          <pc:sldMk cId="2525704676" sldId="263"/>
        </pc:sldMkLst>
      </pc:sldChg>
      <pc:sldChg chg="modSp new mod ord">
        <pc:chgData name="Goodwin Gulampingo Zigona (2425307)" userId="b4f129eb-9ac5-4fa1-8bc7-3aad67d85220" providerId="ADAL" clId="{BAEECC84-21DA-4F8D-84AB-4D9EC6231134}" dt="2025-10-16T22:22:46.451" v="2564" actId="20577"/>
        <pc:sldMkLst>
          <pc:docMk/>
          <pc:sldMk cId="2738386656" sldId="263"/>
        </pc:sldMkLst>
        <pc:spChg chg="mod">
          <ac:chgData name="Goodwin Gulampingo Zigona (2425307)" userId="b4f129eb-9ac5-4fa1-8bc7-3aad67d85220" providerId="ADAL" clId="{BAEECC84-21DA-4F8D-84AB-4D9EC6231134}" dt="2025-10-16T13:03:36.712" v="1457"/>
          <ac:spMkLst>
            <pc:docMk/>
            <pc:sldMk cId="2738386656" sldId="263"/>
            <ac:spMk id="2" creationId="{9A743AF1-0D5C-0A06-B536-5F9A34D5C68B}"/>
          </ac:spMkLst>
        </pc:spChg>
        <pc:spChg chg="mod">
          <ac:chgData name="Goodwin Gulampingo Zigona (2425307)" userId="b4f129eb-9ac5-4fa1-8bc7-3aad67d85220" providerId="ADAL" clId="{BAEECC84-21DA-4F8D-84AB-4D9EC6231134}" dt="2025-10-16T22:22:46.451" v="2564" actId="20577"/>
          <ac:spMkLst>
            <pc:docMk/>
            <pc:sldMk cId="2738386656" sldId="263"/>
            <ac:spMk id="3" creationId="{F74728D4-B840-8198-8427-8AD967292371}"/>
          </ac:spMkLst>
        </pc:spChg>
      </pc:sldChg>
      <pc:sldChg chg="modSp new mod">
        <pc:chgData name="Goodwin Gulampingo Zigona (2425307)" userId="b4f129eb-9ac5-4fa1-8bc7-3aad67d85220" providerId="ADAL" clId="{BAEECC84-21DA-4F8D-84AB-4D9EC6231134}" dt="2025-10-16T22:41:13.302" v="2891" actId="1076"/>
        <pc:sldMkLst>
          <pc:docMk/>
          <pc:sldMk cId="3774782857" sldId="264"/>
        </pc:sldMkLst>
        <pc:spChg chg="mod">
          <ac:chgData name="Goodwin Gulampingo Zigona (2425307)" userId="b4f129eb-9ac5-4fa1-8bc7-3aad67d85220" providerId="ADAL" clId="{BAEECC84-21DA-4F8D-84AB-4D9EC6231134}" dt="2025-10-16T22:41:13.302" v="2891" actId="1076"/>
          <ac:spMkLst>
            <pc:docMk/>
            <pc:sldMk cId="3774782857" sldId="264"/>
            <ac:spMk id="2" creationId="{53C7D26B-0DD9-A7FC-17C4-3580F4A22566}"/>
          </ac:spMkLst>
        </pc:spChg>
        <pc:spChg chg="mod">
          <ac:chgData name="Goodwin Gulampingo Zigona (2425307)" userId="b4f129eb-9ac5-4fa1-8bc7-3aad67d85220" providerId="ADAL" clId="{BAEECC84-21DA-4F8D-84AB-4D9EC6231134}" dt="2025-10-16T22:41:12.206" v="2890" actId="14100"/>
          <ac:spMkLst>
            <pc:docMk/>
            <pc:sldMk cId="3774782857" sldId="264"/>
            <ac:spMk id="3" creationId="{DBF14615-C2A9-B779-8898-2052BF76FFB8}"/>
          </ac:spMkLst>
        </pc:spChg>
      </pc:sldChg>
      <pc:sldChg chg="new del ord">
        <pc:chgData name="Goodwin Gulampingo Zigona (2425307)" userId="b4f129eb-9ac5-4fa1-8bc7-3aad67d85220" providerId="ADAL" clId="{BAEECC84-21DA-4F8D-84AB-4D9EC6231134}" dt="2025-10-18T00:03:22.149" v="3015" actId="2696"/>
        <pc:sldMkLst>
          <pc:docMk/>
          <pc:sldMk cId="349976333" sldId="265"/>
        </pc:sldMkLst>
      </pc:sldChg>
      <pc:sldChg chg="addSp delSp modSp new del mod">
        <pc:chgData name="Goodwin Gulampingo Zigona (2425307)" userId="b4f129eb-9ac5-4fa1-8bc7-3aad67d85220" providerId="ADAL" clId="{BAEECC84-21DA-4F8D-84AB-4D9EC6231134}" dt="2025-10-18T00:41:31.978" v="4478" actId="47"/>
        <pc:sldMkLst>
          <pc:docMk/>
          <pc:sldMk cId="2248214224" sldId="266"/>
        </pc:sldMkLst>
        <pc:spChg chg="del mod">
          <ac:chgData name="Goodwin Gulampingo Zigona (2425307)" userId="b4f129eb-9ac5-4fa1-8bc7-3aad67d85220" providerId="ADAL" clId="{BAEECC84-21DA-4F8D-84AB-4D9EC6231134}" dt="2025-10-18T00:02:25.236" v="3013" actId="21"/>
          <ac:spMkLst>
            <pc:docMk/>
            <pc:sldMk cId="2248214224" sldId="266"/>
            <ac:spMk id="2" creationId="{6F3C2764-C719-5E9B-7F38-C002FB93718C}"/>
          </ac:spMkLst>
        </pc:spChg>
        <pc:spChg chg="mod">
          <ac:chgData name="Goodwin Gulampingo Zigona (2425307)" userId="b4f129eb-9ac5-4fa1-8bc7-3aad67d85220" providerId="ADAL" clId="{BAEECC84-21DA-4F8D-84AB-4D9EC6231134}" dt="2025-10-17T23:57:01.323" v="2970" actId="12"/>
          <ac:spMkLst>
            <pc:docMk/>
            <pc:sldMk cId="2248214224" sldId="266"/>
            <ac:spMk id="3" creationId="{691AC747-D949-F93A-332A-36DB09BEBEE3}"/>
          </ac:spMkLst>
        </pc:spChg>
        <pc:spChg chg="add mod">
          <ac:chgData name="Goodwin Gulampingo Zigona (2425307)" userId="b4f129eb-9ac5-4fa1-8bc7-3aad67d85220" providerId="ADAL" clId="{BAEECC84-21DA-4F8D-84AB-4D9EC6231134}" dt="2025-10-18T00:02:25.236" v="3013" actId="21"/>
          <ac:spMkLst>
            <pc:docMk/>
            <pc:sldMk cId="2248214224" sldId="266"/>
            <ac:spMk id="5" creationId="{59DFBC67-5CD4-923D-34E5-43DA68090022}"/>
          </ac:spMkLst>
        </pc:spChg>
      </pc:sldChg>
      <pc:sldChg chg="new del">
        <pc:chgData name="Goodwin Gulampingo Zigona (2425307)" userId="b4f129eb-9ac5-4fa1-8bc7-3aad67d85220" providerId="ADAL" clId="{BAEECC84-21DA-4F8D-84AB-4D9EC6231134}" dt="2025-10-17T23:20:02.585" v="2893" actId="680"/>
        <pc:sldMkLst>
          <pc:docMk/>
          <pc:sldMk cId="2754414719" sldId="266"/>
        </pc:sldMkLst>
      </pc:sldChg>
      <pc:sldChg chg="modSp new mod">
        <pc:chgData name="Goodwin Gulampingo Zigona (2425307)" userId="b4f129eb-9ac5-4fa1-8bc7-3aad67d85220" providerId="ADAL" clId="{BAEECC84-21DA-4F8D-84AB-4D9EC6231134}" dt="2025-10-18T11:52:13.966" v="4555" actId="14100"/>
        <pc:sldMkLst>
          <pc:docMk/>
          <pc:sldMk cId="2792878039" sldId="267"/>
        </pc:sldMkLst>
        <pc:spChg chg="mod">
          <ac:chgData name="Goodwin Gulampingo Zigona (2425307)" userId="b4f129eb-9ac5-4fa1-8bc7-3aad67d85220" providerId="ADAL" clId="{BAEECC84-21DA-4F8D-84AB-4D9EC6231134}" dt="2025-10-18T00:34:46.401" v="4053" actId="14100"/>
          <ac:spMkLst>
            <pc:docMk/>
            <pc:sldMk cId="2792878039" sldId="267"/>
            <ac:spMk id="2" creationId="{619B717A-39C5-04EF-E6EE-759643793816}"/>
          </ac:spMkLst>
        </pc:spChg>
        <pc:spChg chg="mod">
          <ac:chgData name="Goodwin Gulampingo Zigona (2425307)" userId="b4f129eb-9ac5-4fa1-8bc7-3aad67d85220" providerId="ADAL" clId="{BAEECC84-21DA-4F8D-84AB-4D9EC6231134}" dt="2025-10-18T11:52:13.966" v="4555" actId="14100"/>
          <ac:spMkLst>
            <pc:docMk/>
            <pc:sldMk cId="2792878039" sldId="267"/>
            <ac:spMk id="3" creationId="{58B994A8-F082-C3DB-EDA0-20C8DFDD1801}"/>
          </ac:spMkLst>
        </pc:spChg>
      </pc:sldChg>
      <pc:sldChg chg="modSp new del mod">
        <pc:chgData name="Goodwin Gulampingo Zigona (2425307)" userId="b4f129eb-9ac5-4fa1-8bc7-3aad67d85220" providerId="ADAL" clId="{BAEECC84-21DA-4F8D-84AB-4D9EC6231134}" dt="2025-10-18T00:42:31.358" v="4479" actId="47"/>
        <pc:sldMkLst>
          <pc:docMk/>
          <pc:sldMk cId="302235044" sldId="268"/>
        </pc:sldMkLst>
        <pc:spChg chg="mod">
          <ac:chgData name="Goodwin Gulampingo Zigona (2425307)" userId="b4f129eb-9ac5-4fa1-8bc7-3aad67d85220" providerId="ADAL" clId="{BAEECC84-21DA-4F8D-84AB-4D9EC6231134}" dt="2025-10-18T00:20:41.783" v="3372" actId="14100"/>
          <ac:spMkLst>
            <pc:docMk/>
            <pc:sldMk cId="302235044" sldId="268"/>
            <ac:spMk id="2" creationId="{211F79E8-9C08-DDF2-4857-B1DD1BEC37E2}"/>
          </ac:spMkLst>
        </pc:spChg>
        <pc:spChg chg="mod">
          <ac:chgData name="Goodwin Gulampingo Zigona (2425307)" userId="b4f129eb-9ac5-4fa1-8bc7-3aad67d85220" providerId="ADAL" clId="{BAEECC84-21DA-4F8D-84AB-4D9EC6231134}" dt="2025-10-18T00:21:14.277" v="3375" actId="14100"/>
          <ac:spMkLst>
            <pc:docMk/>
            <pc:sldMk cId="302235044" sldId="268"/>
            <ac:spMk id="3" creationId="{DD93BA90-5D78-B329-9094-53389EE7E74B}"/>
          </ac:spMkLst>
        </pc:spChg>
      </pc:sldChg>
      <pc:sldChg chg="modSp new del mod">
        <pc:chgData name="Goodwin Gulampingo Zigona (2425307)" userId="b4f129eb-9ac5-4fa1-8bc7-3aad67d85220" providerId="ADAL" clId="{BAEECC84-21DA-4F8D-84AB-4D9EC6231134}" dt="2025-10-18T00:42:35.319" v="4480" actId="47"/>
        <pc:sldMkLst>
          <pc:docMk/>
          <pc:sldMk cId="3458949487" sldId="269"/>
        </pc:sldMkLst>
        <pc:spChg chg="mod">
          <ac:chgData name="Goodwin Gulampingo Zigona (2425307)" userId="b4f129eb-9ac5-4fa1-8bc7-3aad67d85220" providerId="ADAL" clId="{BAEECC84-21DA-4F8D-84AB-4D9EC6231134}" dt="2025-10-18T00:23:58.904" v="3394" actId="20577"/>
          <ac:spMkLst>
            <pc:docMk/>
            <pc:sldMk cId="3458949487" sldId="269"/>
            <ac:spMk id="2" creationId="{59D6DA34-9175-66CB-AF20-F0A3763C3BFD}"/>
          </ac:spMkLst>
        </pc:spChg>
        <pc:spChg chg="mod">
          <ac:chgData name="Goodwin Gulampingo Zigona (2425307)" userId="b4f129eb-9ac5-4fa1-8bc7-3aad67d85220" providerId="ADAL" clId="{BAEECC84-21DA-4F8D-84AB-4D9EC6231134}" dt="2025-10-18T00:25:18.012" v="3449" actId="20577"/>
          <ac:spMkLst>
            <pc:docMk/>
            <pc:sldMk cId="3458949487" sldId="269"/>
            <ac:spMk id="3" creationId="{E9B491DD-0842-6895-D130-0807ABD1C2C4}"/>
          </ac:spMkLst>
        </pc:spChg>
      </pc:sldChg>
    </pc:docChg>
  </pc:docChgLst>
  <pc:docChgLst>
    <pc:chgData name="Goodwin Gulampingo Zigona (2425307)" userId="S::2425307@student.uwtsd.ac.uk::b4f129eb-9ac5-4fa1-8bc7-3aad67d85220" providerId="AD" clId="Web-{660F8F45-DC55-630C-1790-3CB7A5043961}"/>
    <pc:docChg chg="addSld delSld">
      <pc:chgData name="Goodwin Gulampingo Zigona (2425307)" userId="S::2425307@student.uwtsd.ac.uk::b4f129eb-9ac5-4fa1-8bc7-3aad67d85220" providerId="AD" clId="Web-{660F8F45-DC55-630C-1790-3CB7A5043961}" dt="2025-10-06T15:27:46.970" v="1"/>
      <pc:docMkLst>
        <pc:docMk/>
      </pc:docMkLst>
      <pc:sldChg chg="new del">
        <pc:chgData name="Goodwin Gulampingo Zigona (2425307)" userId="S::2425307@student.uwtsd.ac.uk::b4f129eb-9ac5-4fa1-8bc7-3aad67d85220" providerId="AD" clId="Web-{660F8F45-DC55-630C-1790-3CB7A5043961}" dt="2025-10-06T15:27:46.970" v="1"/>
        <pc:sldMkLst>
          <pc:docMk/>
          <pc:sldMk cId="4233724432"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63178-6E08-4703-85D2-3098BAADFB86}"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6FA2B0-C061-45D0-ADDD-75E0AE5AA11B}" type="slidenum">
              <a:rPr lang="en-GB" smtClean="0"/>
              <a:t>‹#›</a:t>
            </a:fld>
            <a:endParaRPr lang="en-GB"/>
          </a:p>
        </p:txBody>
      </p:sp>
    </p:spTree>
    <p:extLst>
      <p:ext uri="{BB962C8B-B14F-4D97-AF65-F5344CB8AC3E}">
        <p14:creationId xmlns:p14="http://schemas.microsoft.com/office/powerpoint/2010/main" val="1543981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6FA2B0-C061-45D0-ADDD-75E0AE5AA11B}" type="slidenum">
              <a:rPr lang="en-GB" smtClean="0"/>
              <a:t>3</a:t>
            </a:fld>
            <a:endParaRPr lang="en-GB"/>
          </a:p>
        </p:txBody>
      </p:sp>
    </p:spTree>
    <p:extLst>
      <p:ext uri="{BB962C8B-B14F-4D97-AF65-F5344CB8AC3E}">
        <p14:creationId xmlns:p14="http://schemas.microsoft.com/office/powerpoint/2010/main" val="3573510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4134715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1805253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207939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627064-8403-4DBC-9346-C6977549574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340158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27064-8403-4DBC-9346-C69775495748}" type="datetimeFigureOut">
              <a:rPr lang="en-GB" smtClean="0"/>
              <a:t>17/10/2025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3565678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627064-8403-4DBC-9346-C69775495748}"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402349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627064-8403-4DBC-9346-C69775495748}" type="datetimeFigureOut">
              <a:rPr lang="en-GB" smtClean="0"/>
              <a:t>17/10/2025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506509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627064-8403-4DBC-9346-C6977549574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1081078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27064-8403-4DBC-9346-C6977549574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3345093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2964668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729511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3609141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113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3780168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660510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27064-8403-4DBC-9346-C6977549574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1528B-C1B4-4A12-9CA0-4BCA4C452AE7}" type="slidenum">
              <a:rPr lang="en-GB" smtClean="0"/>
              <a:t>‹#›</a:t>
            </a:fld>
            <a:endParaRPr lang="en-GB"/>
          </a:p>
        </p:txBody>
      </p:sp>
    </p:spTree>
    <p:extLst>
      <p:ext uri="{BB962C8B-B14F-4D97-AF65-F5344CB8AC3E}">
        <p14:creationId xmlns:p14="http://schemas.microsoft.com/office/powerpoint/2010/main" val="2007124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1627064-8403-4DBC-9346-C69775495748}" type="datetimeFigureOut">
              <a:rPr lang="en-GB" smtClean="0"/>
              <a:t>17/10/2025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D51528B-C1B4-4A12-9CA0-4BCA4C452AE7}" type="slidenum">
              <a:rPr lang="en-GB" smtClean="0"/>
              <a:t>‹#›</a:t>
            </a:fld>
            <a:endParaRPr lang="en-GB"/>
          </a:p>
        </p:txBody>
      </p:sp>
    </p:spTree>
    <p:extLst>
      <p:ext uri="{BB962C8B-B14F-4D97-AF65-F5344CB8AC3E}">
        <p14:creationId xmlns:p14="http://schemas.microsoft.com/office/powerpoint/2010/main" val="18552873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F9DF-A5C9-3272-211A-06D0DAF51747}"/>
              </a:ext>
            </a:extLst>
          </p:cNvPr>
          <p:cNvSpPr>
            <a:spLocks noGrp="1"/>
          </p:cNvSpPr>
          <p:nvPr>
            <p:ph type="ctrTitle"/>
          </p:nvPr>
        </p:nvSpPr>
        <p:spPr>
          <a:xfrm>
            <a:off x="1524000" y="1122363"/>
            <a:ext cx="9144000" cy="981740"/>
          </a:xfrm>
        </p:spPr>
        <p:txBody>
          <a:bodyPr>
            <a:normAutofit/>
          </a:bodyPr>
          <a:lstStyle/>
          <a:p>
            <a:r>
              <a:rPr lang="en-GB" sz="4000" dirty="0"/>
              <a:t>SELF AWARENESS PRESENTATION</a:t>
            </a:r>
          </a:p>
        </p:txBody>
      </p:sp>
      <p:sp>
        <p:nvSpPr>
          <p:cNvPr id="3" name="Subtitle 2">
            <a:extLst>
              <a:ext uri="{FF2B5EF4-FFF2-40B4-BE49-F238E27FC236}">
                <a16:creationId xmlns:a16="http://schemas.microsoft.com/office/drawing/2014/main" id="{ADAAA205-4286-9940-A79E-5D021905A6B4}"/>
              </a:ext>
            </a:extLst>
          </p:cNvPr>
          <p:cNvSpPr>
            <a:spLocks noGrp="1"/>
          </p:cNvSpPr>
          <p:nvPr>
            <p:ph type="subTitle" idx="1"/>
          </p:nvPr>
        </p:nvSpPr>
        <p:spPr>
          <a:xfrm>
            <a:off x="1356851" y="2255017"/>
            <a:ext cx="9144000" cy="4489911"/>
          </a:xfrm>
        </p:spPr>
        <p:txBody>
          <a:bodyPr>
            <a:normAutofit/>
          </a:bodyPr>
          <a:lstStyle/>
          <a:p>
            <a:pPr algn="just"/>
            <a:r>
              <a:rPr lang="en-GB" dirty="0"/>
              <a:t>Student name : Goodwin Zigona	Student ID  number: 2425307</a:t>
            </a:r>
          </a:p>
          <a:p>
            <a:pPr algn="just"/>
            <a:endParaRPr lang="en-GB" dirty="0"/>
          </a:p>
          <a:p>
            <a:pPr algn="just"/>
            <a:r>
              <a:rPr lang="en-GB" dirty="0"/>
              <a:t>Module:  Professional Development within Health and Social Care</a:t>
            </a:r>
          </a:p>
          <a:p>
            <a:pPr algn="just"/>
            <a:endParaRPr lang="en-GB" dirty="0"/>
          </a:p>
          <a:p>
            <a:pPr algn="just"/>
            <a:r>
              <a:rPr lang="en-GB" dirty="0"/>
              <a:t>Module Code: LCHS 4009</a:t>
            </a:r>
          </a:p>
          <a:p>
            <a:pPr algn="just"/>
            <a:endParaRPr lang="en-GB" dirty="0"/>
          </a:p>
          <a:p>
            <a:pPr algn="just"/>
            <a:r>
              <a:rPr lang="en-GB" dirty="0"/>
              <a:t>Lecturer : Olubukola </a:t>
            </a:r>
            <a:r>
              <a:rPr lang="en-GB" dirty="0" err="1"/>
              <a:t>Adeggbite</a:t>
            </a:r>
            <a:r>
              <a:rPr lang="en-GB" dirty="0"/>
              <a:t> ( module lead)</a:t>
            </a:r>
          </a:p>
          <a:p>
            <a:pPr algn="just"/>
            <a:endParaRPr lang="en-GB" dirty="0"/>
          </a:p>
          <a:p>
            <a:pPr algn="just"/>
            <a:r>
              <a:rPr lang="en-GB" dirty="0"/>
              <a:t>Assignment Title: Self-Awareness Presentation</a:t>
            </a:r>
          </a:p>
        </p:txBody>
      </p:sp>
    </p:spTree>
    <p:extLst>
      <p:ext uri="{BB962C8B-B14F-4D97-AF65-F5344CB8AC3E}">
        <p14:creationId xmlns:p14="http://schemas.microsoft.com/office/powerpoint/2010/main" val="318731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43AF1-0D5C-0A06-B536-5F9A34D5C68B}"/>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F74728D4-B840-8198-8427-8AD967292371}"/>
              </a:ext>
            </a:extLst>
          </p:cNvPr>
          <p:cNvSpPr>
            <a:spLocks noGrp="1"/>
          </p:cNvSpPr>
          <p:nvPr>
            <p:ph idx="1"/>
          </p:nvPr>
        </p:nvSpPr>
        <p:spPr>
          <a:xfrm>
            <a:off x="495301" y="2235813"/>
            <a:ext cx="10515600" cy="5812487"/>
          </a:xfrm>
        </p:spPr>
        <p:txBody>
          <a:bodyPr/>
          <a:lstStyle/>
          <a:p>
            <a:r>
              <a:rPr lang="en-US" dirty="0"/>
              <a:t>Every one of us has emotions, strength and weaknesses that need to be understood and ability to ponder your daily experiences  can be defined as self awareness.</a:t>
            </a:r>
          </a:p>
          <a:p>
            <a:pPr algn="just"/>
            <a:r>
              <a:rPr lang="en-US" dirty="0"/>
              <a:t>When we are self aware we gain strengths, understand own weaknesses, values and motivations resulting into making better decisions.</a:t>
            </a:r>
            <a:r>
              <a:rPr lang="en-GB" dirty="0"/>
              <a:t> </a:t>
            </a:r>
          </a:p>
          <a:p>
            <a:pPr algn="just"/>
            <a:r>
              <a:rPr lang="en-GB" dirty="0"/>
              <a:t>This presentation will discuss about my strength and weaknesses in the area of Health and Social Care and how I would progress in my profession.</a:t>
            </a:r>
          </a:p>
          <a:p>
            <a:pPr marL="0" indent="0" algn="just">
              <a:buNone/>
            </a:pPr>
            <a:endParaRPr lang="en-GB" dirty="0"/>
          </a:p>
          <a:p>
            <a:endParaRPr lang="en-US" dirty="0"/>
          </a:p>
          <a:p>
            <a:endParaRPr lang="en-US" dirty="0"/>
          </a:p>
          <a:p>
            <a:endParaRPr lang="en-GB" dirty="0"/>
          </a:p>
        </p:txBody>
      </p:sp>
    </p:spTree>
    <p:extLst>
      <p:ext uri="{BB962C8B-B14F-4D97-AF65-F5344CB8AC3E}">
        <p14:creationId xmlns:p14="http://schemas.microsoft.com/office/powerpoint/2010/main" val="2738386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5F7C6-29CC-2A6E-BFD3-B0A59C81BDB9}"/>
              </a:ext>
            </a:extLst>
          </p:cNvPr>
          <p:cNvSpPr>
            <a:spLocks noGrp="1"/>
          </p:cNvSpPr>
          <p:nvPr>
            <p:ph type="ctrTitle"/>
          </p:nvPr>
        </p:nvSpPr>
        <p:spPr>
          <a:xfrm>
            <a:off x="1524000" y="1122363"/>
            <a:ext cx="9144000" cy="834256"/>
          </a:xfrm>
        </p:spPr>
        <p:txBody>
          <a:bodyPr>
            <a:normAutofit/>
          </a:bodyPr>
          <a:lstStyle/>
          <a:p>
            <a:pPr algn="l"/>
            <a:r>
              <a:rPr lang="en-GB" sz="4000" dirty="0"/>
              <a:t>STRENGTHS</a:t>
            </a:r>
          </a:p>
        </p:txBody>
      </p:sp>
      <p:sp>
        <p:nvSpPr>
          <p:cNvPr id="3" name="Subtitle 2">
            <a:extLst>
              <a:ext uri="{FF2B5EF4-FFF2-40B4-BE49-F238E27FC236}">
                <a16:creationId xmlns:a16="http://schemas.microsoft.com/office/drawing/2014/main" id="{831FE418-892E-B9C3-0715-29BF5B94C90C}"/>
              </a:ext>
            </a:extLst>
          </p:cNvPr>
          <p:cNvSpPr>
            <a:spLocks noGrp="1"/>
          </p:cNvSpPr>
          <p:nvPr>
            <p:ph type="subTitle" idx="1"/>
          </p:nvPr>
        </p:nvSpPr>
        <p:spPr>
          <a:xfrm>
            <a:off x="1523999" y="2349910"/>
            <a:ext cx="9468465" cy="4424516"/>
          </a:xfrm>
        </p:spPr>
        <p:txBody>
          <a:bodyPr>
            <a:normAutofit/>
          </a:bodyPr>
          <a:lstStyle/>
          <a:p>
            <a:pPr marL="342900" indent="-342900" algn="l">
              <a:buFont typeface="Arial" panose="020B0604020202020204" pitchFamily="34" charset="0"/>
              <a:buChar char="•"/>
            </a:pPr>
            <a:r>
              <a:rPr lang="en-GB" sz="1800" dirty="0"/>
              <a:t>Good communication skills</a:t>
            </a:r>
          </a:p>
          <a:p>
            <a:pPr marL="342900" indent="-342900" algn="l">
              <a:buFont typeface="Arial" panose="020B0604020202020204" pitchFamily="34" charset="0"/>
              <a:buChar char="•"/>
            </a:pPr>
            <a:r>
              <a:rPr lang="en-GB" sz="1800" dirty="0"/>
              <a:t>Good listener and empathetic.</a:t>
            </a:r>
          </a:p>
          <a:p>
            <a:pPr marL="342900" indent="-342900" algn="l">
              <a:buFont typeface="Arial" panose="020B0604020202020204" pitchFamily="34" charset="0"/>
              <a:buChar char="•"/>
            </a:pPr>
            <a:r>
              <a:rPr lang="en-GB" sz="1800" dirty="0"/>
              <a:t>Adaptability : Flexible to adjust according to the circumstance of a client</a:t>
            </a:r>
          </a:p>
          <a:p>
            <a:pPr marL="342900" indent="-342900" algn="l">
              <a:buFont typeface="Arial" panose="020B0604020202020204" pitchFamily="34" charset="0"/>
              <a:buChar char="•"/>
            </a:pPr>
            <a:r>
              <a:rPr lang="en-GB" sz="1800" dirty="0"/>
              <a:t>Ability to work with other partners</a:t>
            </a:r>
          </a:p>
          <a:p>
            <a:pPr marL="342900" indent="-342900" algn="l">
              <a:buFont typeface="Arial" panose="020B0604020202020204" pitchFamily="34" charset="0"/>
              <a:buChar char="•"/>
            </a:pPr>
            <a:r>
              <a:rPr lang="en-GB" sz="1800" dirty="0"/>
              <a:t>Able to administer medication</a:t>
            </a:r>
          </a:p>
          <a:p>
            <a:pPr marL="342900" indent="-342900" algn="l">
              <a:buFont typeface="Arial" panose="020B0604020202020204" pitchFamily="34" charset="0"/>
              <a:buChar char="•"/>
            </a:pPr>
            <a:r>
              <a:rPr lang="en-GB" sz="1800" dirty="0"/>
              <a:t>An apprenticeship diploma in Health and Social Care level 3</a:t>
            </a:r>
          </a:p>
          <a:p>
            <a:pPr marL="342900" indent="-342900" algn="l">
              <a:buFont typeface="Arial" panose="020B0604020202020204" pitchFamily="34" charset="0"/>
              <a:buChar char="•"/>
            </a:pPr>
            <a:r>
              <a:rPr lang="en-GB" sz="1800" dirty="0"/>
              <a:t>Have a wide experience in working with people with learning disabilities , various needs, challenging behaviour, the elderly and autism.</a:t>
            </a:r>
          </a:p>
          <a:p>
            <a:pPr algn="l"/>
            <a:endParaRPr lang="en-GB" dirty="0"/>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1036293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2969C-D410-206B-1CE2-9A09453F8B6C}"/>
              </a:ext>
            </a:extLst>
          </p:cNvPr>
          <p:cNvSpPr>
            <a:spLocks noGrp="1"/>
          </p:cNvSpPr>
          <p:nvPr>
            <p:ph type="ctrTitle"/>
          </p:nvPr>
        </p:nvSpPr>
        <p:spPr>
          <a:xfrm>
            <a:off x="1524000" y="670079"/>
            <a:ext cx="9144000" cy="1355366"/>
          </a:xfrm>
        </p:spPr>
        <p:txBody>
          <a:bodyPr>
            <a:normAutofit/>
          </a:bodyPr>
          <a:lstStyle/>
          <a:p>
            <a:pPr algn="l"/>
            <a:r>
              <a:rPr lang="en-GB" sz="2400" b="1" dirty="0"/>
              <a:t>WEAKNESSES</a:t>
            </a:r>
          </a:p>
        </p:txBody>
      </p:sp>
      <p:sp>
        <p:nvSpPr>
          <p:cNvPr id="3" name="Subtitle 2">
            <a:extLst>
              <a:ext uri="{FF2B5EF4-FFF2-40B4-BE49-F238E27FC236}">
                <a16:creationId xmlns:a16="http://schemas.microsoft.com/office/drawing/2014/main" id="{A3EF3777-9128-3C6E-FAB1-94AE9B372EEB}"/>
              </a:ext>
            </a:extLst>
          </p:cNvPr>
          <p:cNvSpPr>
            <a:spLocks noGrp="1"/>
          </p:cNvSpPr>
          <p:nvPr>
            <p:ph type="subTitle" idx="1"/>
          </p:nvPr>
        </p:nvSpPr>
        <p:spPr>
          <a:xfrm>
            <a:off x="1524000" y="2418735"/>
            <a:ext cx="9144000" cy="2839065"/>
          </a:xfrm>
        </p:spPr>
        <p:txBody>
          <a:bodyPr vert="horz" lIns="91440" tIns="45720" rIns="91440" bIns="45720" rtlCol="0" anchor="t">
            <a:normAutofit/>
          </a:bodyPr>
          <a:lstStyle/>
          <a:p>
            <a:pPr marL="342900" indent="-342900" algn="just">
              <a:buFont typeface="Arial" panose="020B0604020202020204" pitchFamily="34" charset="0"/>
              <a:buChar char="•"/>
            </a:pPr>
            <a:r>
              <a:rPr lang="en-GB" sz="2000" dirty="0"/>
              <a:t>Gaps in training such as digital technology and sign language</a:t>
            </a:r>
          </a:p>
          <a:p>
            <a:pPr marL="342900" indent="-342900" algn="just">
              <a:buFont typeface="Arial" panose="020B0604020202020204" pitchFamily="34" charset="0"/>
              <a:buChar char="•"/>
            </a:pPr>
            <a:r>
              <a:rPr lang="en-GB" sz="2000" dirty="0"/>
              <a:t>Emotional stress/toll when dealing with trauma or a crisis</a:t>
            </a:r>
          </a:p>
          <a:p>
            <a:pPr marL="342900" indent="-342900" algn="just">
              <a:buFont typeface="Arial" panose="020B0604020202020204" pitchFamily="34" charset="0"/>
              <a:buChar char="•"/>
            </a:pPr>
            <a:r>
              <a:rPr lang="en-GB" sz="2000" dirty="0"/>
              <a:t>Professionalism sometimes act as boundaries when trying to communicate solutions to problems to people we support</a:t>
            </a:r>
          </a:p>
          <a:p>
            <a:pPr marL="342900" indent="-342900" algn="just">
              <a:buFont typeface="Arial" panose="020B0604020202020204" pitchFamily="34" charset="0"/>
              <a:buChar char="•"/>
            </a:pPr>
            <a:endParaRPr lang="en-GB" sz="2000" dirty="0"/>
          </a:p>
        </p:txBody>
      </p:sp>
    </p:spTree>
    <p:extLst>
      <p:ext uri="{BB962C8B-B14F-4D97-AF65-F5344CB8AC3E}">
        <p14:creationId xmlns:p14="http://schemas.microsoft.com/office/powerpoint/2010/main" val="3581681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C56B-7308-FD1A-4EC3-686232B7E651}"/>
              </a:ext>
            </a:extLst>
          </p:cNvPr>
          <p:cNvSpPr>
            <a:spLocks noGrp="1"/>
          </p:cNvSpPr>
          <p:nvPr>
            <p:ph type="ctrTitle"/>
          </p:nvPr>
        </p:nvSpPr>
        <p:spPr>
          <a:xfrm>
            <a:off x="1524000" y="1122363"/>
            <a:ext cx="9144000" cy="1050566"/>
          </a:xfrm>
        </p:spPr>
        <p:txBody>
          <a:bodyPr>
            <a:normAutofit/>
          </a:bodyPr>
          <a:lstStyle/>
          <a:p>
            <a:pPr algn="l"/>
            <a:r>
              <a:rPr lang="en-GB" sz="2400" b="1" dirty="0"/>
              <a:t>OPPORTUNITIES</a:t>
            </a:r>
          </a:p>
        </p:txBody>
      </p:sp>
      <p:sp>
        <p:nvSpPr>
          <p:cNvPr id="3" name="Subtitle 2">
            <a:extLst>
              <a:ext uri="{FF2B5EF4-FFF2-40B4-BE49-F238E27FC236}">
                <a16:creationId xmlns:a16="http://schemas.microsoft.com/office/drawing/2014/main" id="{BF4451E1-8C49-7411-2379-1F4BCCC2F5E9}"/>
              </a:ext>
            </a:extLst>
          </p:cNvPr>
          <p:cNvSpPr>
            <a:spLocks noGrp="1"/>
          </p:cNvSpPr>
          <p:nvPr>
            <p:ph type="subTitle" idx="1"/>
          </p:nvPr>
        </p:nvSpPr>
        <p:spPr>
          <a:xfrm>
            <a:off x="1081549" y="2526890"/>
            <a:ext cx="9144000" cy="2996381"/>
          </a:xfrm>
        </p:spPr>
        <p:txBody>
          <a:bodyPr>
            <a:normAutofit/>
          </a:bodyPr>
          <a:lstStyle/>
          <a:p>
            <a:pPr marL="342900" indent="-342900" algn="just">
              <a:buFont typeface="Arial" panose="020B0604020202020204" pitchFamily="34" charset="0"/>
              <a:buChar char="•"/>
            </a:pPr>
            <a:r>
              <a:rPr lang="en-GB" sz="2000" dirty="0"/>
              <a:t>There is a lot of  opportunities for social workers to rise to a senior level in care through good practice and training. </a:t>
            </a:r>
          </a:p>
          <a:p>
            <a:pPr marL="342900" indent="-342900" algn="just">
              <a:buFont typeface="Arial" panose="020B0604020202020204" pitchFamily="34" charset="0"/>
              <a:buChar char="•"/>
            </a:pPr>
            <a:r>
              <a:rPr lang="en-GB" sz="2000" dirty="0"/>
              <a:t>One can also perform roles of a health worker such as a nurse, paramedic or a doctor</a:t>
            </a:r>
          </a:p>
          <a:p>
            <a:pPr marL="342900" indent="-342900" algn="just">
              <a:buFont typeface="Arial" panose="020B0604020202020204" pitchFamily="34" charset="0"/>
              <a:buChar char="•"/>
            </a:pPr>
            <a:r>
              <a:rPr lang="en-GB" sz="2000" dirty="0"/>
              <a:t>One can also choose to continuous learn and development specialize in a particular area such as autism, the elderly and learning disabilities.</a:t>
            </a:r>
          </a:p>
          <a:p>
            <a:pPr marL="342900" indent="-342900" algn="just">
              <a:buFont typeface="Arial" panose="020B0604020202020204" pitchFamily="34" charset="0"/>
              <a:buChar char="•"/>
            </a:pPr>
            <a:r>
              <a:rPr lang="en-GB" sz="2000" dirty="0"/>
              <a:t>There is plenty of opportunity in developing key skills such as communication, leadership,</a:t>
            </a:r>
            <a:endParaRPr lang="en-GB" dirty="0"/>
          </a:p>
        </p:txBody>
      </p:sp>
    </p:spTree>
    <p:extLst>
      <p:ext uri="{BB962C8B-B14F-4D97-AF65-F5344CB8AC3E}">
        <p14:creationId xmlns:p14="http://schemas.microsoft.com/office/powerpoint/2010/main" val="241630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7D26B-0DD9-A7FC-17C4-3580F4A22566}"/>
              </a:ext>
            </a:extLst>
          </p:cNvPr>
          <p:cNvSpPr>
            <a:spLocks noGrp="1"/>
          </p:cNvSpPr>
          <p:nvPr>
            <p:ph type="title"/>
          </p:nvPr>
        </p:nvSpPr>
        <p:spPr/>
        <p:txBody>
          <a:bodyPr>
            <a:normAutofit fontScale="90000"/>
          </a:bodyPr>
          <a:lstStyle/>
          <a:p>
            <a:r>
              <a:rPr lang="en-GB" dirty="0"/>
              <a:t>Threats</a:t>
            </a:r>
            <a:br>
              <a:rPr lang="en-GB" dirty="0"/>
            </a:br>
            <a:br>
              <a:rPr lang="en-GB" dirty="0"/>
            </a:br>
            <a:br>
              <a:rPr lang="en-GB" dirty="0"/>
            </a:b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DBF14615-C2A9-B779-8898-2052BF76FFB8}"/>
              </a:ext>
            </a:extLst>
          </p:cNvPr>
          <p:cNvSpPr>
            <a:spLocks noGrp="1"/>
          </p:cNvSpPr>
          <p:nvPr>
            <p:ph idx="1"/>
          </p:nvPr>
        </p:nvSpPr>
        <p:spPr/>
        <p:txBody>
          <a:bodyPr/>
          <a:lstStyle/>
          <a:p>
            <a:r>
              <a:rPr lang="en-GB" dirty="0"/>
              <a:t>Conflict with clients  or colleagues: there is usually a lot of communication breakdown between clients and staff  sometimes even among staff themselves</a:t>
            </a:r>
          </a:p>
          <a:p>
            <a:r>
              <a:rPr lang="en-GB" dirty="0"/>
              <a:t>High workload and time pressure</a:t>
            </a:r>
          </a:p>
          <a:p>
            <a:r>
              <a:rPr lang="en-GB" dirty="0"/>
              <a:t>Sometimes a social worker can overinvest himself/herself to a client which can affect ones professional judgement</a:t>
            </a:r>
          </a:p>
          <a:p>
            <a:endParaRPr lang="en-GB" dirty="0"/>
          </a:p>
          <a:p>
            <a:endParaRPr lang="en-GB" dirty="0"/>
          </a:p>
        </p:txBody>
      </p:sp>
    </p:spTree>
    <p:extLst>
      <p:ext uri="{BB962C8B-B14F-4D97-AF65-F5344CB8AC3E}">
        <p14:creationId xmlns:p14="http://schemas.microsoft.com/office/powerpoint/2010/main" val="3774782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717A-39C5-04EF-E6EE-759643793816}"/>
              </a:ext>
            </a:extLst>
          </p:cNvPr>
          <p:cNvSpPr>
            <a:spLocks noGrp="1"/>
          </p:cNvSpPr>
          <p:nvPr>
            <p:ph type="ctrTitle"/>
          </p:nvPr>
        </p:nvSpPr>
        <p:spPr>
          <a:xfrm>
            <a:off x="1507067" y="327378"/>
            <a:ext cx="7766936" cy="1467555"/>
          </a:xfrm>
        </p:spPr>
        <p:txBody>
          <a:bodyPr/>
          <a:lstStyle/>
          <a:p>
            <a:pPr algn="ctr"/>
            <a:r>
              <a:rPr lang="en-GB" dirty="0"/>
              <a:t>LEVERAGE SWOT</a:t>
            </a:r>
          </a:p>
        </p:txBody>
      </p:sp>
      <p:sp>
        <p:nvSpPr>
          <p:cNvPr id="3" name="Subtitle 2">
            <a:extLst>
              <a:ext uri="{FF2B5EF4-FFF2-40B4-BE49-F238E27FC236}">
                <a16:creationId xmlns:a16="http://schemas.microsoft.com/office/drawing/2014/main" id="{58B994A8-F082-C3DB-EDA0-20C8DFDD1801}"/>
              </a:ext>
            </a:extLst>
          </p:cNvPr>
          <p:cNvSpPr>
            <a:spLocks noGrp="1"/>
          </p:cNvSpPr>
          <p:nvPr>
            <p:ph type="subTitle" idx="1"/>
          </p:nvPr>
        </p:nvSpPr>
        <p:spPr>
          <a:xfrm>
            <a:off x="982133" y="2427112"/>
            <a:ext cx="8291870" cy="3270024"/>
          </a:xfrm>
        </p:spPr>
        <p:txBody>
          <a:bodyPr>
            <a:normAutofit/>
          </a:bodyPr>
          <a:lstStyle/>
          <a:p>
            <a:pPr algn="l"/>
            <a:endParaRPr lang="en-GB" dirty="0"/>
          </a:p>
          <a:p>
            <a:pPr marL="285750" indent="-285750" algn="l">
              <a:buFont typeface="Wingdings" panose="05000000000000000000" pitchFamily="2" charset="2"/>
              <a:buChar char="§"/>
            </a:pPr>
            <a:r>
              <a:rPr lang="en-GB" sz="1100" dirty="0">
                <a:latin typeface="Arial" panose="020B0604020202020204" pitchFamily="34" charset="0"/>
                <a:cs typeface="Arial" panose="020B0604020202020204" pitchFamily="34" charset="0"/>
              </a:rPr>
              <a:t>Good communication skills I would use my good communication skills in dealing with  a challenge by remaining calm and understand what my client is going through until when they are calm. After reflecting the situation I would use my communication skill to ask for a supervision or mentoring or use this opportunity to attend a professional training in the area of non verbal communication. Threats that could arise would be lack of funding</a:t>
            </a:r>
          </a:p>
          <a:p>
            <a:pPr algn="l"/>
            <a:endParaRPr lang="en-GB" sz="1100" dirty="0">
              <a:latin typeface="Arial" panose="020B0604020202020204" pitchFamily="34" charset="0"/>
              <a:cs typeface="Arial" panose="020B0604020202020204" pitchFamily="34" charset="0"/>
            </a:endParaRPr>
          </a:p>
          <a:p>
            <a:pPr marL="285750" indent="-285750" algn="l">
              <a:buFont typeface="Wingdings" panose="05000000000000000000" pitchFamily="2" charset="2"/>
              <a:buChar char="§"/>
            </a:pPr>
            <a:r>
              <a:rPr lang="en-GB" sz="1100" dirty="0">
                <a:latin typeface="Arial" panose="020B0604020202020204" pitchFamily="34" charset="0"/>
                <a:cs typeface="Arial" panose="020B0604020202020204" pitchFamily="34" charset="0"/>
              </a:rPr>
              <a:t>Adaptability sometimes when one is adaptable to situation there can arise a situation when you could be misunderstood by either the person you support or your team members. Using communication skills I would call for a supervision with my supervisor to address the situation and use this opportunity to learn from my team mates. Threats that could arise in the scenario is competition among staff which can hinder your progress when the other is more capable than you.</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endParaRPr lang="en-GB" dirty="0"/>
          </a:p>
        </p:txBody>
      </p:sp>
    </p:spTree>
    <p:extLst>
      <p:ext uri="{BB962C8B-B14F-4D97-AF65-F5344CB8AC3E}">
        <p14:creationId xmlns:p14="http://schemas.microsoft.com/office/powerpoint/2010/main" val="2792878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51C8E-7A8F-0DE2-F6E9-E6317AD600C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9736DDA-5207-8914-B96E-00818396EFD8}"/>
              </a:ext>
            </a:extLst>
          </p:cNvPr>
          <p:cNvSpPr>
            <a:spLocks noGrp="1"/>
          </p:cNvSpPr>
          <p:nvPr>
            <p:ph idx="1"/>
          </p:nvPr>
        </p:nvSpPr>
        <p:spPr/>
        <p:txBody>
          <a:bodyPr>
            <a:normAutofit/>
          </a:bodyPr>
          <a:lstStyle/>
          <a:p>
            <a:pPr>
              <a:buFont typeface="Wingdings" panose="05000000000000000000" pitchFamily="2" charset="2"/>
              <a:buChar char="Ø"/>
            </a:pPr>
            <a:r>
              <a:rPr lang="en-GB" dirty="0"/>
              <a:t>Skills for success: personal development and employability, Cottrell Stella, Stella Cottrell, 4</a:t>
            </a:r>
            <a:r>
              <a:rPr lang="en-GB" baseline="30000" dirty="0"/>
              <a:t>th</a:t>
            </a:r>
            <a:r>
              <a:rPr lang="en-GB" dirty="0"/>
              <a:t> edition-London; Red Globe Press, 2021 Total pages </a:t>
            </a:r>
          </a:p>
          <a:p>
            <a:pPr>
              <a:buFont typeface="Wingdings" panose="05000000000000000000" pitchFamily="2" charset="2"/>
              <a:buChar char="Ø"/>
            </a:pPr>
            <a:r>
              <a:rPr lang="en-GB" dirty="0"/>
              <a:t>Reflective Practice unprofessional development</a:t>
            </a:r>
          </a:p>
          <a:p>
            <a:pPr>
              <a:buFont typeface="Wingdings" panose="05000000000000000000" pitchFamily="2" charset="2"/>
              <a:buChar char="Ø"/>
            </a:pPr>
            <a:r>
              <a:rPr lang="en-GB" dirty="0"/>
              <a:t>Tarrant,  Peter, Peter Tarrant  author first edition, Thousand Oaks, CA: SAGE Publications. 2017</a:t>
            </a:r>
          </a:p>
          <a:p>
            <a:pPr marL="0" indent="0">
              <a:buNone/>
            </a:pPr>
            <a:endParaRPr lang="en-GB" dirty="0"/>
          </a:p>
          <a:p>
            <a:pPr>
              <a:buFont typeface="Wingdings" panose="05000000000000000000" pitchFamily="2" charset="2"/>
              <a:buChar char="Ø"/>
            </a:pPr>
            <a:r>
              <a:rPr lang="en-GB" dirty="0"/>
              <a:t>Critical thinking for health and social care</a:t>
            </a:r>
          </a:p>
          <a:p>
            <a:pPr>
              <a:buFont typeface="Wingdings" panose="05000000000000000000" pitchFamily="2" charset="2"/>
              <a:buChar char="Ø"/>
            </a:pPr>
            <a:r>
              <a:rPr lang="en-GB" dirty="0"/>
              <a:t>Karen Lupton author; Rena Frohman author, London, Red Globe Press,2020</a:t>
            </a:r>
          </a:p>
          <a:p>
            <a:pPr>
              <a:buFont typeface="Wingdings" panose="05000000000000000000" pitchFamily="2" charset="2"/>
              <a:buChar char="Ø"/>
            </a:pPr>
            <a:r>
              <a:rPr lang="en-GB" dirty="0" err="1"/>
              <a:t>Moon,J</a:t>
            </a:r>
            <a:r>
              <a:rPr lang="en-GB" dirty="0"/>
              <a:t> (2020) Reflection and Employability, </a:t>
            </a:r>
            <a:r>
              <a:rPr lang="en-GB" dirty="0" err="1"/>
              <a:t>Rouledge</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749420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a438ee5af8d60c4a0f0a8952da6f1fda">
  <xsd:schema xmlns:xsd="http://www.w3.org/2001/XMLSchema" xmlns:xs="http://www.w3.org/2001/XMLSchema" xmlns:p="http://schemas.microsoft.com/office/2006/metadata/properties" xmlns:ns3="ccfc14db-0f45-423b-b2f5-752f8f8a0ada" targetNamespace="http://schemas.microsoft.com/office/2006/metadata/properties" ma:root="true" ma:fieldsID="efec3bdc37db2d977e3fc0334fdc8fa9"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1DDCE6-86C8-41C4-8EAD-474A614FC2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ED1505-9CF3-4AD2-90A4-726DB8370C76}">
  <ds:schemaRefs>
    <ds:schemaRef ds:uri="ccfc14db-0f45-423b-b2f5-752f8f8a0ada"/>
    <ds:schemaRef ds:uri="http://schemas.openxmlformats.org/package/2006/metadata/core-properties"/>
    <ds:schemaRef ds:uri="http://schemas.microsoft.com/office/infopath/2007/PartnerControls"/>
    <ds:schemaRef ds:uri="http://purl.org/dc/elements/1.1/"/>
    <ds:schemaRef ds:uri="http://purl.org/dc/dcmitype/"/>
    <ds:schemaRef ds:uri="http://schemas.microsoft.com/office/2006/documentManagement/types"/>
    <ds:schemaRef ds:uri="http://www.w3.org/XML/1998/namespace"/>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C783E386-F6BC-427A-9CB0-2EAA90AB6C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18007</TotalTime>
  <Words>596</Words>
  <Application>Microsoft Office PowerPoint</Application>
  <PresentationFormat>Widescreen</PresentationFormat>
  <Paragraphs>52</Paragraphs>
  <Slides>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Trebuchet MS</vt:lpstr>
      <vt:lpstr>Wingdings</vt:lpstr>
      <vt:lpstr>Wingdings 3</vt:lpstr>
      <vt:lpstr>Facet</vt:lpstr>
      <vt:lpstr>SELF AWARENESS PRESENTATION</vt:lpstr>
      <vt:lpstr>INTRODUCTION</vt:lpstr>
      <vt:lpstr>STRENGTHS</vt:lpstr>
      <vt:lpstr>WEAKNESSES</vt:lpstr>
      <vt:lpstr>OPPORTUNITIES</vt:lpstr>
      <vt:lpstr>Threats      </vt:lpstr>
      <vt:lpstr>LEVERAGE SWOT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Goodwin Gulampingo Zigona (2425307)</dc:creator>
  <cp:lastModifiedBy>Goodwin Gulampingo Zigona (2425307)</cp:lastModifiedBy>
  <cp:revision>1</cp:revision>
  <dcterms:created xsi:type="dcterms:W3CDTF">2025-09-25T13:28:44Z</dcterms:created>
  <dcterms:modified xsi:type="dcterms:W3CDTF">2025-10-18T11:52:24Z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