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1" r:id="rId6"/>
    <p:sldId id="264" r:id="rId7"/>
    <p:sldId id="263" r:id="rId8"/>
    <p:sldId id="265" r:id="rId9"/>
    <p:sldId id="266" r:id="rId10"/>
    <p:sldId id="267" r:id="rId11"/>
    <p:sldId id="268" r:id="rId12"/>
    <p:sldId id="269" r:id="rId13"/>
    <p:sldId id="26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440F1C-0A9E-417C-A7BC-D6750965838F}" v="36" dt="2025-12-12T15:09:14.9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94674" autoAdjust="0"/>
  </p:normalViewPr>
  <p:slideViewPr>
    <p:cSldViewPr snapToGrid="0">
      <p:cViewPr varScale="1">
        <p:scale>
          <a:sx n="65" d="100"/>
          <a:sy n="65" d="100"/>
        </p:scale>
        <p:origin x="276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anei Alexandra" userId="791cd9d08af77636" providerId="LiveId" clId="{21ABDD3D-BABE-43A8-BC03-94C937B8DFBD}"/>
    <pc:docChg chg="undo custSel addSld delSld modSld addMainMaster delMainMaster modMainMaster">
      <pc:chgData name="aanei Alexandra" userId="791cd9d08af77636" providerId="LiveId" clId="{21ABDD3D-BABE-43A8-BC03-94C937B8DFBD}" dt="2025-12-12T15:09:14.908" v="1575"/>
      <pc:docMkLst>
        <pc:docMk/>
      </pc:docMkLst>
      <pc:sldChg chg="addSp delSp modSp new mod setBg modClrScheme chgLayout">
        <pc:chgData name="aanei Alexandra" userId="791cd9d08af77636" providerId="LiveId" clId="{21ABDD3D-BABE-43A8-BC03-94C937B8DFBD}" dt="2025-12-12T15:09:14.908" v="1575"/>
        <pc:sldMkLst>
          <pc:docMk/>
          <pc:sldMk cId="3619258394" sldId="256"/>
        </pc:sldMkLst>
        <pc:spChg chg="mod">
          <ac:chgData name="aanei Alexandra" userId="791cd9d08af77636" providerId="LiveId" clId="{21ABDD3D-BABE-43A8-BC03-94C937B8DFBD}" dt="2025-11-29T21:55:28.051" v="286" actId="114"/>
          <ac:spMkLst>
            <pc:docMk/>
            <pc:sldMk cId="3619258394" sldId="256"/>
            <ac:spMk id="2" creationId="{A34482D0-6342-8EEA-2BBD-43133AF66A7A}"/>
          </ac:spMkLst>
        </pc:spChg>
        <pc:spChg chg="mod">
          <ac:chgData name="aanei Alexandra" userId="791cd9d08af77636" providerId="LiveId" clId="{21ABDD3D-BABE-43A8-BC03-94C937B8DFBD}" dt="2025-11-29T21:56:14.504" v="314" actId="1076"/>
          <ac:spMkLst>
            <pc:docMk/>
            <pc:sldMk cId="3619258394" sldId="256"/>
            <ac:spMk id="3" creationId="{A0AE8141-195A-849E-9F2A-A93F4E593EB3}"/>
          </ac:spMkLst>
        </pc:spChg>
        <pc:picChg chg="add mod">
          <ac:chgData name="aanei Alexandra" userId="791cd9d08af77636" providerId="LiveId" clId="{21ABDD3D-BABE-43A8-BC03-94C937B8DFBD}" dt="2025-11-29T19:51:03.918" v="47" actId="1076"/>
          <ac:picMkLst>
            <pc:docMk/>
            <pc:sldMk cId="3619258394" sldId="256"/>
            <ac:picMk id="5" creationId="{39B24966-2CC0-E990-1031-C054973EFD27}"/>
          </ac:picMkLst>
        </pc:picChg>
        <pc:picChg chg="add mod">
          <ac:chgData name="aanei Alexandra" userId="791cd9d08af77636" providerId="LiveId" clId="{21ABDD3D-BABE-43A8-BC03-94C937B8DFBD}" dt="2025-11-29T19:51:25.701" v="50" actId="1076"/>
          <ac:picMkLst>
            <pc:docMk/>
            <pc:sldMk cId="3619258394" sldId="256"/>
            <ac:picMk id="6" creationId="{3B515903-D8C1-A57F-0865-A9D3B98FD10C}"/>
          </ac:picMkLst>
        </pc:picChg>
      </pc:sldChg>
      <pc:sldChg chg="addSp delSp modSp new mod modClrScheme chgLayout">
        <pc:chgData name="aanei Alexandra" userId="791cd9d08af77636" providerId="LiveId" clId="{21ABDD3D-BABE-43A8-BC03-94C937B8DFBD}" dt="2025-11-29T22:00:17.142" v="365" actId="1076"/>
        <pc:sldMkLst>
          <pc:docMk/>
          <pc:sldMk cId="1093266458" sldId="257"/>
        </pc:sldMkLst>
        <pc:spChg chg="mod">
          <ac:chgData name="aanei Alexandra" userId="791cd9d08af77636" providerId="LiveId" clId="{21ABDD3D-BABE-43A8-BC03-94C937B8DFBD}" dt="2025-11-29T22:00:17.142" v="365" actId="1076"/>
          <ac:spMkLst>
            <pc:docMk/>
            <pc:sldMk cId="1093266458" sldId="257"/>
            <ac:spMk id="2" creationId="{BD2D288C-D0C3-C6D0-F981-E4F4854F254D}"/>
          </ac:spMkLst>
        </pc:spChg>
        <pc:spChg chg="add mod">
          <ac:chgData name="aanei Alexandra" userId="791cd9d08af77636" providerId="LiveId" clId="{21ABDD3D-BABE-43A8-BC03-94C937B8DFBD}" dt="2025-11-29T21:55:08.846" v="280" actId="114"/>
          <ac:spMkLst>
            <pc:docMk/>
            <pc:sldMk cId="1093266458" sldId="257"/>
            <ac:spMk id="4" creationId="{E6722C26-23B8-7839-CA31-F96505ADDD6D}"/>
          </ac:spMkLst>
        </pc:spChg>
        <pc:picChg chg="add mod ord">
          <ac:chgData name="aanei Alexandra" userId="791cd9d08af77636" providerId="LiveId" clId="{21ABDD3D-BABE-43A8-BC03-94C937B8DFBD}" dt="2025-11-29T22:00:09.106" v="364" actId="1076"/>
          <ac:picMkLst>
            <pc:docMk/>
            <pc:sldMk cId="1093266458" sldId="257"/>
            <ac:picMk id="6" creationId="{6B9C8986-752D-927E-3264-B20EEF6F48F8}"/>
          </ac:picMkLst>
        </pc:picChg>
      </pc:sldChg>
      <pc:sldChg chg="addSp delSp modSp new mod">
        <pc:chgData name="aanei Alexandra" userId="791cd9d08af77636" providerId="LiveId" clId="{21ABDD3D-BABE-43A8-BC03-94C937B8DFBD}" dt="2025-11-29T21:57:35.543" v="323" actId="1076"/>
        <pc:sldMkLst>
          <pc:docMk/>
          <pc:sldMk cId="3461737445" sldId="258"/>
        </pc:sldMkLst>
        <pc:spChg chg="add mod">
          <ac:chgData name="aanei Alexandra" userId="791cd9d08af77636" providerId="LiveId" clId="{21ABDD3D-BABE-43A8-BC03-94C937B8DFBD}" dt="2025-11-29T21:44:33.311" v="230" actId="1076"/>
          <ac:spMkLst>
            <pc:docMk/>
            <pc:sldMk cId="3461737445" sldId="258"/>
            <ac:spMk id="5" creationId="{49C45464-5082-B8B1-E009-BF4F2FEE7D18}"/>
          </ac:spMkLst>
        </pc:spChg>
        <pc:spChg chg="add mod">
          <ac:chgData name="aanei Alexandra" userId="791cd9d08af77636" providerId="LiveId" clId="{21ABDD3D-BABE-43A8-BC03-94C937B8DFBD}" dt="2025-11-29T21:18:26.768" v="218" actId="1076"/>
          <ac:spMkLst>
            <pc:docMk/>
            <pc:sldMk cId="3461737445" sldId="258"/>
            <ac:spMk id="7" creationId="{A2D46E2B-0303-AC55-68B8-8F192C8FEEBE}"/>
          </ac:spMkLst>
        </pc:spChg>
        <pc:spChg chg="add mod">
          <ac:chgData name="aanei Alexandra" userId="791cd9d08af77636" providerId="LiveId" clId="{21ABDD3D-BABE-43A8-BC03-94C937B8DFBD}" dt="2025-11-29T21:18:39.557" v="220" actId="1076"/>
          <ac:spMkLst>
            <pc:docMk/>
            <pc:sldMk cId="3461737445" sldId="258"/>
            <ac:spMk id="9" creationId="{7078E0CE-51D1-F0C4-5812-1FEB9B75C107}"/>
          </ac:spMkLst>
        </pc:spChg>
        <pc:spChg chg="add mod">
          <ac:chgData name="aanei Alexandra" userId="791cd9d08af77636" providerId="LiveId" clId="{21ABDD3D-BABE-43A8-BC03-94C937B8DFBD}" dt="2025-11-29T21:51:27.964" v="259" actId="114"/>
          <ac:spMkLst>
            <pc:docMk/>
            <pc:sldMk cId="3461737445" sldId="258"/>
            <ac:spMk id="13" creationId="{02AFDEFC-6D94-CEF5-0213-37388F7E9B9F}"/>
          </ac:spMkLst>
        </pc:spChg>
        <pc:spChg chg="add mod">
          <ac:chgData name="aanei Alexandra" userId="791cd9d08af77636" providerId="LiveId" clId="{21ABDD3D-BABE-43A8-BC03-94C937B8DFBD}" dt="2025-11-29T21:51:17.709" v="258" actId="114"/>
          <ac:spMkLst>
            <pc:docMk/>
            <pc:sldMk cId="3461737445" sldId="258"/>
            <ac:spMk id="17" creationId="{298FB3B5-E08B-4B94-F466-A717674E53D5}"/>
          </ac:spMkLst>
        </pc:spChg>
        <pc:spChg chg="add mod">
          <ac:chgData name="aanei Alexandra" userId="791cd9d08af77636" providerId="LiveId" clId="{21ABDD3D-BABE-43A8-BC03-94C937B8DFBD}" dt="2025-11-29T21:51:10.067" v="257" actId="115"/>
          <ac:spMkLst>
            <pc:docMk/>
            <pc:sldMk cId="3461737445" sldId="258"/>
            <ac:spMk id="19" creationId="{DDE98975-1DD6-F2DD-47A4-4DED9CD036C1}"/>
          </ac:spMkLst>
        </pc:spChg>
        <pc:spChg chg="add mod">
          <ac:chgData name="aanei Alexandra" userId="791cd9d08af77636" providerId="LiveId" clId="{21ABDD3D-BABE-43A8-BC03-94C937B8DFBD}" dt="2025-11-29T21:54:11.935" v="277" actId="1076"/>
          <ac:spMkLst>
            <pc:docMk/>
            <pc:sldMk cId="3461737445" sldId="258"/>
            <ac:spMk id="21" creationId="{CF8E44FF-7AE1-5F0E-C251-5FBD2EEE5B0B}"/>
          </ac:spMkLst>
        </pc:spChg>
        <pc:spChg chg="add mod">
          <ac:chgData name="aanei Alexandra" userId="791cd9d08af77636" providerId="LiveId" clId="{21ABDD3D-BABE-43A8-BC03-94C937B8DFBD}" dt="2025-11-29T21:57:35.543" v="323" actId="1076"/>
          <ac:spMkLst>
            <pc:docMk/>
            <pc:sldMk cId="3461737445" sldId="258"/>
            <ac:spMk id="23" creationId="{2AD4896A-1B83-4D7D-C43E-FE543E42FFDF}"/>
          </ac:spMkLst>
        </pc:spChg>
        <pc:picChg chg="add mod">
          <ac:chgData name="aanei Alexandra" userId="791cd9d08af77636" providerId="LiveId" clId="{21ABDD3D-BABE-43A8-BC03-94C937B8DFBD}" dt="2025-11-29T21:51:35.490" v="260" actId="1076"/>
          <ac:picMkLst>
            <pc:docMk/>
            <pc:sldMk cId="3461737445" sldId="258"/>
            <ac:picMk id="15" creationId="{8E0E681A-92AA-97CB-F7D5-130B18DB801E}"/>
          </ac:picMkLst>
        </pc:picChg>
      </pc:sldChg>
      <pc:sldChg chg="addSp modSp new mod">
        <pc:chgData name="aanei Alexandra" userId="791cd9d08af77636" providerId="LiveId" clId="{21ABDD3D-BABE-43A8-BC03-94C937B8DFBD}" dt="2025-11-29T23:05:44.778" v="867" actId="114"/>
        <pc:sldMkLst>
          <pc:docMk/>
          <pc:sldMk cId="3543739538" sldId="259"/>
        </pc:sldMkLst>
        <pc:graphicFrameChg chg="add mod modGraphic">
          <ac:chgData name="aanei Alexandra" userId="791cd9d08af77636" providerId="LiveId" clId="{21ABDD3D-BABE-43A8-BC03-94C937B8DFBD}" dt="2025-11-29T23:05:44.778" v="867" actId="114"/>
          <ac:graphicFrameMkLst>
            <pc:docMk/>
            <pc:sldMk cId="3543739538" sldId="259"/>
            <ac:graphicFrameMk id="2" creationId="{760A6089-A9A0-1704-6264-2EE9591D2D9E}"/>
          </ac:graphicFrameMkLst>
        </pc:graphicFrameChg>
        <pc:picChg chg="add mod">
          <ac:chgData name="aanei Alexandra" userId="791cd9d08af77636" providerId="LiveId" clId="{21ABDD3D-BABE-43A8-BC03-94C937B8DFBD}" dt="2025-11-29T22:31:52.822" v="648" actId="1076"/>
          <ac:picMkLst>
            <pc:docMk/>
            <pc:sldMk cId="3543739538" sldId="259"/>
            <ac:picMk id="4" creationId="{38B664C0-E62A-4BC7-3580-9445B48B9985}"/>
          </ac:picMkLst>
        </pc:picChg>
      </pc:sldChg>
      <pc:sldChg chg="addSp modSp new mod">
        <pc:chgData name="aanei Alexandra" userId="791cd9d08af77636" providerId="LiveId" clId="{21ABDD3D-BABE-43A8-BC03-94C937B8DFBD}" dt="2025-12-12T14:39:16.543" v="1482" actId="20577"/>
        <pc:sldMkLst>
          <pc:docMk/>
          <pc:sldMk cId="2087370043" sldId="260"/>
        </pc:sldMkLst>
        <pc:spChg chg="add mod">
          <ac:chgData name="aanei Alexandra" userId="791cd9d08af77636" providerId="LiveId" clId="{21ABDD3D-BABE-43A8-BC03-94C937B8DFBD}" dt="2025-12-12T14:39:16.543" v="1482" actId="20577"/>
          <ac:spMkLst>
            <pc:docMk/>
            <pc:sldMk cId="2087370043" sldId="260"/>
            <ac:spMk id="2" creationId="{2E06D034-E0C6-88A1-6F9E-8A0B98C2DF11}"/>
          </ac:spMkLst>
        </pc:spChg>
      </pc:sldChg>
      <pc:sldChg chg="addSp delSp modSp new mod">
        <pc:chgData name="aanei Alexandra" userId="791cd9d08af77636" providerId="LiveId" clId="{21ABDD3D-BABE-43A8-BC03-94C937B8DFBD}" dt="2025-11-30T09:37:41.189" v="1002" actId="1076"/>
        <pc:sldMkLst>
          <pc:docMk/>
          <pc:sldMk cId="3379619688" sldId="261"/>
        </pc:sldMkLst>
        <pc:spChg chg="add mod">
          <ac:chgData name="aanei Alexandra" userId="791cd9d08af77636" providerId="LiveId" clId="{21ABDD3D-BABE-43A8-BC03-94C937B8DFBD}" dt="2025-11-30T09:30:16.333" v="963" actId="1076"/>
          <ac:spMkLst>
            <pc:docMk/>
            <pc:sldMk cId="3379619688" sldId="261"/>
            <ac:spMk id="2" creationId="{7307AE75-0B56-916A-0ED0-D81AB2E9D8A6}"/>
          </ac:spMkLst>
        </pc:spChg>
        <pc:spChg chg="add mod">
          <ac:chgData name="aanei Alexandra" userId="791cd9d08af77636" providerId="LiveId" clId="{21ABDD3D-BABE-43A8-BC03-94C937B8DFBD}" dt="2025-11-30T09:31:50.740" v="973" actId="20577"/>
          <ac:spMkLst>
            <pc:docMk/>
            <pc:sldMk cId="3379619688" sldId="261"/>
            <ac:spMk id="3" creationId="{CB391A78-F649-1374-8899-CD4AE44CC0D2}"/>
          </ac:spMkLst>
        </pc:spChg>
        <pc:spChg chg="add mod">
          <ac:chgData name="aanei Alexandra" userId="791cd9d08af77636" providerId="LiveId" clId="{21ABDD3D-BABE-43A8-BC03-94C937B8DFBD}" dt="2025-11-30T09:37:41.189" v="1002" actId="1076"/>
          <ac:spMkLst>
            <pc:docMk/>
            <pc:sldMk cId="3379619688" sldId="261"/>
            <ac:spMk id="4" creationId="{417135F8-0979-2B4D-E551-09C80BD3F5E8}"/>
          </ac:spMkLst>
        </pc:spChg>
        <pc:spChg chg="add mod">
          <ac:chgData name="aanei Alexandra" userId="791cd9d08af77636" providerId="LiveId" clId="{21ABDD3D-BABE-43A8-BC03-94C937B8DFBD}" dt="2025-11-30T09:37:30.837" v="1001" actId="1076"/>
          <ac:spMkLst>
            <pc:docMk/>
            <pc:sldMk cId="3379619688" sldId="261"/>
            <ac:spMk id="5" creationId="{4AFD8197-DFEC-C426-7EBF-D58F8316A83B}"/>
          </ac:spMkLst>
        </pc:spChg>
        <pc:spChg chg="add mod">
          <ac:chgData name="aanei Alexandra" userId="791cd9d08af77636" providerId="LiveId" clId="{21ABDD3D-BABE-43A8-BC03-94C937B8DFBD}" dt="2025-11-30T09:36:15.335" v="982" actId="1076"/>
          <ac:spMkLst>
            <pc:docMk/>
            <pc:sldMk cId="3379619688" sldId="261"/>
            <ac:spMk id="9" creationId="{1BD86E3F-48B3-C66B-B0B0-6DCE0E0FFFB5}"/>
          </ac:spMkLst>
        </pc:spChg>
        <pc:spChg chg="add mod">
          <ac:chgData name="aanei Alexandra" userId="791cd9d08af77636" providerId="LiveId" clId="{21ABDD3D-BABE-43A8-BC03-94C937B8DFBD}" dt="2025-11-30T09:36:21.296" v="983" actId="1076"/>
          <ac:spMkLst>
            <pc:docMk/>
            <pc:sldMk cId="3379619688" sldId="261"/>
            <ac:spMk id="10" creationId="{5B5D9CE2-77A9-01C4-7ED3-828F7BA231A6}"/>
          </ac:spMkLst>
        </pc:spChg>
        <pc:spChg chg="add mod">
          <ac:chgData name="aanei Alexandra" userId="791cd9d08af77636" providerId="LiveId" clId="{21ABDD3D-BABE-43A8-BC03-94C937B8DFBD}" dt="2025-11-30T09:37:24.988" v="1000" actId="1076"/>
          <ac:spMkLst>
            <pc:docMk/>
            <pc:sldMk cId="3379619688" sldId="261"/>
            <ac:spMk id="12" creationId="{0A0C908A-06E1-F999-3BDA-7D21DD18C131}"/>
          </ac:spMkLst>
        </pc:spChg>
        <pc:picChg chg="add mod">
          <ac:chgData name="aanei Alexandra" userId="791cd9d08af77636" providerId="LiveId" clId="{21ABDD3D-BABE-43A8-BC03-94C937B8DFBD}" dt="2025-11-29T23:02:40.300" v="844" actId="1076"/>
          <ac:picMkLst>
            <pc:docMk/>
            <pc:sldMk cId="3379619688" sldId="261"/>
            <ac:picMk id="8" creationId="{6667D2E8-6ACF-FC71-72D7-5A990AE1A408}"/>
          </ac:picMkLst>
        </pc:picChg>
      </pc:sldChg>
      <pc:sldChg chg="addSp delSp modSp new mod setBg">
        <pc:chgData name="aanei Alexandra" userId="791cd9d08af77636" providerId="LiveId" clId="{21ABDD3D-BABE-43A8-BC03-94C937B8DFBD}" dt="2025-11-30T12:03:56.388" v="1196" actId="1076"/>
        <pc:sldMkLst>
          <pc:docMk/>
          <pc:sldMk cId="336215067" sldId="263"/>
        </pc:sldMkLst>
        <pc:spChg chg="add mod">
          <ac:chgData name="aanei Alexandra" userId="791cd9d08af77636" providerId="LiveId" clId="{21ABDD3D-BABE-43A8-BC03-94C937B8DFBD}" dt="2025-11-30T12:03:35.968" v="1195" actId="403"/>
          <ac:spMkLst>
            <pc:docMk/>
            <pc:sldMk cId="336215067" sldId="263"/>
            <ac:spMk id="3" creationId="{E07266AE-141C-8059-0F7E-4FFBB33C6617}"/>
          </ac:spMkLst>
        </pc:spChg>
        <pc:spChg chg="add mod">
          <ac:chgData name="aanei Alexandra" userId="791cd9d08af77636" providerId="LiveId" clId="{21ABDD3D-BABE-43A8-BC03-94C937B8DFBD}" dt="2025-11-30T12:03:56.388" v="1196" actId="1076"/>
          <ac:spMkLst>
            <pc:docMk/>
            <pc:sldMk cId="336215067" sldId="263"/>
            <ac:spMk id="5" creationId="{0346A884-A927-F997-ECBE-95AA83E1BF07}"/>
          </ac:spMkLst>
        </pc:spChg>
        <pc:picChg chg="add mod">
          <ac:chgData name="aanei Alexandra" userId="791cd9d08af77636" providerId="LiveId" clId="{21ABDD3D-BABE-43A8-BC03-94C937B8DFBD}" dt="2025-11-30T12:00:31.101" v="1174" actId="14100"/>
          <ac:picMkLst>
            <pc:docMk/>
            <pc:sldMk cId="336215067" sldId="263"/>
            <ac:picMk id="7" creationId="{9F476ED0-3E4E-E5F2-BFD2-CE371E8E053E}"/>
          </ac:picMkLst>
        </pc:picChg>
      </pc:sldChg>
      <pc:sldChg chg="addSp delSp modSp new mod setBg">
        <pc:chgData name="aanei Alexandra" userId="791cd9d08af77636" providerId="LiveId" clId="{21ABDD3D-BABE-43A8-BC03-94C937B8DFBD}" dt="2025-11-30T12:27:27.438" v="1315" actId="21"/>
        <pc:sldMkLst>
          <pc:docMk/>
          <pc:sldMk cId="1486234657" sldId="264"/>
        </pc:sldMkLst>
        <pc:spChg chg="mod">
          <ac:chgData name="aanei Alexandra" userId="791cd9d08af77636" providerId="LiveId" clId="{21ABDD3D-BABE-43A8-BC03-94C937B8DFBD}" dt="2025-11-30T10:34:09.455" v="1078" actId="1076"/>
          <ac:spMkLst>
            <pc:docMk/>
            <pc:sldMk cId="1486234657" sldId="264"/>
            <ac:spMk id="2" creationId="{4047B5CA-86DA-6FC0-D9CA-985AA4D3F9C5}"/>
          </ac:spMkLst>
        </pc:spChg>
        <pc:spChg chg="add">
          <ac:chgData name="aanei Alexandra" userId="791cd9d08af77636" providerId="LiveId" clId="{21ABDD3D-BABE-43A8-BC03-94C937B8DFBD}" dt="2025-11-30T10:33:57.491" v="1076" actId="26606"/>
          <ac:spMkLst>
            <pc:docMk/>
            <pc:sldMk cId="1486234657" sldId="264"/>
            <ac:spMk id="13" creationId="{D1942232-83D0-49E2-AF9B-1F97E3C1EF8E}"/>
          </ac:spMkLst>
        </pc:spChg>
        <pc:spChg chg="add">
          <ac:chgData name="aanei Alexandra" userId="791cd9d08af77636" providerId="LiveId" clId="{21ABDD3D-BABE-43A8-BC03-94C937B8DFBD}" dt="2025-11-30T10:33:57.491" v="1076" actId="26606"/>
          <ac:spMkLst>
            <pc:docMk/>
            <pc:sldMk cId="1486234657" sldId="264"/>
            <ac:spMk id="14" creationId="{E9E70D72-6E23-4015-A4A6-85C120C19167}"/>
          </ac:spMkLst>
        </pc:spChg>
        <pc:grpChg chg="add">
          <ac:chgData name="aanei Alexandra" userId="791cd9d08af77636" providerId="LiveId" clId="{21ABDD3D-BABE-43A8-BC03-94C937B8DFBD}" dt="2025-11-30T10:33:57.491" v="1076" actId="26606"/>
          <ac:grpSpMkLst>
            <pc:docMk/>
            <pc:sldMk cId="1486234657" sldId="264"/>
            <ac:grpSpMk id="15" creationId="{C28A977F-B603-4D81-B0FC-C8DE048A7931}"/>
          </ac:grpSpMkLst>
        </pc:grpChg>
        <pc:grpChg chg="add">
          <ac:chgData name="aanei Alexandra" userId="791cd9d08af77636" providerId="LiveId" clId="{21ABDD3D-BABE-43A8-BC03-94C937B8DFBD}" dt="2025-11-30T10:33:57.491" v="1076" actId="26606"/>
          <ac:grpSpMkLst>
            <pc:docMk/>
            <pc:sldMk cId="1486234657" sldId="264"/>
            <ac:grpSpMk id="26" creationId="{C78D9229-E61D-4FEE-8321-2F8B64A8CADF}"/>
          </ac:grpSpMkLst>
        </pc:grpChg>
        <pc:graphicFrameChg chg="add mod modGraphic">
          <ac:chgData name="aanei Alexandra" userId="791cd9d08af77636" providerId="LiveId" clId="{21ABDD3D-BABE-43A8-BC03-94C937B8DFBD}" dt="2025-11-30T10:36:20.301" v="1101" actId="1076"/>
          <ac:graphicFrameMkLst>
            <pc:docMk/>
            <pc:sldMk cId="1486234657" sldId="264"/>
            <ac:graphicFrameMk id="11" creationId="{5C9E29EC-156F-D8E1-C536-87E0B1A2326D}"/>
          </ac:graphicFrameMkLst>
        </pc:graphicFrameChg>
        <pc:picChg chg="add mod">
          <ac:chgData name="aanei Alexandra" userId="791cd9d08af77636" providerId="LiveId" clId="{21ABDD3D-BABE-43A8-BC03-94C937B8DFBD}" dt="2025-11-30T10:36:15.286" v="1100" actId="1076"/>
          <ac:picMkLst>
            <pc:docMk/>
            <pc:sldMk cId="1486234657" sldId="264"/>
            <ac:picMk id="7" creationId="{E5DABF32-05B8-805F-C093-3672FDD5A34B}"/>
          </ac:picMkLst>
        </pc:picChg>
        <pc:picChg chg="add del mod">
          <ac:chgData name="aanei Alexandra" userId="791cd9d08af77636" providerId="LiveId" clId="{21ABDD3D-BABE-43A8-BC03-94C937B8DFBD}" dt="2025-11-30T12:27:27.438" v="1315" actId="21"/>
          <ac:picMkLst>
            <pc:docMk/>
            <pc:sldMk cId="1486234657" sldId="264"/>
            <ac:picMk id="10" creationId="{80249E1F-3EBC-8D5F-4AA3-8A5AF6606ADE}"/>
          </ac:picMkLst>
        </pc:picChg>
      </pc:sldChg>
      <pc:sldChg chg="addSp delSp modSp new mod">
        <pc:chgData name="aanei Alexandra" userId="791cd9d08af77636" providerId="LiveId" clId="{21ABDD3D-BABE-43A8-BC03-94C937B8DFBD}" dt="2025-12-06T09:29:29.992" v="1377" actId="1076"/>
        <pc:sldMkLst>
          <pc:docMk/>
          <pc:sldMk cId="2009436638" sldId="265"/>
        </pc:sldMkLst>
        <pc:spChg chg="add mod">
          <ac:chgData name="aanei Alexandra" userId="791cd9d08af77636" providerId="LiveId" clId="{21ABDD3D-BABE-43A8-BC03-94C937B8DFBD}" dt="2025-11-30T12:21:47.641" v="1281" actId="1076"/>
          <ac:spMkLst>
            <pc:docMk/>
            <pc:sldMk cId="2009436638" sldId="265"/>
            <ac:spMk id="6" creationId="{E599066A-F33B-AFC6-7D3B-67807A0C1C07}"/>
          </ac:spMkLst>
        </pc:spChg>
        <pc:spChg chg="add mod">
          <ac:chgData name="aanei Alexandra" userId="791cd9d08af77636" providerId="LiveId" clId="{21ABDD3D-BABE-43A8-BC03-94C937B8DFBD}" dt="2025-11-30T12:29:07.115" v="1337" actId="1076"/>
          <ac:spMkLst>
            <pc:docMk/>
            <pc:sldMk cId="2009436638" sldId="265"/>
            <ac:spMk id="13" creationId="{5BA27E31-9760-6246-D2A8-6421739275E2}"/>
          </ac:spMkLst>
        </pc:spChg>
        <pc:picChg chg="add mod">
          <ac:chgData name="aanei Alexandra" userId="791cd9d08af77636" providerId="LiveId" clId="{21ABDD3D-BABE-43A8-BC03-94C937B8DFBD}" dt="2025-11-30T12:17:53.591" v="1208" actId="14100"/>
          <ac:picMkLst>
            <pc:docMk/>
            <pc:sldMk cId="2009436638" sldId="265"/>
            <ac:picMk id="5" creationId="{1444E50B-D1D9-E1DB-6BAD-AD5CCA018B64}"/>
          </ac:picMkLst>
        </pc:picChg>
        <pc:picChg chg="add mod">
          <ac:chgData name="aanei Alexandra" userId="791cd9d08af77636" providerId="LiveId" clId="{21ABDD3D-BABE-43A8-BC03-94C937B8DFBD}" dt="2025-12-06T09:29:29.992" v="1377" actId="1076"/>
          <ac:picMkLst>
            <pc:docMk/>
            <pc:sldMk cId="2009436638" sldId="265"/>
            <ac:picMk id="14" creationId="{3AC7D0BB-C410-9199-0D7B-454885816E15}"/>
          </ac:picMkLst>
        </pc:picChg>
      </pc:sldChg>
      <pc:sldChg chg="addSp delSp modSp new mod">
        <pc:chgData name="aanei Alexandra" userId="791cd9d08af77636" providerId="LiveId" clId="{21ABDD3D-BABE-43A8-BC03-94C937B8DFBD}" dt="2025-12-06T09:28:48.674" v="1374" actId="1076"/>
        <pc:sldMkLst>
          <pc:docMk/>
          <pc:sldMk cId="4092294958" sldId="266"/>
        </pc:sldMkLst>
        <pc:spChg chg="add mod">
          <ac:chgData name="aanei Alexandra" userId="791cd9d08af77636" providerId="LiveId" clId="{21ABDD3D-BABE-43A8-BC03-94C937B8DFBD}" dt="2025-12-06T09:28:48.674" v="1374" actId="1076"/>
          <ac:spMkLst>
            <pc:docMk/>
            <pc:sldMk cId="4092294958" sldId="266"/>
            <ac:spMk id="7" creationId="{C1DF65FC-AE49-E3D8-E638-CCFE78FA633B}"/>
          </ac:spMkLst>
        </pc:spChg>
        <pc:picChg chg="add mod modCrop">
          <ac:chgData name="aanei Alexandra" userId="791cd9d08af77636" providerId="LiveId" clId="{21ABDD3D-BABE-43A8-BC03-94C937B8DFBD}" dt="2025-11-30T12:45:49.178" v="1348" actId="732"/>
          <ac:picMkLst>
            <pc:docMk/>
            <pc:sldMk cId="4092294958" sldId="266"/>
            <ac:picMk id="5" creationId="{F42CEC44-A9CD-39C0-3D5E-A97CDE8F93B9}"/>
          </ac:picMkLst>
        </pc:picChg>
        <pc:picChg chg="add mod modCrop">
          <ac:chgData name="aanei Alexandra" userId="791cd9d08af77636" providerId="LiveId" clId="{21ABDD3D-BABE-43A8-BC03-94C937B8DFBD}" dt="2025-12-06T09:28:38.184" v="1373" actId="732"/>
          <ac:picMkLst>
            <pc:docMk/>
            <pc:sldMk cId="4092294958" sldId="266"/>
            <ac:picMk id="9" creationId="{9C398820-869D-F3E9-8247-5DD02FD1E252}"/>
          </ac:picMkLst>
        </pc:picChg>
      </pc:sldChg>
      <pc:sldChg chg="addSp delSp modSp new mod">
        <pc:chgData name="aanei Alexandra" userId="791cd9d08af77636" providerId="LiveId" clId="{21ABDD3D-BABE-43A8-BC03-94C937B8DFBD}" dt="2025-12-12T14:38:07.582" v="1464" actId="20577"/>
        <pc:sldMkLst>
          <pc:docMk/>
          <pc:sldMk cId="183378069" sldId="267"/>
        </pc:sldMkLst>
        <pc:spChg chg="add mod">
          <ac:chgData name="aanei Alexandra" userId="791cd9d08af77636" providerId="LiveId" clId="{21ABDD3D-BABE-43A8-BC03-94C937B8DFBD}" dt="2025-12-12T14:24:29.419" v="1448" actId="1076"/>
          <ac:spMkLst>
            <pc:docMk/>
            <pc:sldMk cId="183378069" sldId="267"/>
            <ac:spMk id="4" creationId="{595D6E71-1611-E381-F098-4C69F8664FA2}"/>
          </ac:spMkLst>
        </pc:spChg>
        <pc:spChg chg="add del mod">
          <ac:chgData name="aanei Alexandra" userId="791cd9d08af77636" providerId="LiveId" clId="{21ABDD3D-BABE-43A8-BC03-94C937B8DFBD}" dt="2025-12-12T14:26:49.819" v="1458" actId="26606"/>
          <ac:spMkLst>
            <pc:docMk/>
            <pc:sldMk cId="183378069" sldId="267"/>
            <ac:spMk id="6" creationId="{4B2F1C2A-0345-5E17-7089-30BBC2E3F351}"/>
          </ac:spMkLst>
        </pc:spChg>
        <pc:spChg chg="add mod">
          <ac:chgData name="aanei Alexandra" userId="791cd9d08af77636" providerId="LiveId" clId="{21ABDD3D-BABE-43A8-BC03-94C937B8DFBD}" dt="2025-12-12T14:24:43.196" v="1450" actId="1076"/>
          <ac:spMkLst>
            <pc:docMk/>
            <pc:sldMk cId="183378069" sldId="267"/>
            <ac:spMk id="8" creationId="{64AC9B85-F7EF-2B4A-D7F4-ECBA5C87A919}"/>
          </ac:spMkLst>
        </pc:spChg>
        <pc:graphicFrameChg chg="add del">
          <ac:chgData name="aanei Alexandra" userId="791cd9d08af77636" providerId="LiveId" clId="{21ABDD3D-BABE-43A8-BC03-94C937B8DFBD}" dt="2025-12-12T14:25:21.635" v="1453" actId="26606"/>
          <ac:graphicFrameMkLst>
            <pc:docMk/>
            <pc:sldMk cId="183378069" sldId="267"/>
            <ac:graphicFrameMk id="10" creationId="{AE8958C3-7135-B13C-547D-7F2D5777B10F}"/>
          </ac:graphicFrameMkLst>
        </pc:graphicFrameChg>
        <pc:graphicFrameChg chg="add del">
          <ac:chgData name="aanei Alexandra" userId="791cd9d08af77636" providerId="LiveId" clId="{21ABDD3D-BABE-43A8-BC03-94C937B8DFBD}" dt="2025-12-12T14:25:23.815" v="1455" actId="26606"/>
          <ac:graphicFrameMkLst>
            <pc:docMk/>
            <pc:sldMk cId="183378069" sldId="267"/>
            <ac:graphicFrameMk id="12" creationId="{A485B477-73A2-FCA3-F5E2-8240ED4F2283}"/>
          </ac:graphicFrameMkLst>
        </pc:graphicFrameChg>
        <pc:graphicFrameChg chg="add del">
          <ac:chgData name="aanei Alexandra" userId="791cd9d08af77636" providerId="LiveId" clId="{21ABDD3D-BABE-43A8-BC03-94C937B8DFBD}" dt="2025-12-12T14:26:49.772" v="1457" actId="26606"/>
          <ac:graphicFrameMkLst>
            <pc:docMk/>
            <pc:sldMk cId="183378069" sldId="267"/>
            <ac:graphicFrameMk id="14" creationId="{6371AA7B-EB71-883E-E93A-B2B83D379227}"/>
          </ac:graphicFrameMkLst>
        </pc:graphicFrameChg>
        <pc:graphicFrameChg chg="add mod modGraphic">
          <ac:chgData name="aanei Alexandra" userId="791cd9d08af77636" providerId="LiveId" clId="{21ABDD3D-BABE-43A8-BC03-94C937B8DFBD}" dt="2025-12-12T14:38:07.582" v="1464" actId="20577"/>
          <ac:graphicFrameMkLst>
            <pc:docMk/>
            <pc:sldMk cId="183378069" sldId="267"/>
            <ac:graphicFrameMk id="16" creationId="{A0D32343-F1DE-090C-CC03-74F67CB035EC}"/>
          </ac:graphicFrameMkLst>
        </pc:graphicFrameChg>
        <pc:picChg chg="add mod">
          <ac:chgData name="aanei Alexandra" userId="791cd9d08af77636" providerId="LiveId" clId="{21ABDD3D-BABE-43A8-BC03-94C937B8DFBD}" dt="2025-12-12T14:37:35.382" v="1459" actId="27614"/>
          <ac:picMkLst>
            <pc:docMk/>
            <pc:sldMk cId="183378069" sldId="267"/>
            <ac:picMk id="2" creationId="{B4CB900F-B8B7-2E91-3336-2D8C32BA5183}"/>
          </ac:picMkLst>
        </pc:picChg>
      </pc:sldChg>
      <pc:sldChg chg="addSp delSp modSp new mod setBg">
        <pc:chgData name="aanei Alexandra" userId="791cd9d08af77636" providerId="LiveId" clId="{21ABDD3D-BABE-43A8-BC03-94C937B8DFBD}" dt="2025-12-12T14:48:46.781" v="1520" actId="1076"/>
        <pc:sldMkLst>
          <pc:docMk/>
          <pc:sldMk cId="3336888273" sldId="268"/>
        </pc:sldMkLst>
        <pc:spChg chg="add mod">
          <ac:chgData name="aanei Alexandra" userId="791cd9d08af77636" providerId="LiveId" clId="{21ABDD3D-BABE-43A8-BC03-94C937B8DFBD}" dt="2025-12-12T14:48:10.473" v="1513" actId="1076"/>
          <ac:spMkLst>
            <pc:docMk/>
            <pc:sldMk cId="3336888273" sldId="268"/>
            <ac:spMk id="3" creationId="{3D83D7D5-58C4-61A0-8CAF-F3F0674BB638}"/>
          </ac:spMkLst>
        </pc:spChg>
        <pc:spChg chg="add del">
          <ac:chgData name="aanei Alexandra" userId="791cd9d08af77636" providerId="LiveId" clId="{21ABDD3D-BABE-43A8-BC03-94C937B8DFBD}" dt="2025-12-12T14:45:40.167" v="1486" actId="26606"/>
          <ac:spMkLst>
            <pc:docMk/>
            <pc:sldMk cId="3336888273" sldId="268"/>
            <ac:spMk id="8" creationId="{1B15ED52-F352-441B-82BF-E0EA34836D08}"/>
          </ac:spMkLst>
        </pc:spChg>
        <pc:spChg chg="add del">
          <ac:chgData name="aanei Alexandra" userId="791cd9d08af77636" providerId="LiveId" clId="{21ABDD3D-BABE-43A8-BC03-94C937B8DFBD}" dt="2025-12-12T14:45:40.167" v="1486" actId="26606"/>
          <ac:spMkLst>
            <pc:docMk/>
            <pc:sldMk cId="3336888273" sldId="268"/>
            <ac:spMk id="10" creationId="{3B2E3793-BFE6-45A2-9B7B-E18844431C99}"/>
          </ac:spMkLst>
        </pc:spChg>
        <pc:spChg chg="add del">
          <ac:chgData name="aanei Alexandra" userId="791cd9d08af77636" providerId="LiveId" clId="{21ABDD3D-BABE-43A8-BC03-94C937B8DFBD}" dt="2025-12-12T14:45:40.167" v="1486" actId="26606"/>
          <ac:spMkLst>
            <pc:docMk/>
            <pc:sldMk cId="3336888273" sldId="268"/>
            <ac:spMk id="12" creationId="{BC4C4868-CB8F-4AF9-9CDB-8108F2C19B67}"/>
          </ac:spMkLst>
        </pc:spChg>
        <pc:spChg chg="add del">
          <ac:chgData name="aanei Alexandra" userId="791cd9d08af77636" providerId="LiveId" clId="{21ABDD3D-BABE-43A8-BC03-94C937B8DFBD}" dt="2025-12-12T14:45:40.167" v="1486" actId="26606"/>
          <ac:spMkLst>
            <pc:docMk/>
            <pc:sldMk cId="3336888273" sldId="268"/>
            <ac:spMk id="14" creationId="{375E0459-6403-40CD-989D-56A4407CA12E}"/>
          </ac:spMkLst>
        </pc:spChg>
        <pc:spChg chg="add del">
          <ac:chgData name="aanei Alexandra" userId="791cd9d08af77636" providerId="LiveId" clId="{21ABDD3D-BABE-43A8-BC03-94C937B8DFBD}" dt="2025-12-12T14:45:40.167" v="1486" actId="26606"/>
          <ac:spMkLst>
            <pc:docMk/>
            <pc:sldMk cId="3336888273" sldId="268"/>
            <ac:spMk id="16" creationId="{53E5B1A8-3AC9-4BD1-9BBC-78CA94F2D1BA}"/>
          </ac:spMkLst>
        </pc:spChg>
        <pc:graphicFrameChg chg="add mod ord modGraphic">
          <ac:chgData name="aanei Alexandra" userId="791cd9d08af77636" providerId="LiveId" clId="{21ABDD3D-BABE-43A8-BC03-94C937B8DFBD}" dt="2025-12-12T14:47:34.890" v="1496" actId="1076"/>
          <ac:graphicFrameMkLst>
            <pc:docMk/>
            <pc:sldMk cId="3336888273" sldId="268"/>
            <ac:graphicFrameMk id="2" creationId="{ACDE1582-935A-4026-10BB-64E0174664A8}"/>
          </ac:graphicFrameMkLst>
        </pc:graphicFrameChg>
        <pc:picChg chg="add mod">
          <ac:chgData name="aanei Alexandra" userId="791cd9d08af77636" providerId="LiveId" clId="{21ABDD3D-BABE-43A8-BC03-94C937B8DFBD}" dt="2025-12-12T14:48:46.781" v="1520" actId="1076"/>
          <ac:picMkLst>
            <pc:docMk/>
            <pc:sldMk cId="3336888273" sldId="268"/>
            <ac:picMk id="5" creationId="{292DD1BF-6910-C31B-F4ED-14E44C873E1C}"/>
          </ac:picMkLst>
        </pc:picChg>
      </pc:sldChg>
      <pc:sldChg chg="addSp delSp modSp new mod setBg">
        <pc:chgData name="aanei Alexandra" userId="791cd9d08af77636" providerId="LiveId" clId="{21ABDD3D-BABE-43A8-BC03-94C937B8DFBD}" dt="2025-12-12T15:08:27.960" v="1572" actId="26606"/>
        <pc:sldMkLst>
          <pc:docMk/>
          <pc:sldMk cId="4508252" sldId="269"/>
        </pc:sldMkLst>
        <pc:spChg chg="add del mod">
          <ac:chgData name="aanei Alexandra" userId="791cd9d08af77636" providerId="LiveId" clId="{21ABDD3D-BABE-43A8-BC03-94C937B8DFBD}" dt="2025-12-12T15:03:47.789" v="1545" actId="478"/>
          <ac:spMkLst>
            <pc:docMk/>
            <pc:sldMk cId="4508252" sldId="269"/>
            <ac:spMk id="3" creationId="{C8239577-3C8F-430A-3948-1D904D73CFCD}"/>
          </ac:spMkLst>
        </pc:spChg>
        <pc:spChg chg="add del mod">
          <ac:chgData name="aanei Alexandra" userId="791cd9d08af77636" providerId="LiveId" clId="{21ABDD3D-BABE-43A8-BC03-94C937B8DFBD}" dt="2025-12-12T15:08:27.960" v="1572" actId="26606"/>
          <ac:spMkLst>
            <pc:docMk/>
            <pc:sldMk cId="4508252" sldId="269"/>
            <ac:spMk id="4" creationId="{7779A7D5-1A2F-EA0E-7F5B-178839A4F27D}"/>
          </ac:spMkLst>
        </pc:spChg>
        <pc:spChg chg="add mod">
          <ac:chgData name="aanei Alexandra" userId="791cd9d08af77636" providerId="LiveId" clId="{21ABDD3D-BABE-43A8-BC03-94C937B8DFBD}" dt="2025-12-12T15:08:27.960" v="1572" actId="26606"/>
          <ac:spMkLst>
            <pc:docMk/>
            <pc:sldMk cId="4508252" sldId="269"/>
            <ac:spMk id="6" creationId="{B3F6BA02-3F04-7927-E9B0-14FF3756B025}"/>
          </ac:spMkLst>
        </pc:spChg>
        <pc:spChg chg="add del">
          <ac:chgData name="aanei Alexandra" userId="791cd9d08af77636" providerId="LiveId" clId="{21ABDD3D-BABE-43A8-BC03-94C937B8DFBD}" dt="2025-12-12T15:08:27.960" v="1572" actId="26606"/>
          <ac:spMkLst>
            <pc:docMk/>
            <pc:sldMk cId="4508252" sldId="269"/>
            <ac:spMk id="12" creationId="{69D47016-023F-44BD-981C-50E7A10A6609}"/>
          </ac:spMkLst>
        </pc:spChg>
        <pc:spChg chg="add del">
          <ac:chgData name="aanei Alexandra" userId="791cd9d08af77636" providerId="LiveId" clId="{21ABDD3D-BABE-43A8-BC03-94C937B8DFBD}" dt="2025-12-12T15:08:27.960" v="1572" actId="26606"/>
          <ac:spMkLst>
            <pc:docMk/>
            <pc:sldMk cId="4508252" sldId="269"/>
            <ac:spMk id="14" creationId="{6D8B37B0-0682-433E-BC8D-498C04ABD9A7}"/>
          </ac:spMkLst>
        </pc:spChg>
        <pc:graphicFrameChg chg="add del mod ord modGraphic">
          <ac:chgData name="aanei Alexandra" userId="791cd9d08af77636" providerId="LiveId" clId="{21ABDD3D-BABE-43A8-BC03-94C937B8DFBD}" dt="2025-12-12T15:08:27.960" v="1572" actId="26606"/>
          <ac:graphicFrameMkLst>
            <pc:docMk/>
            <pc:sldMk cId="4508252" sldId="269"/>
            <ac:graphicFrameMk id="2" creationId="{BC91CB27-0788-EFE8-0777-4EE637B6E150}"/>
          </ac:graphicFrameMkLst>
        </pc:graphicFrameChg>
        <pc:picChg chg="add mod">
          <ac:chgData name="aanei Alexandra" userId="791cd9d08af77636" providerId="LiveId" clId="{21ABDD3D-BABE-43A8-BC03-94C937B8DFBD}" dt="2025-12-12T15:08:27.960" v="1572" actId="26606"/>
          <ac:picMkLst>
            <pc:docMk/>
            <pc:sldMk cId="4508252" sldId="269"/>
            <ac:picMk id="7" creationId="{60A20C85-7F63-121D-4746-F64CC282DB9F}"/>
          </ac:picMkLst>
        </pc:picChg>
      </pc:sldChg>
      <pc:sldMasterChg chg="setBg modSldLayout">
        <pc:chgData name="aanei Alexandra" userId="791cd9d08af77636" providerId="LiveId" clId="{21ABDD3D-BABE-43A8-BC03-94C937B8DFBD}" dt="2025-12-12T15:09:14.908" v="1575"/>
        <pc:sldMasterMkLst>
          <pc:docMk/>
          <pc:sldMasterMk cId="2028078766" sldId="2147483770"/>
        </pc:sldMasterMkLst>
        <pc:sldLayoutChg chg="setBg">
          <pc:chgData name="aanei Alexandra" userId="791cd9d08af77636" providerId="LiveId" clId="{21ABDD3D-BABE-43A8-BC03-94C937B8DFBD}" dt="2025-12-12T15:09:14.908" v="1575"/>
          <pc:sldLayoutMkLst>
            <pc:docMk/>
            <pc:sldMasterMk cId="2028078766" sldId="2147483770"/>
            <pc:sldLayoutMk cId="1499518312" sldId="2147483771"/>
          </pc:sldLayoutMkLst>
        </pc:sldLayoutChg>
        <pc:sldLayoutChg chg="setBg">
          <pc:chgData name="aanei Alexandra" userId="791cd9d08af77636" providerId="LiveId" clId="{21ABDD3D-BABE-43A8-BC03-94C937B8DFBD}" dt="2025-12-12T15:09:14.908" v="1575"/>
          <pc:sldLayoutMkLst>
            <pc:docMk/>
            <pc:sldMasterMk cId="2028078766" sldId="2147483770"/>
            <pc:sldLayoutMk cId="3544659958" sldId="2147483772"/>
          </pc:sldLayoutMkLst>
        </pc:sldLayoutChg>
        <pc:sldLayoutChg chg="setBg">
          <pc:chgData name="aanei Alexandra" userId="791cd9d08af77636" providerId="LiveId" clId="{21ABDD3D-BABE-43A8-BC03-94C937B8DFBD}" dt="2025-12-12T15:09:14.908" v="1575"/>
          <pc:sldLayoutMkLst>
            <pc:docMk/>
            <pc:sldMasterMk cId="2028078766" sldId="2147483770"/>
            <pc:sldLayoutMk cId="585293866" sldId="2147483773"/>
          </pc:sldLayoutMkLst>
        </pc:sldLayoutChg>
        <pc:sldLayoutChg chg="setBg">
          <pc:chgData name="aanei Alexandra" userId="791cd9d08af77636" providerId="LiveId" clId="{21ABDD3D-BABE-43A8-BC03-94C937B8DFBD}" dt="2025-12-12T15:09:14.908" v="1575"/>
          <pc:sldLayoutMkLst>
            <pc:docMk/>
            <pc:sldMasterMk cId="2028078766" sldId="2147483770"/>
            <pc:sldLayoutMk cId="2099244810" sldId="2147483774"/>
          </pc:sldLayoutMkLst>
        </pc:sldLayoutChg>
        <pc:sldLayoutChg chg="setBg">
          <pc:chgData name="aanei Alexandra" userId="791cd9d08af77636" providerId="LiveId" clId="{21ABDD3D-BABE-43A8-BC03-94C937B8DFBD}" dt="2025-12-12T15:09:14.908" v="1575"/>
          <pc:sldLayoutMkLst>
            <pc:docMk/>
            <pc:sldMasterMk cId="2028078766" sldId="2147483770"/>
            <pc:sldLayoutMk cId="580242578" sldId="2147483775"/>
          </pc:sldLayoutMkLst>
        </pc:sldLayoutChg>
        <pc:sldLayoutChg chg="setBg">
          <pc:chgData name="aanei Alexandra" userId="791cd9d08af77636" providerId="LiveId" clId="{21ABDD3D-BABE-43A8-BC03-94C937B8DFBD}" dt="2025-12-12T15:09:14.908" v="1575"/>
          <pc:sldLayoutMkLst>
            <pc:docMk/>
            <pc:sldMasterMk cId="2028078766" sldId="2147483770"/>
            <pc:sldLayoutMk cId="1798411147" sldId="2147483776"/>
          </pc:sldLayoutMkLst>
        </pc:sldLayoutChg>
        <pc:sldLayoutChg chg="setBg">
          <pc:chgData name="aanei Alexandra" userId="791cd9d08af77636" providerId="LiveId" clId="{21ABDD3D-BABE-43A8-BC03-94C937B8DFBD}" dt="2025-12-12T15:09:14.908" v="1575"/>
          <pc:sldLayoutMkLst>
            <pc:docMk/>
            <pc:sldMasterMk cId="2028078766" sldId="2147483770"/>
            <pc:sldLayoutMk cId="3544968807" sldId="2147483777"/>
          </pc:sldLayoutMkLst>
        </pc:sldLayoutChg>
        <pc:sldLayoutChg chg="setBg">
          <pc:chgData name="aanei Alexandra" userId="791cd9d08af77636" providerId="LiveId" clId="{21ABDD3D-BABE-43A8-BC03-94C937B8DFBD}" dt="2025-12-12T15:09:14.908" v="1575"/>
          <pc:sldLayoutMkLst>
            <pc:docMk/>
            <pc:sldMasterMk cId="2028078766" sldId="2147483770"/>
            <pc:sldLayoutMk cId="2315493310" sldId="2147483778"/>
          </pc:sldLayoutMkLst>
        </pc:sldLayoutChg>
        <pc:sldLayoutChg chg="setBg">
          <pc:chgData name="aanei Alexandra" userId="791cd9d08af77636" providerId="LiveId" clId="{21ABDD3D-BABE-43A8-BC03-94C937B8DFBD}" dt="2025-12-12T15:09:14.908" v="1575"/>
          <pc:sldLayoutMkLst>
            <pc:docMk/>
            <pc:sldMasterMk cId="2028078766" sldId="2147483770"/>
            <pc:sldLayoutMk cId="68804629" sldId="2147483779"/>
          </pc:sldLayoutMkLst>
        </pc:sldLayoutChg>
        <pc:sldLayoutChg chg="setBg">
          <pc:chgData name="aanei Alexandra" userId="791cd9d08af77636" providerId="LiveId" clId="{21ABDD3D-BABE-43A8-BC03-94C937B8DFBD}" dt="2025-12-12T15:09:14.908" v="1575"/>
          <pc:sldLayoutMkLst>
            <pc:docMk/>
            <pc:sldMasterMk cId="2028078766" sldId="2147483770"/>
            <pc:sldLayoutMk cId="2174054429" sldId="2147483780"/>
          </pc:sldLayoutMkLst>
        </pc:sldLayoutChg>
        <pc:sldLayoutChg chg="setBg">
          <pc:chgData name="aanei Alexandra" userId="791cd9d08af77636" providerId="LiveId" clId="{21ABDD3D-BABE-43A8-BC03-94C937B8DFBD}" dt="2025-12-12T15:09:14.908" v="1575"/>
          <pc:sldLayoutMkLst>
            <pc:docMk/>
            <pc:sldMasterMk cId="2028078766" sldId="2147483770"/>
            <pc:sldLayoutMk cId="2852989909" sldId="2147483781"/>
          </pc:sldLayoutMkLst>
        </pc:sldLayoutChg>
        <pc:sldLayoutChg chg="setBg">
          <pc:chgData name="aanei Alexandra" userId="791cd9d08af77636" providerId="LiveId" clId="{21ABDD3D-BABE-43A8-BC03-94C937B8DFBD}" dt="2025-12-12T15:09:14.908" v="1575"/>
          <pc:sldLayoutMkLst>
            <pc:docMk/>
            <pc:sldMasterMk cId="2028078766" sldId="2147483770"/>
            <pc:sldLayoutMk cId="3400515321" sldId="2147483782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7224F4-E564-4712-A346-5030D9D6D695}" type="doc">
      <dgm:prSet loTypeId="urn:microsoft.com/office/officeart/2005/8/layout/orgChart1" loCatId="hierarchy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ABCADE53-CB65-4FC0-BCBE-4B36782B6B1E}">
      <dgm:prSet/>
      <dgm:spPr/>
      <dgm:t>
        <a:bodyPr/>
        <a:lstStyle/>
        <a:p>
          <a:r>
            <a:rPr lang="en-US" b="0" i="1" baseline="0" dirty="0"/>
            <a:t>New entrants pose a moderate threat due to skill and trust barriers.</a:t>
          </a:r>
          <a:endParaRPr lang="en-US" dirty="0"/>
        </a:p>
      </dgm:t>
    </dgm:pt>
    <dgm:pt modelId="{EEFC10DF-E910-4E11-90A7-ED3083244931}" type="parTrans" cxnId="{F5845D35-C3D6-44AA-BE14-5090B8F77D82}">
      <dgm:prSet/>
      <dgm:spPr/>
      <dgm:t>
        <a:bodyPr/>
        <a:lstStyle/>
        <a:p>
          <a:endParaRPr lang="en-US"/>
        </a:p>
      </dgm:t>
    </dgm:pt>
    <dgm:pt modelId="{045503A0-E933-4DE7-87CC-AAE150F29CB9}" type="sibTrans" cxnId="{F5845D35-C3D6-44AA-BE14-5090B8F77D82}">
      <dgm:prSet/>
      <dgm:spPr/>
      <dgm:t>
        <a:bodyPr/>
        <a:lstStyle/>
        <a:p>
          <a:endParaRPr lang="en-US"/>
        </a:p>
      </dgm:t>
    </dgm:pt>
    <dgm:pt modelId="{F6F5FA32-0113-45DD-A792-E891F84B7C6E}">
      <dgm:prSet/>
      <dgm:spPr/>
      <dgm:t>
        <a:bodyPr/>
        <a:lstStyle/>
        <a:p>
          <a:r>
            <a:rPr lang="en-US" b="0" i="1" baseline="0" dirty="0"/>
            <a:t>Supplier power is extremely low due to donations and cheap materials </a:t>
          </a:r>
          <a:r>
            <a:rPr lang="en-GB" i="1" dirty="0"/>
            <a:t>(Morrisons PLC, 2022). </a:t>
          </a:r>
          <a:endParaRPr lang="en-US" dirty="0"/>
        </a:p>
      </dgm:t>
    </dgm:pt>
    <dgm:pt modelId="{DAB22C0E-E056-472A-8910-8102A446ADB5}" type="parTrans" cxnId="{01605E8D-6485-4B5A-B3A9-7F615761620A}">
      <dgm:prSet/>
      <dgm:spPr/>
      <dgm:t>
        <a:bodyPr/>
        <a:lstStyle/>
        <a:p>
          <a:endParaRPr lang="en-US"/>
        </a:p>
      </dgm:t>
    </dgm:pt>
    <dgm:pt modelId="{967147D9-FADC-40DE-99D3-2957FD234EE9}" type="sibTrans" cxnId="{01605E8D-6485-4B5A-B3A9-7F615761620A}">
      <dgm:prSet/>
      <dgm:spPr/>
      <dgm:t>
        <a:bodyPr/>
        <a:lstStyle/>
        <a:p>
          <a:endParaRPr lang="en-US"/>
        </a:p>
      </dgm:t>
    </dgm:pt>
    <dgm:pt modelId="{0004A913-11A3-4542-AF46-7CB7BAD0C6C7}">
      <dgm:prSet/>
      <dgm:spPr/>
      <dgm:t>
        <a:bodyPr/>
        <a:lstStyle/>
        <a:p>
          <a:r>
            <a:rPr lang="en-US" b="0" i="1" baseline="0"/>
            <a:t>Buyer power is moderate as customers can compare value and price.</a:t>
          </a:r>
          <a:endParaRPr lang="en-US"/>
        </a:p>
      </dgm:t>
    </dgm:pt>
    <dgm:pt modelId="{6F85348D-F376-4ECD-9B67-4A5AE0154CA7}" type="parTrans" cxnId="{9464485E-CB7A-47A0-B603-DA7648B881EE}">
      <dgm:prSet/>
      <dgm:spPr/>
      <dgm:t>
        <a:bodyPr/>
        <a:lstStyle/>
        <a:p>
          <a:endParaRPr lang="en-US"/>
        </a:p>
      </dgm:t>
    </dgm:pt>
    <dgm:pt modelId="{F27B6F18-3429-4C55-9E22-46426CEF145E}" type="sibTrans" cxnId="{9464485E-CB7A-47A0-B603-DA7648B881EE}">
      <dgm:prSet/>
      <dgm:spPr/>
      <dgm:t>
        <a:bodyPr/>
        <a:lstStyle/>
        <a:p>
          <a:endParaRPr lang="en-US"/>
        </a:p>
      </dgm:t>
    </dgm:pt>
    <dgm:pt modelId="{846680AC-30BE-49DE-A1E0-0957AF2DDA33}">
      <dgm:prSet/>
      <dgm:spPr/>
      <dgm:t>
        <a:bodyPr/>
        <a:lstStyle/>
        <a:p>
          <a:r>
            <a:rPr lang="en-US" b="0" i="1" baseline="0"/>
            <a:t>Substitute options are moderate–high, including artificial or conventional alternatives.</a:t>
          </a:r>
          <a:endParaRPr lang="en-US"/>
        </a:p>
      </dgm:t>
    </dgm:pt>
    <dgm:pt modelId="{6495025F-5231-4CDD-9D3C-D8B6CBCA184E}" type="parTrans" cxnId="{D4F8B242-E04A-4A80-BC8B-C1DA3D78D1B0}">
      <dgm:prSet/>
      <dgm:spPr/>
      <dgm:t>
        <a:bodyPr/>
        <a:lstStyle/>
        <a:p>
          <a:endParaRPr lang="en-US"/>
        </a:p>
      </dgm:t>
    </dgm:pt>
    <dgm:pt modelId="{F37D82A3-BB76-4F93-9D25-AC775D82D79B}" type="sibTrans" cxnId="{D4F8B242-E04A-4A80-BC8B-C1DA3D78D1B0}">
      <dgm:prSet/>
      <dgm:spPr/>
      <dgm:t>
        <a:bodyPr/>
        <a:lstStyle/>
        <a:p>
          <a:endParaRPr lang="en-US"/>
        </a:p>
      </dgm:t>
    </dgm:pt>
    <dgm:pt modelId="{6E4FDC0D-3933-4438-A31A-B19AB0B91C66}">
      <dgm:prSet/>
      <dgm:spPr/>
      <dgm:t>
        <a:bodyPr/>
        <a:lstStyle/>
        <a:p>
          <a:r>
            <a:rPr lang="en-US" b="0" i="1" baseline="0"/>
            <a:t>Competitive rivalry is high with 22,000+ landscaping firms present.</a:t>
          </a:r>
          <a:endParaRPr lang="en-US"/>
        </a:p>
      </dgm:t>
    </dgm:pt>
    <dgm:pt modelId="{CF563C56-EB09-44DE-BA2F-7CCDB36B6B99}" type="parTrans" cxnId="{B219B718-290D-4F20-BC82-405936F47D8E}">
      <dgm:prSet/>
      <dgm:spPr/>
      <dgm:t>
        <a:bodyPr/>
        <a:lstStyle/>
        <a:p>
          <a:endParaRPr lang="en-US"/>
        </a:p>
      </dgm:t>
    </dgm:pt>
    <dgm:pt modelId="{0E0DB528-49D9-48B6-915D-DEAB45764DDF}" type="sibTrans" cxnId="{B219B718-290D-4F20-BC82-405936F47D8E}">
      <dgm:prSet/>
      <dgm:spPr/>
      <dgm:t>
        <a:bodyPr/>
        <a:lstStyle/>
        <a:p>
          <a:endParaRPr lang="en-US"/>
        </a:p>
      </dgm:t>
    </dgm:pt>
    <dgm:pt modelId="{AB168FA1-EF86-42FF-8FA9-7AF4431D72D5}" type="pres">
      <dgm:prSet presAssocID="{187224F4-E564-4712-A346-5030D9D6D69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CD04F3C1-10DE-4355-8E14-0EAA1C2F4F8E}" type="pres">
      <dgm:prSet presAssocID="{ABCADE53-CB65-4FC0-BCBE-4B36782B6B1E}" presName="hierRoot1" presStyleCnt="0">
        <dgm:presLayoutVars>
          <dgm:hierBranch val="init"/>
        </dgm:presLayoutVars>
      </dgm:prSet>
      <dgm:spPr/>
    </dgm:pt>
    <dgm:pt modelId="{F7880081-9C32-466B-B21D-07B953366D25}" type="pres">
      <dgm:prSet presAssocID="{ABCADE53-CB65-4FC0-BCBE-4B36782B6B1E}" presName="rootComposite1" presStyleCnt="0"/>
      <dgm:spPr/>
    </dgm:pt>
    <dgm:pt modelId="{25F075FA-E02A-4FE0-9EE0-4647C5EDF650}" type="pres">
      <dgm:prSet presAssocID="{ABCADE53-CB65-4FC0-BCBE-4B36782B6B1E}" presName="rootText1" presStyleLbl="node0" presStyleIdx="0" presStyleCnt="5">
        <dgm:presLayoutVars>
          <dgm:chPref val="3"/>
        </dgm:presLayoutVars>
      </dgm:prSet>
      <dgm:spPr/>
    </dgm:pt>
    <dgm:pt modelId="{CC161D13-4066-4CB1-B274-1A871F512968}" type="pres">
      <dgm:prSet presAssocID="{ABCADE53-CB65-4FC0-BCBE-4B36782B6B1E}" presName="rootConnector1" presStyleLbl="node1" presStyleIdx="0" presStyleCnt="0"/>
      <dgm:spPr/>
    </dgm:pt>
    <dgm:pt modelId="{EB574145-8B80-4805-B60F-336FC1885FC0}" type="pres">
      <dgm:prSet presAssocID="{ABCADE53-CB65-4FC0-BCBE-4B36782B6B1E}" presName="hierChild2" presStyleCnt="0"/>
      <dgm:spPr/>
    </dgm:pt>
    <dgm:pt modelId="{CAB720C6-7E80-4040-A442-6A9D8B94187B}" type="pres">
      <dgm:prSet presAssocID="{ABCADE53-CB65-4FC0-BCBE-4B36782B6B1E}" presName="hierChild3" presStyleCnt="0"/>
      <dgm:spPr/>
    </dgm:pt>
    <dgm:pt modelId="{BDA20EDA-01E1-44C4-870A-B68907168A9C}" type="pres">
      <dgm:prSet presAssocID="{F6F5FA32-0113-45DD-A792-E891F84B7C6E}" presName="hierRoot1" presStyleCnt="0">
        <dgm:presLayoutVars>
          <dgm:hierBranch val="init"/>
        </dgm:presLayoutVars>
      </dgm:prSet>
      <dgm:spPr/>
    </dgm:pt>
    <dgm:pt modelId="{0B8790FD-7929-4FA3-8058-4BC522D2E6DB}" type="pres">
      <dgm:prSet presAssocID="{F6F5FA32-0113-45DD-A792-E891F84B7C6E}" presName="rootComposite1" presStyleCnt="0"/>
      <dgm:spPr/>
    </dgm:pt>
    <dgm:pt modelId="{C57EC611-44D2-4667-9EBB-600CCC87006C}" type="pres">
      <dgm:prSet presAssocID="{F6F5FA32-0113-45DD-A792-E891F84B7C6E}" presName="rootText1" presStyleLbl="node0" presStyleIdx="1" presStyleCnt="5">
        <dgm:presLayoutVars>
          <dgm:chPref val="3"/>
        </dgm:presLayoutVars>
      </dgm:prSet>
      <dgm:spPr/>
    </dgm:pt>
    <dgm:pt modelId="{71C661B6-3CD0-4793-93D7-D9B11D7170A9}" type="pres">
      <dgm:prSet presAssocID="{F6F5FA32-0113-45DD-A792-E891F84B7C6E}" presName="rootConnector1" presStyleLbl="node1" presStyleIdx="0" presStyleCnt="0"/>
      <dgm:spPr/>
    </dgm:pt>
    <dgm:pt modelId="{425D9A10-E884-4736-9E2D-0EE90FB36B82}" type="pres">
      <dgm:prSet presAssocID="{F6F5FA32-0113-45DD-A792-E891F84B7C6E}" presName="hierChild2" presStyleCnt="0"/>
      <dgm:spPr/>
    </dgm:pt>
    <dgm:pt modelId="{16FCA8AA-6151-4B03-86BE-8A49B0F15353}" type="pres">
      <dgm:prSet presAssocID="{F6F5FA32-0113-45DD-A792-E891F84B7C6E}" presName="hierChild3" presStyleCnt="0"/>
      <dgm:spPr/>
    </dgm:pt>
    <dgm:pt modelId="{FEA07C93-9826-4D47-B878-B812702075D9}" type="pres">
      <dgm:prSet presAssocID="{0004A913-11A3-4542-AF46-7CB7BAD0C6C7}" presName="hierRoot1" presStyleCnt="0">
        <dgm:presLayoutVars>
          <dgm:hierBranch val="init"/>
        </dgm:presLayoutVars>
      </dgm:prSet>
      <dgm:spPr/>
    </dgm:pt>
    <dgm:pt modelId="{F71F72F5-EA19-4A85-9820-E104237EB2AF}" type="pres">
      <dgm:prSet presAssocID="{0004A913-11A3-4542-AF46-7CB7BAD0C6C7}" presName="rootComposite1" presStyleCnt="0"/>
      <dgm:spPr/>
    </dgm:pt>
    <dgm:pt modelId="{0D7E183A-46F3-45DC-8133-FA016A2F5ECF}" type="pres">
      <dgm:prSet presAssocID="{0004A913-11A3-4542-AF46-7CB7BAD0C6C7}" presName="rootText1" presStyleLbl="node0" presStyleIdx="2" presStyleCnt="5">
        <dgm:presLayoutVars>
          <dgm:chPref val="3"/>
        </dgm:presLayoutVars>
      </dgm:prSet>
      <dgm:spPr/>
    </dgm:pt>
    <dgm:pt modelId="{533E7476-BCE9-4550-8C77-29EFB26DC0D7}" type="pres">
      <dgm:prSet presAssocID="{0004A913-11A3-4542-AF46-7CB7BAD0C6C7}" presName="rootConnector1" presStyleLbl="node1" presStyleIdx="0" presStyleCnt="0"/>
      <dgm:spPr/>
    </dgm:pt>
    <dgm:pt modelId="{B3E0C66F-2539-4A7D-83E2-D5A2D3667729}" type="pres">
      <dgm:prSet presAssocID="{0004A913-11A3-4542-AF46-7CB7BAD0C6C7}" presName="hierChild2" presStyleCnt="0"/>
      <dgm:spPr/>
    </dgm:pt>
    <dgm:pt modelId="{09BB86CC-5CB0-4ECC-A7FF-400011E11816}" type="pres">
      <dgm:prSet presAssocID="{0004A913-11A3-4542-AF46-7CB7BAD0C6C7}" presName="hierChild3" presStyleCnt="0"/>
      <dgm:spPr/>
    </dgm:pt>
    <dgm:pt modelId="{A9C48382-B369-40EF-818E-463CC36122BD}" type="pres">
      <dgm:prSet presAssocID="{846680AC-30BE-49DE-A1E0-0957AF2DDA33}" presName="hierRoot1" presStyleCnt="0">
        <dgm:presLayoutVars>
          <dgm:hierBranch val="init"/>
        </dgm:presLayoutVars>
      </dgm:prSet>
      <dgm:spPr/>
    </dgm:pt>
    <dgm:pt modelId="{FDAA607D-B446-4EBD-A735-36BF83A127E0}" type="pres">
      <dgm:prSet presAssocID="{846680AC-30BE-49DE-A1E0-0957AF2DDA33}" presName="rootComposite1" presStyleCnt="0"/>
      <dgm:spPr/>
    </dgm:pt>
    <dgm:pt modelId="{7D3A6A37-B1F9-4759-9AB7-0A4B21F93C56}" type="pres">
      <dgm:prSet presAssocID="{846680AC-30BE-49DE-A1E0-0957AF2DDA33}" presName="rootText1" presStyleLbl="node0" presStyleIdx="3" presStyleCnt="5">
        <dgm:presLayoutVars>
          <dgm:chPref val="3"/>
        </dgm:presLayoutVars>
      </dgm:prSet>
      <dgm:spPr/>
    </dgm:pt>
    <dgm:pt modelId="{CA4BD151-0D40-44A4-A8CB-405405318D79}" type="pres">
      <dgm:prSet presAssocID="{846680AC-30BE-49DE-A1E0-0957AF2DDA33}" presName="rootConnector1" presStyleLbl="node1" presStyleIdx="0" presStyleCnt="0"/>
      <dgm:spPr/>
    </dgm:pt>
    <dgm:pt modelId="{D8B58D71-4CC8-4B4D-A7A1-F2A1A1CAB6D3}" type="pres">
      <dgm:prSet presAssocID="{846680AC-30BE-49DE-A1E0-0957AF2DDA33}" presName="hierChild2" presStyleCnt="0"/>
      <dgm:spPr/>
    </dgm:pt>
    <dgm:pt modelId="{2035580C-F892-475C-876F-B7E0AC653309}" type="pres">
      <dgm:prSet presAssocID="{846680AC-30BE-49DE-A1E0-0957AF2DDA33}" presName="hierChild3" presStyleCnt="0"/>
      <dgm:spPr/>
    </dgm:pt>
    <dgm:pt modelId="{ACFD67BD-4774-42AF-B689-9F03DA1AD8FE}" type="pres">
      <dgm:prSet presAssocID="{6E4FDC0D-3933-4438-A31A-B19AB0B91C66}" presName="hierRoot1" presStyleCnt="0">
        <dgm:presLayoutVars>
          <dgm:hierBranch val="init"/>
        </dgm:presLayoutVars>
      </dgm:prSet>
      <dgm:spPr/>
    </dgm:pt>
    <dgm:pt modelId="{2C656E31-1AE8-47EB-AAE3-C5AEA07231C0}" type="pres">
      <dgm:prSet presAssocID="{6E4FDC0D-3933-4438-A31A-B19AB0B91C66}" presName="rootComposite1" presStyleCnt="0"/>
      <dgm:spPr/>
    </dgm:pt>
    <dgm:pt modelId="{DE4E58C7-3320-40A2-AB70-676590EA9CDB}" type="pres">
      <dgm:prSet presAssocID="{6E4FDC0D-3933-4438-A31A-B19AB0B91C66}" presName="rootText1" presStyleLbl="node0" presStyleIdx="4" presStyleCnt="5">
        <dgm:presLayoutVars>
          <dgm:chPref val="3"/>
        </dgm:presLayoutVars>
      </dgm:prSet>
      <dgm:spPr/>
    </dgm:pt>
    <dgm:pt modelId="{50CF2B06-3B45-4A55-B40B-EDB679007527}" type="pres">
      <dgm:prSet presAssocID="{6E4FDC0D-3933-4438-A31A-B19AB0B91C66}" presName="rootConnector1" presStyleLbl="node1" presStyleIdx="0" presStyleCnt="0"/>
      <dgm:spPr/>
    </dgm:pt>
    <dgm:pt modelId="{5EBAD508-359D-432A-83DC-1C5CFD9BF677}" type="pres">
      <dgm:prSet presAssocID="{6E4FDC0D-3933-4438-A31A-B19AB0B91C66}" presName="hierChild2" presStyleCnt="0"/>
      <dgm:spPr/>
    </dgm:pt>
    <dgm:pt modelId="{9711CD2E-675F-4EAA-9E64-3FAC9618ABAB}" type="pres">
      <dgm:prSet presAssocID="{6E4FDC0D-3933-4438-A31A-B19AB0B91C66}" presName="hierChild3" presStyleCnt="0"/>
      <dgm:spPr/>
    </dgm:pt>
  </dgm:ptLst>
  <dgm:cxnLst>
    <dgm:cxn modelId="{B219B718-290D-4F20-BC82-405936F47D8E}" srcId="{187224F4-E564-4712-A346-5030D9D6D695}" destId="{6E4FDC0D-3933-4438-A31A-B19AB0B91C66}" srcOrd="4" destOrd="0" parTransId="{CF563C56-EB09-44DE-BA2F-7CCDB36B6B99}" sibTransId="{0E0DB528-49D9-48B6-915D-DEAB45764DDF}"/>
    <dgm:cxn modelId="{2F2B482F-CF6C-446F-900C-4ACAABBB1F9D}" type="presOf" srcId="{0004A913-11A3-4542-AF46-7CB7BAD0C6C7}" destId="{533E7476-BCE9-4550-8C77-29EFB26DC0D7}" srcOrd="1" destOrd="0" presId="urn:microsoft.com/office/officeart/2005/8/layout/orgChart1"/>
    <dgm:cxn modelId="{F5845D35-C3D6-44AA-BE14-5090B8F77D82}" srcId="{187224F4-E564-4712-A346-5030D9D6D695}" destId="{ABCADE53-CB65-4FC0-BCBE-4B36782B6B1E}" srcOrd="0" destOrd="0" parTransId="{EEFC10DF-E910-4E11-90A7-ED3083244931}" sibTransId="{045503A0-E933-4DE7-87CC-AAE150F29CB9}"/>
    <dgm:cxn modelId="{820DE43C-7E6A-400C-B1AD-D9C311572E32}" type="presOf" srcId="{6E4FDC0D-3933-4438-A31A-B19AB0B91C66}" destId="{DE4E58C7-3320-40A2-AB70-676590EA9CDB}" srcOrd="0" destOrd="0" presId="urn:microsoft.com/office/officeart/2005/8/layout/orgChart1"/>
    <dgm:cxn modelId="{9464485E-CB7A-47A0-B603-DA7648B881EE}" srcId="{187224F4-E564-4712-A346-5030D9D6D695}" destId="{0004A913-11A3-4542-AF46-7CB7BAD0C6C7}" srcOrd="2" destOrd="0" parTransId="{6F85348D-F376-4ECD-9B67-4A5AE0154CA7}" sibTransId="{F27B6F18-3429-4C55-9E22-46426CEF145E}"/>
    <dgm:cxn modelId="{D4F8B242-E04A-4A80-BC8B-C1DA3D78D1B0}" srcId="{187224F4-E564-4712-A346-5030D9D6D695}" destId="{846680AC-30BE-49DE-A1E0-0957AF2DDA33}" srcOrd="3" destOrd="0" parTransId="{6495025F-5231-4CDD-9D3C-D8B6CBCA184E}" sibTransId="{F37D82A3-BB76-4F93-9D25-AC775D82D79B}"/>
    <dgm:cxn modelId="{72B78D50-1F2D-41E7-ACC4-F4B383986911}" type="presOf" srcId="{F6F5FA32-0113-45DD-A792-E891F84B7C6E}" destId="{C57EC611-44D2-4667-9EBB-600CCC87006C}" srcOrd="0" destOrd="0" presId="urn:microsoft.com/office/officeart/2005/8/layout/orgChart1"/>
    <dgm:cxn modelId="{83DCCC82-D8C3-4542-9FD8-546DD66D9671}" type="presOf" srcId="{ABCADE53-CB65-4FC0-BCBE-4B36782B6B1E}" destId="{25F075FA-E02A-4FE0-9EE0-4647C5EDF650}" srcOrd="0" destOrd="0" presId="urn:microsoft.com/office/officeart/2005/8/layout/orgChart1"/>
    <dgm:cxn modelId="{01605E8D-6485-4B5A-B3A9-7F615761620A}" srcId="{187224F4-E564-4712-A346-5030D9D6D695}" destId="{F6F5FA32-0113-45DD-A792-E891F84B7C6E}" srcOrd="1" destOrd="0" parTransId="{DAB22C0E-E056-472A-8910-8102A446ADB5}" sibTransId="{967147D9-FADC-40DE-99D3-2957FD234EE9}"/>
    <dgm:cxn modelId="{FBFA2EBB-5233-4F54-8CA7-5650A5D037EE}" type="presOf" srcId="{F6F5FA32-0113-45DD-A792-E891F84B7C6E}" destId="{71C661B6-3CD0-4793-93D7-D9B11D7170A9}" srcOrd="1" destOrd="0" presId="urn:microsoft.com/office/officeart/2005/8/layout/orgChart1"/>
    <dgm:cxn modelId="{FEE615BC-8B4E-4E6E-8944-A06D94D9A9DD}" type="presOf" srcId="{187224F4-E564-4712-A346-5030D9D6D695}" destId="{AB168FA1-EF86-42FF-8FA9-7AF4431D72D5}" srcOrd="0" destOrd="0" presId="urn:microsoft.com/office/officeart/2005/8/layout/orgChart1"/>
    <dgm:cxn modelId="{BC6A6DC5-F7D8-4A1F-B555-A615B5746EB6}" type="presOf" srcId="{6E4FDC0D-3933-4438-A31A-B19AB0B91C66}" destId="{50CF2B06-3B45-4A55-B40B-EDB679007527}" srcOrd="1" destOrd="0" presId="urn:microsoft.com/office/officeart/2005/8/layout/orgChart1"/>
    <dgm:cxn modelId="{E00402CC-A852-455E-AD9C-EE8366DB6AA5}" type="presOf" srcId="{0004A913-11A3-4542-AF46-7CB7BAD0C6C7}" destId="{0D7E183A-46F3-45DC-8133-FA016A2F5ECF}" srcOrd="0" destOrd="0" presId="urn:microsoft.com/office/officeart/2005/8/layout/orgChart1"/>
    <dgm:cxn modelId="{80E4DED4-FC90-47A7-B086-998771E8084E}" type="presOf" srcId="{ABCADE53-CB65-4FC0-BCBE-4B36782B6B1E}" destId="{CC161D13-4066-4CB1-B274-1A871F512968}" srcOrd="1" destOrd="0" presId="urn:microsoft.com/office/officeart/2005/8/layout/orgChart1"/>
    <dgm:cxn modelId="{7BC5E7DD-07B1-4AF6-B8F5-D32BFFFA3851}" type="presOf" srcId="{846680AC-30BE-49DE-A1E0-0957AF2DDA33}" destId="{7D3A6A37-B1F9-4759-9AB7-0A4B21F93C56}" srcOrd="0" destOrd="0" presId="urn:microsoft.com/office/officeart/2005/8/layout/orgChart1"/>
    <dgm:cxn modelId="{115985F6-BE27-4D9A-9E62-5C593603C978}" type="presOf" srcId="{846680AC-30BE-49DE-A1E0-0957AF2DDA33}" destId="{CA4BD151-0D40-44A4-A8CB-405405318D79}" srcOrd="1" destOrd="0" presId="urn:microsoft.com/office/officeart/2005/8/layout/orgChart1"/>
    <dgm:cxn modelId="{97125C2E-B270-441D-967F-578DC46209DC}" type="presParOf" srcId="{AB168FA1-EF86-42FF-8FA9-7AF4431D72D5}" destId="{CD04F3C1-10DE-4355-8E14-0EAA1C2F4F8E}" srcOrd="0" destOrd="0" presId="urn:microsoft.com/office/officeart/2005/8/layout/orgChart1"/>
    <dgm:cxn modelId="{8629A7F8-0939-4FE6-A318-83AF344BC434}" type="presParOf" srcId="{CD04F3C1-10DE-4355-8E14-0EAA1C2F4F8E}" destId="{F7880081-9C32-466B-B21D-07B953366D25}" srcOrd="0" destOrd="0" presId="urn:microsoft.com/office/officeart/2005/8/layout/orgChart1"/>
    <dgm:cxn modelId="{29829E52-00D1-48D6-8099-2480537C2A95}" type="presParOf" srcId="{F7880081-9C32-466B-B21D-07B953366D25}" destId="{25F075FA-E02A-4FE0-9EE0-4647C5EDF650}" srcOrd="0" destOrd="0" presId="urn:microsoft.com/office/officeart/2005/8/layout/orgChart1"/>
    <dgm:cxn modelId="{44E277A6-0D27-4E1F-95EE-C4A570535893}" type="presParOf" srcId="{F7880081-9C32-466B-B21D-07B953366D25}" destId="{CC161D13-4066-4CB1-B274-1A871F512968}" srcOrd="1" destOrd="0" presId="urn:microsoft.com/office/officeart/2005/8/layout/orgChart1"/>
    <dgm:cxn modelId="{2700CB24-50E1-4358-9050-3E5367BA403C}" type="presParOf" srcId="{CD04F3C1-10DE-4355-8E14-0EAA1C2F4F8E}" destId="{EB574145-8B80-4805-B60F-336FC1885FC0}" srcOrd="1" destOrd="0" presId="urn:microsoft.com/office/officeart/2005/8/layout/orgChart1"/>
    <dgm:cxn modelId="{61ADC33D-5B57-433C-8080-849E87E5FDAE}" type="presParOf" srcId="{CD04F3C1-10DE-4355-8E14-0EAA1C2F4F8E}" destId="{CAB720C6-7E80-4040-A442-6A9D8B94187B}" srcOrd="2" destOrd="0" presId="urn:microsoft.com/office/officeart/2005/8/layout/orgChart1"/>
    <dgm:cxn modelId="{B43F51DF-9D49-4126-86D1-57ACD76005CD}" type="presParOf" srcId="{AB168FA1-EF86-42FF-8FA9-7AF4431D72D5}" destId="{BDA20EDA-01E1-44C4-870A-B68907168A9C}" srcOrd="1" destOrd="0" presId="urn:microsoft.com/office/officeart/2005/8/layout/orgChart1"/>
    <dgm:cxn modelId="{9993D6F5-B280-40AD-B065-96FD8107E0D3}" type="presParOf" srcId="{BDA20EDA-01E1-44C4-870A-B68907168A9C}" destId="{0B8790FD-7929-4FA3-8058-4BC522D2E6DB}" srcOrd="0" destOrd="0" presId="urn:microsoft.com/office/officeart/2005/8/layout/orgChart1"/>
    <dgm:cxn modelId="{603B7B93-4F89-46B6-9078-AE584C759800}" type="presParOf" srcId="{0B8790FD-7929-4FA3-8058-4BC522D2E6DB}" destId="{C57EC611-44D2-4667-9EBB-600CCC87006C}" srcOrd="0" destOrd="0" presId="urn:microsoft.com/office/officeart/2005/8/layout/orgChart1"/>
    <dgm:cxn modelId="{99E8C405-1493-4C61-919A-89190B52C47C}" type="presParOf" srcId="{0B8790FD-7929-4FA3-8058-4BC522D2E6DB}" destId="{71C661B6-3CD0-4793-93D7-D9B11D7170A9}" srcOrd="1" destOrd="0" presId="urn:microsoft.com/office/officeart/2005/8/layout/orgChart1"/>
    <dgm:cxn modelId="{49987C97-5AFE-4839-BC21-41FDC111A81F}" type="presParOf" srcId="{BDA20EDA-01E1-44C4-870A-B68907168A9C}" destId="{425D9A10-E884-4736-9E2D-0EE90FB36B82}" srcOrd="1" destOrd="0" presId="urn:microsoft.com/office/officeart/2005/8/layout/orgChart1"/>
    <dgm:cxn modelId="{8FBEAD33-F308-4FD7-A7B5-D4582E456FAB}" type="presParOf" srcId="{BDA20EDA-01E1-44C4-870A-B68907168A9C}" destId="{16FCA8AA-6151-4B03-86BE-8A49B0F15353}" srcOrd="2" destOrd="0" presId="urn:microsoft.com/office/officeart/2005/8/layout/orgChart1"/>
    <dgm:cxn modelId="{0C4DF961-BA7C-46FB-AFF8-FF5F7F8E6C80}" type="presParOf" srcId="{AB168FA1-EF86-42FF-8FA9-7AF4431D72D5}" destId="{FEA07C93-9826-4D47-B878-B812702075D9}" srcOrd="2" destOrd="0" presId="urn:microsoft.com/office/officeart/2005/8/layout/orgChart1"/>
    <dgm:cxn modelId="{A73790B0-C106-434B-8395-35BCFCBE6E37}" type="presParOf" srcId="{FEA07C93-9826-4D47-B878-B812702075D9}" destId="{F71F72F5-EA19-4A85-9820-E104237EB2AF}" srcOrd="0" destOrd="0" presId="urn:microsoft.com/office/officeart/2005/8/layout/orgChart1"/>
    <dgm:cxn modelId="{99DA5623-8164-4C47-A0B0-FDE48D391632}" type="presParOf" srcId="{F71F72F5-EA19-4A85-9820-E104237EB2AF}" destId="{0D7E183A-46F3-45DC-8133-FA016A2F5ECF}" srcOrd="0" destOrd="0" presId="urn:microsoft.com/office/officeart/2005/8/layout/orgChart1"/>
    <dgm:cxn modelId="{38837638-D024-46E6-B1C4-F4150E39C046}" type="presParOf" srcId="{F71F72F5-EA19-4A85-9820-E104237EB2AF}" destId="{533E7476-BCE9-4550-8C77-29EFB26DC0D7}" srcOrd="1" destOrd="0" presId="urn:microsoft.com/office/officeart/2005/8/layout/orgChart1"/>
    <dgm:cxn modelId="{15B40196-B38C-436B-8413-699DAB5FE1D4}" type="presParOf" srcId="{FEA07C93-9826-4D47-B878-B812702075D9}" destId="{B3E0C66F-2539-4A7D-83E2-D5A2D3667729}" srcOrd="1" destOrd="0" presId="urn:microsoft.com/office/officeart/2005/8/layout/orgChart1"/>
    <dgm:cxn modelId="{05D84E01-7A63-4E45-8762-C102B69CA718}" type="presParOf" srcId="{FEA07C93-9826-4D47-B878-B812702075D9}" destId="{09BB86CC-5CB0-4ECC-A7FF-400011E11816}" srcOrd="2" destOrd="0" presId="urn:microsoft.com/office/officeart/2005/8/layout/orgChart1"/>
    <dgm:cxn modelId="{1669336D-4F90-4EDC-93AB-EBB8E38718EC}" type="presParOf" srcId="{AB168FA1-EF86-42FF-8FA9-7AF4431D72D5}" destId="{A9C48382-B369-40EF-818E-463CC36122BD}" srcOrd="3" destOrd="0" presId="urn:microsoft.com/office/officeart/2005/8/layout/orgChart1"/>
    <dgm:cxn modelId="{67F284FE-20CC-481D-BC23-D4C51EBB73EF}" type="presParOf" srcId="{A9C48382-B369-40EF-818E-463CC36122BD}" destId="{FDAA607D-B446-4EBD-A735-36BF83A127E0}" srcOrd="0" destOrd="0" presId="urn:microsoft.com/office/officeart/2005/8/layout/orgChart1"/>
    <dgm:cxn modelId="{3FBAEA31-32B6-423C-A3A9-B384659ACC45}" type="presParOf" srcId="{FDAA607D-B446-4EBD-A735-36BF83A127E0}" destId="{7D3A6A37-B1F9-4759-9AB7-0A4B21F93C56}" srcOrd="0" destOrd="0" presId="urn:microsoft.com/office/officeart/2005/8/layout/orgChart1"/>
    <dgm:cxn modelId="{E477017B-3056-4763-AEA9-06B1C59DC188}" type="presParOf" srcId="{FDAA607D-B446-4EBD-A735-36BF83A127E0}" destId="{CA4BD151-0D40-44A4-A8CB-405405318D79}" srcOrd="1" destOrd="0" presId="urn:microsoft.com/office/officeart/2005/8/layout/orgChart1"/>
    <dgm:cxn modelId="{5EA6C2D2-9379-48C6-BF04-E69D641FA3C0}" type="presParOf" srcId="{A9C48382-B369-40EF-818E-463CC36122BD}" destId="{D8B58D71-4CC8-4B4D-A7A1-F2A1A1CAB6D3}" srcOrd="1" destOrd="0" presId="urn:microsoft.com/office/officeart/2005/8/layout/orgChart1"/>
    <dgm:cxn modelId="{E9DE6F8B-FBE1-4338-948A-ACC5B2D1EA4C}" type="presParOf" srcId="{A9C48382-B369-40EF-818E-463CC36122BD}" destId="{2035580C-F892-475C-876F-B7E0AC653309}" srcOrd="2" destOrd="0" presId="urn:microsoft.com/office/officeart/2005/8/layout/orgChart1"/>
    <dgm:cxn modelId="{CE5458C6-C37E-45D3-A747-3EFE71275886}" type="presParOf" srcId="{AB168FA1-EF86-42FF-8FA9-7AF4431D72D5}" destId="{ACFD67BD-4774-42AF-B689-9F03DA1AD8FE}" srcOrd="4" destOrd="0" presId="urn:microsoft.com/office/officeart/2005/8/layout/orgChart1"/>
    <dgm:cxn modelId="{AF4E634F-E994-4399-8004-79FBD1C4BB27}" type="presParOf" srcId="{ACFD67BD-4774-42AF-B689-9F03DA1AD8FE}" destId="{2C656E31-1AE8-47EB-AAE3-C5AEA07231C0}" srcOrd="0" destOrd="0" presId="urn:microsoft.com/office/officeart/2005/8/layout/orgChart1"/>
    <dgm:cxn modelId="{00149301-247B-4F4A-AA87-6F35285E69D0}" type="presParOf" srcId="{2C656E31-1AE8-47EB-AAE3-C5AEA07231C0}" destId="{DE4E58C7-3320-40A2-AB70-676590EA9CDB}" srcOrd="0" destOrd="0" presId="urn:microsoft.com/office/officeart/2005/8/layout/orgChart1"/>
    <dgm:cxn modelId="{05E4F000-9227-4B05-8F7D-39948990AE87}" type="presParOf" srcId="{2C656E31-1AE8-47EB-AAE3-C5AEA07231C0}" destId="{50CF2B06-3B45-4A55-B40B-EDB679007527}" srcOrd="1" destOrd="0" presId="urn:microsoft.com/office/officeart/2005/8/layout/orgChart1"/>
    <dgm:cxn modelId="{5348ED47-3062-4593-AE30-1DD35B575A36}" type="presParOf" srcId="{ACFD67BD-4774-42AF-B689-9F03DA1AD8FE}" destId="{5EBAD508-359D-432A-83DC-1C5CFD9BF677}" srcOrd="1" destOrd="0" presId="urn:microsoft.com/office/officeart/2005/8/layout/orgChart1"/>
    <dgm:cxn modelId="{B643BAD8-6472-488D-8A71-5DB96AFB2343}" type="presParOf" srcId="{ACFD67BD-4774-42AF-B689-9F03DA1AD8FE}" destId="{9711CD2E-675F-4EAA-9E64-3FAC9618ABA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D270CB-C084-486B-82A2-B355CFCA05CB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CFD8B9-41B3-4EFE-B7CB-8905C13165D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Operates as a Private Limited Company under the Companies Act 2006 (GOV.UK, 2006)</a:t>
          </a:r>
          <a:endParaRPr lang="en-US" dirty="0"/>
        </a:p>
      </dgm:t>
    </dgm:pt>
    <dgm:pt modelId="{795D8570-B96F-48F0-8D72-4234CA9772BF}" type="parTrans" cxnId="{CBC18E20-9B00-4CD3-8BCA-F2D9FFF134F5}">
      <dgm:prSet/>
      <dgm:spPr/>
      <dgm:t>
        <a:bodyPr/>
        <a:lstStyle/>
        <a:p>
          <a:endParaRPr lang="en-US"/>
        </a:p>
      </dgm:t>
    </dgm:pt>
    <dgm:pt modelId="{79A446AF-CF29-4270-8626-792C5DBDB0DF}" type="sibTrans" cxnId="{CBC18E20-9B00-4CD3-8BCA-F2D9FFF134F5}">
      <dgm:prSet/>
      <dgm:spPr/>
      <dgm:t>
        <a:bodyPr/>
        <a:lstStyle/>
        <a:p>
          <a:endParaRPr lang="en-US"/>
        </a:p>
      </dgm:t>
    </dgm:pt>
    <dgm:pt modelId="{06D147CF-4734-4A8E-9668-C089F7A7A4F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Limited liability protects founders’ personal finances.</a:t>
          </a:r>
          <a:endParaRPr lang="en-US"/>
        </a:p>
      </dgm:t>
    </dgm:pt>
    <dgm:pt modelId="{B866E7CA-C629-487A-98C1-C5FA9F1ECBB1}" type="parTrans" cxnId="{7A03CF11-1AE0-4289-90A5-91B27211F01C}">
      <dgm:prSet/>
      <dgm:spPr/>
      <dgm:t>
        <a:bodyPr/>
        <a:lstStyle/>
        <a:p>
          <a:endParaRPr lang="en-US"/>
        </a:p>
      </dgm:t>
    </dgm:pt>
    <dgm:pt modelId="{CF0846F4-098D-44DC-A9DA-AE4BAA0B6DF4}" type="sibTrans" cxnId="{7A03CF11-1AE0-4289-90A5-91B27211F01C}">
      <dgm:prSet/>
      <dgm:spPr/>
      <dgm:t>
        <a:bodyPr/>
        <a:lstStyle/>
        <a:p>
          <a:endParaRPr lang="en-US"/>
        </a:p>
      </dgm:t>
    </dgm:pt>
    <dgm:pt modelId="{20A816CA-BCC7-4F01-B1B7-B5EE4F04F8D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Company structure supports growth and business partnerships.</a:t>
          </a:r>
          <a:endParaRPr lang="en-US"/>
        </a:p>
      </dgm:t>
    </dgm:pt>
    <dgm:pt modelId="{4B58D0D7-73A4-4142-9C84-1FE60483AE74}" type="parTrans" cxnId="{407D1055-7200-4F13-8F76-DC9E333D1318}">
      <dgm:prSet/>
      <dgm:spPr/>
      <dgm:t>
        <a:bodyPr/>
        <a:lstStyle/>
        <a:p>
          <a:endParaRPr lang="en-US"/>
        </a:p>
      </dgm:t>
    </dgm:pt>
    <dgm:pt modelId="{1ADD793E-789E-471E-BC2A-40E802405C62}" type="sibTrans" cxnId="{407D1055-7200-4F13-8F76-DC9E333D1318}">
      <dgm:prSet/>
      <dgm:spPr/>
      <dgm:t>
        <a:bodyPr/>
        <a:lstStyle/>
        <a:p>
          <a:endParaRPr lang="en-US"/>
        </a:p>
      </dgm:t>
    </dgm:pt>
    <dgm:pt modelId="{07D29DF9-3DD0-4ECB-96BE-D3F0723BD55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Environmental responsibility shown through transparency and ESG principles.</a:t>
          </a:r>
          <a:endParaRPr lang="en-US"/>
        </a:p>
      </dgm:t>
    </dgm:pt>
    <dgm:pt modelId="{5EBC90F8-1D33-4D57-B9C6-638D6BF507C7}" type="parTrans" cxnId="{A0786B71-6391-49EC-802F-D0D8D8397C3C}">
      <dgm:prSet/>
      <dgm:spPr/>
      <dgm:t>
        <a:bodyPr/>
        <a:lstStyle/>
        <a:p>
          <a:endParaRPr lang="en-US"/>
        </a:p>
      </dgm:t>
    </dgm:pt>
    <dgm:pt modelId="{55930FED-D932-4D52-BE75-6CC3ABFB2DF6}" type="sibTrans" cxnId="{A0786B71-6391-49EC-802F-D0D8D8397C3C}">
      <dgm:prSet/>
      <dgm:spPr/>
      <dgm:t>
        <a:bodyPr/>
        <a:lstStyle/>
        <a:p>
          <a:endParaRPr lang="en-US"/>
        </a:p>
      </dgm:t>
    </dgm:pt>
    <dgm:pt modelId="{72FABCC0-9C95-4666-B782-1D37C727319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Clear management structure ensures control and legal compliance.</a:t>
          </a:r>
          <a:endParaRPr lang="en-US"/>
        </a:p>
      </dgm:t>
    </dgm:pt>
    <dgm:pt modelId="{35DC1A1A-D895-43BF-9F69-F540DB327860}" type="parTrans" cxnId="{1D4657CE-3D0B-4001-803F-2A15F52F6834}">
      <dgm:prSet/>
      <dgm:spPr/>
      <dgm:t>
        <a:bodyPr/>
        <a:lstStyle/>
        <a:p>
          <a:endParaRPr lang="en-US"/>
        </a:p>
      </dgm:t>
    </dgm:pt>
    <dgm:pt modelId="{21504A7A-D521-4028-8DC7-60DEDA9CBD37}" type="sibTrans" cxnId="{1D4657CE-3D0B-4001-803F-2A15F52F6834}">
      <dgm:prSet/>
      <dgm:spPr/>
      <dgm:t>
        <a:bodyPr/>
        <a:lstStyle/>
        <a:p>
          <a:endParaRPr lang="en-US"/>
        </a:p>
      </dgm:t>
    </dgm:pt>
    <dgm:pt modelId="{828BFC55-4C9B-4A5C-9E33-EF905CDE1B6A}" type="pres">
      <dgm:prSet presAssocID="{34D270CB-C084-486B-82A2-B355CFCA05CB}" presName="root" presStyleCnt="0">
        <dgm:presLayoutVars>
          <dgm:dir/>
          <dgm:resizeHandles val="exact"/>
        </dgm:presLayoutVars>
      </dgm:prSet>
      <dgm:spPr/>
    </dgm:pt>
    <dgm:pt modelId="{861CDAD0-48E4-4843-B3DC-AE40980DCE5A}" type="pres">
      <dgm:prSet presAssocID="{37CFD8B9-41B3-4EFE-B7CB-8905C13165D0}" presName="compNode" presStyleCnt="0"/>
      <dgm:spPr/>
    </dgm:pt>
    <dgm:pt modelId="{8AC93EAD-B157-4B6C-892F-CED461BC6C4C}" type="pres">
      <dgm:prSet presAssocID="{37CFD8B9-41B3-4EFE-B7CB-8905C13165D0}" presName="iconBgRect" presStyleLbl="bgShp" presStyleIdx="0" presStyleCnt="5"/>
      <dgm:spPr/>
    </dgm:pt>
    <dgm:pt modelId="{1E34E6C9-A229-49EC-B224-3F6EE8D80A0D}" type="pres">
      <dgm:prSet presAssocID="{37CFD8B9-41B3-4EFE-B7CB-8905C13165D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AF4D6593-4CA8-4B95-9158-D417EC3C2303}" type="pres">
      <dgm:prSet presAssocID="{37CFD8B9-41B3-4EFE-B7CB-8905C13165D0}" presName="spaceRect" presStyleCnt="0"/>
      <dgm:spPr/>
    </dgm:pt>
    <dgm:pt modelId="{2D6584E4-94C3-44B7-8071-EB15A6C0577B}" type="pres">
      <dgm:prSet presAssocID="{37CFD8B9-41B3-4EFE-B7CB-8905C13165D0}" presName="textRect" presStyleLbl="revTx" presStyleIdx="0" presStyleCnt="5">
        <dgm:presLayoutVars>
          <dgm:chMax val="1"/>
          <dgm:chPref val="1"/>
        </dgm:presLayoutVars>
      </dgm:prSet>
      <dgm:spPr/>
    </dgm:pt>
    <dgm:pt modelId="{B1CCA4A2-94DC-40B3-B7D7-4095299E6AF1}" type="pres">
      <dgm:prSet presAssocID="{79A446AF-CF29-4270-8626-792C5DBDB0DF}" presName="sibTrans" presStyleCnt="0"/>
      <dgm:spPr/>
    </dgm:pt>
    <dgm:pt modelId="{995393EC-7192-45DC-A1DD-766C61280CBC}" type="pres">
      <dgm:prSet presAssocID="{06D147CF-4734-4A8E-9668-C089F7A7A4F3}" presName="compNode" presStyleCnt="0"/>
      <dgm:spPr/>
    </dgm:pt>
    <dgm:pt modelId="{D1857663-0D54-4A4A-B004-06729B8DAEBC}" type="pres">
      <dgm:prSet presAssocID="{06D147CF-4734-4A8E-9668-C089F7A7A4F3}" presName="iconBgRect" presStyleLbl="bgShp" presStyleIdx="1" presStyleCnt="5"/>
      <dgm:spPr/>
    </dgm:pt>
    <dgm:pt modelId="{EF235ACB-3ECE-4891-812C-1303AE1329A2}" type="pres">
      <dgm:prSet presAssocID="{06D147CF-4734-4A8E-9668-C089F7A7A4F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1D418E6-B84B-4CD1-B3D2-261071C27287}" type="pres">
      <dgm:prSet presAssocID="{06D147CF-4734-4A8E-9668-C089F7A7A4F3}" presName="spaceRect" presStyleCnt="0"/>
      <dgm:spPr/>
    </dgm:pt>
    <dgm:pt modelId="{6DCECECA-006C-408B-A51C-2279D514C9AA}" type="pres">
      <dgm:prSet presAssocID="{06D147CF-4734-4A8E-9668-C089F7A7A4F3}" presName="textRect" presStyleLbl="revTx" presStyleIdx="1" presStyleCnt="5">
        <dgm:presLayoutVars>
          <dgm:chMax val="1"/>
          <dgm:chPref val="1"/>
        </dgm:presLayoutVars>
      </dgm:prSet>
      <dgm:spPr/>
    </dgm:pt>
    <dgm:pt modelId="{4D39125C-2434-4D55-A2CE-38C80DDCE7F3}" type="pres">
      <dgm:prSet presAssocID="{CF0846F4-098D-44DC-A9DA-AE4BAA0B6DF4}" presName="sibTrans" presStyleCnt="0"/>
      <dgm:spPr/>
    </dgm:pt>
    <dgm:pt modelId="{095E60C8-21A6-4757-873E-70198C589A46}" type="pres">
      <dgm:prSet presAssocID="{20A816CA-BCC7-4F01-B1B7-B5EE4F04F8D0}" presName="compNode" presStyleCnt="0"/>
      <dgm:spPr/>
    </dgm:pt>
    <dgm:pt modelId="{2A93646A-8A58-4A51-AD68-2E53A73EE835}" type="pres">
      <dgm:prSet presAssocID="{20A816CA-BCC7-4F01-B1B7-B5EE4F04F8D0}" presName="iconBgRect" presStyleLbl="bgShp" presStyleIdx="2" presStyleCnt="5"/>
      <dgm:spPr/>
    </dgm:pt>
    <dgm:pt modelId="{EB484F4A-53B1-4933-9C56-C56F5BF3295B}" type="pres">
      <dgm:prSet presAssocID="{20A816CA-BCC7-4F01-B1B7-B5EE4F04F8D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1F0EB92-FAC8-4693-83E7-10B98EB8FB28}" type="pres">
      <dgm:prSet presAssocID="{20A816CA-BCC7-4F01-B1B7-B5EE4F04F8D0}" presName="spaceRect" presStyleCnt="0"/>
      <dgm:spPr/>
    </dgm:pt>
    <dgm:pt modelId="{E59140BA-9BC6-4B52-9A91-6B166F6959A1}" type="pres">
      <dgm:prSet presAssocID="{20A816CA-BCC7-4F01-B1B7-B5EE4F04F8D0}" presName="textRect" presStyleLbl="revTx" presStyleIdx="2" presStyleCnt="5">
        <dgm:presLayoutVars>
          <dgm:chMax val="1"/>
          <dgm:chPref val="1"/>
        </dgm:presLayoutVars>
      </dgm:prSet>
      <dgm:spPr/>
    </dgm:pt>
    <dgm:pt modelId="{6317ABB3-4E58-4713-B0FC-123D4B41D150}" type="pres">
      <dgm:prSet presAssocID="{1ADD793E-789E-471E-BC2A-40E802405C62}" presName="sibTrans" presStyleCnt="0"/>
      <dgm:spPr/>
    </dgm:pt>
    <dgm:pt modelId="{667C941A-9DE6-4801-98CD-353F74CDC311}" type="pres">
      <dgm:prSet presAssocID="{07D29DF9-3DD0-4ECB-96BE-D3F0723BD553}" presName="compNode" presStyleCnt="0"/>
      <dgm:spPr/>
    </dgm:pt>
    <dgm:pt modelId="{72DD35DA-6E33-4B07-B710-8A7D6A677C0E}" type="pres">
      <dgm:prSet presAssocID="{07D29DF9-3DD0-4ECB-96BE-D3F0723BD553}" presName="iconBgRect" presStyleLbl="bgShp" presStyleIdx="3" presStyleCnt="5"/>
      <dgm:spPr/>
    </dgm:pt>
    <dgm:pt modelId="{E199D5D3-2F49-4482-8A5C-7C11B53DC1AC}" type="pres">
      <dgm:prSet presAssocID="{07D29DF9-3DD0-4ECB-96BE-D3F0723BD55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BC26DC37-C833-4B31-A214-DD05661A88B2}" type="pres">
      <dgm:prSet presAssocID="{07D29DF9-3DD0-4ECB-96BE-D3F0723BD553}" presName="spaceRect" presStyleCnt="0"/>
      <dgm:spPr/>
    </dgm:pt>
    <dgm:pt modelId="{40DCEA8A-89CD-4549-AC24-1EC9D91DA2DA}" type="pres">
      <dgm:prSet presAssocID="{07D29DF9-3DD0-4ECB-96BE-D3F0723BD553}" presName="textRect" presStyleLbl="revTx" presStyleIdx="3" presStyleCnt="5">
        <dgm:presLayoutVars>
          <dgm:chMax val="1"/>
          <dgm:chPref val="1"/>
        </dgm:presLayoutVars>
      </dgm:prSet>
      <dgm:spPr/>
    </dgm:pt>
    <dgm:pt modelId="{E5A9EF78-3BE6-4139-B72F-C182C553734D}" type="pres">
      <dgm:prSet presAssocID="{55930FED-D932-4D52-BE75-6CC3ABFB2DF6}" presName="sibTrans" presStyleCnt="0"/>
      <dgm:spPr/>
    </dgm:pt>
    <dgm:pt modelId="{66002B43-4517-488A-A838-9D8C575A3B04}" type="pres">
      <dgm:prSet presAssocID="{72FABCC0-9C95-4666-B782-1D37C727319E}" presName="compNode" presStyleCnt="0"/>
      <dgm:spPr/>
    </dgm:pt>
    <dgm:pt modelId="{E3341F94-980B-4166-B696-BAB3C0334EBD}" type="pres">
      <dgm:prSet presAssocID="{72FABCC0-9C95-4666-B782-1D37C727319E}" presName="iconBgRect" presStyleLbl="bgShp" presStyleIdx="4" presStyleCnt="5"/>
      <dgm:spPr/>
    </dgm:pt>
    <dgm:pt modelId="{FCE07891-C829-405B-935B-AC6C3B6FD814}" type="pres">
      <dgm:prSet presAssocID="{72FABCC0-9C95-4666-B782-1D37C727319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35337C0-22F7-42E3-98AA-5DFE2B7911EF}" type="pres">
      <dgm:prSet presAssocID="{72FABCC0-9C95-4666-B782-1D37C727319E}" presName="spaceRect" presStyleCnt="0"/>
      <dgm:spPr/>
    </dgm:pt>
    <dgm:pt modelId="{09819187-6C19-4333-8BE9-68872C65E12F}" type="pres">
      <dgm:prSet presAssocID="{72FABCC0-9C95-4666-B782-1D37C727319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A03CF11-1AE0-4289-90A5-91B27211F01C}" srcId="{34D270CB-C084-486B-82A2-B355CFCA05CB}" destId="{06D147CF-4734-4A8E-9668-C089F7A7A4F3}" srcOrd="1" destOrd="0" parTransId="{B866E7CA-C629-487A-98C1-C5FA9F1ECBB1}" sibTransId="{CF0846F4-098D-44DC-A9DA-AE4BAA0B6DF4}"/>
    <dgm:cxn modelId="{CBC18E20-9B00-4CD3-8BCA-F2D9FFF134F5}" srcId="{34D270CB-C084-486B-82A2-B355CFCA05CB}" destId="{37CFD8B9-41B3-4EFE-B7CB-8905C13165D0}" srcOrd="0" destOrd="0" parTransId="{795D8570-B96F-48F0-8D72-4234CA9772BF}" sibTransId="{79A446AF-CF29-4270-8626-792C5DBDB0DF}"/>
    <dgm:cxn modelId="{866E4C5F-EF0F-431A-B552-3349808B1EC3}" type="presOf" srcId="{37CFD8B9-41B3-4EFE-B7CB-8905C13165D0}" destId="{2D6584E4-94C3-44B7-8071-EB15A6C0577B}" srcOrd="0" destOrd="0" presId="urn:microsoft.com/office/officeart/2018/5/layout/IconCircleLabelList"/>
    <dgm:cxn modelId="{FFECA760-C678-4EA7-9884-D447817446B8}" type="presOf" srcId="{34D270CB-C084-486B-82A2-B355CFCA05CB}" destId="{828BFC55-4C9B-4A5C-9E33-EF905CDE1B6A}" srcOrd="0" destOrd="0" presId="urn:microsoft.com/office/officeart/2018/5/layout/IconCircleLabelList"/>
    <dgm:cxn modelId="{46E5A744-EADE-4E4D-888C-87C3F0D342F4}" type="presOf" srcId="{06D147CF-4734-4A8E-9668-C089F7A7A4F3}" destId="{6DCECECA-006C-408B-A51C-2279D514C9AA}" srcOrd="0" destOrd="0" presId="urn:microsoft.com/office/officeart/2018/5/layout/IconCircleLabelList"/>
    <dgm:cxn modelId="{A0786B71-6391-49EC-802F-D0D8D8397C3C}" srcId="{34D270CB-C084-486B-82A2-B355CFCA05CB}" destId="{07D29DF9-3DD0-4ECB-96BE-D3F0723BD553}" srcOrd="3" destOrd="0" parTransId="{5EBC90F8-1D33-4D57-B9C6-638D6BF507C7}" sibTransId="{55930FED-D932-4D52-BE75-6CC3ABFB2DF6}"/>
    <dgm:cxn modelId="{407D1055-7200-4F13-8F76-DC9E333D1318}" srcId="{34D270CB-C084-486B-82A2-B355CFCA05CB}" destId="{20A816CA-BCC7-4F01-B1B7-B5EE4F04F8D0}" srcOrd="2" destOrd="0" parTransId="{4B58D0D7-73A4-4142-9C84-1FE60483AE74}" sibTransId="{1ADD793E-789E-471E-BC2A-40E802405C62}"/>
    <dgm:cxn modelId="{55A18D56-5FB6-4A26-8EA1-CB6C914558BF}" type="presOf" srcId="{07D29DF9-3DD0-4ECB-96BE-D3F0723BD553}" destId="{40DCEA8A-89CD-4549-AC24-1EC9D91DA2DA}" srcOrd="0" destOrd="0" presId="urn:microsoft.com/office/officeart/2018/5/layout/IconCircleLabelList"/>
    <dgm:cxn modelId="{1D4657CE-3D0B-4001-803F-2A15F52F6834}" srcId="{34D270CB-C084-486B-82A2-B355CFCA05CB}" destId="{72FABCC0-9C95-4666-B782-1D37C727319E}" srcOrd="4" destOrd="0" parTransId="{35DC1A1A-D895-43BF-9F69-F540DB327860}" sibTransId="{21504A7A-D521-4028-8DC7-60DEDA9CBD37}"/>
    <dgm:cxn modelId="{CC2B3FEA-D1DD-4F11-A5EC-AA027ECE613A}" type="presOf" srcId="{72FABCC0-9C95-4666-B782-1D37C727319E}" destId="{09819187-6C19-4333-8BE9-68872C65E12F}" srcOrd="0" destOrd="0" presId="urn:microsoft.com/office/officeart/2018/5/layout/IconCircleLabelList"/>
    <dgm:cxn modelId="{139E52F3-FF3D-4E29-8583-52BF7E262AD1}" type="presOf" srcId="{20A816CA-BCC7-4F01-B1B7-B5EE4F04F8D0}" destId="{E59140BA-9BC6-4B52-9A91-6B166F6959A1}" srcOrd="0" destOrd="0" presId="urn:microsoft.com/office/officeart/2018/5/layout/IconCircleLabelList"/>
    <dgm:cxn modelId="{40A5757C-9DFB-47E1-A95E-69DD3A5AD05A}" type="presParOf" srcId="{828BFC55-4C9B-4A5C-9E33-EF905CDE1B6A}" destId="{861CDAD0-48E4-4843-B3DC-AE40980DCE5A}" srcOrd="0" destOrd="0" presId="urn:microsoft.com/office/officeart/2018/5/layout/IconCircleLabelList"/>
    <dgm:cxn modelId="{37FE8159-5A03-433B-A409-8A20651CBAD8}" type="presParOf" srcId="{861CDAD0-48E4-4843-B3DC-AE40980DCE5A}" destId="{8AC93EAD-B157-4B6C-892F-CED461BC6C4C}" srcOrd="0" destOrd="0" presId="urn:microsoft.com/office/officeart/2018/5/layout/IconCircleLabelList"/>
    <dgm:cxn modelId="{DE78ACE1-9AB2-4E32-A27C-22DCF16AB949}" type="presParOf" srcId="{861CDAD0-48E4-4843-B3DC-AE40980DCE5A}" destId="{1E34E6C9-A229-49EC-B224-3F6EE8D80A0D}" srcOrd="1" destOrd="0" presId="urn:microsoft.com/office/officeart/2018/5/layout/IconCircleLabelList"/>
    <dgm:cxn modelId="{D73ADFF8-51AE-4A34-9570-AF750B221464}" type="presParOf" srcId="{861CDAD0-48E4-4843-B3DC-AE40980DCE5A}" destId="{AF4D6593-4CA8-4B95-9158-D417EC3C2303}" srcOrd="2" destOrd="0" presId="urn:microsoft.com/office/officeart/2018/5/layout/IconCircleLabelList"/>
    <dgm:cxn modelId="{7BE23B27-4C17-45C2-B18E-3389A82C00E5}" type="presParOf" srcId="{861CDAD0-48E4-4843-B3DC-AE40980DCE5A}" destId="{2D6584E4-94C3-44B7-8071-EB15A6C0577B}" srcOrd="3" destOrd="0" presId="urn:microsoft.com/office/officeart/2018/5/layout/IconCircleLabelList"/>
    <dgm:cxn modelId="{8AC52D85-9875-4581-8E12-CC3380599E18}" type="presParOf" srcId="{828BFC55-4C9B-4A5C-9E33-EF905CDE1B6A}" destId="{B1CCA4A2-94DC-40B3-B7D7-4095299E6AF1}" srcOrd="1" destOrd="0" presId="urn:microsoft.com/office/officeart/2018/5/layout/IconCircleLabelList"/>
    <dgm:cxn modelId="{9ECB202E-ECF6-4046-86AB-23E7DB3662A4}" type="presParOf" srcId="{828BFC55-4C9B-4A5C-9E33-EF905CDE1B6A}" destId="{995393EC-7192-45DC-A1DD-766C61280CBC}" srcOrd="2" destOrd="0" presId="urn:microsoft.com/office/officeart/2018/5/layout/IconCircleLabelList"/>
    <dgm:cxn modelId="{18D92596-5975-48D6-8E4D-1B1FEB4D050B}" type="presParOf" srcId="{995393EC-7192-45DC-A1DD-766C61280CBC}" destId="{D1857663-0D54-4A4A-B004-06729B8DAEBC}" srcOrd="0" destOrd="0" presId="urn:microsoft.com/office/officeart/2018/5/layout/IconCircleLabelList"/>
    <dgm:cxn modelId="{8EBE94BE-8A47-4E0C-9F0D-5529C9E752F2}" type="presParOf" srcId="{995393EC-7192-45DC-A1DD-766C61280CBC}" destId="{EF235ACB-3ECE-4891-812C-1303AE1329A2}" srcOrd="1" destOrd="0" presId="urn:microsoft.com/office/officeart/2018/5/layout/IconCircleLabelList"/>
    <dgm:cxn modelId="{A7E853B7-44A5-4822-AA03-82B821AAB26C}" type="presParOf" srcId="{995393EC-7192-45DC-A1DD-766C61280CBC}" destId="{41D418E6-B84B-4CD1-B3D2-261071C27287}" srcOrd="2" destOrd="0" presId="urn:microsoft.com/office/officeart/2018/5/layout/IconCircleLabelList"/>
    <dgm:cxn modelId="{48E8CFBD-879B-4A40-88CA-57D1636C6018}" type="presParOf" srcId="{995393EC-7192-45DC-A1DD-766C61280CBC}" destId="{6DCECECA-006C-408B-A51C-2279D514C9AA}" srcOrd="3" destOrd="0" presId="urn:microsoft.com/office/officeart/2018/5/layout/IconCircleLabelList"/>
    <dgm:cxn modelId="{AF10E524-BC9A-481B-9D3B-813FEA21AFA0}" type="presParOf" srcId="{828BFC55-4C9B-4A5C-9E33-EF905CDE1B6A}" destId="{4D39125C-2434-4D55-A2CE-38C80DDCE7F3}" srcOrd="3" destOrd="0" presId="urn:microsoft.com/office/officeart/2018/5/layout/IconCircleLabelList"/>
    <dgm:cxn modelId="{BDF756C5-E037-4E28-A9D1-95A4D26978E3}" type="presParOf" srcId="{828BFC55-4C9B-4A5C-9E33-EF905CDE1B6A}" destId="{095E60C8-21A6-4757-873E-70198C589A46}" srcOrd="4" destOrd="0" presId="urn:microsoft.com/office/officeart/2018/5/layout/IconCircleLabelList"/>
    <dgm:cxn modelId="{62FB1D87-0460-4437-960B-FCA62581276D}" type="presParOf" srcId="{095E60C8-21A6-4757-873E-70198C589A46}" destId="{2A93646A-8A58-4A51-AD68-2E53A73EE835}" srcOrd="0" destOrd="0" presId="urn:microsoft.com/office/officeart/2018/5/layout/IconCircleLabelList"/>
    <dgm:cxn modelId="{2D5792CD-7CD7-419C-9390-2369C1CCFAD2}" type="presParOf" srcId="{095E60C8-21A6-4757-873E-70198C589A46}" destId="{EB484F4A-53B1-4933-9C56-C56F5BF3295B}" srcOrd="1" destOrd="0" presId="urn:microsoft.com/office/officeart/2018/5/layout/IconCircleLabelList"/>
    <dgm:cxn modelId="{AFE533C5-F934-4B67-ACC5-CC0F54FC30FC}" type="presParOf" srcId="{095E60C8-21A6-4757-873E-70198C589A46}" destId="{41F0EB92-FAC8-4693-83E7-10B98EB8FB28}" srcOrd="2" destOrd="0" presId="urn:microsoft.com/office/officeart/2018/5/layout/IconCircleLabelList"/>
    <dgm:cxn modelId="{6F7BDF0A-84BB-4DF0-A366-8E595434027F}" type="presParOf" srcId="{095E60C8-21A6-4757-873E-70198C589A46}" destId="{E59140BA-9BC6-4B52-9A91-6B166F6959A1}" srcOrd="3" destOrd="0" presId="urn:microsoft.com/office/officeart/2018/5/layout/IconCircleLabelList"/>
    <dgm:cxn modelId="{1757D5A9-34FD-4671-A555-3B78B790046D}" type="presParOf" srcId="{828BFC55-4C9B-4A5C-9E33-EF905CDE1B6A}" destId="{6317ABB3-4E58-4713-B0FC-123D4B41D150}" srcOrd="5" destOrd="0" presId="urn:microsoft.com/office/officeart/2018/5/layout/IconCircleLabelList"/>
    <dgm:cxn modelId="{07556DB9-8BFF-4362-9B90-E12F9E1F847F}" type="presParOf" srcId="{828BFC55-4C9B-4A5C-9E33-EF905CDE1B6A}" destId="{667C941A-9DE6-4801-98CD-353F74CDC311}" srcOrd="6" destOrd="0" presId="urn:microsoft.com/office/officeart/2018/5/layout/IconCircleLabelList"/>
    <dgm:cxn modelId="{445ADC17-E6AB-41D5-A8EF-368EB6E358E8}" type="presParOf" srcId="{667C941A-9DE6-4801-98CD-353F74CDC311}" destId="{72DD35DA-6E33-4B07-B710-8A7D6A677C0E}" srcOrd="0" destOrd="0" presId="urn:microsoft.com/office/officeart/2018/5/layout/IconCircleLabelList"/>
    <dgm:cxn modelId="{26C49A2E-A19F-48D8-AEB4-B4CC6C83D91D}" type="presParOf" srcId="{667C941A-9DE6-4801-98CD-353F74CDC311}" destId="{E199D5D3-2F49-4482-8A5C-7C11B53DC1AC}" srcOrd="1" destOrd="0" presId="urn:microsoft.com/office/officeart/2018/5/layout/IconCircleLabelList"/>
    <dgm:cxn modelId="{0244D44E-CD27-473F-9A64-3CF8ABE6E591}" type="presParOf" srcId="{667C941A-9DE6-4801-98CD-353F74CDC311}" destId="{BC26DC37-C833-4B31-A214-DD05661A88B2}" srcOrd="2" destOrd="0" presId="urn:microsoft.com/office/officeart/2018/5/layout/IconCircleLabelList"/>
    <dgm:cxn modelId="{8BB248D7-7576-4BA1-9AC0-F9DBE3DF0103}" type="presParOf" srcId="{667C941A-9DE6-4801-98CD-353F74CDC311}" destId="{40DCEA8A-89CD-4549-AC24-1EC9D91DA2DA}" srcOrd="3" destOrd="0" presId="urn:microsoft.com/office/officeart/2018/5/layout/IconCircleLabelList"/>
    <dgm:cxn modelId="{4B66307D-194F-46B8-8531-790032701332}" type="presParOf" srcId="{828BFC55-4C9B-4A5C-9E33-EF905CDE1B6A}" destId="{E5A9EF78-3BE6-4139-B72F-C182C553734D}" srcOrd="7" destOrd="0" presId="urn:microsoft.com/office/officeart/2018/5/layout/IconCircleLabelList"/>
    <dgm:cxn modelId="{4FAB256B-5CEB-4179-884E-F04C536FC7C3}" type="presParOf" srcId="{828BFC55-4C9B-4A5C-9E33-EF905CDE1B6A}" destId="{66002B43-4517-488A-A838-9D8C575A3B04}" srcOrd="8" destOrd="0" presId="urn:microsoft.com/office/officeart/2018/5/layout/IconCircleLabelList"/>
    <dgm:cxn modelId="{3DF00760-05C0-4F5A-95B4-3DE43B3D17C8}" type="presParOf" srcId="{66002B43-4517-488A-A838-9D8C575A3B04}" destId="{E3341F94-980B-4166-B696-BAB3C0334EBD}" srcOrd="0" destOrd="0" presId="urn:microsoft.com/office/officeart/2018/5/layout/IconCircleLabelList"/>
    <dgm:cxn modelId="{E85A2013-A1AF-429B-87CC-33B93D0FEB9F}" type="presParOf" srcId="{66002B43-4517-488A-A838-9D8C575A3B04}" destId="{FCE07891-C829-405B-935B-AC6C3B6FD814}" srcOrd="1" destOrd="0" presId="urn:microsoft.com/office/officeart/2018/5/layout/IconCircleLabelList"/>
    <dgm:cxn modelId="{A3B14954-E9F9-4408-9025-C11B22ABA63F}" type="presParOf" srcId="{66002B43-4517-488A-A838-9D8C575A3B04}" destId="{735337C0-22F7-42E3-98AA-5DFE2B7911EF}" srcOrd="2" destOrd="0" presId="urn:microsoft.com/office/officeart/2018/5/layout/IconCircleLabelList"/>
    <dgm:cxn modelId="{40087778-359C-4D21-A30B-BBFC9C092983}" type="presParOf" srcId="{66002B43-4517-488A-A838-9D8C575A3B04}" destId="{09819187-6C19-4333-8BE9-68872C65E12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F075FA-E02A-4FE0-9EE0-4647C5EDF650}">
      <dsp:nvSpPr>
        <dsp:cNvPr id="0" name=""/>
        <dsp:cNvSpPr/>
      </dsp:nvSpPr>
      <dsp:spPr>
        <a:xfrm>
          <a:off x="1019" y="3857427"/>
          <a:ext cx="2042933" cy="10214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1" kern="1200" baseline="0" dirty="0"/>
            <a:t>New entrants pose a moderate threat due to skill and trust barriers.</a:t>
          </a:r>
          <a:endParaRPr lang="en-US" sz="1400" kern="1200" dirty="0"/>
        </a:p>
      </dsp:txBody>
      <dsp:txXfrm>
        <a:off x="1019" y="3857427"/>
        <a:ext cx="2042933" cy="1021466"/>
      </dsp:txXfrm>
    </dsp:sp>
    <dsp:sp modelId="{C57EC611-44D2-4667-9EBB-600CCC87006C}">
      <dsp:nvSpPr>
        <dsp:cNvPr id="0" name=""/>
        <dsp:cNvSpPr/>
      </dsp:nvSpPr>
      <dsp:spPr>
        <a:xfrm>
          <a:off x="2472969" y="3857427"/>
          <a:ext cx="2042933" cy="10214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1" kern="1200" baseline="0" dirty="0"/>
            <a:t>Supplier power is extremely low due to donations and cheap materials </a:t>
          </a:r>
          <a:r>
            <a:rPr lang="en-GB" sz="1400" i="1" kern="1200" dirty="0"/>
            <a:t>(Morrisons PLC, 2022). </a:t>
          </a:r>
          <a:endParaRPr lang="en-US" sz="1400" kern="1200" dirty="0"/>
        </a:p>
      </dsp:txBody>
      <dsp:txXfrm>
        <a:off x="2472969" y="3857427"/>
        <a:ext cx="2042933" cy="1021466"/>
      </dsp:txXfrm>
    </dsp:sp>
    <dsp:sp modelId="{0D7E183A-46F3-45DC-8133-FA016A2F5ECF}">
      <dsp:nvSpPr>
        <dsp:cNvPr id="0" name=""/>
        <dsp:cNvSpPr/>
      </dsp:nvSpPr>
      <dsp:spPr>
        <a:xfrm>
          <a:off x="4944919" y="3857427"/>
          <a:ext cx="2042933" cy="10214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1" kern="1200" baseline="0"/>
            <a:t>Buyer power is moderate as customers can compare value and price.</a:t>
          </a:r>
          <a:endParaRPr lang="en-US" sz="1400" kern="1200"/>
        </a:p>
      </dsp:txBody>
      <dsp:txXfrm>
        <a:off x="4944919" y="3857427"/>
        <a:ext cx="2042933" cy="1021466"/>
      </dsp:txXfrm>
    </dsp:sp>
    <dsp:sp modelId="{7D3A6A37-B1F9-4759-9AB7-0A4B21F93C56}">
      <dsp:nvSpPr>
        <dsp:cNvPr id="0" name=""/>
        <dsp:cNvSpPr/>
      </dsp:nvSpPr>
      <dsp:spPr>
        <a:xfrm>
          <a:off x="7416869" y="3857427"/>
          <a:ext cx="2042933" cy="10214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1" kern="1200" baseline="0"/>
            <a:t>Substitute options are moderate–high, including artificial or conventional alternatives.</a:t>
          </a:r>
          <a:endParaRPr lang="en-US" sz="1400" kern="1200"/>
        </a:p>
      </dsp:txBody>
      <dsp:txXfrm>
        <a:off x="7416869" y="3857427"/>
        <a:ext cx="2042933" cy="1021466"/>
      </dsp:txXfrm>
    </dsp:sp>
    <dsp:sp modelId="{DE4E58C7-3320-40A2-AB70-676590EA9CDB}">
      <dsp:nvSpPr>
        <dsp:cNvPr id="0" name=""/>
        <dsp:cNvSpPr/>
      </dsp:nvSpPr>
      <dsp:spPr>
        <a:xfrm>
          <a:off x="9888819" y="3857427"/>
          <a:ext cx="2042933" cy="10214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1" kern="1200" baseline="0"/>
            <a:t>Competitive rivalry is high with 22,000+ landscaping firms present.</a:t>
          </a:r>
          <a:endParaRPr lang="en-US" sz="1400" kern="1200"/>
        </a:p>
      </dsp:txBody>
      <dsp:txXfrm>
        <a:off x="9888819" y="3857427"/>
        <a:ext cx="2042933" cy="10214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C93EAD-B157-4B6C-892F-CED461BC6C4C}">
      <dsp:nvSpPr>
        <dsp:cNvPr id="0" name=""/>
        <dsp:cNvSpPr/>
      </dsp:nvSpPr>
      <dsp:spPr>
        <a:xfrm>
          <a:off x="316901" y="90006"/>
          <a:ext cx="985412" cy="98541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34E6C9-A229-49EC-B224-3F6EE8D80A0D}">
      <dsp:nvSpPr>
        <dsp:cNvPr id="0" name=""/>
        <dsp:cNvSpPr/>
      </dsp:nvSpPr>
      <dsp:spPr>
        <a:xfrm>
          <a:off x="526907" y="300012"/>
          <a:ext cx="565400" cy="5654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584E4-94C3-44B7-8071-EB15A6C0577B}">
      <dsp:nvSpPr>
        <dsp:cNvPr id="0" name=""/>
        <dsp:cNvSpPr/>
      </dsp:nvSpPr>
      <dsp:spPr>
        <a:xfrm>
          <a:off x="1892" y="1382350"/>
          <a:ext cx="1615429" cy="64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Operates as a Private Limited Company under the Companies Act 2006 (GOV.UK, 2006)</a:t>
          </a:r>
          <a:endParaRPr lang="en-US" sz="1100" kern="1200" dirty="0"/>
        </a:p>
      </dsp:txBody>
      <dsp:txXfrm>
        <a:off x="1892" y="1382350"/>
        <a:ext cx="1615429" cy="646171"/>
      </dsp:txXfrm>
    </dsp:sp>
    <dsp:sp modelId="{D1857663-0D54-4A4A-B004-06729B8DAEBC}">
      <dsp:nvSpPr>
        <dsp:cNvPr id="0" name=""/>
        <dsp:cNvSpPr/>
      </dsp:nvSpPr>
      <dsp:spPr>
        <a:xfrm>
          <a:off x="2215031" y="90006"/>
          <a:ext cx="985412" cy="98541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235ACB-3ECE-4891-812C-1303AE1329A2}">
      <dsp:nvSpPr>
        <dsp:cNvPr id="0" name=""/>
        <dsp:cNvSpPr/>
      </dsp:nvSpPr>
      <dsp:spPr>
        <a:xfrm>
          <a:off x="2425036" y="300012"/>
          <a:ext cx="565400" cy="5654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ECECA-006C-408B-A51C-2279D514C9AA}">
      <dsp:nvSpPr>
        <dsp:cNvPr id="0" name=""/>
        <dsp:cNvSpPr/>
      </dsp:nvSpPr>
      <dsp:spPr>
        <a:xfrm>
          <a:off x="1900022" y="1382350"/>
          <a:ext cx="1615429" cy="64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Limited liability protects founders’ personal finances.</a:t>
          </a:r>
          <a:endParaRPr lang="en-US" sz="1100" kern="1200"/>
        </a:p>
      </dsp:txBody>
      <dsp:txXfrm>
        <a:off x="1900022" y="1382350"/>
        <a:ext cx="1615429" cy="646171"/>
      </dsp:txXfrm>
    </dsp:sp>
    <dsp:sp modelId="{2A93646A-8A58-4A51-AD68-2E53A73EE835}">
      <dsp:nvSpPr>
        <dsp:cNvPr id="0" name=""/>
        <dsp:cNvSpPr/>
      </dsp:nvSpPr>
      <dsp:spPr>
        <a:xfrm>
          <a:off x="4113160" y="90006"/>
          <a:ext cx="985412" cy="98541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484F4A-53B1-4933-9C56-C56F5BF3295B}">
      <dsp:nvSpPr>
        <dsp:cNvPr id="0" name=""/>
        <dsp:cNvSpPr/>
      </dsp:nvSpPr>
      <dsp:spPr>
        <a:xfrm>
          <a:off x="4323166" y="300012"/>
          <a:ext cx="565400" cy="5654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140BA-9BC6-4B52-9A91-6B166F6959A1}">
      <dsp:nvSpPr>
        <dsp:cNvPr id="0" name=""/>
        <dsp:cNvSpPr/>
      </dsp:nvSpPr>
      <dsp:spPr>
        <a:xfrm>
          <a:off x="3798152" y="1382350"/>
          <a:ext cx="1615429" cy="64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Company structure supports growth and business partnerships.</a:t>
          </a:r>
          <a:endParaRPr lang="en-US" sz="1100" kern="1200"/>
        </a:p>
      </dsp:txBody>
      <dsp:txXfrm>
        <a:off x="3798152" y="1382350"/>
        <a:ext cx="1615429" cy="646171"/>
      </dsp:txXfrm>
    </dsp:sp>
    <dsp:sp modelId="{72DD35DA-6E33-4B07-B710-8A7D6A677C0E}">
      <dsp:nvSpPr>
        <dsp:cNvPr id="0" name=""/>
        <dsp:cNvSpPr/>
      </dsp:nvSpPr>
      <dsp:spPr>
        <a:xfrm>
          <a:off x="6011290" y="90006"/>
          <a:ext cx="985412" cy="98541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99D5D3-2F49-4482-8A5C-7C11B53DC1AC}">
      <dsp:nvSpPr>
        <dsp:cNvPr id="0" name=""/>
        <dsp:cNvSpPr/>
      </dsp:nvSpPr>
      <dsp:spPr>
        <a:xfrm>
          <a:off x="6221296" y="300012"/>
          <a:ext cx="565400" cy="5654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DCEA8A-89CD-4549-AC24-1EC9D91DA2DA}">
      <dsp:nvSpPr>
        <dsp:cNvPr id="0" name=""/>
        <dsp:cNvSpPr/>
      </dsp:nvSpPr>
      <dsp:spPr>
        <a:xfrm>
          <a:off x="5696282" y="1382350"/>
          <a:ext cx="1615429" cy="64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Environmental responsibility shown through transparency and ESG principles.</a:t>
          </a:r>
          <a:endParaRPr lang="en-US" sz="1100" kern="1200"/>
        </a:p>
      </dsp:txBody>
      <dsp:txXfrm>
        <a:off x="5696282" y="1382350"/>
        <a:ext cx="1615429" cy="646171"/>
      </dsp:txXfrm>
    </dsp:sp>
    <dsp:sp modelId="{E3341F94-980B-4166-B696-BAB3C0334EBD}">
      <dsp:nvSpPr>
        <dsp:cNvPr id="0" name=""/>
        <dsp:cNvSpPr/>
      </dsp:nvSpPr>
      <dsp:spPr>
        <a:xfrm>
          <a:off x="7909420" y="90006"/>
          <a:ext cx="985412" cy="98541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E07891-C829-405B-935B-AC6C3B6FD814}">
      <dsp:nvSpPr>
        <dsp:cNvPr id="0" name=""/>
        <dsp:cNvSpPr/>
      </dsp:nvSpPr>
      <dsp:spPr>
        <a:xfrm>
          <a:off x="8119426" y="300012"/>
          <a:ext cx="565400" cy="5654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19187-6C19-4333-8BE9-68872C65E12F}">
      <dsp:nvSpPr>
        <dsp:cNvPr id="0" name=""/>
        <dsp:cNvSpPr/>
      </dsp:nvSpPr>
      <dsp:spPr>
        <a:xfrm>
          <a:off x="7594411" y="1382350"/>
          <a:ext cx="1615429" cy="64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Clear management structure ensures control and legal compliance.</a:t>
          </a:r>
          <a:endParaRPr lang="en-US" sz="1100" kern="1200"/>
        </a:p>
      </dsp:txBody>
      <dsp:txXfrm>
        <a:off x="7594411" y="1382350"/>
        <a:ext cx="1615429" cy="6461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40A6B2-3722-4321-BF1D-EBE367E196DA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42480C-CC1D-4CD0-9B0F-A2BC9BCD6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387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42480C-CC1D-4CD0-9B0F-A2BC9BCD6A3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1517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51798-83D8-8B39-2B86-EE4B06F01A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E6730F-F1B2-05DA-C727-F5AF544028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AA9CEB-1D1B-3869-5906-0BD259557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A02C74-B76E-9224-70E4-DFDF12092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64DF77-CC78-6B7E-6D8B-1B90272C5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51831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D9424-DD66-DDDE-C6A3-D2E2A4544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14F68-B0FE-CADF-7DE5-F2ABED49D9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C62D04-94B7-4144-3186-582935B64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BBF244-5DB3-630D-24DD-00B34AF91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5D8D92-69B4-D5D1-6EFD-2260754C7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65995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21280-0F3B-C2D9-2A92-D9DBA6924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8EAA10-120D-EC84-C1D6-D6C4F1D7F1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2898B-4543-9432-9ED5-E0E155BC9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D22C68-97A5-C7B7-8558-EBF06EE16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99DE48-8D0A-D03D-F2AC-82B3546DC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293866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C2CB2-9C0A-AD74-6C54-9ABDA16EB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95D5F-1A96-77A1-146B-795973AFCD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82C78A-E3A5-5274-B994-2D079E40DF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A414A7-AB03-54F8-168D-205E75772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02919B-B142-0042-97D5-E1B33BF8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DDE094-0356-C2F0-02C8-712E3E517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24481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4E296-11F0-4FA2-702E-8501926F2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A44280-910A-BD19-184C-013F891F34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C580A4-0DCA-4588-0B73-A359286B6B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A81791-3089-9201-27C8-B799CCC660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376FB4-AA83-B20D-BC37-C0344A58EC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117FD0-FF12-1AFD-4E2C-CFC5E24E6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12/10/2025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F40A7B-FA77-1387-EC36-390FDF38F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5F336B-5F7E-4469-ECC9-799C7B2AB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24257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99340-C0E9-E009-FD42-8F03B1F8B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02C79A-3228-28B0-9449-85B5E82BB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279FF-407B-4B41-9E69-DE66ED04A328}" type="datetime1">
              <a:rPr lang="en-US" smtClean="0"/>
              <a:t>12/10/2025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E06F7-E2CE-FDC0-25A4-E395919D0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4C9F01-6506-22FD-7E11-70389AAB9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411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4097CE-F671-68AE-0270-15758FC8C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E812-757D-4139-AF81-227C72D4B544}" type="datetime1">
              <a:rPr lang="en-US" smtClean="0"/>
              <a:t>12/10/2025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4E088A-8D6F-B0A3-DA1F-2C88C72F8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2122BC-A758-65E4-25AF-E13FFFD18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968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0756F-74EF-ED07-2B6A-439CCC5B8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79C37-06B0-E78C-6C84-954BE7B40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7E5574-FD37-F364-90E9-91EA891564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DE8BF9-EAD0-AD34-1A54-3F5388E584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6A7E1-C424-43A5-938A-12DEC0A1D59D}" type="datetime1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8C1FBE-0CB5-B664-05EF-EA3F883B2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8C89D5-FB0F-F6BA-B8C5-B385C4257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493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DAF0-976A-7075-2AAC-F03C271C7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A39073-0FC2-1378-4864-52A4B6EE77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9A8805-F905-5018-C430-26E8399C21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E57EB4-DD4B-B7D0-DA8A-E6C543195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4FC2-B89B-4919-A96B-662A3584681C}" type="datetime1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D1A8EA-D8FE-5378-1388-A81567BC7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CF5D97-5A7E-C689-3B8D-A1F59CCA6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04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3177F-2D6E-C678-7F64-370787185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515BF1-D3D9-7CBA-904B-E12E126468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827A4-7621-79B9-6A36-9D7162A9C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FF060A-1872-08F0-D054-226F259D05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0C71C5-39E0-268E-A111-830DD5229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05442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AA6A034-9CB9-9BDF-F331-E2FFB3613B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D62A91-DC83-DECB-D5C9-E7E9609039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66EC7-9C8F-7571-80A2-B24A0E67E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9E671-1C83-40F7-9D33-FE8AAC7F721F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1AB026-BB5A-E430-7B19-296EE8B3B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87F1C5-7189-07D6-ED94-A90513195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98990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7B50E4-2343-4B20-80BE-1605C97DFB16}" type="datetime1">
              <a:rPr lang="en-US" smtClean="0"/>
              <a:t>12/10/2025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515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3C2E8B-D829-7705-4533-F20DD7CDC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3F90D8-3122-47B1-5895-B7FE12EB3A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EE8C5A-46AB-00EE-6766-01384D306E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E9E671-1C83-40F7-9D33-FE8AAC7F721F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02012F-8903-AB07-ED74-93D60D5FB7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C9D3AE-366C-8CBC-3A79-A53E198BE9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078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1990/43/contents" TargetMode="External"/><Relationship Id="rId3" Type="http://schemas.openxmlformats.org/officeDocument/2006/relationships/hyperlink" Target="https://www.gov.uk/government/publications/25-year-environment-plan" TargetMode="External"/><Relationship Id="rId7" Type="http://schemas.openxmlformats.org/officeDocument/2006/relationships/hyperlink" Target="https://source.thenbs.com/manufacturer/biotecture-limited/gvKVTrJonnns9St7zWdRfg/case-studies" TargetMode="External"/><Relationship Id="rId2" Type="http://schemas.openxmlformats.org/officeDocument/2006/relationships/hyperlink" Target="https://naturalengland.blog.gov.uk/2025/09/30/celebrating-five-years-of-the-people-and-nature-surveys-what-weve-learned-about-englands-love-for-the-outdoor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egislation.gov.uk/ukpga/2006/46/content" TargetMode="External"/><Relationship Id="rId5" Type="http://schemas.openxmlformats.org/officeDocument/2006/relationships/hyperlink" Target="https://drexel.edu/news/archive/2019/november/potted-plants-do-not-improve-air-quality" TargetMode="External"/><Relationship Id="rId10" Type="http://schemas.openxmlformats.org/officeDocument/2006/relationships/hyperlink" Target="https://tugc.co.uk/products/living-walls/" TargetMode="External"/><Relationship Id="rId4" Type="http://schemas.openxmlformats.org/officeDocument/2006/relationships/hyperlink" Target="https://committees.parliament.uk/publications/47712/documents/249328/default/" TargetMode="External"/><Relationship Id="rId9" Type="http://schemas.openxmlformats.org/officeDocument/2006/relationships/hyperlink" Target="https://www.un.org/en/climatechange/science/climate-issues/greenwash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482D0-6342-8EEA-2BBD-43133AF66A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426" y="1529379"/>
            <a:ext cx="6926862" cy="278569"/>
          </a:xfrm>
        </p:spPr>
        <p:txBody>
          <a:bodyPr anchor="b">
            <a:noAutofit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Task 2- Business Plan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AE8141-195A-849E-9F2A-A93F4E593E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426" y="2165048"/>
            <a:ext cx="3901440" cy="2324704"/>
          </a:xfrm>
        </p:spPr>
        <p:txBody>
          <a:bodyPr>
            <a:normAutofit fontScale="25000" lnSpcReduction="20000"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pPr>
              <a:lnSpc>
                <a:spcPct val="170000"/>
              </a:lnSpc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Alexandra Clapa</a:t>
            </a:r>
          </a:p>
          <a:p>
            <a:pPr>
              <a:lnSpc>
                <a:spcPct val="170000"/>
              </a:lnSpc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2243446</a:t>
            </a:r>
          </a:p>
          <a:p>
            <a:pPr>
              <a:lnSpc>
                <a:spcPct val="170000"/>
              </a:lnSpc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Course Name: Entrepreneurship</a:t>
            </a:r>
          </a:p>
          <a:p>
            <a:pPr>
              <a:lnSpc>
                <a:spcPct val="170000"/>
              </a:lnSpc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LCBB5013_LON</a:t>
            </a:r>
          </a:p>
          <a:p>
            <a:pPr>
              <a:lnSpc>
                <a:spcPct val="170000"/>
              </a:lnSpc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Lecturer Name: Amer Kareem</a:t>
            </a:r>
          </a:p>
          <a:p>
            <a:pPr>
              <a:lnSpc>
                <a:spcPct val="170000"/>
              </a:lnSpc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Session: October 2025</a:t>
            </a:r>
          </a:p>
        </p:txBody>
      </p:sp>
      <p:pic>
        <p:nvPicPr>
          <p:cNvPr id="5" name="Picture 4" descr="A logo of a hand holding a ladder with potted plants&#10;&#10;AI-generated content may be incorrect.">
            <a:extLst>
              <a:ext uri="{FF2B5EF4-FFF2-40B4-BE49-F238E27FC236}">
                <a16:creationId xmlns:a16="http://schemas.microsoft.com/office/drawing/2014/main" id="{39B24966-2CC0-E990-1031-C054973EFD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3468" y="287634"/>
            <a:ext cx="6694372" cy="66943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B515903-D8C1-A57F-0865-A9D3B98FD1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426" y="5779911"/>
            <a:ext cx="2665134" cy="883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258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logo of a hand holding a ladder with potted plants&#10;&#10;AI-generated content may be incorrect.">
            <a:extLst>
              <a:ext uri="{FF2B5EF4-FFF2-40B4-BE49-F238E27FC236}">
                <a16:creationId xmlns:a16="http://schemas.microsoft.com/office/drawing/2014/main" id="{6B9C8986-752D-927E-3264-B20EEF6F48F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4672" y="214489"/>
            <a:ext cx="6725417" cy="672541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2D288C-D0C3-C6D0-F981-E4F4854F2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774" y="967780"/>
            <a:ext cx="10653578" cy="1132258"/>
          </a:xfrm>
        </p:spPr>
        <p:txBody>
          <a:bodyPr>
            <a:normAutofit/>
          </a:bodyPr>
          <a:lstStyle/>
          <a:p>
            <a:r>
              <a:rPr lang="en-GB" sz="24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6722C26-23B8-7839-CA31-F96505ADDD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25774" y="2100038"/>
            <a:ext cx="5302730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kumimoji="0" lang="en-GB" altLang="zh-CN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Business Idea, Products/Services, Objectives, Unique Selling Proposition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kumimoji="0" lang="en-GB" altLang="zh-CN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kumimoji="0" lang="en-GB" altLang="zh-CN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Business Environment and Competitor Analysis: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kumimoji="0" lang="en-GB" altLang="zh-CN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PESTEL Analysis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kumimoji="0" lang="en-GB" altLang="zh-CN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SWOT Analysis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kumimoji="0" lang="en-GB" altLang="zh-CN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Porter’s Five Forces Analysis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kumimoji="0" lang="en-GB" altLang="zh-CN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kumimoji="0" lang="en-GB" altLang="zh-CN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Market Segmentation, the 4Ps, and Marketing Strategies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kumimoji="0" lang="en-GB" altLang="zh-CN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kumimoji="0" lang="en-GB" altLang="zh-CN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Legal, Management, and Financial Planning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kumimoji="0" lang="en-GB" altLang="zh-CN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kumimoji="0" lang="en-GB" altLang="zh-CN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24525" algn="r"/>
              </a:tabLst>
            </a:pPr>
            <a:endParaRPr kumimoji="0" lang="en-GB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3266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9C45464-5082-B8B1-E009-BF4F2FEE7D18}"/>
              </a:ext>
            </a:extLst>
          </p:cNvPr>
          <p:cNvSpPr txBox="1"/>
          <p:nvPr/>
        </p:nvSpPr>
        <p:spPr>
          <a:xfrm>
            <a:off x="462846" y="825150"/>
            <a:ext cx="4222044" cy="11661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Turning unwanted plants into healthy living greenery.</a:t>
            </a: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Reducing waste through plant recovery and reuse.</a:t>
            </a: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Supporting cleaner cities with more green spaces.</a:t>
            </a: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Encouraging community involvement in nature care.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D46E2B-0303-AC55-68B8-8F192C8FEEBE}"/>
              </a:ext>
            </a:extLst>
          </p:cNvPr>
          <p:cNvSpPr txBox="1"/>
          <p:nvPr/>
        </p:nvSpPr>
        <p:spPr>
          <a:xfrm>
            <a:off x="462846" y="330745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Business Idea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78E0CE-51D1-F0C4-5812-1FEB9B75C107}"/>
              </a:ext>
            </a:extLst>
          </p:cNvPr>
          <p:cNvSpPr txBox="1"/>
          <p:nvPr/>
        </p:nvSpPr>
        <p:spPr>
          <a:xfrm>
            <a:off x="6818490" y="330745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Products/Services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AFDEFC-6D94-CEF5-0213-37388F7E9B9F}"/>
              </a:ext>
            </a:extLst>
          </p:cNvPr>
          <p:cNvSpPr txBox="1"/>
          <p:nvPr/>
        </p:nvSpPr>
        <p:spPr>
          <a:xfrm>
            <a:off x="6818490" y="825150"/>
            <a:ext cx="4837259" cy="11661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Collecting and restoring discarded plants for reuse.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Providing plant installation and long-term upkeep services.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Monitoring air quality improvements in client spaces.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Delivering workshops, sponsorships, and plant kits for learning.</a:t>
            </a:r>
          </a:p>
        </p:txBody>
      </p:sp>
      <p:pic>
        <p:nvPicPr>
          <p:cNvPr id="15" name="Picture 14" descr="A collage of plants in pots&#10;&#10;AI-generated content may be incorrect.">
            <a:extLst>
              <a:ext uri="{FF2B5EF4-FFF2-40B4-BE49-F238E27FC236}">
                <a16:creationId xmlns:a16="http://schemas.microsoft.com/office/drawing/2014/main" id="{8E0E681A-92AA-97CB-F7D5-130B18DB80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2492" y="1257650"/>
            <a:ext cx="4617154" cy="461715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98FB3B5-E08B-4B94-F466-A717674E53D5}"/>
              </a:ext>
            </a:extLst>
          </p:cNvPr>
          <p:cNvSpPr txBox="1"/>
          <p:nvPr/>
        </p:nvSpPr>
        <p:spPr>
          <a:xfrm>
            <a:off x="462846" y="5049927"/>
            <a:ext cx="4030134" cy="11661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Launch first pilot site within Greater London.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Rescue 1,000 plants and replant half.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Secure five key partners and 200 sponsors.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Expand operations nationally within five years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DE98975-1DD6-F2DD-47A4-4DED9CD036C1}"/>
              </a:ext>
            </a:extLst>
          </p:cNvPr>
          <p:cNvSpPr txBox="1"/>
          <p:nvPr/>
        </p:nvSpPr>
        <p:spPr>
          <a:xfrm>
            <a:off x="462846" y="4545523"/>
            <a:ext cx="64572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F8E44FF-7AE1-5F0E-C251-5FBD2EEE5B0B}"/>
              </a:ext>
            </a:extLst>
          </p:cNvPr>
          <p:cNvSpPr txBox="1"/>
          <p:nvPr/>
        </p:nvSpPr>
        <p:spPr>
          <a:xfrm>
            <a:off x="7501438" y="5007188"/>
            <a:ext cx="4154311" cy="1173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Uses waste plants instead of buying new stock.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Offers full service from rescue to maintenance.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Creates a real environmental and health benefits.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 cost-friendly and sustainable supplier alternative.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AD4896A-1B83-4D7D-C43E-FE543E42FFDF}"/>
              </a:ext>
            </a:extLst>
          </p:cNvPr>
          <p:cNvSpPr txBox="1"/>
          <p:nvPr/>
        </p:nvSpPr>
        <p:spPr>
          <a:xfrm>
            <a:off x="7501438" y="4539837"/>
            <a:ext cx="64572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Unique Selling Proposition</a:t>
            </a:r>
          </a:p>
        </p:txBody>
      </p:sp>
    </p:spTree>
    <p:extLst>
      <p:ext uri="{BB962C8B-B14F-4D97-AF65-F5344CB8AC3E}">
        <p14:creationId xmlns:p14="http://schemas.microsoft.com/office/powerpoint/2010/main" val="3461737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60A6089-A9A0-1704-6264-2EE9591D2D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1763662"/>
              </p:ext>
            </p:extLst>
          </p:nvPr>
        </p:nvGraphicFramePr>
        <p:xfrm>
          <a:off x="304800" y="128410"/>
          <a:ext cx="11243733" cy="62543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4667">
                  <a:extLst>
                    <a:ext uri="{9D8B030D-6E8A-4147-A177-3AD203B41FA5}">
                      <a16:colId xmlns:a16="http://schemas.microsoft.com/office/drawing/2014/main" val="929644822"/>
                    </a:ext>
                  </a:extLst>
                </a:gridCol>
                <a:gridCol w="9889066">
                  <a:extLst>
                    <a:ext uri="{9D8B030D-6E8A-4147-A177-3AD203B41FA5}">
                      <a16:colId xmlns:a16="http://schemas.microsoft.com/office/drawing/2014/main" val="381628296"/>
                    </a:ext>
                  </a:extLst>
                </a:gridCol>
              </a:tblGrid>
              <a:tr h="837634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3200" b="1" i="1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</a:t>
                      </a:r>
                      <a:r>
                        <a:rPr lang="en-GB" sz="3200" b="1" i="1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Pestle Analysis for ReLeaf LTD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7207278"/>
                  </a:ext>
                </a:extLst>
              </a:tr>
              <a:tr h="862756">
                <a:tc>
                  <a:txBody>
                    <a:bodyPr/>
                    <a:lstStyle/>
                    <a:p>
                      <a:r>
                        <a:rPr lang="en-GB" sz="36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</a:p>
                    <a:p>
                      <a:r>
                        <a:rPr lang="en-GB" sz="1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 policies support urban greening and sustainability </a:t>
                      </a:r>
                      <a:r>
                        <a:rPr lang="en-GB" sz="14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(GOV, 2018</a:t>
                      </a:r>
                      <a:r>
                        <a:rPr lang="en-GB" sz="140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Funding opportunities through local authority partnerships.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Regulations strengthen legitimacy and operational approval.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5342149"/>
                  </a:ext>
                </a:extLst>
              </a:tr>
              <a:tr h="837634">
                <a:tc>
                  <a:txBody>
                    <a:bodyPr/>
                    <a:lstStyle/>
                    <a:p>
                      <a:r>
                        <a:rPr lang="en-GB" sz="3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</a:p>
                    <a:p>
                      <a:r>
                        <a:rPr lang="en-GB" sz="1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Economical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Growing UK green economy improves market potential.</a:t>
                      </a:r>
                      <a:r>
                        <a:rPr lang="en-GB" sz="14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(Environmental Audit Committee, 2024). </a:t>
                      </a:r>
                      <a:endParaRPr lang="en-GB" sz="14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Low-cost plant sourcing increases profit margins.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Inflation and labour costs may affect demand.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Revenue security needs diverse client contracts.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3957578"/>
                  </a:ext>
                </a:extLst>
              </a:tr>
              <a:tr h="837634">
                <a:tc>
                  <a:txBody>
                    <a:bodyPr/>
                    <a:lstStyle/>
                    <a:p>
                      <a:r>
                        <a:rPr lang="en-GB" sz="3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</a:p>
                    <a:p>
                      <a:r>
                        <a:rPr lang="en-GB" sz="1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public value placed on green wellbeing spaces according to </a:t>
                      </a:r>
                      <a:r>
                        <a:rPr lang="en-GB" sz="14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Allen (2025).</a:t>
                      </a:r>
                      <a:endParaRPr lang="en-GB" sz="14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Community engagement boosts environmental awareness and unity</a:t>
                      </a:r>
                      <a:r>
                        <a:rPr lang="en-GB" sz="14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(Faulstick, 2019).</a:t>
                      </a:r>
                      <a:endParaRPr lang="en-GB" sz="14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Misconceptions on indoor air benefits must be managed.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benefits include education, waste reduction, wellness.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696163"/>
                  </a:ext>
                </a:extLst>
              </a:tr>
              <a:tr h="774418">
                <a:tc>
                  <a:txBody>
                    <a:bodyPr/>
                    <a:lstStyle/>
                    <a:p>
                      <a:r>
                        <a:rPr lang="en-GB" sz="3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</a:p>
                    <a:p>
                      <a:r>
                        <a:rPr lang="en-GB" sz="1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</a:txBody>
                  <a:tcP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Smart monitoring enhances plant health and reporting.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platforms improve collection and sponsorship systems.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workshops strengthen community education reach.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913007"/>
                  </a:ext>
                </a:extLst>
              </a:tr>
              <a:tr h="837634">
                <a:tc>
                  <a:txBody>
                    <a:bodyPr/>
                    <a:lstStyle/>
                    <a:p>
                      <a:r>
                        <a:rPr lang="en-GB" sz="3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</a:p>
                    <a:p>
                      <a:r>
                        <a:rPr lang="en-GB" sz="1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Urban pollution reduction aligned with project mission </a:t>
                      </a:r>
                      <a:r>
                        <a:rPr lang="en-GB" sz="140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(Clapa, 2025).</a:t>
                      </a:r>
                      <a:endParaRPr lang="en-GB" sz="14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Plant recovery reduces landfill waste and emissions.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national climate resilience and biodiversity.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 outcomes strengthen business value.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4951010"/>
                  </a:ext>
                </a:extLst>
              </a:tr>
              <a:tr h="837634">
                <a:tc>
                  <a:txBody>
                    <a:bodyPr/>
                    <a:lstStyle/>
                    <a:p>
                      <a:r>
                        <a:rPr lang="en-GB" sz="3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</a:p>
                    <a:p>
                      <a:r>
                        <a:rPr lang="en-GB" sz="1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>
                    <a:solidFill>
                      <a:srgbClr val="FF0000">
                        <a:alpha val="5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Must comply with waste and plant health laws according to </a:t>
                      </a:r>
                      <a:r>
                        <a:rPr lang="en-GB" sz="14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Plant Health Regulations 2020 (UK Government, 2025). </a:t>
                      </a:r>
                      <a:endParaRPr lang="en-GB" sz="14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Safety standards required for installations.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Regulation compliance builds trust for contracts.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adherence ensures risk protection.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2305094"/>
                  </a:ext>
                </a:extLst>
              </a:tr>
            </a:tbl>
          </a:graphicData>
        </a:graphic>
      </p:graphicFrame>
      <p:pic>
        <p:nvPicPr>
          <p:cNvPr id="4" name="Picture 3" descr="A logo of a hand holding a ladder with potted plants&#10;&#10;AI-generated content may be incorrect.">
            <a:extLst>
              <a:ext uri="{FF2B5EF4-FFF2-40B4-BE49-F238E27FC236}">
                <a16:creationId xmlns:a16="http://schemas.microsoft.com/office/drawing/2014/main" id="{38B664C0-E62A-4BC7-3580-9445B48B99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821" y="128410"/>
            <a:ext cx="888999" cy="88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739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307AE75-0B56-916A-0ED0-D81AB2E9D8A6}"/>
              </a:ext>
            </a:extLst>
          </p:cNvPr>
          <p:cNvSpPr/>
          <p:nvPr/>
        </p:nvSpPr>
        <p:spPr>
          <a:xfrm>
            <a:off x="424714" y="1042780"/>
            <a:ext cx="4413956" cy="2257777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B391A78-F649-1374-8899-CD4AE44CC0D2}"/>
              </a:ext>
            </a:extLst>
          </p:cNvPr>
          <p:cNvSpPr/>
          <p:nvPr/>
        </p:nvSpPr>
        <p:spPr>
          <a:xfrm>
            <a:off x="424714" y="3990623"/>
            <a:ext cx="4413956" cy="2257777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Competitors in green-infrastructure reduce market space.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Economic downturn lowers sustainability spending.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Regulatory changes may increase compliance costs.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Overclaiming benefits risks credibility loss (United Nations, 2025).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17135F8-0979-2B4D-E551-09C80BD3F5E8}"/>
              </a:ext>
            </a:extLst>
          </p:cNvPr>
          <p:cNvSpPr/>
          <p:nvPr/>
        </p:nvSpPr>
        <p:spPr>
          <a:xfrm>
            <a:off x="7176059" y="3990623"/>
            <a:ext cx="4543087" cy="225777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Growing demand for green sustainability solutions.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Expansion into new regions and partnerships.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Development of new eco-products and materials.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Digital engagement can scale outreach widely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AFD8197-DFEC-C426-7EBF-D58F8316A83B}"/>
              </a:ext>
            </a:extLst>
          </p:cNvPr>
          <p:cNvSpPr/>
          <p:nvPr/>
        </p:nvSpPr>
        <p:spPr>
          <a:xfrm>
            <a:off x="7224198" y="1042780"/>
            <a:ext cx="4413956" cy="2257777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</p:txBody>
      </p:sp>
      <p:pic>
        <p:nvPicPr>
          <p:cNvPr id="8" name="Picture 7" descr="A logo of a hand holding a ladder with potted plants&#10;&#10;AI-generated content may be incorrect.">
            <a:extLst>
              <a:ext uri="{FF2B5EF4-FFF2-40B4-BE49-F238E27FC236}">
                <a16:creationId xmlns:a16="http://schemas.microsoft.com/office/drawing/2014/main" id="{6667D2E8-6ACF-FC71-72D7-5A990AE1A4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8670" y="2171669"/>
            <a:ext cx="2514661" cy="2514661"/>
          </a:xfrm>
          <a:prstGeom prst="rect">
            <a:avLst/>
          </a:prstGeom>
        </p:spPr>
      </p:pic>
      <p:sp>
        <p:nvSpPr>
          <p:cNvPr id="9" name="Rectangle 1">
            <a:extLst>
              <a:ext uri="{FF2B5EF4-FFF2-40B4-BE49-F238E27FC236}">
                <a16:creationId xmlns:a16="http://schemas.microsoft.com/office/drawing/2014/main" id="{1BD86E3F-48B3-C66B-B0B0-6DCE0E0FF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2501" y="883985"/>
            <a:ext cx="4098383" cy="2222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Strengths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Circular model reduces waste and cost.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Offers full service from rescue to installation.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Measurable environmental and wellbeing benefits.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Appeals strongly to ethical-focused customers</a:t>
            </a: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5B5D9CE2-77A9-01C4-7ED3-828F7BA231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53330" y="976317"/>
            <a:ext cx="4413956" cy="2037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  <a:endParaRPr kumimoji="0" lang="en-US" altLang="en-US" sz="2400" b="1" i="1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Waste-sourced plants may survive unpredictably.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Logistics and storage increase complexity levels.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Air-quality outcomes difficult to prove clearly.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Requires strong communication and data reporting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0C908A-06E1-F999-3BDA-7D21DD18C131}"/>
              </a:ext>
            </a:extLst>
          </p:cNvPr>
          <p:cNvSpPr txBox="1"/>
          <p:nvPr/>
        </p:nvSpPr>
        <p:spPr>
          <a:xfrm>
            <a:off x="1748790" y="148508"/>
            <a:ext cx="8181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SWOT Analysis for ReLeaf LTD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796196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47B5CA-86DA-6FC0-D9CA-985AA4D3F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4036" y="140015"/>
            <a:ext cx="9829800" cy="1325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1" u="sng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Porter’s Five Forces Analysis</a:t>
            </a:r>
            <a:br>
              <a:rPr lang="en-US" sz="36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8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21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: Shape 23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Content Placeholder 6" descr="A screenshot of a report&#10;&#10;AI-generated content may be incorrect.">
            <a:extLst>
              <a:ext uri="{FF2B5EF4-FFF2-40B4-BE49-F238E27FC236}">
                <a16:creationId xmlns:a16="http://schemas.microsoft.com/office/drawing/2014/main" id="{E5DABF32-05B8-805F-C093-3672FDD5A34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8782" y="1465895"/>
            <a:ext cx="8073117" cy="252284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8"/>
            <a:ext cx="2151670" cy="1860256"/>
            <a:chOff x="-305" y="-4155"/>
            <a:chExt cx="2514948" cy="2174333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11" name="Rectangle 1">
            <a:extLst>
              <a:ext uri="{FF2B5EF4-FFF2-40B4-BE49-F238E27FC236}">
                <a16:creationId xmlns:a16="http://schemas.microsoft.com/office/drawing/2014/main" id="{5C9E29EC-156F-D8E1-C536-87E0B1A2326D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958115684"/>
              </p:ext>
            </p:extLst>
          </p:nvPr>
        </p:nvGraphicFramePr>
        <p:xfrm>
          <a:off x="129460" y="1023944"/>
          <a:ext cx="11932773" cy="87363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" name="Picture 9" descr="A logo of a hand holding a ladder with potted plants&#10;&#10;AI-generated content may be incorrect.">
            <a:extLst>
              <a:ext uri="{FF2B5EF4-FFF2-40B4-BE49-F238E27FC236}">
                <a16:creationId xmlns:a16="http://schemas.microsoft.com/office/drawing/2014/main" id="{80249E1F-3EBC-8D5F-4AA3-8A5AF6606AD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014" y="1230949"/>
            <a:ext cx="3047965" cy="3047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234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7266AE-141C-8059-0F7E-4FFBB33C6617}"/>
              </a:ext>
            </a:extLst>
          </p:cNvPr>
          <p:cNvSpPr txBox="1"/>
          <p:nvPr/>
        </p:nvSpPr>
        <p:spPr>
          <a:xfrm>
            <a:off x="7906703" y="532378"/>
            <a:ext cx="4037647" cy="1315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200"/>
              </a:spcBef>
              <a:buNone/>
            </a:pPr>
            <a:r>
              <a:rPr lang="en-GB" sz="2800" b="1" i="1" u="sng" dirty="0">
                <a:solidFill>
                  <a:srgbClr val="0F4761"/>
                </a:solidFill>
                <a:effectLst/>
                <a:latin typeface="Times New Roman" panose="02020603050405020304" pitchFamily="18" charset="0"/>
                <a:ea typeface="DengXian Light" panose="02010600030101010101" pitchFamily="2" charset="-122"/>
                <a:cs typeface="Times New Roman" panose="02020603050405020304" pitchFamily="18" charset="0"/>
              </a:rPr>
              <a:t>Market Segmentation and Target Customers</a:t>
            </a:r>
            <a:endParaRPr lang="en-GB" sz="3200" b="1" i="1" u="sng" dirty="0">
              <a:solidFill>
                <a:srgbClr val="0F4761"/>
              </a:solidFill>
              <a:effectLst/>
              <a:latin typeface="Calibri Light" panose="020F0302020204030204" pitchFamily="34" charset="0"/>
              <a:ea typeface="DengXian Light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46A884-A927-F997-ECBE-95AA83E1BF07}"/>
              </a:ext>
            </a:extLst>
          </p:cNvPr>
          <p:cNvSpPr txBox="1"/>
          <p:nvPr/>
        </p:nvSpPr>
        <p:spPr>
          <a:xfrm>
            <a:off x="7738110" y="2285911"/>
            <a:ext cx="4206240" cy="30115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/>
              <a:t>Key segments: public bodies, corporate clients, and eco-minded individuals.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6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/>
              <a:t>Hospitality and healthcare emerging as wellbeing-focused markets.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6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/>
              <a:t>Institutional and corporate groups prioritised for scale and stability.</a:t>
            </a:r>
          </a:p>
        </p:txBody>
      </p:sp>
      <p:pic>
        <p:nvPicPr>
          <p:cNvPr id="7" name="Picture 6" descr="A person holding a plant&#10;&#10;AI-generated content may be incorrect.">
            <a:extLst>
              <a:ext uri="{FF2B5EF4-FFF2-40B4-BE49-F238E27FC236}">
                <a16:creationId xmlns:a16="http://schemas.microsoft.com/office/drawing/2014/main" id="{9F476ED0-3E4E-E5F2-BFD2-CE371E8E05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77381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15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oard on a wall&#10;&#10;AI-generated content may be incorrect.">
            <a:extLst>
              <a:ext uri="{FF2B5EF4-FFF2-40B4-BE49-F238E27FC236}">
                <a16:creationId xmlns:a16="http://schemas.microsoft.com/office/drawing/2014/main" id="{1444E50B-D1D9-E1DB-6BAD-AD5CCA018B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7440" y="0"/>
            <a:ext cx="981456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99066A-F33B-AFC6-7D3B-67807A0C1C07}"/>
              </a:ext>
            </a:extLst>
          </p:cNvPr>
          <p:cNvSpPr txBox="1"/>
          <p:nvPr/>
        </p:nvSpPr>
        <p:spPr>
          <a:xfrm>
            <a:off x="4066223" y="640080"/>
            <a:ext cx="7660957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Product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Hybrid model: rescue, propagation, installation, and maintenance.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Price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Installations £1,500–£3,000; retail £10–£30. (NBS Source, 2025. The Urban Greening Company, 2022),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Flexible pricing supports access and loyalty.</a:t>
            </a:r>
          </a:p>
          <a:p>
            <a:pPr>
              <a:buNone/>
            </a:pP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Place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Multi-channel delivery: onsite, online, pop-up events.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Website enables retail, adoption, booking, and education.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Regional hubs improve access and reduce emissions.</a:t>
            </a:r>
          </a:p>
          <a:p>
            <a:pPr>
              <a:buNone/>
            </a:pP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Education-centred messaging using digital and PR tools.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Website shares stories, metrics, and case studies.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Events and influencers deepen engagement and trust.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A27E31-9760-6246-D2A8-6421739275E2}"/>
              </a:ext>
            </a:extLst>
          </p:cNvPr>
          <p:cNvSpPr txBox="1"/>
          <p:nvPr/>
        </p:nvSpPr>
        <p:spPr>
          <a:xfrm>
            <a:off x="1" y="4023360"/>
            <a:ext cx="237743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Four Ps of Marketing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AC7D0BB-C410-9199-0D7B-454885816E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50251"/>
            <a:ext cx="2682472" cy="315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436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hands typing on a computer&#10;&#10;AI-generated content may be incorrect.">
            <a:extLst>
              <a:ext uri="{FF2B5EF4-FFF2-40B4-BE49-F238E27FC236}">
                <a16:creationId xmlns:a16="http://schemas.microsoft.com/office/drawing/2014/main" id="{F42CEC44-A9CD-39C0-3D5E-A97CDE8F93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119"/>
          <a:stretch>
            <a:fillRect/>
          </a:stretch>
        </p:blipFill>
        <p:spPr>
          <a:xfrm>
            <a:off x="7623810" y="0"/>
            <a:ext cx="456819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DF65FC-AE49-E3D8-E638-CCFE78FA633B}"/>
              </a:ext>
            </a:extLst>
          </p:cNvPr>
          <p:cNvSpPr txBox="1"/>
          <p:nvPr/>
        </p:nvSpPr>
        <p:spPr>
          <a:xfrm>
            <a:off x="1631632" y="1436429"/>
            <a:ext cx="6872287" cy="2760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Online Marketing Strategy </a:t>
            </a:r>
          </a:p>
          <a:p>
            <a:pPr>
              <a:buNone/>
            </a:pPr>
            <a:endParaRPr lang="en-GB" b="1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Data-driven digital strategy focused on reach and retention.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SEO and targeted paid search improve online visibility.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media analytics guide content creation and engagement.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Email newsletters support strong long-term corporate relationships.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CRM enables personalised communication and lead management.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Storytelling, rewards, and referrals strengthen loyalty and satisfaction.</a:t>
            </a:r>
          </a:p>
        </p:txBody>
      </p:sp>
      <p:pic>
        <p:nvPicPr>
          <p:cNvPr id="9" name="Picture 8" descr="A logo of a hand holding a ladder with potted plants&#10;&#10;AI-generated content may be incorrect.">
            <a:extLst>
              <a:ext uri="{FF2B5EF4-FFF2-40B4-BE49-F238E27FC236}">
                <a16:creationId xmlns:a16="http://schemas.microsoft.com/office/drawing/2014/main" id="{9C398820-869D-F3E9-8247-5DD02FD1E2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82" b="33685"/>
          <a:stretch>
            <a:fillRect/>
          </a:stretch>
        </p:blipFill>
        <p:spPr>
          <a:xfrm>
            <a:off x="-1" y="3698743"/>
            <a:ext cx="2683007" cy="3159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294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company&#10;&#10;AI-generated content may be incorrect.">
            <a:extLst>
              <a:ext uri="{FF2B5EF4-FFF2-40B4-BE49-F238E27FC236}">
                <a16:creationId xmlns:a16="http://schemas.microsoft.com/office/drawing/2014/main" id="{B4CB900F-B8B7-2E91-3336-2D8C32BA5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3822" y="727835"/>
            <a:ext cx="6096000" cy="35713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5D6E71-1611-E381-F098-4C69F8664FA2}"/>
              </a:ext>
            </a:extLst>
          </p:cNvPr>
          <p:cNvSpPr txBox="1"/>
          <p:nvPr/>
        </p:nvSpPr>
        <p:spPr>
          <a:xfrm>
            <a:off x="6491111" y="3635022"/>
            <a:ext cx="3725333" cy="3148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Figure 1: Organisational chart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AC9B85-F7EF-2B4A-D7F4-ECBA5C87A919}"/>
              </a:ext>
            </a:extLst>
          </p:cNvPr>
          <p:cNvSpPr txBox="1"/>
          <p:nvPr/>
        </p:nvSpPr>
        <p:spPr>
          <a:xfrm>
            <a:off x="3860800" y="81504"/>
            <a:ext cx="66378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Legal Framework </a:t>
            </a:r>
          </a:p>
        </p:txBody>
      </p:sp>
      <p:graphicFrame>
        <p:nvGraphicFramePr>
          <p:cNvPr id="16" name="TextBox 5">
            <a:extLst>
              <a:ext uri="{FF2B5EF4-FFF2-40B4-BE49-F238E27FC236}">
                <a16:creationId xmlns:a16="http://schemas.microsoft.com/office/drawing/2014/main" id="{A0D32343-F1DE-090C-CC03-74F67CB035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87411337"/>
              </p:ext>
            </p:extLst>
          </p:nvPr>
        </p:nvGraphicFramePr>
        <p:xfrm>
          <a:off x="2302933" y="4129896"/>
          <a:ext cx="9211734" cy="2118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378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CDE1582-935A-4026-10BB-64E0174664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902699"/>
              </p:ext>
            </p:extLst>
          </p:nvPr>
        </p:nvGraphicFramePr>
        <p:xfrm>
          <a:off x="838200" y="3691979"/>
          <a:ext cx="10515600" cy="2560320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792337472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27469571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Category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Estimated Cost (£)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0005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Greenhouse &amp; propagation equipment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8,000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57848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Transport van &amp; collection tools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10,000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69980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Branding, website &amp; marketing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5,000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280312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Staff training &amp; insurance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7,000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4600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Legal &amp; administrative fees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3,000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60786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Total Start-Up Requirement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33,000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77470" h="12700" prst="softRound"/>
                      <a:lightRig rig="flood" dir="t"/>
                    </a:cell3D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4229170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3D83D7D5-58C4-61A0-8CAF-F3F0674BB6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659011"/>
            <a:ext cx="10382956" cy="2769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Financial Planning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36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3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Start-Up Requirements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Initial capital needs are modest because the enterprise sources rescued plants at minimal cost. Estimated first-year start-up expenditure is summarized below: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 descr="A logo of a hand holding a ladder with potted plants&#10;&#10;AI-generated content may be incorrect.">
            <a:extLst>
              <a:ext uri="{FF2B5EF4-FFF2-40B4-BE49-F238E27FC236}">
                <a16:creationId xmlns:a16="http://schemas.microsoft.com/office/drawing/2014/main" id="{292DD1BF-6910-C31B-F4ED-14E44C873E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5983" y="0"/>
            <a:ext cx="2769989" cy="276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8882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C91CB27-0788-EFE8-0777-4EE637B6E1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0018357"/>
              </p:ext>
            </p:extLst>
          </p:nvPr>
        </p:nvGraphicFramePr>
        <p:xfrm>
          <a:off x="532218" y="1500417"/>
          <a:ext cx="6210724" cy="4516828"/>
        </p:xfrm>
        <a:graphic>
          <a:graphicData uri="http://schemas.openxmlformats.org/drawingml/2006/table">
            <a:tbl>
              <a:tblPr/>
              <a:tblGrid>
                <a:gridCol w="1552681">
                  <a:extLst>
                    <a:ext uri="{9D8B030D-6E8A-4147-A177-3AD203B41FA5}">
                      <a16:colId xmlns:a16="http://schemas.microsoft.com/office/drawing/2014/main" val="3334845616"/>
                    </a:ext>
                  </a:extLst>
                </a:gridCol>
                <a:gridCol w="1552681">
                  <a:extLst>
                    <a:ext uri="{9D8B030D-6E8A-4147-A177-3AD203B41FA5}">
                      <a16:colId xmlns:a16="http://schemas.microsoft.com/office/drawing/2014/main" val="2432280955"/>
                    </a:ext>
                  </a:extLst>
                </a:gridCol>
                <a:gridCol w="1552681">
                  <a:extLst>
                    <a:ext uri="{9D8B030D-6E8A-4147-A177-3AD203B41FA5}">
                      <a16:colId xmlns:a16="http://schemas.microsoft.com/office/drawing/2014/main" val="75853204"/>
                    </a:ext>
                  </a:extLst>
                </a:gridCol>
                <a:gridCol w="1552681">
                  <a:extLst>
                    <a:ext uri="{9D8B030D-6E8A-4147-A177-3AD203B41FA5}">
                      <a16:colId xmlns:a16="http://schemas.microsoft.com/office/drawing/2014/main" val="1707397807"/>
                    </a:ext>
                  </a:extLst>
                </a:gridCol>
              </a:tblGrid>
              <a:tr h="274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Month</a:t>
                      </a:r>
                      <a:endParaRPr lang="en-GB" sz="1500"/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Income (£)</a:t>
                      </a:r>
                      <a:endParaRPr lang="en-GB" sz="1500"/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Expenditure (£)</a:t>
                      </a:r>
                      <a:endParaRPr lang="en-GB" sz="1500"/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Net Cash Flow (£)</a:t>
                      </a:r>
                      <a:endParaRPr lang="en-GB" sz="1500"/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489949"/>
                  </a:ext>
                </a:extLst>
              </a:tr>
              <a:tr h="274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1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5,000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–5,000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5806503"/>
                  </a:ext>
                </a:extLst>
              </a:tr>
              <a:tr h="274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2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2,000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4,000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–2,000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988672"/>
                  </a:ext>
                </a:extLst>
              </a:tr>
              <a:tr h="274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3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4,000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4,000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7567986"/>
                  </a:ext>
                </a:extLst>
              </a:tr>
              <a:tr h="274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4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8,000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4,500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3,500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5315372"/>
                  </a:ext>
                </a:extLst>
              </a:tr>
              <a:tr h="274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5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10,000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5,000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5,000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2111243"/>
                  </a:ext>
                </a:extLst>
              </a:tr>
              <a:tr h="274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6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12,000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5,000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7,000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3005871"/>
                  </a:ext>
                </a:extLst>
              </a:tr>
              <a:tr h="274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7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14,000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5,500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8,500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4732713"/>
                  </a:ext>
                </a:extLst>
              </a:tr>
              <a:tr h="274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8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16,000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5,500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10,500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0920819"/>
                  </a:ext>
                </a:extLst>
              </a:tr>
              <a:tr h="274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9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18,000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6,000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12,000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70153"/>
                  </a:ext>
                </a:extLst>
              </a:tr>
              <a:tr h="274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10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20,000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6,000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14,000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9139784"/>
                  </a:ext>
                </a:extLst>
              </a:tr>
              <a:tr h="274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11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22,000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6,500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15,500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298821"/>
                  </a:ext>
                </a:extLst>
              </a:tr>
              <a:tr h="274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12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24,000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7,000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dirty="0"/>
                        <a:t>17,000</a:t>
                      </a:r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8157825"/>
                  </a:ext>
                </a:extLst>
              </a:tr>
              <a:tr h="2745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Total</a:t>
                      </a:r>
                      <a:endParaRPr lang="en-GB" sz="1500"/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150,000</a:t>
                      </a:r>
                      <a:endParaRPr lang="en-GB" sz="1500"/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60,000</a:t>
                      </a:r>
                      <a:endParaRPr lang="en-GB" sz="1500"/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dirty="0"/>
                        <a:t>90,000</a:t>
                      </a:r>
                      <a:endParaRPr lang="en-GB" sz="1500" dirty="0"/>
                    </a:p>
                  </a:txBody>
                  <a:tcPr marL="77702" marR="77702" marT="38851" marB="388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cell3D prstMaterial="dkEdge">
                      <a:bevel prst="relaxedInset"/>
                      <a:lightRig rig="flood" dir="t"/>
                    </a:cell3D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0233855"/>
                  </a:ext>
                </a:extLst>
              </a:tr>
            </a:tbl>
          </a:graphicData>
        </a:graphic>
      </p:graphicFrame>
      <p:sp>
        <p:nvSpPr>
          <p:cNvPr id="4" name="Rectangle 2">
            <a:extLst>
              <a:ext uri="{FF2B5EF4-FFF2-40B4-BE49-F238E27FC236}">
                <a16:creationId xmlns:a16="http://schemas.microsoft.com/office/drawing/2014/main" id="{7779A7D5-1A2F-EA0E-7F5B-178839A4F2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9363" y="456916"/>
            <a:ext cx="700384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Twelve-Month Cash-Flow Forecast</a:t>
            </a:r>
            <a:r>
              <a:rPr kumimoji="0" lang="en-US" altLang="en-US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7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F6BA02-3F04-7927-E9B0-14FF3756B025}"/>
              </a:ext>
            </a:extLst>
          </p:cNvPr>
          <p:cNvSpPr txBox="1"/>
          <p:nvPr/>
        </p:nvSpPr>
        <p:spPr>
          <a:xfrm>
            <a:off x="7273203" y="3297931"/>
            <a:ext cx="4278489" cy="26377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Initial cash-flow deficit in Quarter 1; profitability from Month 4.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£90,000 projected year-end surplus supports reinvestment and reserves.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Diversified funding streams ensure long-term financial sustainability.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Operational risks mitigated through training, insurance, and strategic partnerships.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logo of a hand holding a ladder with potted plants&#10;&#10;AI-generated content may be incorrect.">
            <a:extLst>
              <a:ext uri="{FF2B5EF4-FFF2-40B4-BE49-F238E27FC236}">
                <a16:creationId xmlns:a16="http://schemas.microsoft.com/office/drawing/2014/main" id="{60A20C85-7F63-121D-4746-F64CC282DB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5983" y="0"/>
            <a:ext cx="2769989" cy="276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82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06D034-E0C6-88A1-6F9E-8A0B98C2DF11}"/>
              </a:ext>
            </a:extLst>
          </p:cNvPr>
          <p:cNvSpPr txBox="1"/>
          <p:nvPr/>
        </p:nvSpPr>
        <p:spPr>
          <a:xfrm>
            <a:off x="485422" y="496711"/>
            <a:ext cx="1132275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/>
              <a:t>References: </a:t>
            </a:r>
          </a:p>
          <a:p>
            <a:endParaRPr lang="en-GB" sz="10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i="1" dirty="0"/>
              <a:t>Allen, S. (2025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). Celebrating five years of the People and Nature Surveys: What we’ve learned about England’s love for the outdoors. [online] Blog.gov.uk. Available at: </a:t>
            </a:r>
            <a:r>
              <a:rPr lang="en-GB" sz="1000" i="1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https://naturalengland.blog.gov.uk/2025/09/30/celebrating-five-years-of-the-people-and-nature-surveys-what-weve-learned-about-englands-love-for-the-outdoors/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 [Accessed 29 Nov.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Clapa, A. (2025). BA(Hons) Business Management Portfolio Task 1: Business Plan Development  . pp.1–20.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DEFRA (2018). 25 Year Environment Plan. [online] GOV.UK. Available at: </a:t>
            </a:r>
            <a:r>
              <a:rPr lang="en-GB" sz="1000" i="1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https://www.gov.uk/government/publications/25-year-environment-plan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 [Accessed 29 Nov.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Environmental Audit Committee (2024). The role of natural capital in the UK’s green economy. [online] committees.parliament.uk. Available at: </a:t>
            </a:r>
            <a:r>
              <a:rPr lang="en-GB" sz="1000" i="1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https://committees.parliament.uk/publications/47712/documents/249328/default/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 [Accessed 29 Nov.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Faulstick, B. (2019). Study: Actually, Potted Plants Don’t Improve Air Quality. [online] drexel.edu. Available at: </a:t>
            </a:r>
            <a:r>
              <a:rPr lang="en-GB" sz="1000" i="1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https://drexel.edu/news/archive/2019/november/potted-plants-do-not-improve-air-quality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 [Accessed 8 Nov. 2025]. </a:t>
            </a:r>
          </a:p>
          <a:p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•       GOV.UK (2006). Companies Act 2006. [online] Legislation.gov.uk. Available at: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https://www.legislation.gov.uk/ukpga/2006/46/content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   [Accessed 16 Nov.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•Morrisons PLC (2022). Morrisons to switch to 100% peat-free compost. [online] Morrisons. Available at: https://www.morrisons-corporate.com/media-centre/corporate-news/morrisons-to-switch-to-100-peat-free-compost/  [Accessed 9 Nov.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/>
              <a:t>NBS Source (2025). </a:t>
            </a:r>
            <a:r>
              <a:rPr lang="en-GB" sz="1000" i="1" dirty="0"/>
              <a:t>Biotecture Limited | Case Studies | NBS BIM Library</a:t>
            </a:r>
            <a:r>
              <a:rPr lang="en-GB" sz="1000" dirty="0"/>
              <a:t>. [online] Thenbs.com. Available at: </a:t>
            </a:r>
            <a:r>
              <a:rPr lang="en-GB" sz="1000" u="sng" dirty="0">
                <a:hlinkClick r:id="rId7"/>
              </a:rPr>
              <a:t>https://source.thenbs.com/manufacturer/biotecture-limited/gvKVTrJonnns9St7zWdRfg/case-studies</a:t>
            </a:r>
            <a:r>
              <a:rPr lang="en-GB" sz="1000" dirty="0"/>
              <a:t>  [Accessed 16 Nov. 2025].</a:t>
            </a:r>
            <a:endParaRPr lang="en-GB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UK Government (2025). Environmental Protection Act 1990. [online] Legislation.gov.uk. Available at: </a:t>
            </a:r>
            <a:r>
              <a:rPr lang="en-GB" sz="1000" i="1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https://www.legislation.gov.uk/ukpga/1990/43/contents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 [Accessed 8 Nov.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United Nations (2025). Greenwashing – the Deceptive Tactics behind Environmental Claims. [online] United Nations. Available at: </a:t>
            </a:r>
            <a:r>
              <a:rPr lang="en-GB" sz="1000" i="1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https://www.un.org/en/climatechange/science/climate-issues/greenwashing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 [Accessed 8 Nov.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/>
              <a:t>The Urban Greening Company (2022). </a:t>
            </a:r>
            <a:r>
              <a:rPr lang="en-GB" sz="1000" i="1" dirty="0"/>
              <a:t>Living Walls and Green Walls by the Urban Greening Company</a:t>
            </a:r>
            <a:r>
              <a:rPr lang="en-GB" sz="1000" dirty="0"/>
              <a:t>. [online] The Urban Greening Company. Available at: </a:t>
            </a:r>
            <a:r>
              <a:rPr lang="en-GB" sz="1000" u="sng" dirty="0">
                <a:hlinkClick r:id="rId10"/>
              </a:rPr>
              <a:t>https://tugc.co.uk/products/living-walls/</a:t>
            </a:r>
            <a:r>
              <a:rPr lang="en-GB" sz="1000" dirty="0"/>
              <a:t>  [Accessed 16 Nov.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i="1" dirty="0"/>
          </a:p>
        </p:txBody>
      </p:sp>
    </p:spTree>
    <p:extLst>
      <p:ext uri="{BB962C8B-B14F-4D97-AF65-F5344CB8AC3E}">
        <p14:creationId xmlns:p14="http://schemas.microsoft.com/office/powerpoint/2010/main" val="20873700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12782</TotalTime>
  <Words>1566</Words>
  <Application>Microsoft Office PowerPoint</Application>
  <PresentationFormat>Widescreen</PresentationFormat>
  <Paragraphs>241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Display</vt:lpstr>
      <vt:lpstr>Arial</vt:lpstr>
      <vt:lpstr>Calibri Light</vt:lpstr>
      <vt:lpstr>Times New Roman</vt:lpstr>
      <vt:lpstr>Wingdings</vt:lpstr>
      <vt:lpstr>Office Theme</vt:lpstr>
      <vt:lpstr>Task 2- Business Plan Presentation </vt:lpstr>
      <vt:lpstr>Table of contents</vt:lpstr>
      <vt:lpstr>PowerPoint Presentation</vt:lpstr>
      <vt:lpstr>PowerPoint Presentation</vt:lpstr>
      <vt:lpstr>PowerPoint Presentation</vt:lpstr>
      <vt:lpstr>Porter’s Five Forces Analysis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aanei Alexandra</dc:creator>
  <cp:lastModifiedBy>aanei Alexandra</cp:lastModifiedBy>
  <cp:revision>1</cp:revision>
  <dcterms:created xsi:type="dcterms:W3CDTF">2025-11-29T19:07:44Z</dcterms:created>
  <dcterms:modified xsi:type="dcterms:W3CDTF">2025-12-12T15:09:22Z</dcterms:modified>
</cp:coreProperties>
</file>