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8" r:id="rId4"/>
    <p:sldId id="259" r:id="rId5"/>
    <p:sldId id="263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E0B96E-A4EC-C52C-4B18-78266CDB34D0}" v="302" dt="2021-02-25T17:40:39.419"/>
    <p1510:client id="{0A2D3D8D-A109-2F9B-7858-B8F5B98E9667}" v="259" dt="2021-03-10T11:16:09.325"/>
    <p1510:client id="{0A643146-D290-4E96-9668-CEECA40BEC81}" v="53" dt="2021-03-12T17:21:44.225"/>
    <p1510:client id="{2ADE2A6A-CCF1-443F-A059-5F73A5CF39AD}" v="131" dt="2021-02-18T17:18:36.326"/>
    <p1510:client id="{78A9C609-8747-45F4-8A0F-D46DE0A70B92}" v="26" dt="2021-03-01T09:43:57.239"/>
    <p1510:client id="{82F2F6B0-6287-1412-E663-BBB9DC985BCD}" v="317" dt="2021-02-25T15:36:43.878"/>
    <p1510:client id="{9552E3A9-EDD8-464E-B373-17E0A0692215}" v="71" dt="2021-03-11T09:22:49.510"/>
    <p1510:client id="{B0BDD6FB-3F6C-660F-4B22-BEDF0728526E}" v="790" dt="2021-02-25T18:42:01.456"/>
    <p1510:client id="{B7378AFE-1D26-447A-81BC-3492F5D75A4A}" v="119" dt="2021-03-01T15:19:32.388"/>
    <p1510:client id="{CF3EB49F-5060-B000-CCE3-5778348DF917}" v="1356" dt="2021-03-14T18:18:07.6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Louise Reeves (1807017)" userId="S::1807017@student.uwtsd.ac.uk::73ca1a6e-003d-479d-987a-00ddae70a1f1" providerId="AD" clId="Web-{82F2F6B0-6287-1412-E663-BBB9DC985BCD}"/>
    <pc:docChg chg="modSld">
      <pc:chgData name="Emma Louise Reeves (1807017)" userId="S::1807017@student.uwtsd.ac.uk::73ca1a6e-003d-479d-987a-00ddae70a1f1" providerId="AD" clId="Web-{82F2F6B0-6287-1412-E663-BBB9DC985BCD}" dt="2021-02-25T15:36:43.878" v="164" actId="20577"/>
      <pc:docMkLst>
        <pc:docMk/>
      </pc:docMkLst>
      <pc:sldChg chg="addSp delSp modSp">
        <pc:chgData name="Emma Louise Reeves (1807017)" userId="S::1807017@student.uwtsd.ac.uk::73ca1a6e-003d-479d-987a-00ddae70a1f1" providerId="AD" clId="Web-{82F2F6B0-6287-1412-E663-BBB9DC985BCD}" dt="2021-02-25T15:17:36.533" v="59" actId="1076"/>
        <pc:sldMkLst>
          <pc:docMk/>
          <pc:sldMk cId="734380902" sldId="257"/>
        </pc:sldMkLst>
        <pc:spChg chg="del">
          <ac:chgData name="Emma Louise Reeves (1807017)" userId="S::1807017@student.uwtsd.ac.uk::73ca1a6e-003d-479d-987a-00ddae70a1f1" providerId="AD" clId="Web-{82F2F6B0-6287-1412-E663-BBB9DC985BCD}" dt="2021-02-25T15:14:52.466" v="0"/>
          <ac:spMkLst>
            <pc:docMk/>
            <pc:sldMk cId="734380902" sldId="257"/>
            <ac:spMk id="2" creationId="{51625EF9-9010-4D7F-ACF1-E55081AEF95A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5:14.295" v="8" actId="1076"/>
          <ac:spMkLst>
            <pc:docMk/>
            <pc:sldMk cId="734380902" sldId="257"/>
            <ac:spMk id="3" creationId="{8B2B7DD3-E1BC-414F-A221-4BA14F1C981B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7:36.533" v="59" actId="1076"/>
          <ac:spMkLst>
            <pc:docMk/>
            <pc:sldMk cId="734380902" sldId="257"/>
            <ac:spMk id="4" creationId="{13BFC59E-BF7A-47DD-8DC2-47E3628FC74D}"/>
          </ac:spMkLst>
        </pc:spChg>
      </pc:sldChg>
      <pc:sldChg chg="addSp modSp">
        <pc:chgData name="Emma Louise Reeves (1807017)" userId="S::1807017@student.uwtsd.ac.uk::73ca1a6e-003d-479d-987a-00ddae70a1f1" providerId="AD" clId="Web-{82F2F6B0-6287-1412-E663-BBB9DC985BCD}" dt="2021-02-25T15:19:36.005" v="110" actId="1076"/>
        <pc:sldMkLst>
          <pc:docMk/>
          <pc:sldMk cId="3603150926" sldId="258"/>
        </pc:sldMkLst>
        <pc:spChg chg="mod">
          <ac:chgData name="Emma Louise Reeves (1807017)" userId="S::1807017@student.uwtsd.ac.uk::73ca1a6e-003d-479d-987a-00ddae70a1f1" providerId="AD" clId="Web-{82F2F6B0-6287-1412-E663-BBB9DC985BCD}" dt="2021-02-25T15:15:26.858" v="12" actId="1076"/>
          <ac:spMkLst>
            <pc:docMk/>
            <pc:sldMk cId="3603150926" sldId="258"/>
            <ac:spMk id="2" creationId="{50E99806-FAD0-4D0A-A8D6-56CEBEE25F83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5:35.873" v="20" actId="20577"/>
          <ac:spMkLst>
            <pc:docMk/>
            <pc:sldMk cId="3603150926" sldId="258"/>
            <ac:spMk id="3" creationId="{79AC28C2-CD8F-4534-ADEA-D89480FF1F7E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5:57.202" v="29" actId="1076"/>
          <ac:spMkLst>
            <pc:docMk/>
            <pc:sldMk cId="3603150926" sldId="258"/>
            <ac:spMk id="4" creationId="{1F57990E-B038-4571-8C8E-D6DF9B2B7DB1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6:11.343" v="40" actId="20577"/>
          <ac:spMkLst>
            <pc:docMk/>
            <pc:sldMk cId="3603150926" sldId="258"/>
            <ac:spMk id="5" creationId="{4FD7E85A-CF27-406C-AD28-2C8A0F9E60D1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6:26.672" v="52" actId="1076"/>
          <ac:spMkLst>
            <pc:docMk/>
            <pc:sldMk cId="3603150926" sldId="258"/>
            <ac:spMk id="6" creationId="{B684DF68-9136-41CE-B3B0-D420EAAEF5AC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19:36.005" v="110" actId="1076"/>
          <ac:spMkLst>
            <pc:docMk/>
            <pc:sldMk cId="3603150926" sldId="258"/>
            <ac:spMk id="7" creationId="{04FE4D3C-47A4-41D9-87AB-16954A7F6024}"/>
          </ac:spMkLst>
        </pc:spChg>
      </pc:sldChg>
      <pc:sldChg chg="addSp modSp">
        <pc:chgData name="Emma Louise Reeves (1807017)" userId="S::1807017@student.uwtsd.ac.uk::73ca1a6e-003d-479d-987a-00ddae70a1f1" providerId="AD" clId="Web-{82F2F6B0-6287-1412-E663-BBB9DC985BCD}" dt="2021-02-25T15:36:28.471" v="158" actId="1076"/>
        <pc:sldMkLst>
          <pc:docMk/>
          <pc:sldMk cId="343462444" sldId="259"/>
        </pc:sldMkLst>
        <pc:spChg chg="mod">
          <ac:chgData name="Emma Louise Reeves (1807017)" userId="S::1807017@student.uwtsd.ac.uk::73ca1a6e-003d-479d-987a-00ddae70a1f1" providerId="AD" clId="Web-{82F2F6B0-6287-1412-E663-BBB9DC985BCD}" dt="2021-02-25T15:24:05.247" v="118" actId="20577"/>
          <ac:spMkLst>
            <pc:docMk/>
            <pc:sldMk cId="343462444" sldId="259"/>
            <ac:spMk id="2" creationId="{3E73D0FE-8C00-46E1-A913-7929154EF94A}"/>
          </ac:spMkLst>
        </pc:spChg>
        <pc:spChg chg="add mod">
          <ac:chgData name="Emma Louise Reeves (1807017)" userId="S::1807017@student.uwtsd.ac.uk::73ca1a6e-003d-479d-987a-00ddae70a1f1" providerId="AD" clId="Web-{82F2F6B0-6287-1412-E663-BBB9DC985BCD}" dt="2021-02-25T15:24:30.451" v="136" actId="1076"/>
          <ac:spMkLst>
            <pc:docMk/>
            <pc:sldMk cId="343462444" sldId="259"/>
            <ac:spMk id="4" creationId="{CE5399C5-27C9-4647-8F45-1DA2DF5B50AC}"/>
          </ac:spMkLst>
        </pc:spChg>
        <pc:picChg chg="add mod">
          <ac:chgData name="Emma Louise Reeves (1807017)" userId="S::1807017@student.uwtsd.ac.uk::73ca1a6e-003d-479d-987a-00ddae70a1f1" providerId="AD" clId="Web-{82F2F6B0-6287-1412-E663-BBB9DC985BCD}" dt="2021-02-25T15:24:12.872" v="120" actId="1076"/>
          <ac:picMkLst>
            <pc:docMk/>
            <pc:sldMk cId="343462444" sldId="259"/>
            <ac:picMk id="3" creationId="{A23E4761-99E5-4CC8-BBD2-5535ED7D89AE}"/>
          </ac:picMkLst>
        </pc:picChg>
        <pc:picChg chg="add mod">
          <ac:chgData name="Emma Louise Reeves (1807017)" userId="S::1807017@student.uwtsd.ac.uk::73ca1a6e-003d-479d-987a-00ddae70a1f1" providerId="AD" clId="Web-{82F2F6B0-6287-1412-E663-BBB9DC985BCD}" dt="2021-02-25T15:34:02.592" v="144" actId="1076"/>
          <ac:picMkLst>
            <pc:docMk/>
            <pc:sldMk cId="343462444" sldId="259"/>
            <ac:picMk id="5" creationId="{8273ED81-77D8-42D8-945D-AD98457342F3}"/>
          </ac:picMkLst>
        </pc:picChg>
        <pc:picChg chg="add mod">
          <ac:chgData name="Emma Louise Reeves (1807017)" userId="S::1807017@student.uwtsd.ac.uk::73ca1a6e-003d-479d-987a-00ddae70a1f1" providerId="AD" clId="Web-{82F2F6B0-6287-1412-E663-BBB9DC985BCD}" dt="2021-02-25T15:35:32.969" v="151" actId="1076"/>
          <ac:picMkLst>
            <pc:docMk/>
            <pc:sldMk cId="343462444" sldId="259"/>
            <ac:picMk id="6" creationId="{8F8EE7B6-E225-46D1-BAC0-25BA1C93C885}"/>
          </ac:picMkLst>
        </pc:picChg>
        <pc:picChg chg="add mod">
          <ac:chgData name="Emma Louise Reeves (1807017)" userId="S::1807017@student.uwtsd.ac.uk::73ca1a6e-003d-479d-987a-00ddae70a1f1" providerId="AD" clId="Web-{82F2F6B0-6287-1412-E663-BBB9DC985BCD}" dt="2021-02-25T15:36:28.471" v="158" actId="1076"/>
          <ac:picMkLst>
            <pc:docMk/>
            <pc:sldMk cId="343462444" sldId="259"/>
            <ac:picMk id="7" creationId="{9CF3D5EB-130F-413F-B530-A4996F73B928}"/>
          </ac:picMkLst>
        </pc:picChg>
      </pc:sldChg>
      <pc:sldChg chg="modSp">
        <pc:chgData name="Emma Louise Reeves (1807017)" userId="S::1807017@student.uwtsd.ac.uk::73ca1a6e-003d-479d-987a-00ddae70a1f1" providerId="AD" clId="Web-{82F2F6B0-6287-1412-E663-BBB9DC985BCD}" dt="2021-02-25T15:36:43.878" v="164" actId="20577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82F2F6B0-6287-1412-E663-BBB9DC985BCD}" dt="2021-02-25T15:36:43.878" v="164" actId="20577"/>
          <ac:spMkLst>
            <pc:docMk/>
            <pc:sldMk cId="94805762" sldId="260"/>
            <ac:spMk id="2" creationId="{0A94C474-85EA-429F-8189-11B16078272B}"/>
          </ac:spMkLst>
        </pc:spChg>
      </pc:sldChg>
    </pc:docChg>
  </pc:docChgLst>
  <pc:docChgLst>
    <pc:chgData name="Emma Louise Reeves (1807017)" userId="S::1807017@student.uwtsd.ac.uk::73ca1a6e-003d-479d-987a-00ddae70a1f1" providerId="AD" clId="Web-{B7378AFE-1D26-447A-81BC-3492F5D75A4A}"/>
    <pc:docChg chg="modSld">
      <pc:chgData name="Emma Louise Reeves (1807017)" userId="S::1807017@student.uwtsd.ac.uk::73ca1a6e-003d-479d-987a-00ddae70a1f1" providerId="AD" clId="Web-{B7378AFE-1D26-447A-81BC-3492F5D75A4A}" dt="2021-03-01T15:19:16.559" v="67" actId="20577"/>
      <pc:docMkLst>
        <pc:docMk/>
      </pc:docMkLst>
      <pc:sldChg chg="addSp modSp">
        <pc:chgData name="Emma Louise Reeves (1807017)" userId="S::1807017@student.uwtsd.ac.uk::73ca1a6e-003d-479d-987a-00ddae70a1f1" providerId="AD" clId="Web-{B7378AFE-1D26-447A-81BC-3492F5D75A4A}" dt="2021-03-01T15:19:00.434" v="64" actId="1076"/>
        <pc:sldMkLst>
          <pc:docMk/>
          <pc:sldMk cId="3603150926" sldId="258"/>
        </pc:sldMkLst>
        <pc:spChg chg="mod">
          <ac:chgData name="Emma Louise Reeves (1807017)" userId="S::1807017@student.uwtsd.ac.uk::73ca1a6e-003d-479d-987a-00ddae70a1f1" providerId="AD" clId="Web-{B7378AFE-1D26-447A-81BC-3492F5D75A4A}" dt="2021-03-01T15:18:51.168" v="61" actId="1076"/>
          <ac:spMkLst>
            <pc:docMk/>
            <pc:sldMk cId="3603150926" sldId="258"/>
            <ac:spMk id="2" creationId="{50E99806-FAD0-4D0A-A8D6-56CEBEE25F83}"/>
          </ac:spMkLst>
        </pc:spChg>
        <pc:spChg chg="mod">
          <ac:chgData name="Emma Louise Reeves (1807017)" userId="S::1807017@student.uwtsd.ac.uk::73ca1a6e-003d-479d-987a-00ddae70a1f1" providerId="AD" clId="Web-{B7378AFE-1D26-447A-81BC-3492F5D75A4A}" dt="2021-03-01T15:18:41.589" v="59" actId="1076"/>
          <ac:spMkLst>
            <pc:docMk/>
            <pc:sldMk cId="3603150926" sldId="258"/>
            <ac:spMk id="4" creationId="{1F57990E-B038-4571-8C8E-D6DF9B2B7DB1}"/>
          </ac:spMkLst>
        </pc:spChg>
        <pc:spChg chg="mod">
          <ac:chgData name="Emma Louise Reeves (1807017)" userId="S::1807017@student.uwtsd.ac.uk::73ca1a6e-003d-479d-987a-00ddae70a1f1" providerId="AD" clId="Web-{B7378AFE-1D26-447A-81BC-3492F5D75A4A}" dt="2021-03-01T15:18:58.121" v="63" actId="1076"/>
          <ac:spMkLst>
            <pc:docMk/>
            <pc:sldMk cId="3603150926" sldId="258"/>
            <ac:spMk id="5" creationId="{4FD7E85A-CF27-406C-AD28-2C8A0F9E60D1}"/>
          </ac:spMkLst>
        </pc:spChg>
        <pc:spChg chg="mod">
          <ac:chgData name="Emma Louise Reeves (1807017)" userId="S::1807017@student.uwtsd.ac.uk::73ca1a6e-003d-479d-987a-00ddae70a1f1" providerId="AD" clId="Web-{B7378AFE-1D26-447A-81BC-3492F5D75A4A}" dt="2021-03-01T15:18:53.918" v="62" actId="1076"/>
          <ac:spMkLst>
            <pc:docMk/>
            <pc:sldMk cId="3603150926" sldId="258"/>
            <ac:spMk id="6" creationId="{B684DF68-9136-41CE-B3B0-D420EAAEF5AC}"/>
          </ac:spMkLst>
        </pc:spChg>
        <pc:picChg chg="add mod">
          <ac:chgData name="Emma Louise Reeves (1807017)" userId="S::1807017@student.uwtsd.ac.uk::73ca1a6e-003d-479d-987a-00ddae70a1f1" providerId="AD" clId="Web-{B7378AFE-1D26-447A-81BC-3492F5D75A4A}" dt="2021-03-01T15:19:00.434" v="64" actId="1076"/>
          <ac:picMkLst>
            <pc:docMk/>
            <pc:sldMk cId="3603150926" sldId="258"/>
            <ac:picMk id="7" creationId="{807D4499-CA4E-426D-8A43-394F4EA2D31D}"/>
          </ac:picMkLst>
        </pc:picChg>
      </pc:sldChg>
      <pc:sldChg chg="modSp">
        <pc:chgData name="Emma Louise Reeves (1807017)" userId="S::1807017@student.uwtsd.ac.uk::73ca1a6e-003d-479d-987a-00ddae70a1f1" providerId="AD" clId="Web-{B7378AFE-1D26-447A-81BC-3492F5D75A4A}" dt="2021-03-01T15:19:16.559" v="67" actId="20577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B7378AFE-1D26-447A-81BC-3492F5D75A4A}" dt="2021-03-01T15:19:16.559" v="67" actId="20577"/>
          <ac:spMkLst>
            <pc:docMk/>
            <pc:sldMk cId="94805762" sldId="260"/>
            <ac:spMk id="2" creationId="{0A94C474-85EA-429F-8189-11B16078272B}"/>
          </ac:spMkLst>
        </pc:spChg>
      </pc:sldChg>
      <pc:sldChg chg="modSp">
        <pc:chgData name="Emma Louise Reeves (1807017)" userId="S::1807017@student.uwtsd.ac.uk::73ca1a6e-003d-479d-987a-00ddae70a1f1" providerId="AD" clId="Web-{B7378AFE-1D26-447A-81BC-3492F5D75A4A}" dt="2021-03-01T15:17:21.181" v="57" actId="20577"/>
        <pc:sldMkLst>
          <pc:docMk/>
          <pc:sldMk cId="1589442332" sldId="262"/>
        </pc:sldMkLst>
        <pc:spChg chg="mod">
          <ac:chgData name="Emma Louise Reeves (1807017)" userId="S::1807017@student.uwtsd.ac.uk::73ca1a6e-003d-479d-987a-00ddae70a1f1" providerId="AD" clId="Web-{B7378AFE-1D26-447A-81BC-3492F5D75A4A}" dt="2021-03-01T15:17:21.181" v="57" actId="20577"/>
          <ac:spMkLst>
            <pc:docMk/>
            <pc:sldMk cId="1589442332" sldId="262"/>
            <ac:spMk id="4" creationId="{236F7082-2B49-48C3-B8F3-AA0AAFF9DF23}"/>
          </ac:spMkLst>
        </pc:spChg>
      </pc:sldChg>
    </pc:docChg>
  </pc:docChgLst>
  <pc:docChgLst>
    <pc:chgData name="Emma Louise Reeves (1807017)" userId="S::1807017@student.uwtsd.ac.uk::73ca1a6e-003d-479d-987a-00ddae70a1f1" providerId="AD" clId="Web-{78A9C609-8747-45F4-8A0F-D46DE0A70B92}"/>
    <pc:docChg chg="modSld">
      <pc:chgData name="Emma Louise Reeves (1807017)" userId="S::1807017@student.uwtsd.ac.uk::73ca1a6e-003d-479d-987a-00ddae70a1f1" providerId="AD" clId="Web-{78A9C609-8747-45F4-8A0F-D46DE0A70B92}" dt="2021-03-01T09:43:57.239" v="13" actId="20577"/>
      <pc:docMkLst>
        <pc:docMk/>
      </pc:docMkLst>
      <pc:sldChg chg="modSp">
        <pc:chgData name="Emma Louise Reeves (1807017)" userId="S::1807017@student.uwtsd.ac.uk::73ca1a6e-003d-479d-987a-00ddae70a1f1" providerId="AD" clId="Web-{78A9C609-8747-45F4-8A0F-D46DE0A70B92}" dt="2021-03-01T09:43:57.239" v="13" actId="20577"/>
        <pc:sldMkLst>
          <pc:docMk/>
          <pc:sldMk cId="3603150926" sldId="258"/>
        </pc:sldMkLst>
        <pc:spChg chg="mod">
          <ac:chgData name="Emma Louise Reeves (1807017)" userId="S::1807017@student.uwtsd.ac.uk::73ca1a6e-003d-479d-987a-00ddae70a1f1" providerId="AD" clId="Web-{78A9C609-8747-45F4-8A0F-D46DE0A70B92}" dt="2021-03-01T09:43:44.692" v="11" actId="20577"/>
          <ac:spMkLst>
            <pc:docMk/>
            <pc:sldMk cId="3603150926" sldId="258"/>
            <ac:spMk id="4" creationId="{1F57990E-B038-4571-8C8E-D6DF9B2B7DB1}"/>
          </ac:spMkLst>
        </pc:spChg>
        <pc:spChg chg="mod">
          <ac:chgData name="Emma Louise Reeves (1807017)" userId="S::1807017@student.uwtsd.ac.uk::73ca1a6e-003d-479d-987a-00ddae70a1f1" providerId="AD" clId="Web-{78A9C609-8747-45F4-8A0F-D46DE0A70B92}" dt="2021-03-01T09:43:57.239" v="13" actId="20577"/>
          <ac:spMkLst>
            <pc:docMk/>
            <pc:sldMk cId="3603150926" sldId="258"/>
            <ac:spMk id="5" creationId="{4FD7E85A-CF27-406C-AD28-2C8A0F9E60D1}"/>
          </ac:spMkLst>
        </pc:spChg>
        <pc:spChg chg="mod">
          <ac:chgData name="Emma Louise Reeves (1807017)" userId="S::1807017@student.uwtsd.ac.uk::73ca1a6e-003d-479d-987a-00ddae70a1f1" providerId="AD" clId="Web-{78A9C609-8747-45F4-8A0F-D46DE0A70B92}" dt="2021-03-01T09:43:02.848" v="2" actId="20577"/>
          <ac:spMkLst>
            <pc:docMk/>
            <pc:sldMk cId="3603150926" sldId="258"/>
            <ac:spMk id="6" creationId="{B684DF68-9136-41CE-B3B0-D420EAAEF5AC}"/>
          </ac:spMkLst>
        </pc:spChg>
      </pc:sldChg>
    </pc:docChg>
  </pc:docChgLst>
  <pc:docChgLst>
    <pc:chgData name="Emma Louise Reeves (1807017)" userId="S::1807017@student.uwtsd.ac.uk::73ca1a6e-003d-479d-987a-00ddae70a1f1" providerId="AD" clId="Web-{2ADE2A6A-CCF1-443F-A059-5F73A5CF39AD}"/>
    <pc:docChg chg="addSld modSld">
      <pc:chgData name="Emma Louise Reeves (1807017)" userId="S::1807017@student.uwtsd.ac.uk::73ca1a6e-003d-479d-987a-00ddae70a1f1" providerId="AD" clId="Web-{2ADE2A6A-CCF1-443F-A059-5F73A5CF39AD}" dt="2021-02-18T17:18:32.716" v="63" actId="20577"/>
      <pc:docMkLst>
        <pc:docMk/>
      </pc:docMkLst>
      <pc:sldChg chg="modSp">
        <pc:chgData name="Emma Louise Reeves (1807017)" userId="S::1807017@student.uwtsd.ac.uk::73ca1a6e-003d-479d-987a-00ddae70a1f1" providerId="AD" clId="Web-{2ADE2A6A-CCF1-443F-A059-5F73A5CF39AD}" dt="2021-02-18T17:17:59.497" v="49" actId="20577"/>
        <pc:sldMkLst>
          <pc:docMk/>
          <pc:sldMk cId="109857222" sldId="256"/>
        </pc:sldMkLst>
        <pc:spChg chg="mod">
          <ac:chgData name="Emma Louise Reeves (1807017)" userId="S::1807017@student.uwtsd.ac.uk::73ca1a6e-003d-479d-987a-00ddae70a1f1" providerId="AD" clId="Web-{2ADE2A6A-CCF1-443F-A059-5F73A5CF39AD}" dt="2021-02-18T17:17:59.497" v="49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new">
        <pc:chgData name="Emma Louise Reeves (1807017)" userId="S::1807017@student.uwtsd.ac.uk::73ca1a6e-003d-479d-987a-00ddae70a1f1" providerId="AD" clId="Web-{2ADE2A6A-CCF1-443F-A059-5F73A5CF39AD}" dt="2021-02-18T17:18:17.325" v="61" actId="20577"/>
        <pc:sldMkLst>
          <pc:docMk/>
          <pc:sldMk cId="734380902" sldId="257"/>
        </pc:sldMkLst>
        <pc:spChg chg="add mod">
          <ac:chgData name="Emma Louise Reeves (1807017)" userId="S::1807017@student.uwtsd.ac.uk::73ca1a6e-003d-479d-987a-00ddae70a1f1" providerId="AD" clId="Web-{2ADE2A6A-CCF1-443F-A059-5F73A5CF39AD}" dt="2021-02-18T17:18:17.325" v="61" actId="20577"/>
          <ac:spMkLst>
            <pc:docMk/>
            <pc:sldMk cId="734380902" sldId="257"/>
            <ac:spMk id="2" creationId="{51625EF9-9010-4D7F-ACF1-E55081AEF95A}"/>
          </ac:spMkLst>
        </pc:spChg>
      </pc:sldChg>
      <pc:sldChg chg="addSp modSp new">
        <pc:chgData name="Emma Louise Reeves (1807017)" userId="S::1807017@student.uwtsd.ac.uk::73ca1a6e-003d-479d-987a-00ddae70a1f1" providerId="AD" clId="Web-{2ADE2A6A-CCF1-443F-A059-5F73A5CF39AD}" dt="2021-02-18T17:18:32.716" v="63" actId="20577"/>
        <pc:sldMkLst>
          <pc:docMk/>
          <pc:sldMk cId="3603150926" sldId="258"/>
        </pc:sldMkLst>
        <pc:spChg chg="add mod">
          <ac:chgData name="Emma Louise Reeves (1807017)" userId="S::1807017@student.uwtsd.ac.uk::73ca1a6e-003d-479d-987a-00ddae70a1f1" providerId="AD" clId="Web-{2ADE2A6A-CCF1-443F-A059-5F73A5CF39AD}" dt="2021-02-18T17:18:32.716" v="63" actId="20577"/>
          <ac:spMkLst>
            <pc:docMk/>
            <pc:sldMk cId="3603150926" sldId="258"/>
            <ac:spMk id="2" creationId="{50E99806-FAD0-4D0A-A8D6-56CEBEE25F83}"/>
          </ac:spMkLst>
        </pc:spChg>
      </pc:sldChg>
      <pc:sldChg chg="addSp modSp new">
        <pc:chgData name="Emma Louise Reeves (1807017)" userId="S::1807017@student.uwtsd.ac.uk::73ca1a6e-003d-479d-987a-00ddae70a1f1" providerId="AD" clId="Web-{2ADE2A6A-CCF1-443F-A059-5F73A5CF39AD}" dt="2021-02-18T17:17:38.355" v="40" actId="1076"/>
        <pc:sldMkLst>
          <pc:docMk/>
          <pc:sldMk cId="343462444" sldId="259"/>
        </pc:sldMkLst>
        <pc:spChg chg="add mod">
          <ac:chgData name="Emma Louise Reeves (1807017)" userId="S::1807017@student.uwtsd.ac.uk::73ca1a6e-003d-479d-987a-00ddae70a1f1" providerId="AD" clId="Web-{2ADE2A6A-CCF1-443F-A059-5F73A5CF39AD}" dt="2021-02-18T17:17:38.355" v="40" actId="1076"/>
          <ac:spMkLst>
            <pc:docMk/>
            <pc:sldMk cId="343462444" sldId="259"/>
            <ac:spMk id="2" creationId="{3E73D0FE-8C00-46E1-A913-7929154EF94A}"/>
          </ac:spMkLst>
        </pc:spChg>
      </pc:sldChg>
      <pc:sldChg chg="addSp modSp new">
        <pc:chgData name="Emma Louise Reeves (1807017)" userId="S::1807017@student.uwtsd.ac.uk::73ca1a6e-003d-479d-987a-00ddae70a1f1" providerId="AD" clId="Web-{2ADE2A6A-CCF1-443F-A059-5F73A5CF39AD}" dt="2021-02-18T17:16:53.651" v="8" actId="20577"/>
        <pc:sldMkLst>
          <pc:docMk/>
          <pc:sldMk cId="94805762" sldId="260"/>
        </pc:sldMkLst>
        <pc:spChg chg="add mod">
          <ac:chgData name="Emma Louise Reeves (1807017)" userId="S::1807017@student.uwtsd.ac.uk::73ca1a6e-003d-479d-987a-00ddae70a1f1" providerId="AD" clId="Web-{2ADE2A6A-CCF1-443F-A059-5F73A5CF39AD}" dt="2021-02-18T17:16:53.651" v="8" actId="20577"/>
          <ac:spMkLst>
            <pc:docMk/>
            <pc:sldMk cId="94805762" sldId="260"/>
            <ac:spMk id="2" creationId="{0A94C474-85EA-429F-8189-11B16078272B}"/>
          </ac:spMkLst>
        </pc:spChg>
      </pc:sldChg>
      <pc:sldChg chg="addSp modSp new">
        <pc:chgData name="Emma Louise Reeves (1807017)" userId="S::1807017@student.uwtsd.ac.uk::73ca1a6e-003d-479d-987a-00ddae70a1f1" providerId="AD" clId="Web-{2ADE2A6A-CCF1-443F-A059-5F73A5CF39AD}" dt="2021-02-18T17:17:17.230" v="36" actId="20577"/>
        <pc:sldMkLst>
          <pc:docMk/>
          <pc:sldMk cId="2461816735" sldId="261"/>
        </pc:sldMkLst>
        <pc:spChg chg="add mod">
          <ac:chgData name="Emma Louise Reeves (1807017)" userId="S::1807017@student.uwtsd.ac.uk::73ca1a6e-003d-479d-987a-00ddae70a1f1" providerId="AD" clId="Web-{2ADE2A6A-CCF1-443F-A059-5F73A5CF39AD}" dt="2021-02-18T17:17:17.230" v="36" actId="20577"/>
          <ac:spMkLst>
            <pc:docMk/>
            <pc:sldMk cId="2461816735" sldId="261"/>
            <ac:spMk id="2" creationId="{E634584B-F782-4F7C-A95B-C22E40C9A149}"/>
          </ac:spMkLst>
        </pc:spChg>
      </pc:sldChg>
    </pc:docChg>
  </pc:docChgLst>
  <pc:docChgLst>
    <pc:chgData name="Emma Louise Reeves (1807017)" userId="S::1807017@student.uwtsd.ac.uk::73ca1a6e-003d-479d-987a-00ddae70a1f1" providerId="AD" clId="Web-{B0BDD6FB-3F6C-660F-4B22-BEDF0728526E}"/>
    <pc:docChg chg="modSld">
      <pc:chgData name="Emma Louise Reeves (1807017)" userId="S::1807017@student.uwtsd.ac.uk::73ca1a6e-003d-479d-987a-00ddae70a1f1" providerId="AD" clId="Web-{B0BDD6FB-3F6C-660F-4B22-BEDF0728526E}" dt="2021-02-25T18:42:01.456" v="478" actId="1076"/>
      <pc:docMkLst>
        <pc:docMk/>
      </pc:docMkLst>
      <pc:sldChg chg="addSp modSp">
        <pc:chgData name="Emma Louise Reeves (1807017)" userId="S::1807017@student.uwtsd.ac.uk::73ca1a6e-003d-479d-987a-00ddae70a1f1" providerId="AD" clId="Web-{B0BDD6FB-3F6C-660F-4B22-BEDF0728526E}" dt="2021-02-25T18:38:24.780" v="429" actId="1076"/>
        <pc:sldMkLst>
          <pc:docMk/>
          <pc:sldMk cId="734380902" sldId="257"/>
        </pc:sldMkLst>
        <pc:spChg chg="add mod">
          <ac:chgData name="Emma Louise Reeves (1807017)" userId="S::1807017@student.uwtsd.ac.uk::73ca1a6e-003d-479d-987a-00ddae70a1f1" providerId="AD" clId="Web-{B0BDD6FB-3F6C-660F-4B22-BEDF0728526E}" dt="2021-02-25T18:38:24.780" v="429" actId="1076"/>
          <ac:spMkLst>
            <pc:docMk/>
            <pc:sldMk cId="734380902" sldId="257"/>
            <ac:spMk id="2" creationId="{FF681A98-9D4F-4A81-848A-3880A570A2B5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38:21.218" v="428" actId="1076"/>
          <ac:spMkLst>
            <pc:docMk/>
            <pc:sldMk cId="734380902" sldId="257"/>
            <ac:spMk id="3" creationId="{8B2B7DD3-E1BC-414F-A221-4BA14F1C981B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38:13.936" v="426" actId="1076"/>
          <ac:spMkLst>
            <pc:docMk/>
            <pc:sldMk cId="734380902" sldId="257"/>
            <ac:spMk id="4" creationId="{13BFC59E-BF7A-47DD-8DC2-47E3628FC74D}"/>
          </ac:spMkLst>
        </pc:spChg>
        <pc:spChg chg="add mod">
          <ac:chgData name="Emma Louise Reeves (1807017)" userId="S::1807017@student.uwtsd.ac.uk::73ca1a6e-003d-479d-987a-00ddae70a1f1" providerId="AD" clId="Web-{B0BDD6FB-3F6C-660F-4B22-BEDF0728526E}" dt="2021-02-25T18:38:17.280" v="427" actId="1076"/>
          <ac:spMkLst>
            <pc:docMk/>
            <pc:sldMk cId="734380902" sldId="257"/>
            <ac:spMk id="5" creationId="{5EB94DD5-EEC6-4825-8C62-8B693331ED5F}"/>
          </ac:spMkLst>
        </pc:spChg>
      </pc:sldChg>
      <pc:sldChg chg="modSp">
        <pc:chgData name="Emma Louise Reeves (1807017)" userId="S::1807017@student.uwtsd.ac.uk::73ca1a6e-003d-479d-987a-00ddae70a1f1" providerId="AD" clId="Web-{B0BDD6FB-3F6C-660F-4B22-BEDF0728526E}" dt="2021-02-25T18:40:07.079" v="454" actId="20577"/>
        <pc:sldMkLst>
          <pc:docMk/>
          <pc:sldMk cId="3603150926" sldId="258"/>
        </pc:sldMkLst>
        <pc:spChg chg="mod">
          <ac:chgData name="Emma Louise Reeves (1807017)" userId="S::1807017@student.uwtsd.ac.uk::73ca1a6e-003d-479d-987a-00ddae70a1f1" providerId="AD" clId="Web-{B0BDD6FB-3F6C-660F-4B22-BEDF0728526E}" dt="2021-02-25T18:24:36.616" v="241" actId="20577"/>
          <ac:spMkLst>
            <pc:docMk/>
            <pc:sldMk cId="3603150926" sldId="258"/>
            <ac:spMk id="2" creationId="{50E99806-FAD0-4D0A-A8D6-56CEBEE25F83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38:43.046" v="430" actId="1076"/>
          <ac:spMkLst>
            <pc:docMk/>
            <pc:sldMk cId="3603150926" sldId="258"/>
            <ac:spMk id="4" creationId="{1F57990E-B038-4571-8C8E-D6DF9B2B7DB1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40:07.079" v="454" actId="20577"/>
          <ac:spMkLst>
            <pc:docMk/>
            <pc:sldMk cId="3603150926" sldId="258"/>
            <ac:spMk id="5" creationId="{4FD7E85A-CF27-406C-AD28-2C8A0F9E60D1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35:53.057" v="409" actId="14100"/>
          <ac:spMkLst>
            <pc:docMk/>
            <pc:sldMk cId="3603150926" sldId="258"/>
            <ac:spMk id="6" creationId="{B684DF68-9136-41CE-B3B0-D420EAAEF5AC}"/>
          </ac:spMkLst>
        </pc:spChg>
      </pc:sldChg>
      <pc:sldChg chg="addSp modSp">
        <pc:chgData name="Emma Louise Reeves (1807017)" userId="S::1807017@student.uwtsd.ac.uk::73ca1a6e-003d-479d-987a-00ddae70a1f1" providerId="AD" clId="Web-{B0BDD6FB-3F6C-660F-4B22-BEDF0728526E}" dt="2021-02-25T18:42:01.456" v="478" actId="1076"/>
        <pc:sldMkLst>
          <pc:docMk/>
          <pc:sldMk cId="343462444" sldId="259"/>
        </pc:sldMkLst>
        <pc:spChg chg="mod">
          <ac:chgData name="Emma Louise Reeves (1807017)" userId="S::1807017@student.uwtsd.ac.uk::73ca1a6e-003d-479d-987a-00ddae70a1f1" providerId="AD" clId="Web-{B0BDD6FB-3F6C-660F-4B22-BEDF0728526E}" dt="2021-02-25T18:26:30.259" v="259" actId="14100"/>
          <ac:spMkLst>
            <pc:docMk/>
            <pc:sldMk cId="343462444" sldId="259"/>
            <ac:spMk id="2" creationId="{3E73D0FE-8C00-46E1-A913-7929154EF94A}"/>
          </ac:spMkLst>
        </pc:spChg>
        <pc:spChg chg="mod">
          <ac:chgData name="Emma Louise Reeves (1807017)" userId="S::1807017@student.uwtsd.ac.uk::73ca1a6e-003d-479d-987a-00ddae70a1f1" providerId="AD" clId="Web-{B0BDD6FB-3F6C-660F-4B22-BEDF0728526E}" dt="2021-02-25T18:29:57.159" v="321" actId="1076"/>
          <ac:spMkLst>
            <pc:docMk/>
            <pc:sldMk cId="343462444" sldId="259"/>
            <ac:spMk id="4" creationId="{CE5399C5-27C9-4647-8F45-1DA2DF5B50AC}"/>
          </ac:spMkLst>
        </pc:spChg>
        <pc:spChg chg="add mod">
          <ac:chgData name="Emma Louise Reeves (1807017)" userId="S::1807017@student.uwtsd.ac.uk::73ca1a6e-003d-479d-987a-00ddae70a1f1" providerId="AD" clId="Web-{B0BDD6FB-3F6C-660F-4B22-BEDF0728526E}" dt="2021-02-25T18:29:30.581" v="316" actId="1076"/>
          <ac:spMkLst>
            <pc:docMk/>
            <pc:sldMk cId="343462444" sldId="259"/>
            <ac:spMk id="8" creationId="{C34514C7-844E-4EA2-87F2-997FF02673F7}"/>
          </ac:spMkLst>
        </pc:spChg>
        <pc:spChg chg="add mod">
          <ac:chgData name="Emma Louise Reeves (1807017)" userId="S::1807017@student.uwtsd.ac.uk::73ca1a6e-003d-479d-987a-00ddae70a1f1" providerId="AD" clId="Web-{B0BDD6FB-3F6C-660F-4B22-BEDF0728526E}" dt="2021-02-25T18:34:13.071" v="376" actId="20577"/>
          <ac:spMkLst>
            <pc:docMk/>
            <pc:sldMk cId="343462444" sldId="259"/>
            <ac:spMk id="9" creationId="{EFFC0C18-056E-4B14-B1C7-176DD146616C}"/>
          </ac:spMkLst>
        </pc:spChg>
        <pc:picChg chg="mod">
          <ac:chgData name="Emma Louise Reeves (1807017)" userId="S::1807017@student.uwtsd.ac.uk::73ca1a6e-003d-479d-987a-00ddae70a1f1" providerId="AD" clId="Web-{B0BDD6FB-3F6C-660F-4B22-BEDF0728526E}" dt="2021-02-25T18:29:40.159" v="317" actId="1076"/>
          <ac:picMkLst>
            <pc:docMk/>
            <pc:sldMk cId="343462444" sldId="259"/>
            <ac:picMk id="5" creationId="{8273ED81-77D8-42D8-945D-AD98457342F3}"/>
          </ac:picMkLst>
        </pc:picChg>
        <pc:picChg chg="mod">
          <ac:chgData name="Emma Louise Reeves (1807017)" userId="S::1807017@student.uwtsd.ac.uk::73ca1a6e-003d-479d-987a-00ddae70a1f1" providerId="AD" clId="Web-{B0BDD6FB-3F6C-660F-4B22-BEDF0728526E}" dt="2021-02-25T18:29:59.472" v="322" actId="1076"/>
          <ac:picMkLst>
            <pc:docMk/>
            <pc:sldMk cId="343462444" sldId="259"/>
            <ac:picMk id="6" creationId="{8F8EE7B6-E225-46D1-BAC0-25BA1C93C885}"/>
          </ac:picMkLst>
        </pc:picChg>
        <pc:picChg chg="mod">
          <ac:chgData name="Emma Louise Reeves (1807017)" userId="S::1807017@student.uwtsd.ac.uk::73ca1a6e-003d-479d-987a-00ddae70a1f1" providerId="AD" clId="Web-{B0BDD6FB-3F6C-660F-4B22-BEDF0728526E}" dt="2021-02-25T18:42:01.456" v="478" actId="1076"/>
          <ac:picMkLst>
            <pc:docMk/>
            <pc:sldMk cId="343462444" sldId="259"/>
            <ac:picMk id="7" creationId="{9CF3D5EB-130F-413F-B530-A4996F73B928}"/>
          </ac:picMkLst>
        </pc:picChg>
        <pc:picChg chg="add mod">
          <ac:chgData name="Emma Louise Reeves (1807017)" userId="S::1807017@student.uwtsd.ac.uk::73ca1a6e-003d-479d-987a-00ddae70a1f1" providerId="AD" clId="Web-{B0BDD6FB-3F6C-660F-4B22-BEDF0728526E}" dt="2021-02-25T18:41:19.924" v="475" actId="1076"/>
          <ac:picMkLst>
            <pc:docMk/>
            <pc:sldMk cId="343462444" sldId="259"/>
            <ac:picMk id="10" creationId="{E11C2C59-6E83-4A7B-B696-C8AB4F51E120}"/>
          </ac:picMkLst>
        </pc:picChg>
        <pc:picChg chg="add mod">
          <ac:chgData name="Emma Louise Reeves (1807017)" userId="S::1807017@student.uwtsd.ac.uk::73ca1a6e-003d-479d-987a-00ddae70a1f1" providerId="AD" clId="Web-{B0BDD6FB-3F6C-660F-4B22-BEDF0728526E}" dt="2021-02-25T18:41:59.191" v="477" actId="1076"/>
          <ac:picMkLst>
            <pc:docMk/>
            <pc:sldMk cId="343462444" sldId="259"/>
            <ac:picMk id="11" creationId="{46F13337-0E1A-4181-8FD6-0FB4F4872FC6}"/>
          </ac:picMkLst>
        </pc:picChg>
      </pc:sldChg>
      <pc:sldChg chg="modSp">
        <pc:chgData name="Emma Louise Reeves (1807017)" userId="S::1807017@student.uwtsd.ac.uk::73ca1a6e-003d-479d-987a-00ddae70a1f1" providerId="AD" clId="Web-{B0BDD6FB-3F6C-660F-4B22-BEDF0728526E}" dt="2021-02-25T18:15:58.118" v="53" actId="20577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B0BDD6FB-3F6C-660F-4B22-BEDF0728526E}" dt="2021-02-25T18:15:58.118" v="53" actId="20577"/>
          <ac:spMkLst>
            <pc:docMk/>
            <pc:sldMk cId="94805762" sldId="260"/>
            <ac:spMk id="2" creationId="{0A94C474-85EA-429F-8189-11B16078272B}"/>
          </ac:spMkLst>
        </pc:spChg>
      </pc:sldChg>
      <pc:sldChg chg="addSp delSp modSp">
        <pc:chgData name="Emma Louise Reeves (1807017)" userId="S::1807017@student.uwtsd.ac.uk::73ca1a6e-003d-479d-987a-00ddae70a1f1" providerId="AD" clId="Web-{B0BDD6FB-3F6C-660F-4B22-BEDF0728526E}" dt="2021-02-25T18:40:43.392" v="473" actId="20577"/>
        <pc:sldMkLst>
          <pc:docMk/>
          <pc:sldMk cId="1589442332" sldId="262"/>
        </pc:sldMkLst>
        <pc:spChg chg="mod">
          <ac:chgData name="Emma Louise Reeves (1807017)" userId="S::1807017@student.uwtsd.ac.uk::73ca1a6e-003d-479d-987a-00ddae70a1f1" providerId="AD" clId="Web-{B0BDD6FB-3F6C-660F-4B22-BEDF0728526E}" dt="2021-02-25T18:23:29.521" v="223" actId="20577"/>
          <ac:spMkLst>
            <pc:docMk/>
            <pc:sldMk cId="1589442332" sldId="262"/>
            <ac:spMk id="2" creationId="{F4E1879F-D166-454B-A09E-DFEFA5682E21}"/>
          </ac:spMkLst>
        </pc:spChg>
        <pc:spChg chg="add mod">
          <ac:chgData name="Emma Louise Reeves (1807017)" userId="S::1807017@student.uwtsd.ac.uk::73ca1a6e-003d-479d-987a-00ddae70a1f1" providerId="AD" clId="Web-{B0BDD6FB-3F6C-660F-4B22-BEDF0728526E}" dt="2021-02-25T18:40:43.392" v="473" actId="20577"/>
          <ac:spMkLst>
            <pc:docMk/>
            <pc:sldMk cId="1589442332" sldId="262"/>
            <ac:spMk id="4" creationId="{236F7082-2B49-48C3-B8F3-AA0AAFF9DF23}"/>
          </ac:spMkLst>
        </pc:spChg>
        <pc:picChg chg="add del mod">
          <ac:chgData name="Emma Louise Reeves (1807017)" userId="S::1807017@student.uwtsd.ac.uk::73ca1a6e-003d-479d-987a-00ddae70a1f1" providerId="AD" clId="Web-{B0BDD6FB-3F6C-660F-4B22-BEDF0728526E}" dt="2021-02-25T18:15:21.383" v="39"/>
          <ac:picMkLst>
            <pc:docMk/>
            <pc:sldMk cId="1589442332" sldId="262"/>
            <ac:picMk id="3" creationId="{6B59E20C-9DE4-492A-86C3-BA5ED348134B}"/>
          </ac:picMkLst>
        </pc:picChg>
        <pc:picChg chg="add mod">
          <ac:chgData name="Emma Louise Reeves (1807017)" userId="S::1807017@student.uwtsd.ac.uk::73ca1a6e-003d-479d-987a-00ddae70a1f1" providerId="AD" clId="Web-{B0BDD6FB-3F6C-660F-4B22-BEDF0728526E}" dt="2021-02-25T18:15:29.805" v="42" actId="14100"/>
          <ac:picMkLst>
            <pc:docMk/>
            <pc:sldMk cId="1589442332" sldId="262"/>
            <ac:picMk id="5" creationId="{5A531BC0-F8ED-4103-B4E8-935D559EF37E}"/>
          </ac:picMkLst>
        </pc:picChg>
      </pc:sldChg>
    </pc:docChg>
  </pc:docChgLst>
  <pc:docChgLst>
    <pc:chgData name="Emma Louise Reeves (1807017)" userId="S::1807017@student.uwtsd.ac.uk::73ca1a6e-003d-479d-987a-00ddae70a1f1" providerId="AD" clId="Web-{0A2D3D8D-A109-2F9B-7858-B8F5B98E9667}"/>
    <pc:docChg chg="modSld">
      <pc:chgData name="Emma Louise Reeves (1807017)" userId="S::1807017@student.uwtsd.ac.uk::73ca1a6e-003d-479d-987a-00ddae70a1f1" providerId="AD" clId="Web-{0A2D3D8D-A109-2F9B-7858-B8F5B98E9667}" dt="2021-03-10T11:16:09.325" v="133" actId="1076"/>
      <pc:docMkLst>
        <pc:docMk/>
      </pc:docMkLst>
      <pc:sldChg chg="modSp">
        <pc:chgData name="Emma Louise Reeves (1807017)" userId="S::1807017@student.uwtsd.ac.uk::73ca1a6e-003d-479d-987a-00ddae70a1f1" providerId="AD" clId="Web-{0A2D3D8D-A109-2F9B-7858-B8F5B98E9667}" dt="2021-03-10T11:15:45.965" v="129" actId="1076"/>
        <pc:sldMkLst>
          <pc:docMk/>
          <pc:sldMk cId="734380902" sldId="257"/>
        </pc:sldMkLst>
        <pc:spChg chg="mod">
          <ac:chgData name="Emma Louise Reeves (1807017)" userId="S::1807017@student.uwtsd.ac.uk::73ca1a6e-003d-479d-987a-00ddae70a1f1" providerId="AD" clId="Web-{0A2D3D8D-A109-2F9B-7858-B8F5B98E9667}" dt="2021-03-10T11:14:00.760" v="119" actId="20577"/>
          <ac:spMkLst>
            <pc:docMk/>
            <pc:sldMk cId="734380902" sldId="257"/>
            <ac:spMk id="2" creationId="{FF681A98-9D4F-4A81-848A-3880A570A2B5}"/>
          </ac:spMkLst>
        </pc:spChg>
        <pc:spChg chg="mod">
          <ac:chgData name="Emma Louise Reeves (1807017)" userId="S::1807017@student.uwtsd.ac.uk::73ca1a6e-003d-479d-987a-00ddae70a1f1" providerId="AD" clId="Web-{0A2D3D8D-A109-2F9B-7858-B8F5B98E9667}" dt="2021-03-10T11:15:40.403" v="128" actId="1076"/>
          <ac:spMkLst>
            <pc:docMk/>
            <pc:sldMk cId="734380902" sldId="257"/>
            <ac:spMk id="4" creationId="{13BFC59E-BF7A-47DD-8DC2-47E3628FC74D}"/>
          </ac:spMkLst>
        </pc:spChg>
        <pc:spChg chg="mod">
          <ac:chgData name="Emma Louise Reeves (1807017)" userId="S::1807017@student.uwtsd.ac.uk::73ca1a6e-003d-479d-987a-00ddae70a1f1" providerId="AD" clId="Web-{0A2D3D8D-A109-2F9B-7858-B8F5B98E9667}" dt="2021-03-10T11:15:45.965" v="129" actId="1076"/>
          <ac:spMkLst>
            <pc:docMk/>
            <pc:sldMk cId="734380902" sldId="257"/>
            <ac:spMk id="5" creationId="{5EB94DD5-EEC6-4825-8C62-8B693331ED5F}"/>
          </ac:spMkLst>
        </pc:spChg>
      </pc:sldChg>
      <pc:sldChg chg="modSp">
        <pc:chgData name="Emma Louise Reeves (1807017)" userId="S::1807017@student.uwtsd.ac.uk::73ca1a6e-003d-479d-987a-00ddae70a1f1" providerId="AD" clId="Web-{0A2D3D8D-A109-2F9B-7858-B8F5B98E9667}" dt="2021-03-10T11:14:41.495" v="127" actId="20577"/>
        <pc:sldMkLst>
          <pc:docMk/>
          <pc:sldMk cId="343462444" sldId="259"/>
        </pc:sldMkLst>
        <pc:spChg chg="mod">
          <ac:chgData name="Emma Louise Reeves (1807017)" userId="S::1807017@student.uwtsd.ac.uk::73ca1a6e-003d-479d-987a-00ddae70a1f1" providerId="AD" clId="Web-{0A2D3D8D-A109-2F9B-7858-B8F5B98E9667}" dt="2021-03-10T11:14:41.495" v="127" actId="20577"/>
          <ac:spMkLst>
            <pc:docMk/>
            <pc:sldMk cId="343462444" sldId="259"/>
            <ac:spMk id="8" creationId="{C34514C7-844E-4EA2-87F2-997FF02673F7}"/>
          </ac:spMkLst>
        </pc:spChg>
      </pc:sldChg>
      <pc:sldChg chg="modSp">
        <pc:chgData name="Emma Louise Reeves (1807017)" userId="S::1807017@student.uwtsd.ac.uk::73ca1a6e-003d-479d-987a-00ddae70a1f1" providerId="AD" clId="Web-{0A2D3D8D-A109-2F9B-7858-B8F5B98E9667}" dt="2021-03-10T11:16:09.325" v="133" actId="1076"/>
        <pc:sldMkLst>
          <pc:docMk/>
          <pc:sldMk cId="1589442332" sldId="262"/>
        </pc:sldMkLst>
        <pc:spChg chg="mod">
          <ac:chgData name="Emma Louise Reeves (1807017)" userId="S::1807017@student.uwtsd.ac.uk::73ca1a6e-003d-479d-987a-00ddae70a1f1" providerId="AD" clId="Web-{0A2D3D8D-A109-2F9B-7858-B8F5B98E9667}" dt="2021-03-10T11:16:03.591" v="132" actId="20577"/>
          <ac:spMkLst>
            <pc:docMk/>
            <pc:sldMk cId="1589442332" sldId="262"/>
            <ac:spMk id="4" creationId="{236F7082-2B49-48C3-B8F3-AA0AAFF9DF23}"/>
          </ac:spMkLst>
        </pc:spChg>
        <pc:picChg chg="mod">
          <ac:chgData name="Emma Louise Reeves (1807017)" userId="S::1807017@student.uwtsd.ac.uk::73ca1a6e-003d-479d-987a-00ddae70a1f1" providerId="AD" clId="Web-{0A2D3D8D-A109-2F9B-7858-B8F5B98E9667}" dt="2021-03-10T11:16:09.325" v="133" actId="1076"/>
          <ac:picMkLst>
            <pc:docMk/>
            <pc:sldMk cId="1589442332" sldId="262"/>
            <ac:picMk id="5" creationId="{5A531BC0-F8ED-4103-B4E8-935D559EF37E}"/>
          </ac:picMkLst>
        </pc:picChg>
      </pc:sldChg>
    </pc:docChg>
  </pc:docChgLst>
  <pc:docChgLst>
    <pc:chgData name="Emma Louise Reeves (1807017)" userId="S::1807017@student.uwtsd.ac.uk::73ca1a6e-003d-479d-987a-00ddae70a1f1" providerId="AD" clId="Web-{06E0B96E-A4EC-C52C-4B18-78266CDB34D0}"/>
    <pc:docChg chg="addSld delSld modSld addMainMaster delMainMaster">
      <pc:chgData name="Emma Louise Reeves (1807017)" userId="S::1807017@student.uwtsd.ac.uk::73ca1a6e-003d-479d-987a-00ddae70a1f1" providerId="AD" clId="Web-{06E0B96E-A4EC-C52C-4B18-78266CDB34D0}" dt="2021-02-25T17:40:39.419" v="177" actId="1076"/>
      <pc:docMkLst>
        <pc:docMk/>
      </pc:docMkLst>
      <pc:sldChg chg="modSp del mod modClrScheme chgLayout">
        <pc:chgData name="Emma Louise Reeves (1807017)" userId="S::1807017@student.uwtsd.ac.uk::73ca1a6e-003d-479d-987a-00ddae70a1f1" providerId="AD" clId="Web-{06E0B96E-A4EC-C52C-4B18-78266CDB34D0}" dt="2021-02-25T17:34:30.019" v="107"/>
        <pc:sldMkLst>
          <pc:docMk/>
          <pc:sldMk cId="109857222" sldId="256"/>
        </pc:sldMkLst>
        <pc:spChg chg="mod ord">
          <ac:chgData name="Emma Louise Reeves (1807017)" userId="S::1807017@student.uwtsd.ac.uk::73ca1a6e-003d-479d-987a-00ddae70a1f1" providerId="AD" clId="Web-{06E0B96E-A4EC-C52C-4B18-78266CDB34D0}" dt="2021-02-25T17:23:40.771" v="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ma Louise Reeves (1807017)" userId="S::1807017@student.uwtsd.ac.uk::73ca1a6e-003d-479d-987a-00ddae70a1f1" providerId="AD" clId="Web-{06E0B96E-A4EC-C52C-4B18-78266CDB34D0}" dt="2021-02-25T17:22:58.801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chgLayout">
        <pc:chgData name="Emma Louise Reeves (1807017)" userId="S::1807017@student.uwtsd.ac.uk::73ca1a6e-003d-479d-987a-00ddae70a1f1" providerId="AD" clId="Web-{06E0B96E-A4EC-C52C-4B18-78266CDB34D0}" dt="2021-02-25T17:35:06.708" v="110" actId="20577"/>
        <pc:sldMkLst>
          <pc:docMk/>
          <pc:sldMk cId="734380902" sldId="257"/>
        </pc:sldMkLst>
        <pc:spChg chg="mod">
          <ac:chgData name="Emma Louise Reeves (1807017)" userId="S::1807017@student.uwtsd.ac.uk::73ca1a6e-003d-479d-987a-00ddae70a1f1" providerId="AD" clId="Web-{06E0B96E-A4EC-C52C-4B18-78266CDB34D0}" dt="2021-02-25T17:35:01.333" v="109" actId="20577"/>
          <ac:spMkLst>
            <pc:docMk/>
            <pc:sldMk cId="734380902" sldId="257"/>
            <ac:spMk id="3" creationId="{8B2B7DD3-E1BC-414F-A221-4BA14F1C981B}"/>
          </ac:spMkLst>
        </pc:spChg>
        <pc:spChg chg="mod">
          <ac:chgData name="Emma Louise Reeves (1807017)" userId="S::1807017@student.uwtsd.ac.uk::73ca1a6e-003d-479d-987a-00ddae70a1f1" providerId="AD" clId="Web-{06E0B96E-A4EC-C52C-4B18-78266CDB34D0}" dt="2021-02-25T17:35:06.708" v="110" actId="20577"/>
          <ac:spMkLst>
            <pc:docMk/>
            <pc:sldMk cId="734380902" sldId="257"/>
            <ac:spMk id="4" creationId="{13BFC59E-BF7A-47DD-8DC2-47E3628FC74D}"/>
          </ac:spMkLst>
        </pc:spChg>
      </pc:sldChg>
      <pc:sldChg chg="delSp modSp mod modClrScheme chgLayout">
        <pc:chgData name="Emma Louise Reeves (1807017)" userId="S::1807017@student.uwtsd.ac.uk::73ca1a6e-003d-479d-987a-00ddae70a1f1" providerId="AD" clId="Web-{06E0B96E-A4EC-C52C-4B18-78266CDB34D0}" dt="2021-02-25T17:40:39.419" v="177" actId="1076"/>
        <pc:sldMkLst>
          <pc:docMk/>
          <pc:sldMk cId="3603150926" sldId="258"/>
        </pc:sldMkLst>
        <pc:spChg chg="mod">
          <ac:chgData name="Emma Louise Reeves (1807017)" userId="S::1807017@student.uwtsd.ac.uk::73ca1a6e-003d-479d-987a-00ddae70a1f1" providerId="AD" clId="Web-{06E0B96E-A4EC-C52C-4B18-78266CDB34D0}" dt="2021-02-25T17:35:11.490" v="111" actId="20577"/>
          <ac:spMkLst>
            <pc:docMk/>
            <pc:sldMk cId="3603150926" sldId="258"/>
            <ac:spMk id="2" creationId="{50E99806-FAD0-4D0A-A8D6-56CEBEE25F83}"/>
          </ac:spMkLst>
        </pc:spChg>
        <pc:spChg chg="mod">
          <ac:chgData name="Emma Louise Reeves (1807017)" userId="S::1807017@student.uwtsd.ac.uk::73ca1a6e-003d-479d-987a-00ddae70a1f1" providerId="AD" clId="Web-{06E0B96E-A4EC-C52C-4B18-78266CDB34D0}" dt="2021-02-25T17:39:47.824" v="169"/>
          <ac:spMkLst>
            <pc:docMk/>
            <pc:sldMk cId="3603150926" sldId="258"/>
            <ac:spMk id="4" creationId="{1F57990E-B038-4571-8C8E-D6DF9B2B7DB1}"/>
          </ac:spMkLst>
        </pc:spChg>
        <pc:spChg chg="mod">
          <ac:chgData name="Emma Louise Reeves (1807017)" userId="S::1807017@student.uwtsd.ac.uk::73ca1a6e-003d-479d-987a-00ddae70a1f1" providerId="AD" clId="Web-{06E0B96E-A4EC-C52C-4B18-78266CDB34D0}" dt="2021-02-25T17:40:39.419" v="177" actId="1076"/>
          <ac:spMkLst>
            <pc:docMk/>
            <pc:sldMk cId="3603150926" sldId="258"/>
            <ac:spMk id="5" creationId="{4FD7E85A-CF27-406C-AD28-2C8A0F9E60D1}"/>
          </ac:spMkLst>
        </pc:spChg>
        <pc:spChg chg="mod">
          <ac:chgData name="Emma Louise Reeves (1807017)" userId="S::1807017@student.uwtsd.ac.uk::73ca1a6e-003d-479d-987a-00ddae70a1f1" providerId="AD" clId="Web-{06E0B96E-A4EC-C52C-4B18-78266CDB34D0}" dt="2021-02-25T17:40:14.247" v="173"/>
          <ac:spMkLst>
            <pc:docMk/>
            <pc:sldMk cId="3603150926" sldId="258"/>
            <ac:spMk id="6" creationId="{B684DF68-9136-41CE-B3B0-D420EAAEF5AC}"/>
          </ac:spMkLst>
        </pc:spChg>
        <pc:spChg chg="del mod">
          <ac:chgData name="Emma Louise Reeves (1807017)" userId="S::1807017@student.uwtsd.ac.uk::73ca1a6e-003d-479d-987a-00ddae70a1f1" providerId="AD" clId="Web-{06E0B96E-A4EC-C52C-4B18-78266CDB34D0}" dt="2021-02-25T17:28:08.073" v="69"/>
          <ac:spMkLst>
            <pc:docMk/>
            <pc:sldMk cId="3603150926" sldId="258"/>
            <ac:spMk id="7" creationId="{04FE4D3C-47A4-41D9-87AB-16954A7F6024}"/>
          </ac:spMkLst>
        </pc:spChg>
      </pc:sldChg>
      <pc:sldChg chg="modSp mod modClrScheme chgLayout">
        <pc:chgData name="Emma Louise Reeves (1807017)" userId="S::1807017@student.uwtsd.ac.uk::73ca1a6e-003d-479d-987a-00ddae70a1f1" providerId="AD" clId="Web-{06E0B96E-A4EC-C52C-4B18-78266CDB34D0}" dt="2021-02-25T17:35:29.271" v="115" actId="20577"/>
        <pc:sldMkLst>
          <pc:docMk/>
          <pc:sldMk cId="343462444" sldId="259"/>
        </pc:sldMkLst>
        <pc:spChg chg="mod">
          <ac:chgData name="Emma Louise Reeves (1807017)" userId="S::1807017@student.uwtsd.ac.uk::73ca1a6e-003d-479d-987a-00ddae70a1f1" providerId="AD" clId="Web-{06E0B96E-A4EC-C52C-4B18-78266CDB34D0}" dt="2021-02-25T17:35:29.271" v="115" actId="20577"/>
          <ac:spMkLst>
            <pc:docMk/>
            <pc:sldMk cId="343462444" sldId="259"/>
            <ac:spMk id="2" creationId="{3E73D0FE-8C00-46E1-A913-7929154EF94A}"/>
          </ac:spMkLst>
        </pc:spChg>
        <pc:spChg chg="mod">
          <ac:chgData name="Emma Louise Reeves (1807017)" userId="S::1807017@student.uwtsd.ac.uk::73ca1a6e-003d-479d-987a-00ddae70a1f1" providerId="AD" clId="Web-{06E0B96E-A4EC-C52C-4B18-78266CDB34D0}" dt="2021-02-25T17:28:27.058" v="75" actId="20577"/>
          <ac:spMkLst>
            <pc:docMk/>
            <pc:sldMk cId="343462444" sldId="259"/>
            <ac:spMk id="4" creationId="{CE5399C5-27C9-4647-8F45-1DA2DF5B50AC}"/>
          </ac:spMkLst>
        </pc:spChg>
        <pc:picChg chg="mod">
          <ac:chgData name="Emma Louise Reeves (1807017)" userId="S::1807017@student.uwtsd.ac.uk::73ca1a6e-003d-479d-987a-00ddae70a1f1" providerId="AD" clId="Web-{06E0B96E-A4EC-C52C-4B18-78266CDB34D0}" dt="2021-02-25T17:28:35.105" v="78" actId="1076"/>
          <ac:picMkLst>
            <pc:docMk/>
            <pc:sldMk cId="343462444" sldId="259"/>
            <ac:picMk id="3" creationId="{A23E4761-99E5-4CC8-BBD2-5535ED7D89AE}"/>
          </ac:picMkLst>
        </pc:picChg>
        <pc:picChg chg="mod">
          <ac:chgData name="Emma Louise Reeves (1807017)" userId="S::1807017@student.uwtsd.ac.uk::73ca1a6e-003d-479d-987a-00ddae70a1f1" providerId="AD" clId="Web-{06E0B96E-A4EC-C52C-4B18-78266CDB34D0}" dt="2021-02-25T17:28:37.543" v="79" actId="1076"/>
          <ac:picMkLst>
            <pc:docMk/>
            <pc:sldMk cId="343462444" sldId="259"/>
            <ac:picMk id="5" creationId="{8273ED81-77D8-42D8-945D-AD98457342F3}"/>
          </ac:picMkLst>
        </pc:picChg>
        <pc:picChg chg="mod">
          <ac:chgData name="Emma Louise Reeves (1807017)" userId="S::1807017@student.uwtsd.ac.uk::73ca1a6e-003d-479d-987a-00ddae70a1f1" providerId="AD" clId="Web-{06E0B96E-A4EC-C52C-4B18-78266CDB34D0}" dt="2021-02-25T17:28:40.418" v="80" actId="1076"/>
          <ac:picMkLst>
            <pc:docMk/>
            <pc:sldMk cId="343462444" sldId="259"/>
            <ac:picMk id="6" creationId="{8F8EE7B6-E225-46D1-BAC0-25BA1C93C885}"/>
          </ac:picMkLst>
        </pc:picChg>
        <pc:picChg chg="mod">
          <ac:chgData name="Emma Louise Reeves (1807017)" userId="S::1807017@student.uwtsd.ac.uk::73ca1a6e-003d-479d-987a-00ddae70a1f1" providerId="AD" clId="Web-{06E0B96E-A4EC-C52C-4B18-78266CDB34D0}" dt="2021-02-25T17:28:32.683" v="77" actId="1076"/>
          <ac:picMkLst>
            <pc:docMk/>
            <pc:sldMk cId="343462444" sldId="259"/>
            <ac:picMk id="7" creationId="{9CF3D5EB-130F-413F-B530-A4996F73B928}"/>
          </ac:picMkLst>
        </pc:picChg>
      </pc:sldChg>
      <pc:sldChg chg="modSp mod modClrScheme chgLayout">
        <pc:chgData name="Emma Louise Reeves (1807017)" userId="S::1807017@student.uwtsd.ac.uk::73ca1a6e-003d-479d-987a-00ddae70a1f1" providerId="AD" clId="Web-{06E0B96E-A4EC-C52C-4B18-78266CDB34D0}" dt="2021-02-25T17:30:12.107" v="101" actId="14100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06E0B96E-A4EC-C52C-4B18-78266CDB34D0}" dt="2021-02-25T17:30:12.107" v="101" actId="14100"/>
          <ac:spMkLst>
            <pc:docMk/>
            <pc:sldMk cId="94805762" sldId="260"/>
            <ac:spMk id="2" creationId="{0A94C474-85EA-429F-8189-11B16078272B}"/>
          </ac:spMkLst>
        </pc:spChg>
      </pc:sldChg>
      <pc:sldChg chg="modSp mod modClrScheme chgLayout">
        <pc:chgData name="Emma Louise Reeves (1807017)" userId="S::1807017@student.uwtsd.ac.uk::73ca1a6e-003d-479d-987a-00ddae70a1f1" providerId="AD" clId="Web-{06E0B96E-A4EC-C52C-4B18-78266CDB34D0}" dt="2021-02-25T17:30:30.389" v="106" actId="14100"/>
        <pc:sldMkLst>
          <pc:docMk/>
          <pc:sldMk cId="2461816735" sldId="261"/>
        </pc:sldMkLst>
        <pc:spChg chg="mod">
          <ac:chgData name="Emma Louise Reeves (1807017)" userId="S::1807017@student.uwtsd.ac.uk::73ca1a6e-003d-479d-987a-00ddae70a1f1" providerId="AD" clId="Web-{06E0B96E-A4EC-C52C-4B18-78266CDB34D0}" dt="2021-02-25T17:30:30.389" v="106" actId="14100"/>
          <ac:spMkLst>
            <pc:docMk/>
            <pc:sldMk cId="2461816735" sldId="261"/>
            <ac:spMk id="2" creationId="{E634584B-F782-4F7C-A95B-C22E40C9A149}"/>
          </ac:spMkLst>
        </pc:spChg>
      </pc:sldChg>
      <pc:sldChg chg="addSp modSp new">
        <pc:chgData name="Emma Louise Reeves (1807017)" userId="S::1807017@student.uwtsd.ac.uk::73ca1a6e-003d-479d-987a-00ddae70a1f1" providerId="AD" clId="Web-{06E0B96E-A4EC-C52C-4B18-78266CDB34D0}" dt="2021-02-25T17:34:57.317" v="108" actId="20577"/>
        <pc:sldMkLst>
          <pc:docMk/>
          <pc:sldMk cId="1589442332" sldId="262"/>
        </pc:sldMkLst>
        <pc:spChg chg="add mod">
          <ac:chgData name="Emma Louise Reeves (1807017)" userId="S::1807017@student.uwtsd.ac.uk::73ca1a6e-003d-479d-987a-00ddae70a1f1" providerId="AD" clId="Web-{06E0B96E-A4EC-C52C-4B18-78266CDB34D0}" dt="2021-02-25T17:34:57.317" v="108" actId="20577"/>
          <ac:spMkLst>
            <pc:docMk/>
            <pc:sldMk cId="1589442332" sldId="262"/>
            <ac:spMk id="2" creationId="{F4E1879F-D166-454B-A09E-DFEFA5682E21}"/>
          </ac:spMkLst>
        </pc:spChg>
      </pc:sldChg>
      <pc:sldMasterChg chg="del delSldLayout">
        <pc:chgData name="Emma Louise Reeves (1807017)" userId="S::1807017@student.uwtsd.ac.uk::73ca1a6e-003d-479d-987a-00ddae70a1f1" providerId="AD" clId="Web-{06E0B96E-A4EC-C52C-4B18-78266CDB34D0}" dt="2021-02-25T17:22:58.801" v="0"/>
        <pc:sldMasterMkLst>
          <pc:docMk/>
          <pc:sldMasterMk cId="2460954070" sldId="2147483660"/>
        </pc:sldMasterMkLst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Emma Louise Reeves (1807017)" userId="S::1807017@student.uwtsd.ac.uk::73ca1a6e-003d-479d-987a-00ddae70a1f1" providerId="AD" clId="Web-{06E0B96E-A4EC-C52C-4B18-78266CDB34D0}" dt="2021-02-25T17:22:58.801" v="0"/>
        <pc:sldMasterMkLst>
          <pc:docMk/>
          <pc:sldMasterMk cId="2385158951" sldId="2147483672"/>
        </pc:sldMasterMkLst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2744483228" sldId="2147483673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2613324679" sldId="2147483674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1526607423" sldId="2147483675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1700532355" sldId="2147483676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4000886867" sldId="2147483677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2675519479" sldId="2147483678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3479336865" sldId="2147483679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2739469572" sldId="2147483680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3468217254" sldId="2147483681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725689687" sldId="2147483682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3179795984" sldId="2147483683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2034694956" sldId="2147483684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1126902695" sldId="2147483685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4182549857" sldId="2147483686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1728405168" sldId="2147483687"/>
          </pc:sldLayoutMkLst>
        </pc:sldLayoutChg>
        <pc:sldLayoutChg chg="add mod replId">
          <pc:chgData name="Emma Louise Reeves (1807017)" userId="S::1807017@student.uwtsd.ac.uk::73ca1a6e-003d-479d-987a-00ddae70a1f1" providerId="AD" clId="Web-{06E0B96E-A4EC-C52C-4B18-78266CDB34D0}" dt="2021-02-25T17:22:58.801" v="0"/>
          <pc:sldLayoutMkLst>
            <pc:docMk/>
            <pc:sldMasterMk cId="2385158951" sldId="2147483672"/>
            <pc:sldLayoutMk cId="1766211080" sldId="2147483688"/>
          </pc:sldLayoutMkLst>
        </pc:sldLayoutChg>
      </pc:sldMasterChg>
    </pc:docChg>
  </pc:docChgLst>
  <pc:docChgLst>
    <pc:chgData name="Emma Louise Reeves (1807017)" userId="S::1807017@student.uwtsd.ac.uk::73ca1a6e-003d-479d-987a-00ddae70a1f1" providerId="AD" clId="Web-{CF3EB49F-5060-B000-CCE3-5778348DF917}"/>
    <pc:docChg chg="addSld delSld modSld">
      <pc:chgData name="Emma Louise Reeves (1807017)" userId="S::1807017@student.uwtsd.ac.uk::73ca1a6e-003d-479d-987a-00ddae70a1f1" providerId="AD" clId="Web-{CF3EB49F-5060-B000-CCE3-5778348DF917}" dt="2021-03-14T18:18:07.632" v="708"/>
      <pc:docMkLst>
        <pc:docMk/>
      </pc:docMkLst>
      <pc:sldChg chg="addSp modSp">
        <pc:chgData name="Emma Louise Reeves (1807017)" userId="S::1807017@student.uwtsd.ac.uk::73ca1a6e-003d-479d-987a-00ddae70a1f1" providerId="AD" clId="Web-{CF3EB49F-5060-B000-CCE3-5778348DF917}" dt="2021-03-14T17:43:33.959" v="32" actId="1076"/>
        <pc:sldMkLst>
          <pc:docMk/>
          <pc:sldMk cId="3603150926" sldId="258"/>
        </pc:sldMkLst>
        <pc:spChg chg="add mod">
          <ac:chgData name="Emma Louise Reeves (1807017)" userId="S::1807017@student.uwtsd.ac.uk::73ca1a6e-003d-479d-987a-00ddae70a1f1" providerId="AD" clId="Web-{CF3EB49F-5060-B000-CCE3-5778348DF917}" dt="2021-03-14T17:43:33.959" v="32" actId="1076"/>
          <ac:spMkLst>
            <pc:docMk/>
            <pc:sldMk cId="3603150926" sldId="258"/>
            <ac:spMk id="8" creationId="{29EC1883-C2EE-4BCE-8D75-51292A57017C}"/>
          </ac:spMkLst>
        </pc:spChg>
      </pc:sldChg>
      <pc:sldChg chg="addSp modSp">
        <pc:chgData name="Emma Louise Reeves (1807017)" userId="S::1807017@student.uwtsd.ac.uk::73ca1a6e-003d-479d-987a-00ddae70a1f1" providerId="AD" clId="Web-{CF3EB49F-5060-B000-CCE3-5778348DF917}" dt="2021-03-14T17:48:08.903" v="123" actId="1076"/>
        <pc:sldMkLst>
          <pc:docMk/>
          <pc:sldMk cId="343462444" sldId="259"/>
        </pc:sldMkLst>
        <pc:spChg chg="add mod">
          <ac:chgData name="Emma Louise Reeves (1807017)" userId="S::1807017@student.uwtsd.ac.uk::73ca1a6e-003d-479d-987a-00ddae70a1f1" providerId="AD" clId="Web-{CF3EB49F-5060-B000-CCE3-5778348DF917}" dt="2021-03-14T17:20:54.255" v="6" actId="1076"/>
          <ac:spMkLst>
            <pc:docMk/>
            <pc:sldMk cId="343462444" sldId="259"/>
            <ac:spMk id="13" creationId="{1C39F37A-B552-4ECA-81BD-6B4DE47337B6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4:13.631" v="46" actId="1076"/>
          <ac:spMkLst>
            <pc:docMk/>
            <pc:sldMk cId="343462444" sldId="259"/>
            <ac:spMk id="14" creationId="{A3B2480A-04FB-4F24-B43E-DDC2A543559E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4:58.742" v="59" actId="1076"/>
          <ac:spMkLst>
            <pc:docMk/>
            <pc:sldMk cId="343462444" sldId="259"/>
            <ac:spMk id="15" creationId="{BA4115D3-D799-4612-9DC1-180CCBB6C4C9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7:30.355" v="112" actId="20577"/>
          <ac:spMkLst>
            <pc:docMk/>
            <pc:sldMk cId="343462444" sldId="259"/>
            <ac:spMk id="16" creationId="{96508550-E934-45CB-BA0C-66E8F59F6F8C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7:21.667" v="110" actId="20577"/>
          <ac:spMkLst>
            <pc:docMk/>
            <pc:sldMk cId="343462444" sldId="259"/>
            <ac:spMk id="17" creationId="{393CD99E-0EA2-4A1B-BE99-509444AFD679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7:14.854" v="108" actId="1076"/>
          <ac:spMkLst>
            <pc:docMk/>
            <pc:sldMk cId="343462444" sldId="259"/>
            <ac:spMk id="18" creationId="{440691C7-33B4-4B86-8457-7212E0803D1C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7:48:08.903" v="123" actId="1076"/>
          <ac:spMkLst>
            <pc:docMk/>
            <pc:sldMk cId="343462444" sldId="259"/>
            <ac:spMk id="19" creationId="{93F10BA8-591B-4146-ADDE-5A59C1CB4730}"/>
          </ac:spMkLst>
        </pc:spChg>
      </pc:sldChg>
      <pc:sldChg chg="modSp del">
        <pc:chgData name="Emma Louise Reeves (1807017)" userId="S::1807017@student.uwtsd.ac.uk::73ca1a6e-003d-479d-987a-00ddae70a1f1" providerId="AD" clId="Web-{CF3EB49F-5060-B000-CCE3-5778348DF917}" dt="2021-03-14T18:15:50.270" v="605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CF3EB49F-5060-B000-CCE3-5778348DF917}" dt="2021-03-14T18:14:39.034" v="586" actId="20577"/>
          <ac:spMkLst>
            <pc:docMk/>
            <pc:sldMk cId="94805762" sldId="260"/>
            <ac:spMk id="2" creationId="{0A94C474-85EA-429F-8189-11B16078272B}"/>
          </ac:spMkLst>
        </pc:spChg>
      </pc:sldChg>
      <pc:sldChg chg="del">
        <pc:chgData name="Emma Louise Reeves (1807017)" userId="S::1807017@student.uwtsd.ac.uk::73ca1a6e-003d-479d-987a-00ddae70a1f1" providerId="AD" clId="Web-{CF3EB49F-5060-B000-CCE3-5778348DF917}" dt="2021-03-14T18:18:07.632" v="708"/>
        <pc:sldMkLst>
          <pc:docMk/>
          <pc:sldMk cId="2461816735" sldId="261"/>
        </pc:sldMkLst>
      </pc:sldChg>
      <pc:sldChg chg="addSp modSp">
        <pc:chgData name="Emma Louise Reeves (1807017)" userId="S::1807017@student.uwtsd.ac.uk::73ca1a6e-003d-479d-987a-00ddae70a1f1" providerId="AD" clId="Web-{CF3EB49F-5060-B000-CCE3-5778348DF917}" dt="2021-03-14T17:41:57.047" v="17" actId="1076"/>
        <pc:sldMkLst>
          <pc:docMk/>
          <pc:sldMk cId="1589442332" sldId="262"/>
        </pc:sldMkLst>
        <pc:spChg chg="add mod">
          <ac:chgData name="Emma Louise Reeves (1807017)" userId="S::1807017@student.uwtsd.ac.uk::73ca1a6e-003d-479d-987a-00ddae70a1f1" providerId="AD" clId="Web-{CF3EB49F-5060-B000-CCE3-5778348DF917}" dt="2021-03-14T17:41:57.047" v="17" actId="1076"/>
          <ac:spMkLst>
            <pc:docMk/>
            <pc:sldMk cId="1589442332" sldId="262"/>
            <ac:spMk id="3" creationId="{A26A1396-FE8E-4D90-A675-6E38BF0062E3}"/>
          </ac:spMkLst>
        </pc:spChg>
      </pc:sldChg>
      <pc:sldChg chg="addSp modSp new">
        <pc:chgData name="Emma Louise Reeves (1807017)" userId="S::1807017@student.uwtsd.ac.uk::73ca1a6e-003d-479d-987a-00ddae70a1f1" providerId="AD" clId="Web-{CF3EB49F-5060-B000-CCE3-5778348DF917}" dt="2021-03-14T18:18:04.742" v="707" actId="20577"/>
        <pc:sldMkLst>
          <pc:docMk/>
          <pc:sldMk cId="2887012029" sldId="263"/>
        </pc:sldMkLst>
        <pc:spChg chg="add mod">
          <ac:chgData name="Emma Louise Reeves (1807017)" userId="S::1807017@student.uwtsd.ac.uk::73ca1a6e-003d-479d-987a-00ddae70a1f1" providerId="AD" clId="Web-{CF3EB49F-5060-B000-CCE3-5778348DF917}" dt="2021-03-14T17:54:28.219" v="132" actId="20577"/>
          <ac:spMkLst>
            <pc:docMk/>
            <pc:sldMk cId="2887012029" sldId="263"/>
            <ac:spMk id="2" creationId="{40EF0DCE-D35E-41E3-A841-714ACE17A812}"/>
          </ac:spMkLst>
        </pc:spChg>
        <pc:spChg chg="add mod">
          <ac:chgData name="Emma Louise Reeves (1807017)" userId="S::1807017@student.uwtsd.ac.uk::73ca1a6e-003d-479d-987a-00ddae70a1f1" providerId="AD" clId="Web-{CF3EB49F-5060-B000-CCE3-5778348DF917}" dt="2021-03-14T18:18:04.742" v="707" actId="20577"/>
          <ac:spMkLst>
            <pc:docMk/>
            <pc:sldMk cId="2887012029" sldId="263"/>
            <ac:spMk id="3" creationId="{14F4ECA4-7C39-4C44-BB59-B95E5C12A2FE}"/>
          </ac:spMkLst>
        </pc:spChg>
      </pc:sldChg>
    </pc:docChg>
  </pc:docChgLst>
  <pc:docChgLst>
    <pc:chgData name="Emma Louise Reeves (1807017)" userId="S::1807017@student.uwtsd.ac.uk::73ca1a6e-003d-479d-987a-00ddae70a1f1" providerId="AD" clId="Web-{0A643146-D290-4E96-9668-CEECA40BEC81}"/>
    <pc:docChg chg="modSld">
      <pc:chgData name="Emma Louise Reeves (1807017)" userId="S::1807017@student.uwtsd.ac.uk::73ca1a6e-003d-479d-987a-00ddae70a1f1" providerId="AD" clId="Web-{0A643146-D290-4E96-9668-CEECA40BEC81}" dt="2021-03-12T17:21:39.741" v="29" actId="20577"/>
      <pc:docMkLst>
        <pc:docMk/>
      </pc:docMkLst>
      <pc:sldChg chg="addSp modSp">
        <pc:chgData name="Emma Louise Reeves (1807017)" userId="S::1807017@student.uwtsd.ac.uk::73ca1a6e-003d-479d-987a-00ddae70a1f1" providerId="AD" clId="Web-{0A643146-D290-4E96-9668-CEECA40BEC81}" dt="2021-03-12T17:19:23.582" v="24" actId="1076"/>
        <pc:sldMkLst>
          <pc:docMk/>
          <pc:sldMk cId="343462444" sldId="259"/>
        </pc:sldMkLst>
        <pc:spChg chg="mod">
          <ac:chgData name="Emma Louise Reeves (1807017)" userId="S::1807017@student.uwtsd.ac.uk::73ca1a6e-003d-479d-987a-00ddae70a1f1" providerId="AD" clId="Web-{0A643146-D290-4E96-9668-CEECA40BEC81}" dt="2021-03-12T17:19:07.019" v="21" actId="20577"/>
          <ac:spMkLst>
            <pc:docMk/>
            <pc:sldMk cId="343462444" sldId="259"/>
            <ac:spMk id="9" creationId="{EFFC0C18-056E-4B14-B1C7-176DD146616C}"/>
          </ac:spMkLst>
        </pc:spChg>
        <pc:picChg chg="mod">
          <ac:chgData name="Emma Louise Reeves (1807017)" userId="S::1807017@student.uwtsd.ac.uk::73ca1a6e-003d-479d-987a-00ddae70a1f1" providerId="AD" clId="Web-{0A643146-D290-4E96-9668-CEECA40BEC81}" dt="2021-03-12T17:19:13.707" v="22" actId="1076"/>
          <ac:picMkLst>
            <pc:docMk/>
            <pc:sldMk cId="343462444" sldId="259"/>
            <ac:picMk id="10" creationId="{E11C2C59-6E83-4A7B-B696-C8AB4F51E120}"/>
          </ac:picMkLst>
        </pc:picChg>
        <pc:picChg chg="add mod">
          <ac:chgData name="Emma Louise Reeves (1807017)" userId="S::1807017@student.uwtsd.ac.uk::73ca1a6e-003d-479d-987a-00ddae70a1f1" providerId="AD" clId="Web-{0A643146-D290-4E96-9668-CEECA40BEC81}" dt="2021-03-12T17:19:23.582" v="24" actId="1076"/>
          <ac:picMkLst>
            <pc:docMk/>
            <pc:sldMk cId="343462444" sldId="259"/>
            <ac:picMk id="12" creationId="{F8B609C4-D841-4CAD-82A1-008DB15ABCAE}"/>
          </ac:picMkLst>
        </pc:picChg>
      </pc:sldChg>
      <pc:sldChg chg="modSp">
        <pc:chgData name="Emma Louise Reeves (1807017)" userId="S::1807017@student.uwtsd.ac.uk::73ca1a6e-003d-479d-987a-00ddae70a1f1" providerId="AD" clId="Web-{0A643146-D290-4E96-9668-CEECA40BEC81}" dt="2021-03-12T17:21:39.741" v="29" actId="20577"/>
        <pc:sldMkLst>
          <pc:docMk/>
          <pc:sldMk cId="94805762" sldId="260"/>
        </pc:sldMkLst>
        <pc:spChg chg="mod">
          <ac:chgData name="Emma Louise Reeves (1807017)" userId="S::1807017@student.uwtsd.ac.uk::73ca1a6e-003d-479d-987a-00ddae70a1f1" providerId="AD" clId="Web-{0A643146-D290-4E96-9668-CEECA40BEC81}" dt="2021-03-12T17:21:39.741" v="29" actId="20577"/>
          <ac:spMkLst>
            <pc:docMk/>
            <pc:sldMk cId="94805762" sldId="260"/>
            <ac:spMk id="2" creationId="{0A94C474-85EA-429F-8189-11B16078272B}"/>
          </ac:spMkLst>
        </pc:spChg>
      </pc:sldChg>
    </pc:docChg>
  </pc:docChgLst>
  <pc:docChgLst>
    <pc:chgData name="Emma Louise Reeves (1807017)" userId="S::1807017@student.uwtsd.ac.uk::73ca1a6e-003d-479d-987a-00ddae70a1f1" providerId="AD" clId="Web-{9552E3A9-EDD8-464E-B373-17E0A0692215}"/>
    <pc:docChg chg="modSld">
      <pc:chgData name="Emma Louise Reeves (1807017)" userId="S::1807017@student.uwtsd.ac.uk::73ca1a6e-003d-479d-987a-00ddae70a1f1" providerId="AD" clId="Web-{9552E3A9-EDD8-464E-B373-17E0A0692215}" dt="2021-03-11T09:22:49.510" v="36" actId="1076"/>
      <pc:docMkLst>
        <pc:docMk/>
      </pc:docMkLst>
      <pc:sldChg chg="modSp">
        <pc:chgData name="Emma Louise Reeves (1807017)" userId="S::1807017@student.uwtsd.ac.uk::73ca1a6e-003d-479d-987a-00ddae70a1f1" providerId="AD" clId="Web-{9552E3A9-EDD8-464E-B373-17E0A0692215}" dt="2021-03-11T09:22:49.510" v="36" actId="1076"/>
        <pc:sldMkLst>
          <pc:docMk/>
          <pc:sldMk cId="734380902" sldId="257"/>
        </pc:sldMkLst>
        <pc:spChg chg="mod">
          <ac:chgData name="Emma Louise Reeves (1807017)" userId="S::1807017@student.uwtsd.ac.uk::73ca1a6e-003d-479d-987a-00ddae70a1f1" providerId="AD" clId="Web-{9552E3A9-EDD8-464E-B373-17E0A0692215}" dt="2021-03-11T09:22:45.276" v="35" actId="1076"/>
          <ac:spMkLst>
            <pc:docMk/>
            <pc:sldMk cId="734380902" sldId="257"/>
            <ac:spMk id="2" creationId="{FF681A98-9D4F-4A81-848A-3880A570A2B5}"/>
          </ac:spMkLst>
        </pc:spChg>
        <pc:spChg chg="mod">
          <ac:chgData name="Emma Louise Reeves (1807017)" userId="S::1807017@student.uwtsd.ac.uk::73ca1a6e-003d-479d-987a-00ddae70a1f1" providerId="AD" clId="Web-{9552E3A9-EDD8-464E-B373-17E0A0692215}" dt="2021-03-11T09:22:49.510" v="36" actId="1076"/>
          <ac:spMkLst>
            <pc:docMk/>
            <pc:sldMk cId="734380902" sldId="257"/>
            <ac:spMk id="3" creationId="{8B2B7DD3-E1BC-414F-A221-4BA14F1C981B}"/>
          </ac:spMkLst>
        </pc:spChg>
      </pc:sldChg>
      <pc:sldChg chg="modSp">
        <pc:chgData name="Emma Louise Reeves (1807017)" userId="S::1807017@student.uwtsd.ac.uk::73ca1a6e-003d-479d-987a-00ddae70a1f1" providerId="AD" clId="Web-{9552E3A9-EDD8-464E-B373-17E0A0692215}" dt="2021-03-11T09:21:58.447" v="22" actId="20577"/>
        <pc:sldMkLst>
          <pc:docMk/>
          <pc:sldMk cId="1589442332" sldId="262"/>
        </pc:sldMkLst>
        <pc:spChg chg="mod">
          <ac:chgData name="Emma Louise Reeves (1807017)" userId="S::1807017@student.uwtsd.ac.uk::73ca1a6e-003d-479d-987a-00ddae70a1f1" providerId="AD" clId="Web-{9552E3A9-EDD8-464E-B373-17E0A0692215}" dt="2021-03-11T09:21:58.447" v="22" actId="20577"/>
          <ac:spMkLst>
            <pc:docMk/>
            <pc:sldMk cId="1589442332" sldId="262"/>
            <ac:spMk id="4" creationId="{236F7082-2B49-48C3-B8F3-AA0AAFF9DF2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483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32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607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32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886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519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336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69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217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68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97959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6949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69026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549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84051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211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158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pbs.twimg.com/media/BFpkvAKCUAAXeGD.jpg:large" TargetMode="External"/><Relationship Id="rId3" Type="http://schemas.openxmlformats.org/officeDocument/2006/relationships/hyperlink" Target="https://thinkuknow.co.uk/11_12/" TargetMode="External"/><Relationship Id="rId7" Type="http://schemas.openxmlformats.org/officeDocument/2006/relationships/hyperlink" Target="https://www.cardiff.ac.uk/__data/assets/image/0015/1200813/South-Wales-Police-Emblem_cropped.jpg" TargetMode="External"/><Relationship Id="rId2" Type="http://schemas.openxmlformats.org/officeDocument/2006/relationships/hyperlink" Target="https://carmarthenshire.gov.wal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embrokeshire.gov.uk" TargetMode="External"/><Relationship Id="rId5" Type="http://schemas.openxmlformats.org/officeDocument/2006/relationships/hyperlink" Target="https://logos.fandom.com/wiki/NSPCC" TargetMode="External"/><Relationship Id="rId10" Type="http://schemas.openxmlformats.org/officeDocument/2006/relationships/hyperlink" Target="https://seeklogo.com/vector-logo/302535/uk-council-for-child-internet-safety-UKCCIS" TargetMode="External"/><Relationship Id="rId4" Type="http://schemas.openxmlformats.org/officeDocument/2006/relationships/hyperlink" Target="https://childline.org.uk" TargetMode="External"/><Relationship Id="rId9" Type="http://schemas.openxmlformats.org/officeDocument/2006/relationships/hyperlink" Target="https://www.mvnews.org/wp-content/uploads/2012/02/Cyberbullyi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E1879F-D166-454B-A09E-DFEFA5682E21}"/>
              </a:ext>
            </a:extLst>
          </p:cNvPr>
          <p:cNvSpPr txBox="1"/>
          <p:nvPr/>
        </p:nvSpPr>
        <p:spPr>
          <a:xfrm>
            <a:off x="1958236" y="716071"/>
            <a:ext cx="894358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Comic Sans MS"/>
              </a:rPr>
              <a:t>How do we respond to Safeguarding?</a:t>
            </a:r>
            <a:endParaRPr lang="en-GB" sz="3600" b="1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6F7082-2B49-48C3-B8F3-AA0AAFF9DF23}"/>
              </a:ext>
            </a:extLst>
          </p:cNvPr>
          <p:cNvSpPr txBox="1"/>
          <p:nvPr/>
        </p:nvSpPr>
        <p:spPr>
          <a:xfrm>
            <a:off x="1958236" y="1822536"/>
            <a:ext cx="565550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omic Sans MS"/>
              </a:rPr>
              <a:t>Even though we are not in the classroom we still have a responsibility of care to the pupils we work with. We need to: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GB" sz="2000" dirty="0">
              <a:latin typeface="Comic Sans MS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Share our concerns.</a:t>
            </a:r>
            <a:endParaRPr lang="en-US" sz="2000" dirty="0">
              <a:latin typeface="Century Gothic" panose="020B0502020202020204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Be alert to indicators of abuse or neglect.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Be alert to changes in pattern of attendance.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Be alert to changes in attitude.</a:t>
            </a:r>
          </a:p>
          <a:p>
            <a:pPr marL="285750" indent="-285750">
              <a:buFont typeface="Arial"/>
              <a:buChar char="•"/>
            </a:pPr>
            <a:r>
              <a:rPr lang="en-GB" sz="2000" b="1" i="1" u="sng" dirty="0">
                <a:solidFill>
                  <a:srgbClr val="00B0F0"/>
                </a:solidFill>
                <a:latin typeface="Comic Sans MS"/>
              </a:rPr>
              <a:t>With open ears and a non-judging heart</a:t>
            </a:r>
          </a:p>
          <a:p>
            <a:pPr marL="285750" indent="-285750">
              <a:buFont typeface="Arial"/>
              <a:buChar char="•"/>
            </a:pPr>
            <a:endParaRPr lang="en-GB" sz="2000" dirty="0">
              <a:latin typeface="Comic Sans MS"/>
            </a:endParaRPr>
          </a:p>
        </p:txBody>
      </p:sp>
      <p:pic>
        <p:nvPicPr>
          <p:cNvPr id="5" name="Picture 5" descr="A picture containing text, black&#10;&#10;Description automatically generated">
            <a:extLst>
              <a:ext uri="{FF2B5EF4-FFF2-40B4-BE49-F238E27FC236}">
                <a16:creationId xmlns:a16="http://schemas.microsoft.com/office/drawing/2014/main" id="{5A531BC0-F8ED-4103-B4E8-935D559EF3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92808" y="3744238"/>
            <a:ext cx="4204569" cy="281000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6A1396-FE8E-4D90-A675-6E38BF0062E3}"/>
              </a:ext>
            </a:extLst>
          </p:cNvPr>
          <p:cNvSpPr txBox="1"/>
          <p:nvPr/>
        </p:nvSpPr>
        <p:spPr>
          <a:xfrm>
            <a:off x="10001250" y="655320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(Mvnews.org)</a:t>
            </a:r>
          </a:p>
        </p:txBody>
      </p:sp>
    </p:spTree>
    <p:extLst>
      <p:ext uri="{BB962C8B-B14F-4D97-AF65-F5344CB8AC3E}">
        <p14:creationId xmlns:p14="http://schemas.microsoft.com/office/powerpoint/2010/main" val="1589442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B2B7DD3-E1BC-414F-A221-4BA14F1C981B}"/>
              </a:ext>
            </a:extLst>
          </p:cNvPr>
          <p:cNvSpPr txBox="1"/>
          <p:nvPr/>
        </p:nvSpPr>
        <p:spPr>
          <a:xfrm>
            <a:off x="753102" y="1519844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u="sng" dirty="0">
                <a:latin typeface="Comic Sans MS"/>
                <a:cs typeface="Calibri"/>
              </a:rPr>
              <a:t>Disclosure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BFC59E-BF7A-47DD-8DC2-47E3628FC74D}"/>
              </a:ext>
            </a:extLst>
          </p:cNvPr>
          <p:cNvSpPr txBox="1"/>
          <p:nvPr/>
        </p:nvSpPr>
        <p:spPr>
          <a:xfrm>
            <a:off x="6528148" y="2165437"/>
            <a:ext cx="378703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Comic Sans MS"/>
                <a:cs typeface="Calibri"/>
              </a:rPr>
              <a:t>Record Keeping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F681A98-9D4F-4A81-848A-3880A570A2B5}"/>
              </a:ext>
            </a:extLst>
          </p:cNvPr>
          <p:cNvSpPr txBox="1"/>
          <p:nvPr/>
        </p:nvSpPr>
        <p:spPr>
          <a:xfrm>
            <a:off x="709600" y="2284909"/>
            <a:ext cx="5042746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Listen &amp; Keep listening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Don't question or judge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Explain the procedure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Don't promise confidentiality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Write down everything you have been told.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Reassure pupils that recordings are for yours and their protection.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B94DD5-EEC6-4825-8C62-8B693331ED5F}"/>
              </a:ext>
            </a:extLst>
          </p:cNvPr>
          <p:cNvSpPr txBox="1"/>
          <p:nvPr/>
        </p:nvSpPr>
        <p:spPr>
          <a:xfrm>
            <a:off x="6528539" y="3005334"/>
            <a:ext cx="4716048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Detailed</a:t>
            </a:r>
            <a:endParaRPr lang="en-US" sz="2000">
              <a:latin typeface="Comic Sans MS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Accurate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Keep secure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Keep separate from pupil/student records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Keep in chronological order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Live recordings of all online learnings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</a:rPr>
              <a:t>Live recordings of chat facilities</a:t>
            </a:r>
          </a:p>
        </p:txBody>
      </p:sp>
    </p:spTree>
    <p:extLst>
      <p:ext uri="{BB962C8B-B14F-4D97-AF65-F5344CB8AC3E}">
        <p14:creationId xmlns:p14="http://schemas.microsoft.com/office/powerpoint/2010/main" val="734380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E99806-FAD0-4D0A-A8D6-56CEBEE25F83}"/>
              </a:ext>
            </a:extLst>
          </p:cNvPr>
          <p:cNvSpPr txBox="1"/>
          <p:nvPr/>
        </p:nvSpPr>
        <p:spPr>
          <a:xfrm>
            <a:off x="2274649" y="256102"/>
            <a:ext cx="95385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Comic Sans MS"/>
                <a:cs typeface="Calibri"/>
              </a:rPr>
              <a:t>Reporting Safeguarding Issues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9AC28C2-CD8F-4534-ADEA-D89480FF1F7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7990E-B038-4571-8C8E-D6DF9B2B7DB1}"/>
              </a:ext>
            </a:extLst>
          </p:cNvPr>
          <p:cNvSpPr txBox="1"/>
          <p:nvPr/>
        </p:nvSpPr>
        <p:spPr>
          <a:xfrm>
            <a:off x="1278916" y="1176185"/>
            <a:ext cx="5290158" cy="286232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latin typeface="Comic Sans MS"/>
              </a:rPr>
              <a:t>Who reports? Who does it get reported to?</a:t>
            </a:r>
            <a:endParaRPr lang="en-US" sz="2000" b="1"/>
          </a:p>
          <a:p>
            <a:endParaRPr lang="en-GB" sz="2000" u="sng" dirty="0">
              <a:latin typeface="Comic Sans MS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We all report safeguarding if we have a concern.</a:t>
            </a:r>
          </a:p>
          <a:p>
            <a:pPr marL="285750" indent="-28575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All educational providers have a Designated Safeguarding Officer and Deputies.</a:t>
            </a:r>
          </a:p>
          <a:p>
            <a:endParaRPr lang="en-GB" sz="200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D7E85A-CF27-406C-AD28-2C8A0F9E60D1}"/>
              </a:ext>
            </a:extLst>
          </p:cNvPr>
          <p:cNvSpPr txBox="1"/>
          <p:nvPr/>
        </p:nvSpPr>
        <p:spPr>
          <a:xfrm>
            <a:off x="4208362" y="4317890"/>
            <a:ext cx="7556195" cy="224676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latin typeface="Comic Sans MS"/>
                <a:cs typeface="Calibri"/>
              </a:rPr>
              <a:t>Why do we report?</a:t>
            </a:r>
            <a:endParaRPr lang="en-US" sz="2000" b="1"/>
          </a:p>
          <a:p>
            <a:pPr marL="342900" indent="-342900">
              <a:buFont typeface="Arial"/>
              <a:buChar char="•"/>
            </a:pPr>
            <a:endParaRPr lang="en-GB" sz="2000" u="sng" dirty="0">
              <a:latin typeface="Comic Sans MS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To keep every child safe.  </a:t>
            </a:r>
            <a:endParaRPr lang="en-GB" sz="2000" u="sng" dirty="0">
              <a:latin typeface="Comic Sans MS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To make people aware. 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To prevent cases like Victoria Climbie and Baby P happening again.</a:t>
            </a:r>
          </a:p>
          <a:p>
            <a:endParaRPr lang="en-GB" sz="2000" dirty="0">
              <a:latin typeface="Comic Sans MS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84DF68-9136-41CE-B3B0-D420EAAEF5AC}"/>
              </a:ext>
            </a:extLst>
          </p:cNvPr>
          <p:cNvSpPr txBox="1"/>
          <p:nvPr/>
        </p:nvSpPr>
        <p:spPr>
          <a:xfrm>
            <a:off x="6948422" y="1462008"/>
            <a:ext cx="4734316" cy="19389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>
                <a:latin typeface="Comic Sans MS"/>
                <a:cs typeface="Calibri"/>
              </a:rPr>
              <a:t>How do we report?</a:t>
            </a:r>
            <a:endParaRPr lang="en-US" sz="2000" b="1"/>
          </a:p>
          <a:p>
            <a:endParaRPr lang="en-GB" sz="2000" u="sng" dirty="0">
              <a:latin typeface="Comic Sans MS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Report any concerns or disclosures verbally. </a:t>
            </a:r>
          </a:p>
          <a:p>
            <a:pPr marL="342900" indent="-342900">
              <a:buFont typeface="Arial"/>
              <a:buChar char="•"/>
            </a:pPr>
            <a:r>
              <a:rPr lang="en-GB" sz="2000" dirty="0">
                <a:latin typeface="Comic Sans MS"/>
                <a:cs typeface="Calibri"/>
              </a:rPr>
              <a:t>Do </a:t>
            </a:r>
            <a:r>
              <a:rPr lang="en-GB" sz="2000" b="1" u="sng" dirty="0">
                <a:latin typeface="Comic Sans MS"/>
                <a:cs typeface="Calibri"/>
              </a:rPr>
              <a:t>NOT</a:t>
            </a:r>
            <a:r>
              <a:rPr lang="en-GB" sz="2000" dirty="0">
                <a:latin typeface="Comic Sans MS"/>
                <a:cs typeface="Calibri"/>
              </a:rPr>
              <a:t> send via e-mail.</a:t>
            </a:r>
          </a:p>
          <a:p>
            <a:endParaRPr lang="en-GB" sz="2000" dirty="0">
              <a:latin typeface="Comic Sans MS"/>
              <a:cs typeface="Calibri"/>
            </a:endParaRPr>
          </a:p>
        </p:txBody>
      </p:sp>
      <p:pic>
        <p:nvPicPr>
          <p:cNvPr id="7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807D4499-CA4E-426D-8A43-394F4EA2D3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650" y="4492960"/>
            <a:ext cx="2743200" cy="199958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EC1883-C2EE-4BCE-8D75-51292A57017C}"/>
              </a:ext>
            </a:extLst>
          </p:cNvPr>
          <p:cNvSpPr txBox="1"/>
          <p:nvPr/>
        </p:nvSpPr>
        <p:spPr>
          <a:xfrm>
            <a:off x="504825" y="649605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 dirty="0"/>
              <a:t>(safeguarding children e-academy)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603150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E73D0FE-8C00-46E1-A913-7929154EF94A}"/>
              </a:ext>
            </a:extLst>
          </p:cNvPr>
          <p:cNvSpPr txBox="1"/>
          <p:nvPr/>
        </p:nvSpPr>
        <p:spPr>
          <a:xfrm>
            <a:off x="1812099" y="444674"/>
            <a:ext cx="568681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u="sng" dirty="0">
                <a:latin typeface="Comic Sans MS"/>
                <a:cs typeface="Calibri"/>
              </a:rPr>
              <a:t>Who is there to help?</a:t>
            </a:r>
          </a:p>
        </p:txBody>
      </p:sp>
      <p:pic>
        <p:nvPicPr>
          <p:cNvPr id="3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23E4761-99E5-4CC8-BBD2-5535ED7D89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4565" y="2884932"/>
            <a:ext cx="2743198" cy="10881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E5399C5-27C9-4647-8F45-1DA2DF5B50AC}"/>
              </a:ext>
            </a:extLst>
          </p:cNvPr>
          <p:cNvSpPr txBox="1"/>
          <p:nvPr/>
        </p:nvSpPr>
        <p:spPr>
          <a:xfrm>
            <a:off x="1677183" y="2730674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u="sng" dirty="0">
                <a:latin typeface="Comic Sans MS"/>
                <a:cs typeface="Calibri"/>
              </a:rPr>
              <a:t>Agencies</a:t>
            </a: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273ED81-77D8-42D8-945D-AD98457342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44239" y="484040"/>
            <a:ext cx="2743200" cy="1686393"/>
          </a:xfrm>
          <a:prstGeom prst="rect">
            <a:avLst/>
          </a:prstGeom>
        </p:spPr>
      </p:pic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8F8EE7B6-E225-46D1-BAC0-25BA1C93C8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412" y="2278301"/>
            <a:ext cx="981918" cy="1818362"/>
          </a:xfrm>
          <a:prstGeom prst="rect">
            <a:avLst/>
          </a:prstGeom>
        </p:spPr>
      </p:pic>
      <p:pic>
        <p:nvPicPr>
          <p:cNvPr id="7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9CF3D5EB-130F-413F-B530-A4996F73B9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5863" y="5323749"/>
            <a:ext cx="2743200" cy="13587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4514C7-844E-4EA2-87F2-997FF02673F7}"/>
              </a:ext>
            </a:extLst>
          </p:cNvPr>
          <p:cNvSpPr txBox="1"/>
          <p:nvPr/>
        </p:nvSpPr>
        <p:spPr>
          <a:xfrm>
            <a:off x="2143125" y="1209675"/>
            <a:ext cx="605790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Designated Child Protection Officer (DCPO)</a:t>
            </a:r>
            <a:endParaRPr lang="en-US"/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Head Teacher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Police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All staff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FC0C18-056E-4B14-B1C7-176DD146616C}"/>
              </a:ext>
            </a:extLst>
          </p:cNvPr>
          <p:cNvSpPr txBox="1"/>
          <p:nvPr/>
        </p:nvSpPr>
        <p:spPr>
          <a:xfrm>
            <a:off x="2000250" y="3495675"/>
            <a:ext cx="5457825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Youth Worker</a:t>
            </a:r>
            <a:endParaRPr lang="en-US"/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Duty Social Worker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NSPCC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Childline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Domestic Abuse Helpline</a:t>
            </a:r>
          </a:p>
          <a:p>
            <a:pPr marL="342900" indent="-342900">
              <a:buFont typeface="Wingdings"/>
              <a:buChar char="v"/>
            </a:pPr>
            <a:r>
              <a:rPr lang="en-GB" sz="2000" dirty="0">
                <a:latin typeface="Comic Sans MS"/>
              </a:rPr>
              <a:t>Child Exploitation and Online Protection (CEOP) </a:t>
            </a:r>
          </a:p>
          <a:p>
            <a:r>
              <a:rPr lang="en-GB" sz="2000" dirty="0">
                <a:latin typeface="Comic Sans MS"/>
              </a:rPr>
              <a:t>(to name a few)</a:t>
            </a:r>
          </a:p>
        </p:txBody>
      </p:sp>
      <p:pic>
        <p:nvPicPr>
          <p:cNvPr id="10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E11C2C59-6E83-4A7B-B696-C8AB4F51E12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826" y="5940824"/>
            <a:ext cx="2743200" cy="810923"/>
          </a:xfrm>
          <a:prstGeom prst="rect">
            <a:avLst/>
          </a:prstGeom>
        </p:spPr>
      </p:pic>
      <p:pic>
        <p:nvPicPr>
          <p:cNvPr id="11" name="Picture 11" descr="Logo, company name&#10;&#10;Description automatically generated">
            <a:extLst>
              <a:ext uri="{FF2B5EF4-FFF2-40B4-BE49-F238E27FC236}">
                <a16:creationId xmlns:a16="http://schemas.microsoft.com/office/drawing/2014/main" id="{46F13337-0E1A-4181-8FD6-0FB4F4872FC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39250" y="4926863"/>
            <a:ext cx="2743200" cy="1442923"/>
          </a:xfrm>
          <a:prstGeom prst="rect">
            <a:avLst/>
          </a:prstGeom>
        </p:spPr>
      </p:pic>
      <p:pic>
        <p:nvPicPr>
          <p:cNvPr id="12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F8B609C4-D841-4CAD-82A1-008DB15ABCA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64868" y="2012004"/>
            <a:ext cx="2743200" cy="18288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C39F37A-B552-4ECA-81BD-6B4DE47337B6}"/>
              </a:ext>
            </a:extLst>
          </p:cNvPr>
          <p:cNvSpPr txBox="1"/>
          <p:nvPr/>
        </p:nvSpPr>
        <p:spPr>
          <a:xfrm>
            <a:off x="10820400" y="40386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(seeklogo.com)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480A-04FB-4F24-B43E-DDC2A543559E}"/>
              </a:ext>
            </a:extLst>
          </p:cNvPr>
          <p:cNvSpPr txBox="1"/>
          <p:nvPr/>
        </p:nvSpPr>
        <p:spPr>
          <a:xfrm>
            <a:off x="10267950" y="217170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(cardiff.ac.uk)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A4115D3-D799-4612-9DC1-180CCBB6C4C9}"/>
              </a:ext>
            </a:extLst>
          </p:cNvPr>
          <p:cNvSpPr txBox="1"/>
          <p:nvPr/>
        </p:nvSpPr>
        <p:spPr>
          <a:xfrm>
            <a:off x="6619875" y="345757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(thinkuknow.co.uk)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6508550-E934-45CB-BA0C-66E8F59F6F8C}"/>
              </a:ext>
            </a:extLst>
          </p:cNvPr>
          <p:cNvSpPr txBox="1"/>
          <p:nvPr/>
        </p:nvSpPr>
        <p:spPr>
          <a:xfrm>
            <a:off x="9448800" y="634365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(childline.org.uk)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3CD99E-0EA2-4A1B-BE99-509444AFD679}"/>
              </a:ext>
            </a:extLst>
          </p:cNvPr>
          <p:cNvSpPr txBox="1"/>
          <p:nvPr/>
        </p:nvSpPr>
        <p:spPr>
          <a:xfrm>
            <a:off x="5457825" y="6486525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(carmarthenshire.gov.uk)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0691C7-33B4-4B86-8457-7212E0803D1C}"/>
              </a:ext>
            </a:extLst>
          </p:cNvPr>
          <p:cNvSpPr txBox="1"/>
          <p:nvPr/>
        </p:nvSpPr>
        <p:spPr>
          <a:xfrm>
            <a:off x="438150" y="411480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(pembrokeshire.gov.uk)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3F10BA8-591B-4146-ADDE-5A59C1CB4730}"/>
              </a:ext>
            </a:extLst>
          </p:cNvPr>
          <p:cNvSpPr txBox="1"/>
          <p:nvPr/>
        </p:nvSpPr>
        <p:spPr>
          <a:xfrm>
            <a:off x="1809750" y="6705600"/>
            <a:ext cx="2743200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800" dirty="0"/>
              <a:t>(logos.fandom.com)</a:t>
            </a:r>
          </a:p>
        </p:txBody>
      </p:sp>
    </p:spTree>
    <p:extLst>
      <p:ext uri="{BB962C8B-B14F-4D97-AF65-F5344CB8AC3E}">
        <p14:creationId xmlns:p14="http://schemas.microsoft.com/office/powerpoint/2010/main" val="343462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EF0DCE-D35E-41E3-A841-714ACE17A812}"/>
              </a:ext>
            </a:extLst>
          </p:cNvPr>
          <p:cNvSpPr txBox="1"/>
          <p:nvPr/>
        </p:nvSpPr>
        <p:spPr>
          <a:xfrm>
            <a:off x="1676400" y="34290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u="sng" dirty="0">
                <a:latin typeface="Comic Sans MS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F4ECA4-7C39-4C44-BB59-B95E5C12A2FE}"/>
              </a:ext>
            </a:extLst>
          </p:cNvPr>
          <p:cNvSpPr txBox="1"/>
          <p:nvPr/>
        </p:nvSpPr>
        <p:spPr>
          <a:xfrm>
            <a:off x="1571625" y="1066800"/>
            <a:ext cx="10172700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Barlow J and Schrader Mcmillan A - (2010) - Safeguarding Children from Emotional Maltreatment – Jessica Kingsley Publishers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Carmarthen County Council logo – available at </a:t>
            </a:r>
            <a:r>
              <a:rPr lang="en-GB" sz="1400" dirty="0">
                <a:latin typeface="Comic Sans MS"/>
                <a:hlinkClick r:id="rId2"/>
              </a:rPr>
              <a:t>https://carmarthenshire.gov.wales</a:t>
            </a:r>
            <a:r>
              <a:rPr lang="en-GB" sz="1400" dirty="0">
                <a:latin typeface="Comic Sans MS"/>
              </a:rPr>
              <a:t> (accessed 25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CEOP Logo – available at </a:t>
            </a:r>
            <a:r>
              <a:rPr lang="en-GB" sz="1400" dirty="0">
                <a:latin typeface="Comic Sans MS"/>
                <a:hlinkClick r:id="rId3"/>
              </a:rPr>
              <a:t>https://thinkuknow.co.uk/11_12/</a:t>
            </a:r>
            <a:r>
              <a:rPr lang="en-GB" sz="1400" dirty="0">
                <a:latin typeface="Comic Sans MS"/>
              </a:rPr>
              <a:t> (accessed 25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Childline Logo – available at </a:t>
            </a:r>
            <a:r>
              <a:rPr lang="en-GB" sz="1400" dirty="0">
                <a:latin typeface="Comic Sans MS"/>
                <a:hlinkClick r:id="rId4"/>
              </a:rPr>
              <a:t>https://childline.org.uk</a:t>
            </a:r>
            <a:r>
              <a:rPr lang="en-GB" sz="1400" dirty="0">
                <a:latin typeface="Comic Sans MS"/>
              </a:rPr>
              <a:t> (accessed 25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Daniel B, Taylor J and Scott J - (2011) - Recognizing and Helping the Neglected Child – Jessica Kingsley Publishers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Davies C and Ward H ( 2012) - Safeguarding Children Across Services – Jessica Kingsley Publishers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NSPCC Logo – available at </a:t>
            </a:r>
            <a:r>
              <a:rPr lang="en-GB" sz="1400" dirty="0">
                <a:latin typeface="Comic Sans MS"/>
                <a:hlinkClick r:id="rId5"/>
              </a:rPr>
              <a:t>https://logos.fandom.com/wiki/NSPCC</a:t>
            </a:r>
            <a:r>
              <a:rPr lang="en-GB" sz="1400" dirty="0">
                <a:latin typeface="Comic Sans MS"/>
              </a:rPr>
              <a:t> (accessed 27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Pembrokeshire County Council Logo – available at </a:t>
            </a:r>
            <a:r>
              <a:rPr lang="en-GB" sz="1400" dirty="0">
                <a:latin typeface="Comic Sans MS"/>
                <a:hlinkClick r:id="rId6"/>
              </a:rPr>
              <a:t>https://pembrokeshire.gov.uk</a:t>
            </a:r>
            <a:r>
              <a:rPr lang="en-GB" sz="1400" dirty="0">
                <a:latin typeface="Comic Sans MS"/>
              </a:rPr>
              <a:t> (accessed 27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Police Logo – available at </a:t>
            </a:r>
            <a:r>
              <a:rPr lang="en-GB" sz="1400" dirty="0">
                <a:latin typeface="Comic Sans MS"/>
                <a:hlinkClick r:id="rId7"/>
              </a:rPr>
              <a:t>https://www.cardiff.ac.uk/__data/assets/image/0015/1200813/South-Wales-Police-Emblem_cropped.jpg</a:t>
            </a:r>
            <a:r>
              <a:rPr lang="en-GB" sz="1400" dirty="0">
                <a:latin typeface="Comic Sans MS"/>
              </a:rPr>
              <a:t> (accessed 27 February 2021)</a:t>
            </a:r>
            <a:endParaRPr lang="en-GB" sz="1400" dirty="0">
              <a:latin typeface="Comic Sans MS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Safeguarding Children e academy (slide 3) - available at </a:t>
            </a:r>
            <a:r>
              <a:rPr lang="en-GB" sz="1400" dirty="0">
                <a:latin typeface="Comic Sans MS"/>
                <a:ea typeface="+mn-lt"/>
                <a:cs typeface="+mn-lt"/>
              </a:rPr>
              <a:t> </a:t>
            </a:r>
            <a:r>
              <a:rPr lang="en-GB" sz="1400" dirty="0">
                <a:latin typeface="Comic Sans MS"/>
                <a:ea typeface="+mn-lt"/>
                <a:cs typeface="+mn-lt"/>
                <a:hlinkClick r:id="rId8"/>
              </a:rPr>
              <a:t>https://pbs.twimg.com/media/BFpkvAKCUAAXeGD.jpg:large</a:t>
            </a:r>
            <a:r>
              <a:rPr lang="en-GB" sz="1400" dirty="0">
                <a:latin typeface="Comic Sans MS"/>
                <a:ea typeface="+mn-lt"/>
                <a:cs typeface="+mn-lt"/>
              </a:rPr>
              <a:t> (accessed 25 February 2021)</a:t>
            </a: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Slide 1 image – available at </a:t>
            </a:r>
            <a:r>
              <a:rPr lang="en-GB" sz="1400" dirty="0">
                <a:latin typeface="Comic Sans MS"/>
                <a:ea typeface="+mn-lt"/>
                <a:cs typeface="+mn-lt"/>
                <a:hlinkClick r:id="rId9"/>
              </a:rPr>
              <a:t>https://www.mvnews.org/wp-content/uploads/2012/02/Cyberbullying.jpg</a:t>
            </a:r>
            <a:r>
              <a:rPr lang="en-GB" sz="1400" dirty="0">
                <a:latin typeface="Comic Sans MS"/>
                <a:ea typeface="+mn-lt"/>
                <a:cs typeface="+mn-lt"/>
              </a:rPr>
              <a:t> (accessed 25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UKCCIS Logo – available at </a:t>
            </a:r>
            <a:r>
              <a:rPr lang="en-GB" sz="1400" dirty="0">
                <a:latin typeface="Comic Sans MS"/>
                <a:hlinkClick r:id="rId10"/>
              </a:rPr>
              <a:t>https://seeklogo.com/vector-logo/302535/uk-council-for-child-internet-safety-UKCCIS</a:t>
            </a:r>
            <a:r>
              <a:rPr lang="en-GB" sz="1400" dirty="0">
                <a:latin typeface="Comic Sans MS"/>
              </a:rPr>
              <a:t> (accessed 25 February 2021)</a:t>
            </a:r>
          </a:p>
          <a:p>
            <a:pPr marL="285750" indent="-285750">
              <a:buFont typeface="Arial"/>
              <a:buChar char="•"/>
            </a:pPr>
            <a:r>
              <a:rPr lang="en-GB" sz="1400" dirty="0">
                <a:latin typeface="Comic Sans MS"/>
              </a:rPr>
              <a:t>Walton A and Goddard G - (2010) - Supporting Every Child – Learning Matter Ltd </a:t>
            </a: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Comic Sans MS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Comic Sans MS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Comic Sans MS"/>
            </a:endParaRPr>
          </a:p>
          <a:p>
            <a:pPr marL="285750" indent="-285750">
              <a:buFont typeface="Arial"/>
              <a:buChar char="•"/>
            </a:pPr>
            <a:endParaRPr lang="en-GB" sz="1400" dirty="0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28870120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Wisp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353</cp:revision>
  <dcterms:created xsi:type="dcterms:W3CDTF">2021-02-18T17:16:06Z</dcterms:created>
  <dcterms:modified xsi:type="dcterms:W3CDTF">2021-03-14T18:18:17Z</dcterms:modified>
</cp:coreProperties>
</file>