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6"/>
  </p:notesMasterIdLst>
  <p:sldIdLst>
    <p:sldId id="256" r:id="rId2"/>
    <p:sldId id="265" r:id="rId3"/>
    <p:sldId id="262" r:id="rId4"/>
    <p:sldId id="257" r:id="rId5"/>
    <p:sldId id="260" r:id="rId6"/>
    <p:sldId id="258" r:id="rId7"/>
    <p:sldId id="259" r:id="rId8"/>
    <p:sldId id="261" r:id="rId9"/>
    <p:sldId id="263" r:id="rId10"/>
    <p:sldId id="269" r:id="rId11"/>
    <p:sldId id="264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A0F36-BB26-2840-997B-D74784D0EC69}" type="datetimeFigureOut">
              <a:rPr lang="en-US" smtClean="0"/>
              <a:t>2/21/22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1C07-E6C1-3841-8597-9162D8C7DD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424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981C07-E6C1-3841-8597-9162D8C7DDE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513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2/21/22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AA261-4492-214F-B2E6-B10F90B0D5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2118808 Joyce green </a:t>
            </a:r>
            <a:br>
              <a:rPr lang="en-GB" dirty="0"/>
            </a:br>
            <a:r>
              <a:rPr lang="en-GB" dirty="0"/>
              <a:t>Group 3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B48753-967F-DE49-B255-EF8E7D7F5B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Module: BMSW4003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422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4CACD-C5D6-C647-A6CC-A254BBAB7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Digital skills and research methods </a:t>
            </a:r>
          </a:p>
        </p:txBody>
      </p:sp>
      <p:pic>
        <p:nvPicPr>
          <p:cNvPr id="4" name="Picture 6" descr="3D box skeletons">
            <a:extLst>
              <a:ext uri="{FF2B5EF4-FFF2-40B4-BE49-F238E27FC236}">
                <a16:creationId xmlns:a16="http://schemas.microsoft.com/office/drawing/2014/main" id="{945A23C8-7D78-704F-8270-3E57B8CE4D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067" r="284" b="-2"/>
          <a:stretch/>
        </p:blipFill>
        <p:spPr>
          <a:xfrm>
            <a:off x="4649234" y="10"/>
            <a:ext cx="3775438" cy="2634800"/>
          </a:xfrm>
          <a:prstGeom prst="rect">
            <a:avLst/>
          </a:prstGeom>
        </p:spPr>
      </p:pic>
      <p:pic>
        <p:nvPicPr>
          <p:cNvPr id="6" name="Picture 6" descr="Close-up of a printed circuit board">
            <a:extLst>
              <a:ext uri="{FF2B5EF4-FFF2-40B4-BE49-F238E27FC236}">
                <a16:creationId xmlns:a16="http://schemas.microsoft.com/office/drawing/2014/main" id="{EE6C57B4-9B11-C848-B1DA-31E311E56A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665" r="-1" b="11606"/>
          <a:stretch/>
        </p:blipFill>
        <p:spPr>
          <a:xfrm>
            <a:off x="4649234" y="2634810"/>
            <a:ext cx="7537702" cy="4212708"/>
          </a:xfrm>
          <a:prstGeom prst="rect">
            <a:avLst/>
          </a:prstGeom>
        </p:spPr>
      </p:pic>
      <p:pic>
        <p:nvPicPr>
          <p:cNvPr id="5" name="Picture 6" descr="Close-up of a server network panel with lights and cables">
            <a:extLst>
              <a:ext uri="{FF2B5EF4-FFF2-40B4-BE49-F238E27FC236}">
                <a16:creationId xmlns:a16="http://schemas.microsoft.com/office/drawing/2014/main" id="{647147FA-090A-9C42-ABF1-937DD20FA0C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933" b="-5"/>
          <a:stretch/>
        </p:blipFill>
        <p:spPr>
          <a:xfrm>
            <a:off x="8424672" y="1"/>
            <a:ext cx="3767328" cy="264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982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73BDF-ECBE-4242-8C28-46AD68D14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use technology to collaborate at UWTSD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06C0E-7E4D-5E41-8CE0-ABFC402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think students are pretty much up to date at university level and should have digital skills at UWTSD </a:t>
            </a:r>
          </a:p>
          <a:p>
            <a:pPr marL="0" indent="0">
              <a:buNone/>
            </a:pPr>
            <a:r>
              <a:rPr lang="en-GB" dirty="0"/>
              <a:t>BuT we will find out…………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I’m going to be asking other students as my way of researching </a:t>
            </a:r>
          </a:p>
          <a:p>
            <a:pPr marL="0" indent="0">
              <a:buNone/>
            </a:pPr>
            <a:r>
              <a:rPr lang="en-GB" dirty="0"/>
              <a:t>This will be my research method.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Let’s find out…….</a:t>
            </a:r>
          </a:p>
        </p:txBody>
      </p:sp>
    </p:spTree>
    <p:extLst>
      <p:ext uri="{BB962C8B-B14F-4D97-AF65-F5344CB8AC3E}">
        <p14:creationId xmlns:p14="http://schemas.microsoft.com/office/powerpoint/2010/main" val="3701321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F7B42-3EB1-1449-A8B2-446F0B8AB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1"/>
            <a:ext cx="7729728" cy="1809255"/>
          </a:xfrm>
        </p:spPr>
        <p:txBody>
          <a:bodyPr>
            <a:normAutofit fontScale="90000"/>
          </a:bodyPr>
          <a:lstStyle/>
          <a:p>
            <a:r>
              <a:rPr lang="en-GB" dirty="0"/>
              <a:t>Digital Skills and research methods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AF89F-A0B0-8343-BD48-2E150C3D56AE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2231136" y="3428999"/>
            <a:ext cx="7729728" cy="315494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Questions pertaining to how digital skills is used @ UWTSD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What’s the most effective digital tool used @ UWTSD?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What’s the most effective digital app being used @ UWTSD?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Are staff and students confident in using technology to collaborate @ UWTSD?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Which digital tool is most commonly used for collaboration @ UWTSD?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Is there a need to provide training on how to use technology to collaborate @ UWTSD?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4558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>
            <a:extLst>
              <a:ext uri="{FF2B5EF4-FFF2-40B4-BE49-F238E27FC236}">
                <a16:creationId xmlns:a16="http://schemas.microsoft.com/office/drawing/2014/main" id="{620D5EEF-E102-BB4E-8E5F-4546BAE0F9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17170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C18B33E-96CF-4FC6-80A0-9A02F6F2A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6" y="2640692"/>
            <a:ext cx="5925310" cy="3255252"/>
          </a:xfrm>
        </p:spPr>
        <p:txBody>
          <a:bodyPr>
            <a:normAutofit/>
          </a:bodyPr>
          <a:lstStyle/>
          <a:p>
            <a:pPr marL="228600" lvl="1" indent="0">
              <a:buNone/>
            </a:pPr>
            <a:r>
              <a:rPr lang="en-GB" b="1" u="sng" dirty="0">
                <a:solidFill>
                  <a:schemeClr val="tx1"/>
                </a:solidFill>
              </a:rPr>
              <a:t>   The main question today is: </a:t>
            </a:r>
          </a:p>
          <a:p>
            <a:pPr marL="228600" lvl="1" indent="0">
              <a:buNone/>
            </a:pPr>
            <a:r>
              <a:rPr lang="en-GB" dirty="0">
                <a:solidFill>
                  <a:schemeClr val="tx1"/>
                </a:solidFill>
              </a:rPr>
              <a:t>Which digital tool is most commonly used for collaboration @ UWTSD?</a:t>
            </a:r>
          </a:p>
          <a:p>
            <a:pPr marL="228600" lvl="1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752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3378B-EEAE-2749-A10A-8D04AF828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2500"/>
              <a:t>Research says computers are the most effective digital tool used @ the university </a:t>
            </a:r>
          </a:p>
        </p:txBody>
      </p:sp>
      <p:pic>
        <p:nvPicPr>
          <p:cNvPr id="4" name="Picture 4" descr="Close-up of woman's hands typing and using a trackpad on a laptop with mug">
            <a:extLst>
              <a:ext uri="{FF2B5EF4-FFF2-40B4-BE49-F238E27FC236}">
                <a16:creationId xmlns:a16="http://schemas.microsoft.com/office/drawing/2014/main" id="{55EC7610-865A-0943-9648-3D9C289CAB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69366" y="640078"/>
            <a:ext cx="8253267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256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9D3ABB-9C0B-4B01-B153-DB3DE3C8E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2A6D7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301576-6B31-F940-B4F6-6F3A3FECF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16429"/>
            <a:ext cx="3044950" cy="4604657"/>
          </a:xfrm>
          <a:noFill/>
          <a:ln>
            <a:noFill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The Uwtsd app is the most effective and frequently used app @ uwtsd</a:t>
            </a:r>
            <a:br>
              <a:rPr lang="en-US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DB460E4-7981-8340-A2B7-872F6C00C1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7020" r="-1" b="1996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6185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1526D9-F83A-454E-A4C6-CC4A4303F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https://youtu.be/4pKYvYU9CII</a:t>
            </a:r>
          </a:p>
        </p:txBody>
      </p:sp>
      <p:pic>
        <p:nvPicPr>
          <p:cNvPr id="4" name="Picture 5" descr="People standing in a row wearing graduation caps with tassels and gowns">
            <a:extLst>
              <a:ext uri="{FF2B5EF4-FFF2-40B4-BE49-F238E27FC236}">
                <a16:creationId xmlns:a16="http://schemas.microsoft.com/office/drawing/2014/main" id="{F7FA363E-0755-6049-861A-3619B899A9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15264"/>
          <a:stretch/>
        </p:blipFill>
        <p:spPr>
          <a:xfrm>
            <a:off x="20" y="10"/>
            <a:ext cx="6062452" cy="3428989"/>
          </a:xfrm>
          <a:prstGeom prst="rect">
            <a:avLst/>
          </a:prstGeom>
        </p:spPr>
      </p:pic>
      <p:pic>
        <p:nvPicPr>
          <p:cNvPr id="5" name="Picture 5" descr="Back shot of a row of graduates">
            <a:extLst>
              <a:ext uri="{FF2B5EF4-FFF2-40B4-BE49-F238E27FC236}">
                <a16:creationId xmlns:a16="http://schemas.microsoft.com/office/drawing/2014/main" id="{6608BE35-C258-5E4B-973C-CBD943A929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592" r="-1" b="8671"/>
          <a:stretch/>
        </p:blipFill>
        <p:spPr>
          <a:xfrm>
            <a:off x="6129528" y="-1"/>
            <a:ext cx="6062472" cy="342899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19AD4DC-B1A4-4C2B-8914-3E1320B3C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>
                <a:solidFill>
                  <a:schemeClr val="bg1"/>
                </a:solidFill>
              </a:rPr>
              <a:t>Student union and various types of classes including class mates can be helpful whilst learning skills in the digital world.</a:t>
            </a:r>
          </a:p>
          <a:p>
            <a:pPr marL="0" indent="0">
              <a:buNone/>
            </a:pPr>
            <a:r>
              <a:rPr lang="en-GB" b="1" u="sng" dirty="0">
                <a:solidFill>
                  <a:schemeClr val="bg1"/>
                </a:solidFill>
              </a:rPr>
              <a:t>It’s very simple!</a:t>
            </a:r>
            <a:endParaRPr lang="en-US" b="1" u="sng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857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miling man wearing coat and scarf, with bag strap on shoulder, holding and looking at cellphone">
            <a:extLst>
              <a:ext uri="{FF2B5EF4-FFF2-40B4-BE49-F238E27FC236}">
                <a16:creationId xmlns:a16="http://schemas.microsoft.com/office/drawing/2014/main" id="{031D38DE-0785-D746-860F-80A2FA8CB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73" r="22060" b="-1"/>
          <a:stretch/>
        </p:blipFill>
        <p:spPr>
          <a:xfrm>
            <a:off x="20" y="10"/>
            <a:ext cx="7537684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4F832-07D0-474E-A37C-8013D2285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4368"/>
            <a:ext cx="5928360" cy="1188720"/>
          </a:xfrm>
          <a:solidFill>
            <a:schemeClr val="bg1">
              <a:alpha val="8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https://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digitalskills.njit.edu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/article/how-to-develop-digital-skills/</a:t>
            </a:r>
          </a:p>
        </p:txBody>
      </p:sp>
      <p:sp>
        <p:nvSpPr>
          <p:cNvPr id="14" name="Rectangle 8">
            <a:extLst>
              <a:ext uri="{FF2B5EF4-FFF2-40B4-BE49-F238E27FC236}">
                <a16:creationId xmlns:a16="http://schemas.microsoft.com/office/drawing/2014/main" id="{9291BAA3-FE23-4A48-BA9E-EF0D56A833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6740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F4AF3-9D49-9A41-A3E4-286EDBD87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42273" y="973600"/>
            <a:ext cx="3374136" cy="492428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i="0" u="none" strike="noStrike">
                <a:solidFill>
                  <a:srgbClr val="FFFFFF"/>
                </a:solidFill>
                <a:effectLst/>
                <a:latin typeface="Google Sans"/>
              </a:rPr>
              <a:t>Here’s 5 Digital Skills you may have that c a n help you </a:t>
            </a:r>
          </a:p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  <a:latin typeface="Google Sans"/>
              </a:rPr>
              <a:t>It’s very simple…</a:t>
            </a:r>
            <a:endParaRPr lang="en-GB" sz="1700" b="0" i="0" u="none" strike="noStrike">
              <a:solidFill>
                <a:srgbClr val="FFFFFF"/>
              </a:solidFill>
              <a:effectLst/>
              <a:latin typeface="Google Sans"/>
            </a:endParaRPr>
          </a:p>
          <a:p>
            <a:r>
              <a:rPr lang="en-GB" sz="1700" b="0" i="0" u="none" strike="noStrike">
                <a:solidFill>
                  <a:srgbClr val="FFFFFF"/>
                </a:solidFill>
                <a:effectLst/>
                <a:latin typeface="Roboto" panose="020F0502020204030204" pitchFamily="34" charset="0"/>
              </a:rPr>
              <a:t>Communicating via email.</a:t>
            </a:r>
          </a:p>
          <a:p>
            <a:r>
              <a:rPr lang="en-GB" sz="1700" b="0" i="0" u="none" strike="noStrike">
                <a:solidFill>
                  <a:srgbClr val="FFFFFF"/>
                </a:solidFill>
                <a:effectLst/>
                <a:latin typeface="Roboto" panose="020F0502020204030204" pitchFamily="34" charset="0"/>
              </a:rPr>
              <a:t>Researching information online.</a:t>
            </a:r>
          </a:p>
          <a:p>
            <a:r>
              <a:rPr lang="en-GB" sz="1700" b="0" i="0" u="none" strike="noStrike">
                <a:solidFill>
                  <a:srgbClr val="FFFFFF"/>
                </a:solidFill>
                <a:effectLst/>
                <a:latin typeface="Roboto" panose="020F0502020204030204" pitchFamily="34" charset="0"/>
              </a:rPr>
              <a:t>Handling sensitive information in virtual ecosystems.</a:t>
            </a:r>
          </a:p>
          <a:p>
            <a:r>
              <a:rPr lang="en-GB" sz="1700" b="0" i="0" u="none" strike="noStrike">
                <a:solidFill>
                  <a:srgbClr val="FFFFFF"/>
                </a:solidFill>
                <a:effectLst/>
                <a:latin typeface="Roboto" panose="020F0502020204030204" pitchFamily="34" charset="0"/>
              </a:rPr>
              <a:t>Using cloud-based collaboration tools (like Google Drive, DropBox, and Microsoft Teams) responsibly.</a:t>
            </a:r>
          </a:p>
          <a:p>
            <a:r>
              <a:rPr lang="en-GB" sz="1700" b="0" i="0" u="none" strike="noStrike">
                <a:solidFill>
                  <a:srgbClr val="FFFFFF"/>
                </a:solidFill>
                <a:effectLst/>
                <a:latin typeface="Roboto" panose="020F0502020204030204" pitchFamily="34" charset="0"/>
              </a:rPr>
              <a:t>Creating and managing spreadsheets and online documents.</a:t>
            </a:r>
          </a:p>
          <a:p>
            <a:pPr marL="0" indent="0">
              <a:buNone/>
            </a:pPr>
            <a:endParaRPr lang="en-US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897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F98D-677D-3B4F-898D-D86D10FB6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Wikipedia on Google says there are over 12,000 students all confident with digitally collaborating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2DCB9-6250-E64D-BC09-571FFE4AB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sng" strike="noStrike" dirty="0">
                <a:solidFill>
                  <a:srgbClr val="4D5156"/>
                </a:solidFill>
                <a:effectLst/>
                <a:latin typeface="Roboto-Medium"/>
              </a:rPr>
              <a:t>https://en.m.wikipedia.org/wiki/University_of_Wales_Trinity_Saint_David</a:t>
            </a:r>
          </a:p>
          <a:p>
            <a:pPr marL="0" indent="0">
              <a:buNone/>
            </a:pPr>
            <a:endParaRPr lang="en-GB" b="0" i="0" u="none" strike="noStrike" dirty="0">
              <a:solidFill>
                <a:srgbClr val="4D5156"/>
              </a:solidFill>
              <a:effectLst/>
              <a:latin typeface="Roboto-Medium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4D5156"/>
                </a:solidFill>
                <a:effectLst/>
                <a:latin typeface="Roboto-Medium"/>
              </a:rPr>
              <a:t>University of Wales Trinity Saint David</a:t>
            </a: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Welsh: </a:t>
            </a:r>
            <a:r>
              <a:rPr lang="en-GB" b="0" i="0" u="none" strike="noStrike" dirty="0" err="1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Prifysgol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Cymru Y </a:t>
            </a:r>
            <a:r>
              <a:rPr lang="en-GB" b="0" i="0" u="none" strike="noStrike" dirty="0" err="1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Drindod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Dewi</a:t>
            </a:r>
            <a:r>
              <a:rPr lang="en-GB" b="0" i="0" u="none" strike="noStrike" dirty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SantCoat of arms of the University of Wales Trinity Saint David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VisitorWyn Evans, Bishop of St David'sStudents12,700 (2019/20)</a:t>
            </a:r>
            <a:r>
              <a:rPr lang="en-GB" b="1" i="0" u="none" strike="noStrike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Undergraduates10,680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Roboto" panose="02000000000000000000" pitchFamily="2" charset="0"/>
              </a:rPr>
              <a:t> (2019/20)</a:t>
            </a:r>
            <a:endParaRPr lang="en-GB" b="0" i="0" u="none" strike="noStrike" dirty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41782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544653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AC01D-460A-844D-9088-3643B3F58C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6242719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There are lots of opportunities @ Uwtsd to learn digital skills</a:t>
            </a:r>
            <a:br>
              <a:rPr lang="en-GB" sz="2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these include: 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3586E-E332-DC48-84B5-2659B526F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638044"/>
            <a:ext cx="6242715" cy="3415622"/>
          </a:xfrm>
        </p:spPr>
        <p:txBody>
          <a:bodyPr>
            <a:normAutofit/>
          </a:bodyPr>
          <a:lstStyle/>
          <a:p>
            <a:endParaRPr lang="en-GB">
              <a:solidFill>
                <a:schemeClr val="bg1"/>
              </a:solidFill>
            </a:endParaRPr>
          </a:p>
          <a:p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Student union discussions </a:t>
            </a:r>
          </a:p>
          <a:p>
            <a:r>
              <a:rPr lang="en-GB">
                <a:solidFill>
                  <a:schemeClr val="bg1"/>
                </a:solidFill>
              </a:rPr>
              <a:t>Digital skills classes</a:t>
            </a:r>
          </a:p>
          <a:p>
            <a:r>
              <a:rPr lang="en-GB">
                <a:solidFill>
                  <a:schemeClr val="bg1"/>
                </a:solidFill>
              </a:rPr>
              <a:t>Study skills classes </a:t>
            </a:r>
          </a:p>
          <a:p>
            <a:r>
              <a:rPr lang="en-GB">
                <a:solidFill>
                  <a:schemeClr val="bg1"/>
                </a:solidFill>
              </a:rPr>
              <a:t>Online videos </a:t>
            </a:r>
          </a:p>
          <a:p>
            <a:r>
              <a:rPr lang="en-GB">
                <a:solidFill>
                  <a:schemeClr val="bg1"/>
                </a:solidFill>
              </a:rPr>
              <a:t>D.I.Y = learn yourself 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Graphic 4" descr="Classroom with solid fill">
            <a:extLst>
              <a:ext uri="{FF2B5EF4-FFF2-40B4-BE49-F238E27FC236}">
                <a16:creationId xmlns:a16="http://schemas.microsoft.com/office/drawing/2014/main" id="{102246D0-9DB9-8F43-ACDE-818D27DB90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9870" y="1614253"/>
            <a:ext cx="3428662" cy="342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012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2CD92-624A-514E-967F-B85AB46D4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526" y="850605"/>
            <a:ext cx="11028948" cy="1696092"/>
          </a:xfrm>
        </p:spPr>
        <p:txBody>
          <a:bodyPr>
            <a:normAutofit/>
          </a:bodyPr>
          <a:lstStyle/>
          <a:p>
            <a:r>
              <a:rPr lang="en-GB" dirty="0"/>
              <a:t>Do students agree or disagree </a:t>
            </a:r>
            <a:br>
              <a:rPr lang="en-GB" dirty="0"/>
            </a:br>
            <a:r>
              <a:rPr lang="en-GB" dirty="0"/>
              <a:t>That it’s an easy task and there are ways to develop effective digital skills @ uwtsd?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117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rain model with LED lights">
            <a:extLst>
              <a:ext uri="{FF2B5EF4-FFF2-40B4-BE49-F238E27FC236}">
                <a16:creationId xmlns:a16="http://schemas.microsoft.com/office/drawing/2014/main" id="{BD819A53-171B-884C-992E-D4EE27A496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78" r="11352"/>
          <a:stretch/>
        </p:blipFill>
        <p:spPr>
          <a:xfrm>
            <a:off x="4650909" y="10"/>
            <a:ext cx="754109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9D1FB1-C613-FD49-A7FF-4C1A98B76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5 questions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DB26-F75D-7442-AFD5-42B5C2606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>
                <a:solidFill>
                  <a:schemeClr val="bg1"/>
                </a:solidFill>
              </a:rPr>
              <a:t>Questions pertaining to how digital skills is used @ UWTSD 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>
                <a:solidFill>
                  <a:schemeClr val="bg1"/>
                </a:solidFill>
              </a:rPr>
              <a:t>What’s the most effective digital tool used @ UWTSD?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>
                <a:solidFill>
                  <a:schemeClr val="bg1"/>
                </a:solidFill>
              </a:rPr>
              <a:t>What’s the most effective digital app being used @ UWTSD?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>
                <a:solidFill>
                  <a:schemeClr val="bg1"/>
                </a:solidFill>
              </a:rPr>
              <a:t>Are staff and students confident in using technology to collaborate @ UWTSD?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>
                <a:solidFill>
                  <a:schemeClr val="bg1"/>
                </a:solidFill>
              </a:rPr>
              <a:t>Which digital tool is most commonly used for collaboration @ UWTSD?</a:t>
            </a:r>
          </a:p>
          <a:p>
            <a:pPr marL="342900" indent="-342900">
              <a:lnSpc>
                <a:spcPct val="90000"/>
              </a:lnSpc>
              <a:buFont typeface="+mj-lt"/>
              <a:buAutoNum type="arabicPeriod"/>
            </a:pPr>
            <a:r>
              <a:rPr lang="en-GB" sz="1400">
                <a:solidFill>
                  <a:schemeClr val="bg1"/>
                </a:solidFill>
              </a:rPr>
              <a:t>Is there a need to provide training on how to use technology to collaborate @ UWTSD?</a:t>
            </a:r>
            <a:endParaRPr lang="en-US" sz="1400">
              <a:solidFill>
                <a:schemeClr val="bg1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223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F47E20B-1205-4238-A82B-90EF577F3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13567AC-EB9A-47A9-B6EC-B5BDB73B1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FA628-86DD-0D45-A6D9-C85E8F649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820010"/>
            <a:ext cx="3415288" cy="3212654"/>
          </a:xfrm>
          <a:noFill/>
          <a:ln>
            <a:solidFill>
              <a:schemeClr val="bg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chemeClr val="bg1"/>
                </a:solidFill>
              </a:rPr>
              <a:t>By Joyce green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6D7B510-6936-6D4A-9FFB-FC303A689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14737" y="643467"/>
            <a:ext cx="6316579" cy="5410199"/>
          </a:xfrm>
          <a:prstGeom prst="rect">
            <a:avLst/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1473026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Parcel</vt:lpstr>
      <vt:lpstr>2118808 Joyce green  Group 3</vt:lpstr>
      <vt:lpstr>Digital skills and research methods </vt:lpstr>
      <vt:lpstr>How to use technology to collaborate at UWTSD </vt:lpstr>
      <vt:lpstr>Digital Skills and research methods  </vt:lpstr>
      <vt:lpstr>PowerPoint Presentation</vt:lpstr>
      <vt:lpstr>Research says computers are the most effective digital tool used @ the university </vt:lpstr>
      <vt:lpstr>The Uwtsd app is the most effective and frequently used app @ uwtsd </vt:lpstr>
      <vt:lpstr>https://youtu.be/4pKYvYU9CII</vt:lpstr>
      <vt:lpstr>https://digitalskills.njit.edu/article/how-to-develop-digital-skills/</vt:lpstr>
      <vt:lpstr>Wikipedia on Google says there are over 12,000 students all confident with digitally collaborating </vt:lpstr>
      <vt:lpstr>There are lots of opportunities @ Uwtsd to learn digital skills these include: </vt:lpstr>
      <vt:lpstr>Do students agree or disagree  That it’s an easy task and there are ways to develop effective digital skills @ uwtsd?</vt:lpstr>
      <vt:lpstr>5 questions </vt:lpstr>
      <vt:lpstr>By Joyce green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2118808 Joyce green  Group 3</dc:title>
  <dc:creator>Joyce Green</dc:creator>
  <cp:lastModifiedBy>Joyce Green</cp:lastModifiedBy>
  <cp:revision>9</cp:revision>
  <dcterms:created xsi:type="dcterms:W3CDTF">2022-02-21T02:12:37Z</dcterms:created>
  <dcterms:modified xsi:type="dcterms:W3CDTF">2022-02-21T14:20:49Z</dcterms:modified>
</cp:coreProperties>
</file>