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16"/>
  </p:notesMasterIdLst>
  <p:handoutMasterIdLst>
    <p:handoutMasterId r:id="rId17"/>
  </p:handoutMasterIdLst>
  <p:sldIdLst>
    <p:sldId id="257" r:id="rId2"/>
    <p:sldId id="261" r:id="rId3"/>
    <p:sldId id="262" r:id="rId4"/>
    <p:sldId id="263" r:id="rId5"/>
    <p:sldId id="264" r:id="rId6"/>
    <p:sldId id="265" r:id="rId7"/>
    <p:sldId id="266" r:id="rId8"/>
    <p:sldId id="268" r:id="rId9"/>
    <p:sldId id="267" r:id="rId10"/>
    <p:sldId id="272" r:id="rId11"/>
    <p:sldId id="270" r:id="rId12"/>
    <p:sldId id="273" r:id="rId13"/>
    <p:sldId id="274"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1" autoAdjust="0"/>
    <p:restoredTop sz="94660" autoAdjust="0"/>
  </p:normalViewPr>
  <p:slideViewPr>
    <p:cSldViewPr snapToGrid="0">
      <p:cViewPr varScale="1">
        <p:scale>
          <a:sx n="96" d="100"/>
          <a:sy n="96" d="100"/>
        </p:scale>
        <p:origin x="86" y="106"/>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120" d="100"/>
          <a:sy n="120" d="100"/>
        </p:scale>
        <p:origin x="5040"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Nicholas" userId="1bf0c33590aa9329" providerId="LiveId" clId="{3812AA98-6C32-445E-B3C4-7323E6208B44}"/>
    <pc:docChg chg="undo custSel addSld delSld modSld">
      <pc:chgData name="Tim Nicholas" userId="1bf0c33590aa9329" providerId="LiveId" clId="{3812AA98-6C32-445E-B3C4-7323E6208B44}" dt="2024-10-31T13:52:19.944" v="6441" actId="20577"/>
      <pc:docMkLst>
        <pc:docMk/>
      </pc:docMkLst>
      <pc:sldChg chg="delSp modSp mod delDesignElem">
        <pc:chgData name="Tim Nicholas" userId="1bf0c33590aa9329" providerId="LiveId" clId="{3812AA98-6C32-445E-B3C4-7323E6208B44}" dt="2024-10-27T11:17:20.923" v="822" actId="1076"/>
        <pc:sldMkLst>
          <pc:docMk/>
          <pc:sldMk cId="2584280759" sldId="257"/>
        </pc:sldMkLst>
        <pc:spChg chg="mod">
          <ac:chgData name="Tim Nicholas" userId="1bf0c33590aa9329" providerId="LiveId" clId="{3812AA98-6C32-445E-B3C4-7323E6208B44}" dt="2024-10-27T11:17:11.997" v="821" actId="1076"/>
          <ac:spMkLst>
            <pc:docMk/>
            <pc:sldMk cId="2584280759" sldId="257"/>
            <ac:spMk id="2" creationId="{18C3B467-088C-4F3D-A9A7-105C4E1E20CD}"/>
          </ac:spMkLst>
        </pc:spChg>
        <pc:spChg chg="mod">
          <ac:chgData name="Tim Nicholas" userId="1bf0c33590aa9329" providerId="LiveId" clId="{3812AA98-6C32-445E-B3C4-7323E6208B44}" dt="2024-10-27T11:17:20.923" v="822" actId="1076"/>
          <ac:spMkLst>
            <pc:docMk/>
            <pc:sldMk cId="2584280759" sldId="257"/>
            <ac:spMk id="3" creationId="{C8722DDC-8EEE-4A06-8DFE-B44871EAA2CF}"/>
          </ac:spMkLst>
        </pc:spChg>
        <pc:spChg chg="del">
          <ac:chgData name="Tim Nicholas" userId="1bf0c33590aa9329" providerId="LiveId" clId="{3812AA98-6C32-445E-B3C4-7323E6208B44}" dt="2024-10-25T10:09:57.154" v="465"/>
          <ac:spMkLst>
            <pc:docMk/>
            <pc:sldMk cId="2584280759" sldId="257"/>
            <ac:spMk id="82" creationId="{2644B391-9BFE-445C-A9EC-F544BB85FBC7}"/>
          </ac:spMkLst>
        </pc:spChg>
        <pc:spChg chg="del">
          <ac:chgData name="Tim Nicholas" userId="1bf0c33590aa9329" providerId="LiveId" clId="{3812AA98-6C32-445E-B3C4-7323E6208B44}" dt="2024-10-25T10:09:57.154" v="465"/>
          <ac:spMkLst>
            <pc:docMk/>
            <pc:sldMk cId="2584280759" sldId="257"/>
            <ac:spMk id="84" creationId="{80F26E69-87D9-4655-AE7B-280A87AA3CAD}"/>
          </ac:spMkLst>
        </pc:spChg>
        <pc:picChg chg="mod">
          <ac:chgData name="Tim Nicholas" userId="1bf0c33590aa9329" providerId="LiveId" clId="{3812AA98-6C32-445E-B3C4-7323E6208B44}" dt="2024-10-27T11:17:05.711" v="820" actId="1076"/>
          <ac:picMkLst>
            <pc:docMk/>
            <pc:sldMk cId="2584280759" sldId="257"/>
            <ac:picMk id="9" creationId="{320757C1-0D22-AF9B-4EF8-FA5FAF8ECB18}"/>
          </ac:picMkLst>
        </pc:picChg>
      </pc:sldChg>
      <pc:sldChg chg="delSp modSp mod">
        <pc:chgData name="Tim Nicholas" userId="1bf0c33590aa9329" providerId="LiveId" clId="{3812AA98-6C32-445E-B3C4-7323E6208B44}" dt="2024-10-29T14:00:07.330" v="4853" actId="27636"/>
        <pc:sldMkLst>
          <pc:docMk/>
          <pc:sldMk cId="183243182" sldId="261"/>
        </pc:sldMkLst>
        <pc:spChg chg="mod">
          <ac:chgData name="Tim Nicholas" userId="1bf0c33590aa9329" providerId="LiveId" clId="{3812AA98-6C32-445E-B3C4-7323E6208B44}" dt="2024-10-29T14:00:07.330" v="4853" actId="27636"/>
          <ac:spMkLst>
            <pc:docMk/>
            <pc:sldMk cId="183243182" sldId="261"/>
            <ac:spMk id="2" creationId="{7A4919D0-F177-4BBA-9A0B-DBA69E2ED764}"/>
          </ac:spMkLst>
        </pc:spChg>
        <pc:spChg chg="mod">
          <ac:chgData name="Tim Nicholas" userId="1bf0c33590aa9329" providerId="LiveId" clId="{3812AA98-6C32-445E-B3C4-7323E6208B44}" dt="2024-10-29T14:00:03.424" v="4850" actId="27636"/>
          <ac:spMkLst>
            <pc:docMk/>
            <pc:sldMk cId="183243182" sldId="261"/>
            <ac:spMk id="4" creationId="{7B2AC847-5A54-EA5E-10E2-5F43C2F02776}"/>
          </ac:spMkLst>
        </pc:spChg>
        <pc:picChg chg="del">
          <ac:chgData name="Tim Nicholas" userId="1bf0c33590aa9329" providerId="LiveId" clId="{3812AA98-6C32-445E-B3C4-7323E6208B44}" dt="2024-10-25T10:17:12.911" v="485" actId="21"/>
          <ac:picMkLst>
            <pc:docMk/>
            <pc:sldMk cId="183243182" sldId="261"/>
            <ac:picMk id="12" creationId="{ABB1E182-D29D-8D0A-DC42-E8F0EC2051C9}"/>
          </ac:picMkLst>
        </pc:picChg>
      </pc:sldChg>
      <pc:sldChg chg="addSp delSp modSp mod">
        <pc:chgData name="Tim Nicholas" userId="1bf0c33590aa9329" providerId="LiveId" clId="{3812AA98-6C32-445E-B3C4-7323E6208B44}" dt="2024-10-29T14:12:09.841" v="4968" actId="1076"/>
        <pc:sldMkLst>
          <pc:docMk/>
          <pc:sldMk cId="2069816539" sldId="262"/>
        </pc:sldMkLst>
        <pc:spChg chg="mod">
          <ac:chgData name="Tim Nicholas" userId="1bf0c33590aa9329" providerId="LiveId" clId="{3812AA98-6C32-445E-B3C4-7323E6208B44}" dt="2024-10-29T14:08:55.454" v="4945" actId="1076"/>
          <ac:spMkLst>
            <pc:docMk/>
            <pc:sldMk cId="2069816539" sldId="262"/>
            <ac:spMk id="2" creationId="{D75A303D-69AB-8A22-A9B4-4A55B00995EF}"/>
          </ac:spMkLst>
        </pc:spChg>
        <pc:spChg chg="mod">
          <ac:chgData name="Tim Nicholas" userId="1bf0c33590aa9329" providerId="LiveId" clId="{3812AA98-6C32-445E-B3C4-7323E6208B44}" dt="2024-10-29T14:12:05.727" v="4967" actId="1076"/>
          <ac:spMkLst>
            <pc:docMk/>
            <pc:sldMk cId="2069816539" sldId="262"/>
            <ac:spMk id="4" creationId="{37104EAE-B74E-28BD-7375-5C5A586CEA0D}"/>
          </ac:spMkLst>
        </pc:spChg>
        <pc:spChg chg="mod">
          <ac:chgData name="Tim Nicholas" userId="1bf0c33590aa9329" providerId="LiveId" clId="{3812AA98-6C32-445E-B3C4-7323E6208B44}" dt="2024-10-29T14:08:38.306" v="4943" actId="255"/>
          <ac:spMkLst>
            <pc:docMk/>
            <pc:sldMk cId="2069816539" sldId="262"/>
            <ac:spMk id="5" creationId="{909F8C7D-F2BD-1E00-CF42-71A0BE780F71}"/>
          </ac:spMkLst>
        </pc:spChg>
        <pc:spChg chg="mod">
          <ac:chgData name="Tim Nicholas" userId="1bf0c33590aa9329" providerId="LiveId" clId="{3812AA98-6C32-445E-B3C4-7323E6208B44}" dt="2024-10-29T14:12:09.841" v="4968" actId="1076"/>
          <ac:spMkLst>
            <pc:docMk/>
            <pc:sldMk cId="2069816539" sldId="262"/>
            <ac:spMk id="6" creationId="{0B245A42-8225-DDFD-4B1E-447F20836797}"/>
          </ac:spMkLst>
        </pc:spChg>
        <pc:picChg chg="del">
          <ac:chgData name="Tim Nicholas" userId="1bf0c33590aa9329" providerId="LiveId" clId="{3812AA98-6C32-445E-B3C4-7323E6208B44}" dt="2024-10-25T10:13:38.834" v="477" actId="21"/>
          <ac:picMkLst>
            <pc:docMk/>
            <pc:sldMk cId="2069816539" sldId="262"/>
            <ac:picMk id="8" creationId="{56324BD5-F984-7C14-1434-2C6E237AC8AB}"/>
          </ac:picMkLst>
        </pc:picChg>
        <pc:picChg chg="add del mod">
          <ac:chgData name="Tim Nicholas" userId="1bf0c33590aa9329" providerId="LiveId" clId="{3812AA98-6C32-445E-B3C4-7323E6208B44}" dt="2024-10-25T10:16:34.746" v="484" actId="21"/>
          <ac:picMkLst>
            <pc:docMk/>
            <pc:sldMk cId="2069816539" sldId="262"/>
            <ac:picMk id="10" creationId="{6E8D44EC-F5DB-3EAB-7AC5-CED799533412}"/>
          </ac:picMkLst>
        </pc:picChg>
      </pc:sldChg>
      <pc:sldChg chg="addSp modSp mod setBg">
        <pc:chgData name="Tim Nicholas" userId="1bf0c33590aa9329" providerId="LiveId" clId="{3812AA98-6C32-445E-B3C4-7323E6208B44}" dt="2024-10-31T10:28:50.924" v="6115" actId="20577"/>
        <pc:sldMkLst>
          <pc:docMk/>
          <pc:sldMk cId="4228899908" sldId="263"/>
        </pc:sldMkLst>
        <pc:spChg chg="mod">
          <ac:chgData name="Tim Nicholas" userId="1bf0c33590aa9329" providerId="LiveId" clId="{3812AA98-6C32-445E-B3C4-7323E6208B44}" dt="2024-10-31T10:28:50.924" v="6115" actId="20577"/>
          <ac:spMkLst>
            <pc:docMk/>
            <pc:sldMk cId="4228899908" sldId="263"/>
            <ac:spMk id="2" creationId="{F1CDF097-2FD1-B24A-46C8-832E9B0F209C}"/>
          </ac:spMkLst>
        </pc:spChg>
        <pc:spChg chg="mod">
          <ac:chgData name="Tim Nicholas" userId="1bf0c33590aa9329" providerId="LiveId" clId="{3812AA98-6C32-445E-B3C4-7323E6208B44}" dt="2024-10-29T17:00:40.461" v="5251" actId="1076"/>
          <ac:spMkLst>
            <pc:docMk/>
            <pc:sldMk cId="4228899908" sldId="263"/>
            <ac:spMk id="3" creationId="{EE28BFC1-E07E-F70E-BF8B-CCCF7289D32E}"/>
          </ac:spMkLst>
        </pc:spChg>
        <pc:spChg chg="mod">
          <ac:chgData name="Tim Nicholas" userId="1bf0c33590aa9329" providerId="LiveId" clId="{3812AA98-6C32-445E-B3C4-7323E6208B44}" dt="2024-10-29T14:07:02.971" v="4927" actId="1076"/>
          <ac:spMkLst>
            <pc:docMk/>
            <pc:sldMk cId="4228899908" sldId="263"/>
            <ac:spMk id="4" creationId="{9388567A-EF55-D2E6-B44D-798CAEA067DB}"/>
          </ac:spMkLst>
        </pc:spChg>
        <pc:spChg chg="mod">
          <ac:chgData name="Tim Nicholas" userId="1bf0c33590aa9329" providerId="LiveId" clId="{3812AA98-6C32-445E-B3C4-7323E6208B44}" dt="2024-10-29T14:04:40.650" v="4902" actId="207"/>
          <ac:spMkLst>
            <pc:docMk/>
            <pc:sldMk cId="4228899908" sldId="263"/>
            <ac:spMk id="5" creationId="{735656E1-422D-501C-40C9-E81E2391A288}"/>
          </ac:spMkLst>
        </pc:spChg>
        <pc:spChg chg="mod">
          <ac:chgData name="Tim Nicholas" userId="1bf0c33590aa9329" providerId="LiveId" clId="{3812AA98-6C32-445E-B3C4-7323E6208B44}" dt="2024-10-29T17:00:51.463" v="5254" actId="1076"/>
          <ac:spMkLst>
            <pc:docMk/>
            <pc:sldMk cId="4228899908" sldId="263"/>
            <ac:spMk id="6" creationId="{835DEB36-C183-380A-55D0-494C1ACBC5D6}"/>
          </ac:spMkLst>
        </pc:spChg>
        <pc:spChg chg="add mod">
          <ac:chgData name="Tim Nicholas" userId="1bf0c33590aa9329" providerId="LiveId" clId="{3812AA98-6C32-445E-B3C4-7323E6208B44}" dt="2024-10-29T17:00:42.941" v="5252" actId="1076"/>
          <ac:spMkLst>
            <pc:docMk/>
            <pc:sldMk cId="4228899908" sldId="263"/>
            <ac:spMk id="8" creationId="{7FD9AA60-E499-BD6E-F64C-E26AFD97A530}"/>
          </ac:spMkLst>
        </pc:spChg>
        <pc:spChg chg="add mod">
          <ac:chgData name="Tim Nicholas" userId="1bf0c33590aa9329" providerId="LiveId" clId="{3812AA98-6C32-445E-B3C4-7323E6208B44}" dt="2024-10-29T17:26:35.153" v="5561" actId="207"/>
          <ac:spMkLst>
            <pc:docMk/>
            <pc:sldMk cId="4228899908" sldId="263"/>
            <ac:spMk id="9" creationId="{A9B434EC-FF67-4B2A-08DC-EF641BEBD3A9}"/>
          </ac:spMkLst>
        </pc:spChg>
        <pc:picChg chg="add mod ord">
          <ac:chgData name="Tim Nicholas" userId="1bf0c33590aa9329" providerId="LiveId" clId="{3812AA98-6C32-445E-B3C4-7323E6208B44}" dt="2024-10-29T17:00:47.887" v="5253" actId="1076"/>
          <ac:picMkLst>
            <pc:docMk/>
            <pc:sldMk cId="4228899908" sldId="263"/>
            <ac:picMk id="7" creationId="{7B3D753A-6884-C1C2-36DB-C548FB83CC50}"/>
          </ac:picMkLst>
        </pc:picChg>
      </pc:sldChg>
      <pc:sldChg chg="addSp modSp new mod">
        <pc:chgData name="Tim Nicholas" userId="1bf0c33590aa9329" providerId="LiveId" clId="{3812AA98-6C32-445E-B3C4-7323E6208B44}" dt="2024-10-31T10:24:11.261" v="6041" actId="20577"/>
        <pc:sldMkLst>
          <pc:docMk/>
          <pc:sldMk cId="596975088" sldId="264"/>
        </pc:sldMkLst>
        <pc:spChg chg="mod">
          <ac:chgData name="Tim Nicholas" userId="1bf0c33590aa9329" providerId="LiveId" clId="{3812AA98-6C32-445E-B3C4-7323E6208B44}" dt="2024-10-31T10:24:11.261" v="6041" actId="20577"/>
          <ac:spMkLst>
            <pc:docMk/>
            <pc:sldMk cId="596975088" sldId="264"/>
            <ac:spMk id="2" creationId="{A112A9CC-6DD5-C483-86F1-26AC23FE08C5}"/>
          </ac:spMkLst>
        </pc:spChg>
        <pc:spChg chg="add mod">
          <ac:chgData name="Tim Nicholas" userId="1bf0c33590aa9329" providerId="LiveId" clId="{3812AA98-6C32-445E-B3C4-7323E6208B44}" dt="2024-10-29T14:09:31.119" v="4948" actId="1076"/>
          <ac:spMkLst>
            <pc:docMk/>
            <pc:sldMk cId="596975088" sldId="264"/>
            <ac:spMk id="3" creationId="{6B993CA8-ACA1-934A-BFB2-878313A91A47}"/>
          </ac:spMkLst>
        </pc:spChg>
        <pc:spChg chg="add mod">
          <ac:chgData name="Tim Nicholas" userId="1bf0c33590aa9329" providerId="LiveId" clId="{3812AA98-6C32-445E-B3C4-7323E6208B44}" dt="2024-10-29T14:11:24.702" v="4965" actId="14100"/>
          <ac:spMkLst>
            <pc:docMk/>
            <pc:sldMk cId="596975088" sldId="264"/>
            <ac:spMk id="4" creationId="{A5AA8A52-B314-5100-FAF5-70368FE1BC80}"/>
          </ac:spMkLst>
        </pc:spChg>
        <pc:spChg chg="add mod">
          <ac:chgData name="Tim Nicholas" userId="1bf0c33590aa9329" providerId="LiveId" clId="{3812AA98-6C32-445E-B3C4-7323E6208B44}" dt="2024-10-29T17:27:10.032" v="5562" actId="1076"/>
          <ac:spMkLst>
            <pc:docMk/>
            <pc:sldMk cId="596975088" sldId="264"/>
            <ac:spMk id="5" creationId="{DA8BAF99-6062-840D-752E-BD062EA491B2}"/>
          </ac:spMkLst>
        </pc:spChg>
        <pc:spChg chg="add mod">
          <ac:chgData name="Tim Nicholas" userId="1bf0c33590aa9329" providerId="LiveId" clId="{3812AA98-6C32-445E-B3C4-7323E6208B44}" dt="2024-10-29T17:27:35.634" v="5613" actId="1076"/>
          <ac:spMkLst>
            <pc:docMk/>
            <pc:sldMk cId="596975088" sldId="264"/>
            <ac:spMk id="6" creationId="{0A2178D1-436D-DF01-1BD4-54DE064F2CD6}"/>
          </ac:spMkLst>
        </pc:spChg>
        <pc:spChg chg="add mod">
          <ac:chgData name="Tim Nicholas" userId="1bf0c33590aa9329" providerId="LiveId" clId="{3812AA98-6C32-445E-B3C4-7323E6208B44}" dt="2024-10-29T14:10:27.024" v="4957" actId="1076"/>
          <ac:spMkLst>
            <pc:docMk/>
            <pc:sldMk cId="596975088" sldId="264"/>
            <ac:spMk id="7" creationId="{9E72F2BD-0C97-8F60-1220-30A5EAF199D5}"/>
          </ac:spMkLst>
        </pc:spChg>
      </pc:sldChg>
      <pc:sldChg chg="addSp modSp new mod">
        <pc:chgData name="Tim Nicholas" userId="1bf0c33590aa9329" providerId="LiveId" clId="{3812AA98-6C32-445E-B3C4-7323E6208B44}" dt="2024-10-31T10:12:53.207" v="5796" actId="20577"/>
        <pc:sldMkLst>
          <pc:docMk/>
          <pc:sldMk cId="2134470722" sldId="265"/>
        </pc:sldMkLst>
        <pc:spChg chg="mod">
          <ac:chgData name="Tim Nicholas" userId="1bf0c33590aa9329" providerId="LiveId" clId="{3812AA98-6C32-445E-B3C4-7323E6208B44}" dt="2024-10-31T10:12:53.207" v="5796" actId="20577"/>
          <ac:spMkLst>
            <pc:docMk/>
            <pc:sldMk cId="2134470722" sldId="265"/>
            <ac:spMk id="2" creationId="{B201B166-6453-746C-EA21-829C12DCB7F5}"/>
          </ac:spMkLst>
        </pc:spChg>
        <pc:spChg chg="add mod">
          <ac:chgData name="Tim Nicholas" userId="1bf0c33590aa9329" providerId="LiveId" clId="{3812AA98-6C32-445E-B3C4-7323E6208B44}" dt="2024-10-25T09:59:40.755" v="405" actId="1076"/>
          <ac:spMkLst>
            <pc:docMk/>
            <pc:sldMk cId="2134470722" sldId="265"/>
            <ac:spMk id="3" creationId="{735A69A1-80A2-7D86-BD6E-B769FDE80B38}"/>
          </ac:spMkLst>
        </pc:spChg>
        <pc:spChg chg="add mod">
          <ac:chgData name="Tim Nicholas" userId="1bf0c33590aa9329" providerId="LiveId" clId="{3812AA98-6C32-445E-B3C4-7323E6208B44}" dt="2024-10-29T14:12:47.870" v="4973" actId="255"/>
          <ac:spMkLst>
            <pc:docMk/>
            <pc:sldMk cId="2134470722" sldId="265"/>
            <ac:spMk id="5" creationId="{DACBA8E3-7F40-C0D0-4DDE-DCCDEF4EFFF4}"/>
          </ac:spMkLst>
        </pc:spChg>
        <pc:spChg chg="add mod">
          <ac:chgData name="Tim Nicholas" userId="1bf0c33590aa9329" providerId="LiveId" clId="{3812AA98-6C32-445E-B3C4-7323E6208B44}" dt="2024-10-31T10:11:37.956" v="5772" actId="20577"/>
          <ac:spMkLst>
            <pc:docMk/>
            <pc:sldMk cId="2134470722" sldId="265"/>
            <ac:spMk id="6" creationId="{446543E7-8349-E418-BCC6-4BDB265641A1}"/>
          </ac:spMkLst>
        </pc:spChg>
        <pc:spChg chg="add mod">
          <ac:chgData name="Tim Nicholas" userId="1bf0c33590aa9329" providerId="LiveId" clId="{3812AA98-6C32-445E-B3C4-7323E6208B44}" dt="2024-10-29T14:13:40.186" v="4980" actId="1076"/>
          <ac:spMkLst>
            <pc:docMk/>
            <pc:sldMk cId="2134470722" sldId="265"/>
            <ac:spMk id="7" creationId="{EA65001A-DBAB-0757-9DF3-0D97E720AC38}"/>
          </ac:spMkLst>
        </pc:spChg>
        <pc:spChg chg="add mod">
          <ac:chgData name="Tim Nicholas" userId="1bf0c33590aa9329" providerId="LiveId" clId="{3812AA98-6C32-445E-B3C4-7323E6208B44}" dt="2024-10-29T14:13:45.953" v="4981" actId="14100"/>
          <ac:spMkLst>
            <pc:docMk/>
            <pc:sldMk cId="2134470722" sldId="265"/>
            <ac:spMk id="8" creationId="{A15BCC19-381D-8672-E8E4-442B162E2C91}"/>
          </ac:spMkLst>
        </pc:spChg>
        <pc:spChg chg="add mod">
          <ac:chgData name="Tim Nicholas" userId="1bf0c33590aa9329" providerId="LiveId" clId="{3812AA98-6C32-445E-B3C4-7323E6208B44}" dt="2024-10-29T17:28:30.228" v="5654" actId="20577"/>
          <ac:spMkLst>
            <pc:docMk/>
            <pc:sldMk cId="2134470722" sldId="265"/>
            <ac:spMk id="9" creationId="{105A24C7-791C-16A7-078B-3199519DFF31}"/>
          </ac:spMkLst>
        </pc:spChg>
        <pc:graphicFrameChg chg="add mod modGraphic">
          <ac:chgData name="Tim Nicholas" userId="1bf0c33590aa9329" providerId="LiveId" clId="{3812AA98-6C32-445E-B3C4-7323E6208B44}" dt="2024-10-25T10:13:11.314" v="476" actId="1076"/>
          <ac:graphicFrameMkLst>
            <pc:docMk/>
            <pc:sldMk cId="2134470722" sldId="265"/>
            <ac:graphicFrameMk id="4" creationId="{502697C4-B55C-CFC0-5A42-561D777CB04A}"/>
          </ac:graphicFrameMkLst>
        </pc:graphicFrameChg>
      </pc:sldChg>
      <pc:sldChg chg="addSp delSp modSp new mod">
        <pc:chgData name="Tim Nicholas" userId="1bf0c33590aa9329" providerId="LiveId" clId="{3812AA98-6C32-445E-B3C4-7323E6208B44}" dt="2024-10-31T10:23:44.269" v="6021" actId="20577"/>
        <pc:sldMkLst>
          <pc:docMk/>
          <pc:sldMk cId="377777147" sldId="266"/>
        </pc:sldMkLst>
        <pc:spChg chg="mod">
          <ac:chgData name="Tim Nicholas" userId="1bf0c33590aa9329" providerId="LiveId" clId="{3812AA98-6C32-445E-B3C4-7323E6208B44}" dt="2024-10-29T14:15:31.673" v="4998" actId="1076"/>
          <ac:spMkLst>
            <pc:docMk/>
            <pc:sldMk cId="377777147" sldId="266"/>
            <ac:spMk id="2" creationId="{783E2986-1D1D-8BE9-DB86-DEB4CA8C5965}"/>
          </ac:spMkLst>
        </pc:spChg>
        <pc:spChg chg="mod">
          <ac:chgData name="Tim Nicholas" userId="1bf0c33590aa9329" providerId="LiveId" clId="{3812AA98-6C32-445E-B3C4-7323E6208B44}" dt="2024-10-31T10:23:44.269" v="6021" actId="20577"/>
          <ac:spMkLst>
            <pc:docMk/>
            <pc:sldMk cId="377777147" sldId="266"/>
            <ac:spMk id="3" creationId="{3EB586DF-B3E7-FA23-B329-72C792659016}"/>
          </ac:spMkLst>
        </pc:spChg>
        <pc:spChg chg="add mod">
          <ac:chgData name="Tim Nicholas" userId="1bf0c33590aa9329" providerId="LiveId" clId="{3812AA98-6C32-445E-B3C4-7323E6208B44}" dt="2024-10-29T14:15:40.608" v="4999" actId="255"/>
          <ac:spMkLst>
            <pc:docMk/>
            <pc:sldMk cId="377777147" sldId="266"/>
            <ac:spMk id="9" creationId="{61CE34CB-3ABA-1A96-66A4-64ECF553AE72}"/>
          </ac:spMkLst>
        </pc:spChg>
        <pc:spChg chg="add mod">
          <ac:chgData name="Tim Nicholas" userId="1bf0c33590aa9329" providerId="LiveId" clId="{3812AA98-6C32-445E-B3C4-7323E6208B44}" dt="2024-10-29T14:15:52.390" v="5001" actId="14100"/>
          <ac:spMkLst>
            <pc:docMk/>
            <pc:sldMk cId="377777147" sldId="266"/>
            <ac:spMk id="10" creationId="{7C8E3431-9B4B-E0F2-F511-1E370208E6A2}"/>
          </ac:spMkLst>
        </pc:spChg>
        <pc:spChg chg="add mod">
          <ac:chgData name="Tim Nicholas" userId="1bf0c33590aa9329" providerId="LiveId" clId="{3812AA98-6C32-445E-B3C4-7323E6208B44}" dt="2024-10-29T14:15:28.649" v="4997" actId="1076"/>
          <ac:spMkLst>
            <pc:docMk/>
            <pc:sldMk cId="377777147" sldId="266"/>
            <ac:spMk id="11" creationId="{254E6D4F-0DAB-9419-A6D9-22DC92A78833}"/>
          </ac:spMkLst>
        </pc:spChg>
        <pc:spChg chg="add mod">
          <ac:chgData name="Tim Nicholas" userId="1bf0c33590aa9329" providerId="LiveId" clId="{3812AA98-6C32-445E-B3C4-7323E6208B44}" dt="2024-10-30T11:02:20.638" v="5702" actId="1076"/>
          <ac:spMkLst>
            <pc:docMk/>
            <pc:sldMk cId="377777147" sldId="266"/>
            <ac:spMk id="12" creationId="{05838696-540B-D450-339A-2E6B262630C7}"/>
          </ac:spMkLst>
        </pc:spChg>
        <pc:spChg chg="add mod">
          <ac:chgData name="Tim Nicholas" userId="1bf0c33590aa9329" providerId="LiveId" clId="{3812AA98-6C32-445E-B3C4-7323E6208B44}" dt="2024-10-29T17:30:54.963" v="5700" actId="20577"/>
          <ac:spMkLst>
            <pc:docMk/>
            <pc:sldMk cId="377777147" sldId="266"/>
            <ac:spMk id="13" creationId="{6C6BC605-D08C-8F6F-2625-900F4021DE6E}"/>
          </ac:spMkLst>
        </pc:spChg>
        <pc:graphicFrameChg chg="add mod modGraphic">
          <ac:chgData name="Tim Nicholas" userId="1bf0c33590aa9329" providerId="LiveId" clId="{3812AA98-6C32-445E-B3C4-7323E6208B44}" dt="2024-10-29T14:14:17.009" v="4985" actId="1076"/>
          <ac:graphicFrameMkLst>
            <pc:docMk/>
            <pc:sldMk cId="377777147" sldId="266"/>
            <ac:graphicFrameMk id="8" creationId="{014E9469-5A76-747B-52D3-F62B7F876636}"/>
          </ac:graphicFrameMkLst>
        </pc:graphicFrameChg>
        <pc:inkChg chg="add del">
          <ac:chgData name="Tim Nicholas" userId="1bf0c33590aa9329" providerId="LiveId" clId="{3812AA98-6C32-445E-B3C4-7323E6208B44}" dt="2024-10-25T10:09:21.753" v="459" actId="9405"/>
          <ac:inkMkLst>
            <pc:docMk/>
            <pc:sldMk cId="377777147" sldId="266"/>
            <ac:inkMk id="4" creationId="{C309830D-2D69-2564-0675-EC17098B3F36}"/>
          </ac:inkMkLst>
        </pc:inkChg>
        <pc:inkChg chg="add del">
          <ac:chgData name="Tim Nicholas" userId="1bf0c33590aa9329" providerId="LiveId" clId="{3812AA98-6C32-445E-B3C4-7323E6208B44}" dt="2024-10-25T10:09:21.048" v="458" actId="9405"/>
          <ac:inkMkLst>
            <pc:docMk/>
            <pc:sldMk cId="377777147" sldId="266"/>
            <ac:inkMk id="5" creationId="{81B8F10B-0D6A-B0BB-96C1-FB2CAAC3D0F3}"/>
          </ac:inkMkLst>
        </pc:inkChg>
        <pc:inkChg chg="add del">
          <ac:chgData name="Tim Nicholas" userId="1bf0c33590aa9329" providerId="LiveId" clId="{3812AA98-6C32-445E-B3C4-7323E6208B44}" dt="2024-10-25T10:09:47.821" v="463" actId="9405"/>
          <ac:inkMkLst>
            <pc:docMk/>
            <pc:sldMk cId="377777147" sldId="266"/>
            <ac:inkMk id="6" creationId="{DD46BCAA-C36E-DCAD-B1D2-396F47DA235C}"/>
          </ac:inkMkLst>
        </pc:inkChg>
        <pc:inkChg chg="add del">
          <ac:chgData name="Tim Nicholas" userId="1bf0c33590aa9329" providerId="LiveId" clId="{3812AA98-6C32-445E-B3C4-7323E6208B44}" dt="2024-10-25T10:09:46.737" v="462" actId="9405"/>
          <ac:inkMkLst>
            <pc:docMk/>
            <pc:sldMk cId="377777147" sldId="266"/>
            <ac:inkMk id="7" creationId="{9A05F235-2F3D-F785-4157-60844B809EC1}"/>
          </ac:inkMkLst>
        </pc:inkChg>
      </pc:sldChg>
      <pc:sldChg chg="addSp delSp modSp new mod delAnim modAnim">
        <pc:chgData name="Tim Nicholas" userId="1bf0c33590aa9329" providerId="LiveId" clId="{3812AA98-6C32-445E-B3C4-7323E6208B44}" dt="2024-10-29T16:54:47.688" v="5249" actId="20577"/>
        <pc:sldMkLst>
          <pc:docMk/>
          <pc:sldMk cId="1851156462" sldId="267"/>
        </pc:sldMkLst>
        <pc:spChg chg="mod">
          <ac:chgData name="Tim Nicholas" userId="1bf0c33590aa9329" providerId="LiveId" clId="{3812AA98-6C32-445E-B3C4-7323E6208B44}" dt="2024-10-29T14:20:18.156" v="5076" actId="1076"/>
          <ac:spMkLst>
            <pc:docMk/>
            <pc:sldMk cId="1851156462" sldId="267"/>
            <ac:spMk id="2" creationId="{FE38DF2E-262B-8308-820B-98EAEFFEE189}"/>
          </ac:spMkLst>
        </pc:spChg>
        <pc:spChg chg="add del mod">
          <ac:chgData name="Tim Nicholas" userId="1bf0c33590aa9329" providerId="LiveId" clId="{3812AA98-6C32-445E-B3C4-7323E6208B44}" dt="2024-10-29T16:54:47.688" v="5249" actId="20577"/>
          <ac:spMkLst>
            <pc:docMk/>
            <pc:sldMk cId="1851156462" sldId="267"/>
            <ac:spMk id="3" creationId="{0D6ABD66-7DC2-B769-5DA0-F85D036111C4}"/>
          </ac:spMkLst>
        </pc:spChg>
        <pc:spChg chg="add del mod ord">
          <ac:chgData name="Tim Nicholas" userId="1bf0c33590aa9329" providerId="LiveId" clId="{3812AA98-6C32-445E-B3C4-7323E6208B44}" dt="2024-10-25T10:07:17.587" v="449" actId="21"/>
          <ac:spMkLst>
            <pc:docMk/>
            <pc:sldMk cId="1851156462" sldId="267"/>
            <ac:spMk id="6" creationId="{B5E186E7-2411-9CA8-5BB6-326EAC120616}"/>
          </ac:spMkLst>
        </pc:spChg>
        <pc:spChg chg="add mod">
          <ac:chgData name="Tim Nicholas" userId="1bf0c33590aa9329" providerId="LiveId" clId="{3812AA98-6C32-445E-B3C4-7323E6208B44}" dt="2024-10-29T14:25:40.713" v="5139" actId="1076"/>
          <ac:spMkLst>
            <pc:docMk/>
            <pc:sldMk cId="1851156462" sldId="267"/>
            <ac:spMk id="8" creationId="{D72EF124-CC97-5CA9-B52B-A39F127BE0D6}"/>
          </ac:spMkLst>
        </pc:spChg>
        <pc:spChg chg="add del mod">
          <ac:chgData name="Tim Nicholas" userId="1bf0c33590aa9329" providerId="LiveId" clId="{3812AA98-6C32-445E-B3C4-7323E6208B44}" dt="2024-10-29T14:25:08.538" v="5134" actId="21"/>
          <ac:spMkLst>
            <pc:docMk/>
            <pc:sldMk cId="1851156462" sldId="267"/>
            <ac:spMk id="9" creationId="{9D87AAF7-9BE5-96A9-CCA7-A565975DADDC}"/>
          </ac:spMkLst>
        </pc:spChg>
        <pc:spChg chg="add mod">
          <ac:chgData name="Tim Nicholas" userId="1bf0c33590aa9329" providerId="LiveId" clId="{3812AA98-6C32-445E-B3C4-7323E6208B44}" dt="2024-10-29T14:25:35.486" v="5138" actId="255"/>
          <ac:spMkLst>
            <pc:docMk/>
            <pc:sldMk cId="1851156462" sldId="267"/>
            <ac:spMk id="10" creationId="{EDC826ED-6234-A980-B127-761C1BE23347}"/>
          </ac:spMkLst>
        </pc:spChg>
        <pc:spChg chg="add del mod">
          <ac:chgData name="Tim Nicholas" userId="1bf0c33590aa9329" providerId="LiveId" clId="{3812AA98-6C32-445E-B3C4-7323E6208B44}" dt="2024-10-29T14:25:13.722" v="5135" actId="21"/>
          <ac:spMkLst>
            <pc:docMk/>
            <pc:sldMk cId="1851156462" sldId="267"/>
            <ac:spMk id="11" creationId="{5797245E-1629-75C0-40C2-0A3502940795}"/>
          </ac:spMkLst>
        </pc:spChg>
        <pc:picChg chg="add del mod ord">
          <ac:chgData name="Tim Nicholas" userId="1bf0c33590aa9329" providerId="LiveId" clId="{3812AA98-6C32-445E-B3C4-7323E6208B44}" dt="2024-10-25T10:07:17.587" v="449" actId="21"/>
          <ac:picMkLst>
            <pc:docMk/>
            <pc:sldMk cId="1851156462" sldId="267"/>
            <ac:picMk id="5" creationId="{152A8B80-063A-4479-4924-6D611A0EE0F7}"/>
          </ac:picMkLst>
        </pc:picChg>
        <pc:picChg chg="add del mod ord">
          <ac:chgData name="Tim Nicholas" userId="1bf0c33590aa9329" providerId="LiveId" clId="{3812AA98-6C32-445E-B3C4-7323E6208B44}" dt="2024-10-29T14:19:12.803" v="5064" actId="21"/>
          <ac:picMkLst>
            <pc:docMk/>
            <pc:sldMk cId="1851156462" sldId="267"/>
            <ac:picMk id="7" creationId="{FC8861DB-5507-85ED-3BC3-5A04D565321D}"/>
          </ac:picMkLst>
        </pc:picChg>
      </pc:sldChg>
      <pc:sldChg chg="addSp delSp modSp new mod">
        <pc:chgData name="Tim Nicholas" userId="1bf0c33590aa9329" providerId="LiveId" clId="{3812AA98-6C32-445E-B3C4-7323E6208B44}" dt="2024-10-30T11:04:22.429" v="5711" actId="115"/>
        <pc:sldMkLst>
          <pc:docMk/>
          <pc:sldMk cId="923905524" sldId="268"/>
        </pc:sldMkLst>
        <pc:spChg chg="mod">
          <ac:chgData name="Tim Nicholas" userId="1bf0c33590aa9329" providerId="LiveId" clId="{3812AA98-6C32-445E-B3C4-7323E6208B44}" dt="2024-10-30T11:04:22.429" v="5711" actId="115"/>
          <ac:spMkLst>
            <pc:docMk/>
            <pc:sldMk cId="923905524" sldId="268"/>
            <ac:spMk id="2" creationId="{A7BFC006-28D4-700F-5886-DFD48CEEC12A}"/>
          </ac:spMkLst>
        </pc:spChg>
        <pc:spChg chg="del mod">
          <ac:chgData name="Tim Nicholas" userId="1bf0c33590aa9329" providerId="LiveId" clId="{3812AA98-6C32-445E-B3C4-7323E6208B44}" dt="2024-10-29T16:55:13.127" v="5250" actId="21"/>
          <ac:spMkLst>
            <pc:docMk/>
            <pc:sldMk cId="923905524" sldId="268"/>
            <ac:spMk id="3" creationId="{C0799953-BD49-567C-A986-AA6D118D63E6}"/>
          </ac:spMkLst>
        </pc:spChg>
        <pc:spChg chg="add mod">
          <ac:chgData name="Tim Nicholas" userId="1bf0c33590aa9329" providerId="LiveId" clId="{3812AA98-6C32-445E-B3C4-7323E6208B44}" dt="2024-10-30T11:04:08.392" v="5708" actId="1076"/>
          <ac:spMkLst>
            <pc:docMk/>
            <pc:sldMk cId="923905524" sldId="268"/>
            <ac:spMk id="4" creationId="{3C402D2B-9C5D-F3A3-DF2D-C347A3493011}"/>
          </ac:spMkLst>
        </pc:spChg>
        <pc:picChg chg="add mod">
          <ac:chgData name="Tim Nicholas" userId="1bf0c33590aa9329" providerId="LiveId" clId="{3812AA98-6C32-445E-B3C4-7323E6208B44}" dt="2024-10-27T12:54:34.629" v="2056" actId="1076"/>
          <ac:picMkLst>
            <pc:docMk/>
            <pc:sldMk cId="923905524" sldId="268"/>
            <ac:picMk id="5" creationId="{EE4C2587-2870-3D80-D418-D022E706534A}"/>
          </ac:picMkLst>
        </pc:picChg>
      </pc:sldChg>
      <pc:sldChg chg="modSp new del">
        <pc:chgData name="Tim Nicholas" userId="1bf0c33590aa9329" providerId="LiveId" clId="{3812AA98-6C32-445E-B3C4-7323E6208B44}" dt="2024-10-29T14:24:57.353" v="5133" actId="2696"/>
        <pc:sldMkLst>
          <pc:docMk/>
          <pc:sldMk cId="1265754140" sldId="269"/>
        </pc:sldMkLst>
        <pc:spChg chg="mod">
          <ac:chgData name="Tim Nicholas" userId="1bf0c33590aa9329" providerId="LiveId" clId="{3812AA98-6C32-445E-B3C4-7323E6208B44}" dt="2024-10-29T14:11:51.813" v="4966"/>
          <ac:spMkLst>
            <pc:docMk/>
            <pc:sldMk cId="1265754140" sldId="269"/>
            <ac:spMk id="2" creationId="{2C31ED70-C7AA-9AE0-E5E8-4FF95EFE041F}"/>
          </ac:spMkLst>
        </pc:spChg>
        <pc:spChg chg="mod">
          <ac:chgData name="Tim Nicholas" userId="1bf0c33590aa9329" providerId="LiveId" clId="{3812AA98-6C32-445E-B3C4-7323E6208B44}" dt="2024-10-29T14:11:51.813" v="4966"/>
          <ac:spMkLst>
            <pc:docMk/>
            <pc:sldMk cId="1265754140" sldId="269"/>
            <ac:spMk id="3" creationId="{7D955FC6-CDC4-B360-07E6-DB63EAAF3D18}"/>
          </ac:spMkLst>
        </pc:spChg>
      </pc:sldChg>
      <pc:sldChg chg="addSp delSp modSp new mod">
        <pc:chgData name="Tim Nicholas" userId="1bf0c33590aa9329" providerId="LiveId" clId="{3812AA98-6C32-445E-B3C4-7323E6208B44}" dt="2024-10-31T13:49:17.399" v="6257" actId="1076"/>
        <pc:sldMkLst>
          <pc:docMk/>
          <pc:sldMk cId="939881962" sldId="270"/>
        </pc:sldMkLst>
        <pc:spChg chg="mod">
          <ac:chgData name="Tim Nicholas" userId="1bf0c33590aa9329" providerId="LiveId" clId="{3812AA98-6C32-445E-B3C4-7323E6208B44}" dt="2024-10-31T10:26:33.449" v="6101" actId="14100"/>
          <ac:spMkLst>
            <pc:docMk/>
            <pc:sldMk cId="939881962" sldId="270"/>
            <ac:spMk id="2" creationId="{BAECA320-6CA9-0EAA-D111-358162C1E632}"/>
          </ac:spMkLst>
        </pc:spChg>
        <pc:spChg chg="del mod">
          <ac:chgData name="Tim Nicholas" userId="1bf0c33590aa9329" providerId="LiveId" clId="{3812AA98-6C32-445E-B3C4-7323E6208B44}" dt="2024-10-29T16:51:58.919" v="5247" actId="21"/>
          <ac:spMkLst>
            <pc:docMk/>
            <pc:sldMk cId="939881962" sldId="270"/>
            <ac:spMk id="3" creationId="{46DCA1E0-6494-5D01-8322-0FC928BEBC8B}"/>
          </ac:spMkLst>
        </pc:spChg>
        <pc:spChg chg="add del mod">
          <ac:chgData name="Tim Nicholas" userId="1bf0c33590aa9329" providerId="LiveId" clId="{3812AA98-6C32-445E-B3C4-7323E6208B44}" dt="2024-10-27T13:45:44.778" v="3881"/>
          <ac:spMkLst>
            <pc:docMk/>
            <pc:sldMk cId="939881962" sldId="270"/>
            <ac:spMk id="4" creationId="{BA581A8A-A56F-7C8A-4DB8-7B0C7EDEBC4A}"/>
          </ac:spMkLst>
        </pc:spChg>
        <pc:spChg chg="add del mod">
          <ac:chgData name="Tim Nicholas" userId="1bf0c33590aa9329" providerId="LiveId" clId="{3812AA98-6C32-445E-B3C4-7323E6208B44}" dt="2024-10-29T15:36:01.425" v="5145"/>
          <ac:spMkLst>
            <pc:docMk/>
            <pc:sldMk cId="939881962" sldId="270"/>
            <ac:spMk id="6" creationId="{F04F8C0C-B058-7E21-744F-2114521E76FF}"/>
          </ac:spMkLst>
        </pc:spChg>
        <pc:spChg chg="add mod">
          <ac:chgData name="Tim Nicholas" userId="1bf0c33590aa9329" providerId="LiveId" clId="{3812AA98-6C32-445E-B3C4-7323E6208B44}" dt="2024-10-31T13:49:17.399" v="6257" actId="1076"/>
          <ac:spMkLst>
            <pc:docMk/>
            <pc:sldMk cId="939881962" sldId="270"/>
            <ac:spMk id="7" creationId="{E5966A34-E6F7-82B9-F7A7-052DE0CC8B29}"/>
          </ac:spMkLst>
        </pc:spChg>
        <pc:picChg chg="add mod ord">
          <ac:chgData name="Tim Nicholas" userId="1bf0c33590aa9329" providerId="LiveId" clId="{3812AA98-6C32-445E-B3C4-7323E6208B44}" dt="2024-10-29T16:52:20.663" v="5248" actId="14100"/>
          <ac:picMkLst>
            <pc:docMk/>
            <pc:sldMk cId="939881962" sldId="270"/>
            <ac:picMk id="5" creationId="{749B658C-F7C5-45AF-A086-7563EB499382}"/>
          </ac:picMkLst>
        </pc:picChg>
      </pc:sldChg>
      <pc:sldChg chg="addSp delSp modSp new mod setBg">
        <pc:chgData name="Tim Nicholas" userId="1bf0c33590aa9329" providerId="LiveId" clId="{3812AA98-6C32-445E-B3C4-7323E6208B44}" dt="2024-10-30T11:10:06.933" v="5728" actId="20577"/>
        <pc:sldMkLst>
          <pc:docMk/>
          <pc:sldMk cId="3773614568" sldId="271"/>
        </pc:sldMkLst>
        <pc:spChg chg="del mod">
          <ac:chgData name="Tim Nicholas" userId="1bf0c33590aa9329" providerId="LiveId" clId="{3812AA98-6C32-445E-B3C4-7323E6208B44}" dt="2024-10-29T13:50:53.123" v="4341" actId="21"/>
          <ac:spMkLst>
            <pc:docMk/>
            <pc:sldMk cId="3773614568" sldId="271"/>
            <ac:spMk id="2" creationId="{8A3349EB-63C6-FC97-6D2E-353EF85D081C}"/>
          </ac:spMkLst>
        </pc:spChg>
        <pc:spChg chg="del mod">
          <ac:chgData name="Tim Nicholas" userId="1bf0c33590aa9329" providerId="LiveId" clId="{3812AA98-6C32-445E-B3C4-7323E6208B44}" dt="2024-10-30T11:09:58.188" v="5717" actId="21"/>
          <ac:spMkLst>
            <pc:docMk/>
            <pc:sldMk cId="3773614568" sldId="271"/>
            <ac:spMk id="3" creationId="{B7589BBE-C671-2734-9528-FD9D7D92C4C3}"/>
          </ac:spMkLst>
        </pc:spChg>
        <pc:spChg chg="add del mod ord">
          <ac:chgData name="Tim Nicholas" userId="1bf0c33590aa9329" providerId="LiveId" clId="{3812AA98-6C32-445E-B3C4-7323E6208B44}" dt="2024-10-29T13:50:47.853" v="4339" actId="21"/>
          <ac:spMkLst>
            <pc:docMk/>
            <pc:sldMk cId="3773614568" sldId="271"/>
            <ac:spMk id="6" creationId="{FE794289-1AC3-02F0-55EF-ECFB7EF0757C}"/>
          </ac:spMkLst>
        </pc:spChg>
        <pc:spChg chg="add del mod">
          <ac:chgData name="Tim Nicholas" userId="1bf0c33590aa9329" providerId="LiveId" clId="{3812AA98-6C32-445E-B3C4-7323E6208B44}" dt="2024-10-29T13:50:57.739" v="4342" actId="21"/>
          <ac:spMkLst>
            <pc:docMk/>
            <pc:sldMk cId="3773614568" sldId="271"/>
            <ac:spMk id="8" creationId="{F8AB3406-C171-BE58-0279-427CCE871E34}"/>
          </ac:spMkLst>
        </pc:spChg>
        <pc:spChg chg="add mod">
          <ac:chgData name="Tim Nicholas" userId="1bf0c33590aa9329" providerId="LiveId" clId="{3812AA98-6C32-445E-B3C4-7323E6208B44}" dt="2024-10-30T11:10:06.933" v="5728" actId="20577"/>
          <ac:spMkLst>
            <pc:docMk/>
            <pc:sldMk cId="3773614568" sldId="271"/>
            <ac:spMk id="11" creationId="{66E623E7-122E-2125-BCA6-2F57C9807791}"/>
          </ac:spMkLst>
        </pc:spChg>
        <pc:picChg chg="add del mod ord">
          <ac:chgData name="Tim Nicholas" userId="1bf0c33590aa9329" providerId="LiveId" clId="{3812AA98-6C32-445E-B3C4-7323E6208B44}" dt="2024-10-29T13:50:47.853" v="4339" actId="21"/>
          <ac:picMkLst>
            <pc:docMk/>
            <pc:sldMk cId="3773614568" sldId="271"/>
            <ac:picMk id="5" creationId="{856E4FB3-3D1E-5081-15E9-F69CD30EA22F}"/>
          </ac:picMkLst>
        </pc:picChg>
        <pc:picChg chg="add del">
          <ac:chgData name="Tim Nicholas" userId="1bf0c33590aa9329" providerId="LiveId" clId="{3812AA98-6C32-445E-B3C4-7323E6208B44}" dt="2024-10-29T13:51:05.301" v="4344" actId="21"/>
          <ac:picMkLst>
            <pc:docMk/>
            <pc:sldMk cId="3773614568" sldId="271"/>
            <ac:picMk id="9" creationId="{0E8F05CA-273B-C450-2707-AF07056A2E61}"/>
          </ac:picMkLst>
        </pc:picChg>
        <pc:picChg chg="add del mod">
          <ac:chgData name="Tim Nicholas" userId="1bf0c33590aa9329" providerId="LiveId" clId="{3812AA98-6C32-445E-B3C4-7323E6208B44}" dt="2024-10-29T13:54:07.052" v="4357" actId="21"/>
          <ac:picMkLst>
            <pc:docMk/>
            <pc:sldMk cId="3773614568" sldId="271"/>
            <ac:picMk id="10" creationId="{B61543CB-5247-D2AF-302B-F1EA70C00AD6}"/>
          </ac:picMkLst>
        </pc:picChg>
      </pc:sldChg>
      <pc:sldChg chg="addSp delSp modSp new mod">
        <pc:chgData name="Tim Nicholas" userId="1bf0c33590aa9329" providerId="LiveId" clId="{3812AA98-6C32-445E-B3C4-7323E6208B44}" dt="2024-10-30T11:07:02.428" v="5713" actId="14100"/>
        <pc:sldMkLst>
          <pc:docMk/>
          <pc:sldMk cId="967216955" sldId="272"/>
        </pc:sldMkLst>
        <pc:spChg chg="del mod">
          <ac:chgData name="Tim Nicholas" userId="1bf0c33590aa9329" providerId="LiveId" clId="{3812AA98-6C32-445E-B3C4-7323E6208B44}" dt="2024-10-29T14:50:23.853" v="5142" actId="21"/>
          <ac:spMkLst>
            <pc:docMk/>
            <pc:sldMk cId="967216955" sldId="272"/>
            <ac:spMk id="2" creationId="{B50F1EED-A9E8-FD6A-3B65-1BB1B9884A6A}"/>
          </ac:spMkLst>
        </pc:spChg>
        <pc:spChg chg="add mod">
          <ac:chgData name="Tim Nicholas" userId="1bf0c33590aa9329" providerId="LiveId" clId="{3812AA98-6C32-445E-B3C4-7323E6208B44}" dt="2024-10-29T14:24:33.266" v="5132" actId="20577"/>
          <ac:spMkLst>
            <pc:docMk/>
            <pc:sldMk cId="967216955" sldId="272"/>
            <ac:spMk id="7" creationId="{26B08F78-DAE2-07A7-1DDE-C0E55936FC77}"/>
          </ac:spMkLst>
        </pc:spChg>
        <pc:picChg chg="add del mod">
          <ac:chgData name="Tim Nicholas" userId="1bf0c33590aa9329" providerId="LiveId" clId="{3812AA98-6C32-445E-B3C4-7323E6208B44}" dt="2024-10-29T14:22:38.782" v="5098" actId="21"/>
          <ac:picMkLst>
            <pc:docMk/>
            <pc:sldMk cId="967216955" sldId="272"/>
            <ac:picMk id="3" creationId="{F978D2FA-6F06-93B1-5E60-BD58CF71445E}"/>
          </ac:picMkLst>
        </pc:picChg>
        <pc:picChg chg="add del mod">
          <ac:chgData name="Tim Nicholas" userId="1bf0c33590aa9329" providerId="LiveId" clId="{3812AA98-6C32-445E-B3C4-7323E6208B44}" dt="2024-10-29T14:22:50.218" v="5101" actId="21"/>
          <ac:picMkLst>
            <pc:docMk/>
            <pc:sldMk cId="967216955" sldId="272"/>
            <ac:picMk id="4" creationId="{82D8CB45-C7AE-EF3C-408E-8454D67EA527}"/>
          </ac:picMkLst>
        </pc:picChg>
        <pc:picChg chg="add mod">
          <ac:chgData name="Tim Nicholas" userId="1bf0c33590aa9329" providerId="LiveId" clId="{3812AA98-6C32-445E-B3C4-7323E6208B44}" dt="2024-10-30T11:06:55.279" v="5712" actId="14100"/>
          <ac:picMkLst>
            <pc:docMk/>
            <pc:sldMk cId="967216955" sldId="272"/>
            <ac:picMk id="5" creationId="{42B053F2-B3E1-D14E-6823-947D00A972D0}"/>
          </ac:picMkLst>
        </pc:picChg>
        <pc:picChg chg="add mod">
          <ac:chgData name="Tim Nicholas" userId="1bf0c33590aa9329" providerId="LiveId" clId="{3812AA98-6C32-445E-B3C4-7323E6208B44}" dt="2024-10-30T11:07:02.428" v="5713" actId="14100"/>
          <ac:picMkLst>
            <pc:docMk/>
            <pc:sldMk cId="967216955" sldId="272"/>
            <ac:picMk id="6" creationId="{6B809070-3E05-DC54-97D7-2CBDA719634A}"/>
          </ac:picMkLst>
        </pc:picChg>
      </pc:sldChg>
      <pc:sldChg chg="addSp delSp modSp new mod">
        <pc:chgData name="Tim Nicholas" userId="1bf0c33590aa9329" providerId="LiveId" clId="{3812AA98-6C32-445E-B3C4-7323E6208B44}" dt="2024-10-31T13:51:52.954" v="6415" actId="20577"/>
        <pc:sldMkLst>
          <pc:docMk/>
          <pc:sldMk cId="3991026971" sldId="273"/>
        </pc:sldMkLst>
        <pc:spChg chg="del">
          <ac:chgData name="Tim Nicholas" userId="1bf0c33590aa9329" providerId="LiveId" clId="{3812AA98-6C32-445E-B3C4-7323E6208B44}" dt="2024-10-29T16:47:43.012" v="5215" actId="21"/>
          <ac:spMkLst>
            <pc:docMk/>
            <pc:sldMk cId="3991026971" sldId="273"/>
            <ac:spMk id="2" creationId="{39E15B3F-E7A1-0F3F-1EF4-4E53B311B00B}"/>
          </ac:spMkLst>
        </pc:spChg>
        <pc:spChg chg="del">
          <ac:chgData name="Tim Nicholas" userId="1bf0c33590aa9329" providerId="LiveId" clId="{3812AA98-6C32-445E-B3C4-7323E6208B44}" dt="2024-10-29T16:50:40.305" v="5246" actId="21"/>
          <ac:spMkLst>
            <pc:docMk/>
            <pc:sldMk cId="3991026971" sldId="273"/>
            <ac:spMk id="3" creationId="{8ACB48FD-CE3C-9A61-BEEB-3E8B28368234}"/>
          </ac:spMkLst>
        </pc:spChg>
        <pc:spChg chg="add mod">
          <ac:chgData name="Tim Nicholas" userId="1bf0c33590aa9329" providerId="LiveId" clId="{3812AA98-6C32-445E-B3C4-7323E6208B44}" dt="2024-10-31T13:51:52.954" v="6415" actId="20577"/>
          <ac:spMkLst>
            <pc:docMk/>
            <pc:sldMk cId="3991026971" sldId="273"/>
            <ac:spMk id="4" creationId="{452DA84A-0F0D-2A60-FC4C-5D9714DB7E84}"/>
          </ac:spMkLst>
        </pc:spChg>
      </pc:sldChg>
      <pc:sldChg chg="addSp delSp modSp new mod">
        <pc:chgData name="Tim Nicholas" userId="1bf0c33590aa9329" providerId="LiveId" clId="{3812AA98-6C32-445E-B3C4-7323E6208B44}" dt="2024-10-31T13:52:19.944" v="6441" actId="20577"/>
        <pc:sldMkLst>
          <pc:docMk/>
          <pc:sldMk cId="3848446877" sldId="274"/>
        </pc:sldMkLst>
        <pc:spChg chg="del">
          <ac:chgData name="Tim Nicholas" userId="1bf0c33590aa9329" providerId="LiveId" clId="{3812AA98-6C32-445E-B3C4-7323E6208B44}" dt="2024-10-31T10:13:23.274" v="5798" actId="21"/>
          <ac:spMkLst>
            <pc:docMk/>
            <pc:sldMk cId="3848446877" sldId="274"/>
            <ac:spMk id="2" creationId="{14C1E144-52E3-2C5A-4969-ED46983C4B53}"/>
          </ac:spMkLst>
        </pc:spChg>
        <pc:spChg chg="del mod">
          <ac:chgData name="Tim Nicholas" userId="1bf0c33590aa9329" providerId="LiveId" clId="{3812AA98-6C32-445E-B3C4-7323E6208B44}" dt="2024-10-31T10:17:20.644" v="5980" actId="21"/>
          <ac:spMkLst>
            <pc:docMk/>
            <pc:sldMk cId="3848446877" sldId="274"/>
            <ac:spMk id="3" creationId="{8339CCDB-A609-83CD-6A5B-766B24C5E114}"/>
          </ac:spMkLst>
        </pc:spChg>
        <pc:spChg chg="add mod">
          <ac:chgData name="Tim Nicholas" userId="1bf0c33590aa9329" providerId="LiveId" clId="{3812AA98-6C32-445E-B3C4-7323E6208B44}" dt="2024-10-31T13:52:19.944" v="6441" actId="20577"/>
          <ac:spMkLst>
            <pc:docMk/>
            <pc:sldMk cId="3848446877" sldId="274"/>
            <ac:spMk id="4" creationId="{D8BE3064-16A9-06B7-7685-3E39799A4CE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F5C5BD-8AB6-4E5F-8616-0B1D32D0FBFD}" type="datetime1">
              <a:rPr lang="en-US" smtClean="0"/>
              <a:t>10/31/2024</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7ACF5E7-ACB0-497B-A8C6-F2E617B4631D}" type="slidenum">
              <a:rPr lang="en-US" smtClean="0"/>
              <a:t>‹#›</a:t>
            </a:fld>
            <a:endParaRPr lang="en-US"/>
          </a:p>
        </p:txBody>
      </p:sp>
    </p:spTree>
    <p:extLst>
      <p:ext uri="{BB962C8B-B14F-4D97-AF65-F5344CB8AC3E}">
        <p14:creationId xmlns:p14="http://schemas.microsoft.com/office/powerpoint/2010/main" val="193853396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3DD49AE-E876-4130-BF53-6229B9820536}" type="datetime1">
              <a:rPr lang="en-US" smtClean="0"/>
              <a:t>10/31/2024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endParaRPr lang="en-US"/>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7A705E3-E620-489D-9973-6221209A4B3B}" type="slidenum">
              <a:rPr lang="en-US" smtClean="0"/>
              <a:t>‹#›</a:t>
            </a:fld>
            <a:endParaRPr lang="en-US"/>
          </a:p>
        </p:txBody>
      </p:sp>
    </p:spTree>
    <p:extLst>
      <p:ext uri="{BB962C8B-B14F-4D97-AF65-F5344CB8AC3E}">
        <p14:creationId xmlns:p14="http://schemas.microsoft.com/office/powerpoint/2010/main" val="3889581830"/>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fld id="{C0840E64-78EA-480E-9DFC-F5D183737F14}" type="datetime1">
              <a:rPr lang="en-US" smtClean="0"/>
              <a:t>10/31/2024</a:t>
            </a:fld>
            <a:endParaRPr lang="en-US" dirty="0"/>
          </a:p>
        </p:txBody>
      </p:sp>
      <p:sp>
        <p:nvSpPr>
          <p:cNvPr id="5" name="Footer Placeholder 4"/>
          <p:cNvSpPr>
            <a:spLocks noGrp="1"/>
          </p:cNvSpPr>
          <p:nvPr>
            <p:ph type="ftr" sz="quarter" idx="11"/>
          </p:nvPr>
        </p:nvSpPr>
        <p:spPr/>
        <p:txBody>
          <a:bodyPr/>
          <a:lstStyle/>
          <a:p>
            <a:pPr rtl="0"/>
            <a:endParaRPr lang="en-US" dirty="0"/>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38676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6AF379E8-AC6C-43B9-9222-BDF0AF9336F0}" type="datetime1">
              <a:rPr lang="en-US" smtClean="0"/>
              <a:t>10/31/2024</a:t>
            </a:fld>
            <a:endParaRPr lang="en-US"/>
          </a:p>
        </p:txBody>
      </p:sp>
      <p:sp>
        <p:nvSpPr>
          <p:cNvPr id="5" name="Footer Placeholder 4"/>
          <p:cNvSpPr>
            <a:spLocks noGrp="1"/>
          </p:cNvSpPr>
          <p:nvPr>
            <p:ph type="ftr" sz="quarter" idx="11"/>
          </p:nvPr>
        </p:nvSpPr>
        <p:spPr/>
        <p:txBody>
          <a:bodyPr/>
          <a:lstStyle/>
          <a:p>
            <a:pPr rtl="0"/>
            <a:endParaRPr lang="en-US"/>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7078410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D329652-6112-4F3D-B614-62B56A045E3D}" type="datetime1">
              <a:rPr lang="en-US" smtClean="0"/>
              <a:t>10/31/2024</a:t>
            </a:fld>
            <a:endParaRPr lang="en-US" dirty="0"/>
          </a:p>
        </p:txBody>
      </p:sp>
      <p:sp>
        <p:nvSpPr>
          <p:cNvPr id="5" name="Footer Placeholder 4"/>
          <p:cNvSpPr>
            <a:spLocks noGrp="1"/>
          </p:cNvSpPr>
          <p:nvPr>
            <p:ph type="ftr" sz="quarter" idx="11"/>
          </p:nvPr>
        </p:nvSpPr>
        <p:spPr/>
        <p:txBody>
          <a:bodyPr/>
          <a:lstStyle/>
          <a:p>
            <a:pPr rtl="0"/>
            <a:endParaRPr lang="en-US" dirty="0"/>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1072167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3064E64D-1B50-4EC0-83A1-DE58B45AB49E}" type="datetime1">
              <a:rPr lang="en-US" smtClean="0"/>
              <a:t>10/31/2024</a:t>
            </a:fld>
            <a:endParaRPr lang="en-US"/>
          </a:p>
        </p:txBody>
      </p:sp>
      <p:sp>
        <p:nvSpPr>
          <p:cNvPr id="6" name="Footer Placeholder 5"/>
          <p:cNvSpPr>
            <a:spLocks noGrp="1"/>
          </p:cNvSpPr>
          <p:nvPr>
            <p:ph type="ftr" sz="quarter" idx="11"/>
          </p:nvPr>
        </p:nvSpPr>
        <p:spPr/>
        <p:txBody>
          <a:bodyPr/>
          <a:lstStyle/>
          <a:p>
            <a:pPr rtl="0"/>
            <a:endParaRPr lang="en-US"/>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325144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4FF323AA-170C-4C76-B350-C21CF15222DA}" type="datetime1">
              <a:rPr lang="en-US" smtClean="0"/>
              <a:t>10/31/2024</a:t>
            </a:fld>
            <a:endParaRPr lang="en-US" dirty="0"/>
          </a:p>
        </p:txBody>
      </p:sp>
      <p:sp>
        <p:nvSpPr>
          <p:cNvPr id="8" name="Footer Placeholder 7"/>
          <p:cNvSpPr>
            <a:spLocks noGrp="1"/>
          </p:cNvSpPr>
          <p:nvPr>
            <p:ph type="ftr" sz="quarter" idx="11"/>
          </p:nvPr>
        </p:nvSpPr>
        <p:spPr/>
        <p:txBody>
          <a:bodyPr/>
          <a:lstStyle/>
          <a:p>
            <a:pPr rtl="0"/>
            <a:endParaRPr lang="en-US" dirty="0"/>
          </a:p>
        </p:txBody>
      </p:sp>
      <p:sp>
        <p:nvSpPr>
          <p:cNvPr id="9" name="Slide Number Placeholder 8"/>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527918453"/>
      </p:ext>
    </p:extLst>
  </p:cSld>
  <p:clrMapOvr>
    <a:masterClrMapping/>
  </p:clrMapOvr>
  <p:hf sldNum="0"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D81B1D06-1BCF-4BCB-9319-09267D16BB9F}" type="datetime1">
              <a:rPr lang="en-US" smtClean="0"/>
              <a:t>10/31/2024</a:t>
            </a:fld>
            <a:endParaRPr lang="en-US"/>
          </a:p>
        </p:txBody>
      </p:sp>
      <p:sp>
        <p:nvSpPr>
          <p:cNvPr id="4" name="Footer Placeholder 3"/>
          <p:cNvSpPr>
            <a:spLocks noGrp="1"/>
          </p:cNvSpPr>
          <p:nvPr>
            <p:ph type="ftr" sz="quarter" idx="11"/>
          </p:nvPr>
        </p:nvSpPr>
        <p:spPr/>
        <p:txBody>
          <a:bodyPr/>
          <a:lstStyle/>
          <a:p>
            <a:pPr rtl="0"/>
            <a:endParaRPr lang="en-US"/>
          </a:p>
        </p:txBody>
      </p:sp>
      <p:sp>
        <p:nvSpPr>
          <p:cNvPr id="5" name="Slide Number Placeholder 4"/>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804434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65361324-1C8A-40EA-A8C7-BACD05350B74}" type="datetime1">
              <a:rPr lang="en-US" smtClean="0"/>
              <a:t>10/31/2024</a:t>
            </a:fld>
            <a:endParaRPr lang="en-US"/>
          </a:p>
        </p:txBody>
      </p:sp>
      <p:sp>
        <p:nvSpPr>
          <p:cNvPr id="3" name="Footer Placeholder 2"/>
          <p:cNvSpPr>
            <a:spLocks noGrp="1"/>
          </p:cNvSpPr>
          <p:nvPr>
            <p:ph type="ftr" sz="quarter" idx="11"/>
          </p:nvPr>
        </p:nvSpPr>
        <p:spPr/>
        <p:txBody>
          <a:bodyPr/>
          <a:lstStyle/>
          <a:p>
            <a:pPr rtl="0"/>
            <a:endParaRPr lang="en-US"/>
          </a:p>
        </p:txBody>
      </p:sp>
      <p:sp>
        <p:nvSpPr>
          <p:cNvPr id="4" name="Slide Number Placeholder 3"/>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0680728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5BA78C1D-B8C9-43D1-BED3-AB201E145563}" type="datetime1">
              <a:rPr lang="en-US" smtClean="0"/>
              <a:t>10/31/2024</a:t>
            </a:fld>
            <a:endParaRPr lang="en-US"/>
          </a:p>
        </p:txBody>
      </p:sp>
      <p:sp>
        <p:nvSpPr>
          <p:cNvPr id="6" name="Footer Placeholder 5"/>
          <p:cNvSpPr>
            <a:spLocks noGrp="1"/>
          </p:cNvSpPr>
          <p:nvPr>
            <p:ph type="ftr" sz="quarter" idx="11"/>
          </p:nvPr>
        </p:nvSpPr>
        <p:spPr/>
        <p:txBody>
          <a:bodyPr/>
          <a:lstStyle/>
          <a:p>
            <a:pPr rtl="0"/>
            <a:endParaRPr lang="en-US"/>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734315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4FF323AA-170C-4C76-B350-C21CF15222DA}" type="datetime1">
              <a:rPr lang="en-US" smtClean="0"/>
              <a:t>10/31/2024</a:t>
            </a:fld>
            <a:endParaRPr lang="en-US" dirty="0"/>
          </a:p>
        </p:txBody>
      </p:sp>
      <p:sp>
        <p:nvSpPr>
          <p:cNvPr id="6" name="Footer Placeholder 5"/>
          <p:cNvSpPr>
            <a:spLocks noGrp="1"/>
          </p:cNvSpPr>
          <p:nvPr>
            <p:ph type="ftr" sz="quarter" idx="11"/>
          </p:nvPr>
        </p:nvSpPr>
        <p:spPr/>
        <p:txBody>
          <a:bodyPr/>
          <a:lstStyle/>
          <a:p>
            <a:pPr rtl="0"/>
            <a:endParaRPr lang="en-US" dirty="0"/>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934457774"/>
      </p:ext>
    </p:extLst>
  </p:cSld>
  <p:clrMapOvr>
    <a:masterClrMapping/>
  </p:clrMapOvr>
  <p:hf sldNum="0"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4FF323AA-170C-4C76-B350-C21CF15222DA}" type="datetime1">
              <a:rPr lang="en-US" smtClean="0"/>
              <a:t>10/31/2024</a:t>
            </a:fld>
            <a:endParaRPr lang="en-US" dirty="0"/>
          </a:p>
        </p:txBody>
      </p:sp>
      <p:sp>
        <p:nvSpPr>
          <p:cNvPr id="6" name="Footer Placeholder 5"/>
          <p:cNvSpPr>
            <a:spLocks noGrp="1"/>
          </p:cNvSpPr>
          <p:nvPr>
            <p:ph type="ftr" sz="quarter" idx="11"/>
          </p:nvPr>
        </p:nvSpPr>
        <p:spPr/>
        <p:txBody>
          <a:bodyPr/>
          <a:lstStyle/>
          <a:p>
            <a:pPr rtl="0"/>
            <a:endParaRPr lang="en-US" dirty="0"/>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459269273"/>
      </p:ext>
    </p:extLst>
  </p:cSld>
  <p:clrMapOvr>
    <a:masterClrMapping/>
  </p:clrMapOvr>
  <p:hf sldNum="0"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4FF323AA-170C-4C76-B350-C21CF15222DA}" type="datetime1">
              <a:rPr lang="en-US" smtClean="0"/>
              <a:t>10/31/2024</a:t>
            </a:fld>
            <a:endParaRPr lang="en-US" dirty="0"/>
          </a:p>
        </p:txBody>
      </p:sp>
      <p:sp>
        <p:nvSpPr>
          <p:cNvPr id="6" name="Footer Placeholder 5"/>
          <p:cNvSpPr>
            <a:spLocks noGrp="1"/>
          </p:cNvSpPr>
          <p:nvPr>
            <p:ph type="ftr" sz="quarter" idx="11"/>
          </p:nvPr>
        </p:nvSpPr>
        <p:spPr/>
        <p:txBody>
          <a:bodyPr/>
          <a:lstStyle/>
          <a:p>
            <a:pPr rtl="0"/>
            <a:endParaRPr lang="en-US" dirty="0"/>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409076927"/>
      </p:ext>
    </p:extLst>
  </p:cSld>
  <p:clrMapOvr>
    <a:masterClrMapping/>
  </p:clrMapOvr>
  <p:hf sldNum="0"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4FF323AA-170C-4C76-B350-C21CF15222DA}" type="datetime1">
              <a:rPr lang="en-US" smtClean="0"/>
              <a:t>10/31/2024</a:t>
            </a:fld>
            <a:endParaRPr lang="en-US" dirty="0"/>
          </a:p>
        </p:txBody>
      </p:sp>
      <p:sp>
        <p:nvSpPr>
          <p:cNvPr id="6" name="Footer Placeholder 5"/>
          <p:cNvSpPr>
            <a:spLocks noGrp="1"/>
          </p:cNvSpPr>
          <p:nvPr>
            <p:ph type="ftr" sz="quarter" idx="11"/>
          </p:nvPr>
        </p:nvSpPr>
        <p:spPr/>
        <p:txBody>
          <a:bodyPr/>
          <a:lstStyle/>
          <a:p>
            <a:pPr rtl="0"/>
            <a:endParaRPr lang="en-US" dirty="0"/>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53451165"/>
      </p:ext>
    </p:extLst>
  </p:cSld>
  <p:clrMapOvr>
    <a:masterClrMapping/>
  </p:clrMapOvr>
  <p:hf sldNum="0"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4FF323AA-170C-4C76-B350-C21CF15222DA}" type="datetime1">
              <a:rPr lang="en-US" smtClean="0"/>
              <a:t>10/31/2024</a:t>
            </a:fld>
            <a:endParaRPr lang="en-US" dirty="0"/>
          </a:p>
        </p:txBody>
      </p:sp>
      <p:sp>
        <p:nvSpPr>
          <p:cNvPr id="6" name="Footer Placeholder 5"/>
          <p:cNvSpPr>
            <a:spLocks noGrp="1"/>
          </p:cNvSpPr>
          <p:nvPr>
            <p:ph type="ftr" sz="quarter" idx="11"/>
          </p:nvPr>
        </p:nvSpPr>
        <p:spPr/>
        <p:txBody>
          <a:bodyPr/>
          <a:lstStyle/>
          <a:p>
            <a:pPr rtl="0"/>
            <a:endParaRPr lang="en-US" dirty="0"/>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269576484"/>
      </p:ext>
    </p:extLst>
  </p:cSld>
  <p:clrMapOvr>
    <a:masterClrMapping/>
  </p:clrMapOvr>
  <p:hf sldNum="0"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rtl="0"/>
            <a:fld id="{4FF323AA-170C-4C76-B350-C21CF15222DA}" type="datetime1">
              <a:rPr lang="en-US" smtClean="0"/>
              <a:t>10/31/2024</a:t>
            </a:fld>
            <a:endParaRPr lang="en-US" dirty="0"/>
          </a:p>
        </p:txBody>
      </p:sp>
      <p:sp>
        <p:nvSpPr>
          <p:cNvPr id="4" name="Footer Placeholder 3"/>
          <p:cNvSpPr>
            <a:spLocks noGrp="1"/>
          </p:cNvSpPr>
          <p:nvPr>
            <p:ph type="ftr" sz="quarter" idx="11"/>
          </p:nvPr>
        </p:nvSpPr>
        <p:spPr/>
        <p:txBody>
          <a:bodyPr/>
          <a:lstStyle/>
          <a:p>
            <a:pPr rtl="0"/>
            <a:endParaRPr lang="en-US" dirty="0"/>
          </a:p>
        </p:txBody>
      </p:sp>
      <p:sp>
        <p:nvSpPr>
          <p:cNvPr id="5" name="Slide Number Placeholder 4"/>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024993973"/>
      </p:ext>
    </p:extLst>
  </p:cSld>
  <p:clrMapOvr>
    <a:masterClrMapping/>
  </p:clrMapOvr>
  <p:hf sldNum="0"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rtl="0"/>
            <a:fld id="{4FF323AA-170C-4C76-B350-C21CF15222DA}" type="datetime1">
              <a:rPr lang="en-US" smtClean="0"/>
              <a:t>10/31/2024</a:t>
            </a:fld>
            <a:endParaRPr lang="en-US" dirty="0"/>
          </a:p>
        </p:txBody>
      </p:sp>
      <p:sp>
        <p:nvSpPr>
          <p:cNvPr id="4" name="Footer Placeholder 3"/>
          <p:cNvSpPr>
            <a:spLocks noGrp="1"/>
          </p:cNvSpPr>
          <p:nvPr>
            <p:ph type="ftr" sz="quarter" idx="11"/>
          </p:nvPr>
        </p:nvSpPr>
        <p:spPr/>
        <p:txBody>
          <a:bodyPr/>
          <a:lstStyle/>
          <a:p>
            <a:pPr rtl="0"/>
            <a:endParaRPr lang="en-US" dirty="0"/>
          </a:p>
        </p:txBody>
      </p:sp>
      <p:sp>
        <p:nvSpPr>
          <p:cNvPr id="5" name="Slide Number Placeholder 4"/>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902010958"/>
      </p:ext>
    </p:extLst>
  </p:cSld>
  <p:clrMapOvr>
    <a:masterClrMapping/>
  </p:clrMapOvr>
  <p:hf sldNum="0"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6B56802B-70FA-41EA-BEAA-8B64D5BF1424}" type="datetime1">
              <a:rPr lang="en-US" smtClean="0"/>
              <a:t>10/31/2024</a:t>
            </a:fld>
            <a:endParaRPr lang="en-US"/>
          </a:p>
        </p:txBody>
      </p:sp>
      <p:sp>
        <p:nvSpPr>
          <p:cNvPr id="5" name="Footer Placeholder 4"/>
          <p:cNvSpPr>
            <a:spLocks noGrp="1"/>
          </p:cNvSpPr>
          <p:nvPr>
            <p:ph type="ftr" sz="quarter" idx="11"/>
          </p:nvPr>
        </p:nvSpPr>
        <p:spPr/>
        <p:txBody>
          <a:bodyPr/>
          <a:lstStyle/>
          <a:p>
            <a:pPr rtl="0"/>
            <a:endParaRPr lang="en-US"/>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5992852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F512D428-74E3-499E-9255-6C7C463A82F6}" type="datetime1">
              <a:rPr lang="en-US" smtClean="0"/>
              <a:t>10/31/2024</a:t>
            </a:fld>
            <a:endParaRPr lang="en-US"/>
          </a:p>
        </p:txBody>
      </p:sp>
      <p:sp>
        <p:nvSpPr>
          <p:cNvPr id="5" name="Footer Placeholder 4"/>
          <p:cNvSpPr>
            <a:spLocks noGrp="1"/>
          </p:cNvSpPr>
          <p:nvPr>
            <p:ph type="ftr" sz="quarter" idx="11"/>
          </p:nvPr>
        </p:nvSpPr>
        <p:spPr/>
        <p:txBody>
          <a:bodyPr/>
          <a:lstStyle/>
          <a:p>
            <a:pPr rtl="0"/>
            <a:endParaRPr lang="en-US"/>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975161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pPr rtl="0"/>
            <a:fld id="{4FF323AA-170C-4C76-B350-C21CF15222DA}" type="datetime1">
              <a:rPr lang="en-US" smtClean="0"/>
              <a:t>10/31/2024</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pPr rtl="0"/>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4096345148"/>
      </p:ext>
    </p:extLst>
  </p:cSld>
  <p:clrMap bg1="dk1" tx1="lt1" bg2="dk2" tx2="lt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Lst>
  <p:hf sldNum="0" hdr="0" ftr="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archivodeinalbis.blogspot.com/2019/05/los-autores-y-postulados-de-la-escuela.html" TargetMode="External"/><Relationship Id="rId2" Type="http://schemas.openxmlformats.org/officeDocument/2006/relationships/image" Target="../media/image6.jp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microsoft.com/office/2017/06/relationships/model3d" Target="../media/model3d1.glb"/><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microsoft.com/office/2017/06/relationships/model3d" Target="../media/model3d2.glb"/><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hyperlink" Target="https://doi.org/10.1177/17470218231218651" TargetMode="Externa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hyperlink" Target="https://www.jstor.org/stable/48701068"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20757C1-0D22-AF9B-4EF8-FA5FAF8ECB1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1873" y="0"/>
            <a:ext cx="13374639" cy="7071227"/>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4135600" y="910367"/>
            <a:ext cx="5202618" cy="1630907"/>
          </a:xfrm>
        </p:spPr>
        <p:txBody>
          <a:bodyPr rtlCol="0">
            <a:normAutofit/>
          </a:bodyPr>
          <a:lstStyle/>
          <a:p>
            <a:pPr rtl="0"/>
            <a:r>
              <a:rPr lang="en-gb" sz="4400" dirty="0">
                <a:solidFill>
                  <a:schemeClr val="tx1"/>
                </a:solidFill>
              </a:rPr>
              <a:t>Criminological Theory</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2234290" y="3255785"/>
            <a:ext cx="4775075" cy="559656"/>
          </a:xfrm>
        </p:spPr>
        <p:txBody>
          <a:bodyPr rtlCol="0">
            <a:noAutofit/>
          </a:bodyPr>
          <a:lstStyle/>
          <a:p>
            <a:pPr rtl="0">
              <a:spcAft>
                <a:spcPts val="600"/>
              </a:spcAft>
            </a:pPr>
            <a:r>
              <a:rPr lang="en-GB" sz="3200" dirty="0">
                <a:solidFill>
                  <a:schemeClr val="tx1"/>
                </a:solidFill>
              </a:rPr>
              <a:t>And causes of Criminal behaviour</a:t>
            </a:r>
            <a:endParaRPr lang="en-gb" sz="3200" dirty="0">
              <a:solidFill>
                <a:schemeClr val="tx1"/>
              </a:solidFill>
            </a:endParaRPr>
          </a:p>
        </p:txBody>
      </p:sp>
      <p:sp>
        <p:nvSpPr>
          <p:cNvPr id="10" name="TextBox 9">
            <a:extLst>
              <a:ext uri="{FF2B5EF4-FFF2-40B4-BE49-F238E27FC236}">
                <a16:creationId xmlns:a16="http://schemas.microsoft.com/office/drawing/2014/main" id="{98A1CF31-F4EC-AC7D-58A6-7DE849A2C68F}"/>
              </a:ext>
            </a:extLst>
          </p:cNvPr>
          <p:cNvSpPr txBox="1"/>
          <p:nvPr/>
        </p:nvSpPr>
        <p:spPr>
          <a:xfrm>
            <a:off x="2695492" y="6348408"/>
            <a:ext cx="5972258" cy="230832"/>
          </a:xfrm>
          <a:prstGeom prst="rect">
            <a:avLst/>
          </a:prstGeom>
          <a:noFill/>
        </p:spPr>
        <p:txBody>
          <a:bodyPr wrap="square" rtlCol="0">
            <a:spAutoFit/>
          </a:bodyPr>
          <a:lstStyle/>
          <a:p>
            <a:r>
              <a:rPr lang="en-GB" sz="900">
                <a:hlinkClick r:id="rId3" tooltip="https://archivodeinalbis.blogspot.com/2019/05/los-autores-y-postulados-de-la-escuela.html"/>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491519"/>
            <a:ext cx="10058400" cy="1551966"/>
          </a:xfrm>
        </p:spPr>
        <p:txBody>
          <a:bodyPr rtlCol="0">
            <a:normAutofit fontScale="90000"/>
          </a:bodyPr>
          <a:lstStyle/>
          <a:p>
            <a:pPr algn="ctr" rtl="0"/>
            <a:r>
              <a:rPr lang="en-gb" u="sng" dirty="0">
                <a:solidFill>
                  <a:schemeClr val="tx1"/>
                </a:solidFill>
              </a:rPr>
              <a:t>Introduction</a:t>
            </a:r>
            <a:br>
              <a:rPr lang="en-gb" dirty="0">
                <a:solidFill>
                  <a:schemeClr val="tx1"/>
                </a:solidFill>
              </a:rPr>
            </a:br>
            <a:br>
              <a:rPr lang="en-gb" dirty="0">
                <a:solidFill>
                  <a:schemeClr val="tx1"/>
                </a:solidFill>
              </a:rPr>
            </a:br>
            <a:r>
              <a:rPr lang="en-gb" dirty="0">
                <a:solidFill>
                  <a:schemeClr val="tx1"/>
                </a:solidFill>
              </a:rPr>
              <a:t>Objectives:</a:t>
            </a:r>
          </a:p>
        </p:txBody>
      </p:sp>
      <p:sp>
        <p:nvSpPr>
          <p:cNvPr id="4" name="Content Placeholder 3">
            <a:extLst>
              <a:ext uri="{FF2B5EF4-FFF2-40B4-BE49-F238E27FC236}">
                <a16:creationId xmlns:a16="http://schemas.microsoft.com/office/drawing/2014/main" id="{7B2AC847-5A54-EA5E-10E2-5F43C2F02776}"/>
              </a:ext>
            </a:extLst>
          </p:cNvPr>
          <p:cNvSpPr>
            <a:spLocks noGrp="1"/>
          </p:cNvSpPr>
          <p:nvPr>
            <p:ph idx="1"/>
          </p:nvPr>
        </p:nvSpPr>
        <p:spPr>
          <a:xfrm>
            <a:off x="1518698" y="2429123"/>
            <a:ext cx="9533613" cy="3849624"/>
          </a:xfrm>
        </p:spPr>
        <p:txBody>
          <a:bodyPr>
            <a:normAutofit/>
          </a:bodyPr>
          <a:lstStyle/>
          <a:p>
            <a:r>
              <a:rPr lang="en-GB" sz="2400" dirty="0"/>
              <a:t>To compare and contrast two classicist and two positivist criminological theories.</a:t>
            </a:r>
          </a:p>
          <a:p>
            <a:pPr marL="0" indent="0">
              <a:buNone/>
            </a:pPr>
            <a:r>
              <a:rPr lang="en-GB" sz="2400" dirty="0"/>
              <a:t>   </a:t>
            </a:r>
          </a:p>
          <a:p>
            <a:pPr marL="0" indent="0">
              <a:buNone/>
            </a:pPr>
            <a:r>
              <a:rPr lang="en-GB" sz="2400" dirty="0"/>
              <a:t>    </a:t>
            </a:r>
            <a:r>
              <a:rPr lang="en-GB" sz="2400" u="sng" dirty="0"/>
              <a:t> Classicism</a:t>
            </a:r>
          </a:p>
          <a:p>
            <a:pPr lvl="1"/>
            <a:r>
              <a:rPr lang="en-GB" dirty="0"/>
              <a:t>Rational Choice Theory and Routine Activity Theory.</a:t>
            </a:r>
          </a:p>
          <a:p>
            <a:pPr marL="0" indent="0">
              <a:buNone/>
            </a:pPr>
            <a:endParaRPr lang="en-GB" dirty="0"/>
          </a:p>
          <a:p>
            <a:pPr marL="0" indent="0">
              <a:buNone/>
            </a:pPr>
            <a:r>
              <a:rPr lang="en-GB" sz="2400" dirty="0"/>
              <a:t>    </a:t>
            </a:r>
            <a:r>
              <a:rPr lang="en-GB" sz="2400" u="sng" dirty="0"/>
              <a:t> Positivism</a:t>
            </a:r>
          </a:p>
          <a:p>
            <a:pPr lvl="1"/>
            <a:r>
              <a:rPr lang="en-GB" dirty="0"/>
              <a:t>Biological and </a:t>
            </a:r>
            <a:r>
              <a:rPr lang="en-GB" dirty="0" err="1"/>
              <a:t>Neurocriminology</a:t>
            </a:r>
            <a:r>
              <a:rPr lang="en-GB" dirty="0"/>
              <a:t>.</a:t>
            </a:r>
          </a:p>
        </p:txBody>
      </p:sp>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5A303D-69AB-8A22-A9B4-4A55B00995EF}"/>
              </a:ext>
            </a:extLst>
          </p:cNvPr>
          <p:cNvSpPr>
            <a:spLocks noGrp="1"/>
          </p:cNvSpPr>
          <p:nvPr>
            <p:ph type="dt" sz="half" idx="10"/>
          </p:nvPr>
        </p:nvSpPr>
        <p:spPr>
          <a:xfrm>
            <a:off x="637505" y="917546"/>
            <a:ext cx="2893045" cy="365760"/>
          </a:xfrm>
        </p:spPr>
        <p:txBody>
          <a:bodyPr/>
          <a:lstStyle/>
          <a:p>
            <a:pPr rtl="0"/>
            <a:r>
              <a:rPr lang="en-US" sz="3600" u="sng" dirty="0">
                <a:solidFill>
                  <a:schemeClr val="tx1"/>
                </a:solidFill>
              </a:rPr>
              <a:t>Classicism</a:t>
            </a:r>
          </a:p>
        </p:txBody>
      </p:sp>
      <p:sp>
        <p:nvSpPr>
          <p:cNvPr id="4" name="TextBox 3">
            <a:extLst>
              <a:ext uri="{FF2B5EF4-FFF2-40B4-BE49-F238E27FC236}">
                <a16:creationId xmlns:a16="http://schemas.microsoft.com/office/drawing/2014/main" id="{37104EAE-B74E-28BD-7375-5C5A586CEA0D}"/>
              </a:ext>
            </a:extLst>
          </p:cNvPr>
          <p:cNvSpPr txBox="1"/>
          <p:nvPr/>
        </p:nvSpPr>
        <p:spPr>
          <a:xfrm>
            <a:off x="1387459" y="1536174"/>
            <a:ext cx="2735249" cy="3785652"/>
          </a:xfrm>
          <a:prstGeom prst="rect">
            <a:avLst/>
          </a:prstGeom>
          <a:noFill/>
        </p:spPr>
        <p:txBody>
          <a:bodyPr wrap="square" rtlCol="0">
            <a:spAutoFit/>
          </a:bodyPr>
          <a:lstStyle/>
          <a:p>
            <a:r>
              <a:rPr lang="en-GB" sz="2400" dirty="0"/>
              <a:t>The focus here is on free will and making rational choices.</a:t>
            </a:r>
          </a:p>
          <a:p>
            <a:endParaRPr lang="en-GB" sz="2400" dirty="0"/>
          </a:p>
          <a:p>
            <a:endParaRPr lang="en-GB" sz="2400" dirty="0"/>
          </a:p>
          <a:p>
            <a:r>
              <a:rPr lang="en-GB" sz="2400" dirty="0"/>
              <a:t>Crime is seen as a decision made by a person who can weigh up the risk v benefit of a crime.</a:t>
            </a:r>
          </a:p>
        </p:txBody>
      </p:sp>
      <p:sp>
        <p:nvSpPr>
          <p:cNvPr id="5" name="TextBox 4">
            <a:extLst>
              <a:ext uri="{FF2B5EF4-FFF2-40B4-BE49-F238E27FC236}">
                <a16:creationId xmlns:a16="http://schemas.microsoft.com/office/drawing/2014/main" id="{909F8C7D-F2BD-1E00-CF42-71A0BE780F71}"/>
              </a:ext>
            </a:extLst>
          </p:cNvPr>
          <p:cNvSpPr txBox="1"/>
          <p:nvPr/>
        </p:nvSpPr>
        <p:spPr>
          <a:xfrm>
            <a:off x="7553739" y="834887"/>
            <a:ext cx="2393343" cy="584775"/>
          </a:xfrm>
          <a:prstGeom prst="rect">
            <a:avLst/>
          </a:prstGeom>
          <a:noFill/>
        </p:spPr>
        <p:txBody>
          <a:bodyPr wrap="square" rtlCol="0">
            <a:spAutoFit/>
          </a:bodyPr>
          <a:lstStyle/>
          <a:p>
            <a:r>
              <a:rPr lang="en-GB" sz="3200" u="sng" dirty="0"/>
              <a:t>Positivism</a:t>
            </a:r>
          </a:p>
        </p:txBody>
      </p:sp>
      <p:sp>
        <p:nvSpPr>
          <p:cNvPr id="6" name="TextBox 5">
            <a:extLst>
              <a:ext uri="{FF2B5EF4-FFF2-40B4-BE49-F238E27FC236}">
                <a16:creationId xmlns:a16="http://schemas.microsoft.com/office/drawing/2014/main" id="{0B245A42-8225-DDFD-4B1E-447F20836797}"/>
              </a:ext>
            </a:extLst>
          </p:cNvPr>
          <p:cNvSpPr txBox="1"/>
          <p:nvPr/>
        </p:nvSpPr>
        <p:spPr>
          <a:xfrm>
            <a:off x="7796552" y="1765444"/>
            <a:ext cx="2671639" cy="4524315"/>
          </a:xfrm>
          <a:prstGeom prst="rect">
            <a:avLst/>
          </a:prstGeom>
          <a:noFill/>
        </p:spPr>
        <p:txBody>
          <a:bodyPr wrap="square" rtlCol="0">
            <a:spAutoFit/>
          </a:bodyPr>
          <a:lstStyle/>
          <a:p>
            <a:r>
              <a:rPr lang="en-GB" sz="2400" dirty="0"/>
              <a:t>This seeks to explain crime through science, using such things as biology and Psychology.</a:t>
            </a:r>
          </a:p>
          <a:p>
            <a:endParaRPr lang="en-GB" sz="2400" dirty="0"/>
          </a:p>
          <a:p>
            <a:endParaRPr lang="en-GB" sz="2400" dirty="0"/>
          </a:p>
          <a:p>
            <a:r>
              <a:rPr lang="en-GB" sz="2400" dirty="0"/>
              <a:t>Behaviour seen as determined by factors out of the person's control.</a:t>
            </a:r>
          </a:p>
        </p:txBody>
      </p:sp>
      <p:sp>
        <p:nvSpPr>
          <p:cNvPr id="9" name="TextBox 8">
            <a:extLst>
              <a:ext uri="{FF2B5EF4-FFF2-40B4-BE49-F238E27FC236}">
                <a16:creationId xmlns:a16="http://schemas.microsoft.com/office/drawing/2014/main" id="{F6D0AC95-3B9A-E94C-9A76-E0F80AB96DC7}"/>
              </a:ext>
            </a:extLst>
          </p:cNvPr>
          <p:cNvSpPr txBox="1"/>
          <p:nvPr/>
        </p:nvSpPr>
        <p:spPr>
          <a:xfrm>
            <a:off x="1113183" y="5852159"/>
            <a:ext cx="2250219" cy="646331"/>
          </a:xfrm>
          <a:prstGeom prst="rect">
            <a:avLst/>
          </a:prstGeom>
          <a:noFill/>
        </p:spPr>
        <p:txBody>
          <a:bodyPr wrap="square" rtlCol="0">
            <a:spAutoFit/>
          </a:bodyPr>
          <a:lstStyle/>
          <a:p>
            <a:r>
              <a:rPr lang="en-GB" sz="1200" dirty="0"/>
              <a:t>(Beccaria, C 1764)</a:t>
            </a:r>
          </a:p>
          <a:p>
            <a:r>
              <a:rPr lang="en-GB" sz="1200" dirty="0"/>
              <a:t>Cohen, L. E &amp; Felson, M. 1979)</a:t>
            </a:r>
          </a:p>
        </p:txBody>
      </p:sp>
    </p:spTree>
    <p:extLst>
      <p:ext uri="{BB962C8B-B14F-4D97-AF65-F5344CB8AC3E}">
        <p14:creationId xmlns:p14="http://schemas.microsoft.com/office/powerpoint/2010/main" val="2069816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B3D753A-6884-C1C2-36DB-C548FB83CC50}"/>
              </a:ext>
            </a:extLst>
          </p:cNvPr>
          <p:cNvPicPr>
            <a:picLocks noChangeAspect="1"/>
          </p:cNvPicPr>
          <p:nvPr/>
        </p:nvPicPr>
        <p:blipFill>
          <a:blip r:embed="rId2"/>
          <a:stretch>
            <a:fillRect/>
          </a:stretch>
        </p:blipFill>
        <p:spPr>
          <a:xfrm>
            <a:off x="-390811" y="-1630664"/>
            <a:ext cx="12846993" cy="8608721"/>
          </a:xfrm>
          <a:prstGeom prst="rect">
            <a:avLst/>
          </a:prstGeom>
        </p:spPr>
      </p:pic>
      <p:sp>
        <p:nvSpPr>
          <p:cNvPr id="2" name="Date Placeholder 1">
            <a:extLst>
              <a:ext uri="{FF2B5EF4-FFF2-40B4-BE49-F238E27FC236}">
                <a16:creationId xmlns:a16="http://schemas.microsoft.com/office/drawing/2014/main" id="{F1CDF097-2FD1-B24A-46C8-832E9B0F209C}"/>
              </a:ext>
            </a:extLst>
          </p:cNvPr>
          <p:cNvSpPr>
            <a:spLocks noGrp="1"/>
          </p:cNvSpPr>
          <p:nvPr>
            <p:ph type="dt" sz="half" idx="10"/>
          </p:nvPr>
        </p:nvSpPr>
        <p:spPr/>
        <p:txBody>
          <a:bodyPr/>
          <a:lstStyle/>
          <a:p>
            <a:pPr rtl="0"/>
            <a:endParaRPr lang="en-US" dirty="0"/>
          </a:p>
          <a:p>
            <a:pPr rtl="0"/>
            <a:r>
              <a:rPr lang="en-US" dirty="0"/>
              <a:t>(Paternoster, R. Jaynes, C. Wilson, T. 2017)</a:t>
            </a:r>
          </a:p>
          <a:p>
            <a:pPr rtl="0"/>
            <a:r>
              <a:rPr lang="en-US" dirty="0"/>
              <a:t>(Donnelley, P. 2009)</a:t>
            </a:r>
          </a:p>
        </p:txBody>
      </p:sp>
      <p:sp>
        <p:nvSpPr>
          <p:cNvPr id="3" name="TextBox 2">
            <a:extLst>
              <a:ext uri="{FF2B5EF4-FFF2-40B4-BE49-F238E27FC236}">
                <a16:creationId xmlns:a16="http://schemas.microsoft.com/office/drawing/2014/main" id="{EE28BFC1-E07E-F70E-BF8B-CCCF7289D32E}"/>
              </a:ext>
            </a:extLst>
          </p:cNvPr>
          <p:cNvSpPr txBox="1"/>
          <p:nvPr/>
        </p:nvSpPr>
        <p:spPr>
          <a:xfrm>
            <a:off x="3739520" y="-105458"/>
            <a:ext cx="4586333" cy="584775"/>
          </a:xfrm>
          <a:prstGeom prst="rect">
            <a:avLst/>
          </a:prstGeom>
          <a:gradFill>
            <a:gsLst>
              <a:gs pos="0">
                <a:schemeClr val="bg2">
                  <a:tint val="94000"/>
                  <a:satMod val="80000"/>
                  <a:lumMod val="106000"/>
                </a:schemeClr>
              </a:gs>
              <a:gs pos="100000">
                <a:schemeClr val="bg2">
                  <a:shade val="80000"/>
                </a:schemeClr>
              </a:gs>
            </a:gsLst>
            <a:path path="circle">
              <a:fillToRect l="43000" r="43000" b="100000"/>
            </a:path>
          </a:gradFill>
        </p:spPr>
        <p:txBody>
          <a:bodyPr wrap="square" rtlCol="0">
            <a:spAutoFit/>
          </a:bodyPr>
          <a:lstStyle/>
          <a:p>
            <a:r>
              <a:rPr lang="en-GB" sz="3200" b="1" u="sng" dirty="0"/>
              <a:t>Rational Choice Theory</a:t>
            </a:r>
          </a:p>
        </p:txBody>
      </p:sp>
      <p:sp>
        <p:nvSpPr>
          <p:cNvPr id="4" name="TextBox 3">
            <a:extLst>
              <a:ext uri="{FF2B5EF4-FFF2-40B4-BE49-F238E27FC236}">
                <a16:creationId xmlns:a16="http://schemas.microsoft.com/office/drawing/2014/main" id="{9388567A-EF55-D2E6-B44D-798CAEA067DB}"/>
              </a:ext>
            </a:extLst>
          </p:cNvPr>
          <p:cNvSpPr txBox="1"/>
          <p:nvPr/>
        </p:nvSpPr>
        <p:spPr>
          <a:xfrm>
            <a:off x="-174265" y="86067"/>
            <a:ext cx="3458240" cy="2769989"/>
          </a:xfrm>
          <a:prstGeom prst="rect">
            <a:avLst/>
          </a:prstGeom>
          <a:gradFill>
            <a:gsLst>
              <a:gs pos="0">
                <a:schemeClr val="bg2">
                  <a:tint val="94000"/>
                  <a:satMod val="80000"/>
                  <a:lumMod val="106000"/>
                </a:schemeClr>
              </a:gs>
              <a:gs pos="100000">
                <a:schemeClr val="bg2">
                  <a:shade val="80000"/>
                </a:schemeClr>
              </a:gs>
            </a:gsLst>
            <a:path path="circle">
              <a:fillToRect l="43000" r="43000" b="100000"/>
            </a:path>
          </a:gradFill>
        </p:spPr>
        <p:txBody>
          <a:bodyPr wrap="square" rtlCol="0">
            <a:spAutoFit/>
          </a:bodyPr>
          <a:lstStyle/>
          <a:p>
            <a:r>
              <a:rPr lang="en-GB" sz="2400" b="1" u="sng" dirty="0"/>
              <a:t>Key people </a:t>
            </a:r>
          </a:p>
          <a:p>
            <a:endParaRPr lang="en-GB" sz="2400" b="1" dirty="0"/>
          </a:p>
          <a:p>
            <a:r>
              <a:rPr lang="en-GB" sz="2400" b="1" dirty="0"/>
              <a:t>Cesare Beccaria and Jeremy Bentham.</a:t>
            </a:r>
          </a:p>
          <a:p>
            <a:endParaRPr lang="en-GB" sz="2400" b="1" dirty="0"/>
          </a:p>
          <a:p>
            <a:endParaRPr lang="en-GB" dirty="0"/>
          </a:p>
          <a:p>
            <a:endParaRPr lang="en-GB" dirty="0"/>
          </a:p>
          <a:p>
            <a:endParaRPr lang="en-GB" dirty="0"/>
          </a:p>
        </p:txBody>
      </p:sp>
      <p:sp>
        <p:nvSpPr>
          <p:cNvPr id="5" name="TextBox 4">
            <a:extLst>
              <a:ext uri="{FF2B5EF4-FFF2-40B4-BE49-F238E27FC236}">
                <a16:creationId xmlns:a16="http://schemas.microsoft.com/office/drawing/2014/main" id="{735656E1-422D-501C-40C9-E81E2391A288}"/>
              </a:ext>
            </a:extLst>
          </p:cNvPr>
          <p:cNvSpPr txBox="1"/>
          <p:nvPr/>
        </p:nvSpPr>
        <p:spPr>
          <a:xfrm>
            <a:off x="9374765" y="668593"/>
            <a:ext cx="2663687" cy="2246769"/>
          </a:xfrm>
          <a:prstGeom prst="rect">
            <a:avLst/>
          </a:prstGeom>
          <a:gradFill>
            <a:gsLst>
              <a:gs pos="0">
                <a:schemeClr val="bg2">
                  <a:tint val="94000"/>
                  <a:satMod val="80000"/>
                  <a:lumMod val="106000"/>
                </a:schemeClr>
              </a:gs>
              <a:gs pos="100000">
                <a:schemeClr val="bg2">
                  <a:shade val="80000"/>
                </a:schemeClr>
              </a:gs>
            </a:gsLst>
            <a:path path="circle">
              <a:fillToRect l="43000" r="43000" b="100000"/>
            </a:path>
          </a:gradFill>
        </p:spPr>
        <p:txBody>
          <a:bodyPr wrap="square" rtlCol="0">
            <a:spAutoFit/>
          </a:bodyPr>
          <a:lstStyle/>
          <a:p>
            <a:r>
              <a:rPr lang="en-GB" sz="2800" b="1" u="sng" dirty="0"/>
              <a:t>Strength</a:t>
            </a:r>
          </a:p>
          <a:p>
            <a:endParaRPr lang="en-GB" sz="2800" b="1" u="sng" dirty="0"/>
          </a:p>
          <a:p>
            <a:r>
              <a:rPr lang="en-GB" sz="2800" b="1" dirty="0"/>
              <a:t>Emphasis on personal responsibility.</a:t>
            </a:r>
          </a:p>
        </p:txBody>
      </p:sp>
      <p:sp>
        <p:nvSpPr>
          <p:cNvPr id="6" name="TextBox 5">
            <a:extLst>
              <a:ext uri="{FF2B5EF4-FFF2-40B4-BE49-F238E27FC236}">
                <a16:creationId xmlns:a16="http://schemas.microsoft.com/office/drawing/2014/main" id="{835DEB36-C183-380A-55D0-494C1ACBC5D6}"/>
              </a:ext>
            </a:extLst>
          </p:cNvPr>
          <p:cNvSpPr txBox="1"/>
          <p:nvPr/>
        </p:nvSpPr>
        <p:spPr>
          <a:xfrm>
            <a:off x="7406817" y="3060490"/>
            <a:ext cx="3935896" cy="2677656"/>
          </a:xfrm>
          <a:prstGeom prst="rect">
            <a:avLst/>
          </a:prstGeom>
          <a:gradFill>
            <a:gsLst>
              <a:gs pos="0">
                <a:schemeClr val="bg2">
                  <a:tint val="94000"/>
                  <a:satMod val="80000"/>
                  <a:lumMod val="106000"/>
                </a:schemeClr>
              </a:gs>
              <a:gs pos="100000">
                <a:schemeClr val="bg2">
                  <a:shade val="80000"/>
                </a:schemeClr>
              </a:gs>
            </a:gsLst>
            <a:path path="circle">
              <a:fillToRect l="43000" r="43000" b="100000"/>
            </a:path>
          </a:gradFill>
        </p:spPr>
        <p:txBody>
          <a:bodyPr wrap="square" rtlCol="0">
            <a:spAutoFit/>
          </a:bodyPr>
          <a:lstStyle/>
          <a:p>
            <a:r>
              <a:rPr lang="en-GB" sz="2400" b="1" u="sng" dirty="0"/>
              <a:t>Weakness</a:t>
            </a:r>
          </a:p>
          <a:p>
            <a:endParaRPr lang="en-GB" sz="2400" b="1" u="sng" dirty="0"/>
          </a:p>
          <a:p>
            <a:r>
              <a:rPr lang="en-GB" sz="2400" b="1" dirty="0"/>
              <a:t>Simplification of human behaviour, doesn’t account for psychological or environmental.</a:t>
            </a:r>
          </a:p>
        </p:txBody>
      </p:sp>
      <p:sp>
        <p:nvSpPr>
          <p:cNvPr id="8" name="TextBox 7">
            <a:extLst>
              <a:ext uri="{FF2B5EF4-FFF2-40B4-BE49-F238E27FC236}">
                <a16:creationId xmlns:a16="http://schemas.microsoft.com/office/drawing/2014/main" id="{7FD9AA60-E499-BD6E-F64C-E26AFD97A530}"/>
              </a:ext>
            </a:extLst>
          </p:cNvPr>
          <p:cNvSpPr txBox="1"/>
          <p:nvPr/>
        </p:nvSpPr>
        <p:spPr>
          <a:xfrm>
            <a:off x="812325" y="3298329"/>
            <a:ext cx="4295865" cy="2862322"/>
          </a:xfrm>
          <a:prstGeom prst="rect">
            <a:avLst/>
          </a:prstGeom>
          <a:gradFill>
            <a:gsLst>
              <a:gs pos="0">
                <a:schemeClr val="bg2">
                  <a:tint val="94000"/>
                  <a:satMod val="80000"/>
                  <a:lumMod val="106000"/>
                </a:schemeClr>
              </a:gs>
              <a:gs pos="100000">
                <a:schemeClr val="bg2">
                  <a:shade val="80000"/>
                </a:schemeClr>
              </a:gs>
            </a:gsLst>
            <a:path path="circle">
              <a:fillToRect l="43000" r="43000" b="100000"/>
            </a:path>
          </a:gradFill>
        </p:spPr>
        <p:txBody>
          <a:bodyPr wrap="square" rtlCol="0">
            <a:spAutoFit/>
          </a:bodyPr>
          <a:lstStyle/>
          <a:p>
            <a:r>
              <a:rPr lang="en-GB" sz="2400" b="1" dirty="0"/>
              <a:t>Main concepts</a:t>
            </a:r>
          </a:p>
          <a:p>
            <a:endParaRPr lang="en-GB" sz="2400" b="1" dirty="0"/>
          </a:p>
          <a:p>
            <a:r>
              <a:rPr lang="en-GB" sz="2400" b="1" dirty="0"/>
              <a:t>Criminal behaviour is rational.</a:t>
            </a:r>
          </a:p>
          <a:p>
            <a:r>
              <a:rPr lang="en-GB" sz="2400" b="1" dirty="0"/>
              <a:t>Commit crimes if benefit outweigh risk.</a:t>
            </a:r>
          </a:p>
          <a:p>
            <a:endParaRPr lang="en-GB" sz="2400" b="1" dirty="0"/>
          </a:p>
          <a:p>
            <a:endParaRPr lang="en-GB" dirty="0"/>
          </a:p>
          <a:p>
            <a:endParaRPr lang="en-GB" dirty="0"/>
          </a:p>
        </p:txBody>
      </p:sp>
      <p:sp>
        <p:nvSpPr>
          <p:cNvPr id="9" name="TextBox 8">
            <a:extLst>
              <a:ext uri="{FF2B5EF4-FFF2-40B4-BE49-F238E27FC236}">
                <a16:creationId xmlns:a16="http://schemas.microsoft.com/office/drawing/2014/main" id="{A9B434EC-FF67-4B2A-08DC-EF641BEBD3A9}"/>
              </a:ext>
            </a:extLst>
          </p:cNvPr>
          <p:cNvSpPr txBox="1"/>
          <p:nvPr/>
        </p:nvSpPr>
        <p:spPr>
          <a:xfrm>
            <a:off x="5404757" y="6189407"/>
            <a:ext cx="1861457" cy="369332"/>
          </a:xfrm>
          <a:prstGeom prst="rect">
            <a:avLst/>
          </a:prstGeom>
          <a:gradFill flip="none" rotWithShape="1">
            <a:gsLst>
              <a:gs pos="0">
                <a:schemeClr val="bg1">
                  <a:tint val="66000"/>
                  <a:satMod val="160000"/>
                </a:schemeClr>
              </a:gs>
              <a:gs pos="50000">
                <a:schemeClr val="bg1">
                  <a:tint val="44500"/>
                  <a:satMod val="160000"/>
                </a:schemeClr>
              </a:gs>
              <a:gs pos="100000">
                <a:schemeClr val="bg1">
                  <a:tint val="23500"/>
                  <a:satMod val="160000"/>
                </a:schemeClr>
              </a:gs>
            </a:gsLst>
            <a:lin ang="5400000" scaled="1"/>
            <a:tileRect/>
          </a:gradFill>
        </p:spPr>
        <p:txBody>
          <a:bodyPr wrap="square" rtlCol="0">
            <a:spAutoFit/>
          </a:bodyPr>
          <a:lstStyle/>
          <a:p>
            <a:r>
              <a:rPr lang="en-GB" dirty="0"/>
              <a:t>Ted Bundy</a:t>
            </a:r>
          </a:p>
        </p:txBody>
      </p:sp>
    </p:spTree>
    <p:extLst>
      <p:ext uri="{BB962C8B-B14F-4D97-AF65-F5344CB8AC3E}">
        <p14:creationId xmlns:p14="http://schemas.microsoft.com/office/powerpoint/2010/main" val="4228899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12A9CC-6DD5-C483-86F1-26AC23FE08C5}"/>
              </a:ext>
            </a:extLst>
          </p:cNvPr>
          <p:cNvSpPr>
            <a:spLocks noGrp="1"/>
          </p:cNvSpPr>
          <p:nvPr>
            <p:ph type="dt" sz="half" idx="10"/>
          </p:nvPr>
        </p:nvSpPr>
        <p:spPr/>
        <p:txBody>
          <a:bodyPr/>
          <a:lstStyle/>
          <a:p>
            <a:pPr rtl="0"/>
            <a:r>
              <a:rPr lang="en-US" dirty="0"/>
              <a:t>(Cohen &amp; Felson, 1979)</a:t>
            </a:r>
          </a:p>
          <a:p>
            <a:pPr rtl="0"/>
            <a:r>
              <a:rPr lang="en-US" dirty="0"/>
              <a:t>Donnelley, P. 2009)</a:t>
            </a:r>
          </a:p>
        </p:txBody>
      </p:sp>
      <p:sp>
        <p:nvSpPr>
          <p:cNvPr id="3" name="TextBox 2">
            <a:extLst>
              <a:ext uri="{FF2B5EF4-FFF2-40B4-BE49-F238E27FC236}">
                <a16:creationId xmlns:a16="http://schemas.microsoft.com/office/drawing/2014/main" id="{6B993CA8-ACA1-934A-BFB2-878313A91A47}"/>
              </a:ext>
            </a:extLst>
          </p:cNvPr>
          <p:cNvSpPr txBox="1"/>
          <p:nvPr/>
        </p:nvSpPr>
        <p:spPr>
          <a:xfrm>
            <a:off x="4077779" y="457855"/>
            <a:ext cx="4679486" cy="584775"/>
          </a:xfrm>
          <a:prstGeom prst="rect">
            <a:avLst/>
          </a:prstGeom>
          <a:noFill/>
        </p:spPr>
        <p:txBody>
          <a:bodyPr wrap="none" rtlCol="0">
            <a:spAutoFit/>
          </a:bodyPr>
          <a:lstStyle/>
          <a:p>
            <a:r>
              <a:rPr lang="en-GB" sz="3200" u="sng" dirty="0"/>
              <a:t>Routine Activity Theory</a:t>
            </a:r>
          </a:p>
        </p:txBody>
      </p:sp>
      <p:sp>
        <p:nvSpPr>
          <p:cNvPr id="4" name="TextBox 3">
            <a:extLst>
              <a:ext uri="{FF2B5EF4-FFF2-40B4-BE49-F238E27FC236}">
                <a16:creationId xmlns:a16="http://schemas.microsoft.com/office/drawing/2014/main" id="{A5AA8A52-B314-5100-FAF5-70368FE1BC80}"/>
              </a:ext>
            </a:extLst>
          </p:cNvPr>
          <p:cNvSpPr txBox="1"/>
          <p:nvPr/>
        </p:nvSpPr>
        <p:spPr>
          <a:xfrm>
            <a:off x="1316344" y="821087"/>
            <a:ext cx="4415862" cy="5632311"/>
          </a:xfrm>
          <a:prstGeom prst="rect">
            <a:avLst/>
          </a:prstGeom>
          <a:noFill/>
        </p:spPr>
        <p:txBody>
          <a:bodyPr wrap="square" rtlCol="0">
            <a:spAutoFit/>
          </a:bodyPr>
          <a:lstStyle/>
          <a:p>
            <a:r>
              <a:rPr lang="en-GB" sz="2400" u="sng" dirty="0"/>
              <a:t>Key people</a:t>
            </a:r>
          </a:p>
          <a:p>
            <a:endParaRPr lang="en-GB" sz="2400" u="sng" dirty="0"/>
          </a:p>
          <a:p>
            <a:r>
              <a:rPr lang="en-GB" sz="2400" dirty="0"/>
              <a:t>Lawrence Cohen and Marcus Felson.</a:t>
            </a:r>
          </a:p>
          <a:p>
            <a:endParaRPr lang="en-GB" sz="2400" dirty="0"/>
          </a:p>
          <a:p>
            <a:endParaRPr lang="en-GB" sz="2400" dirty="0"/>
          </a:p>
          <a:p>
            <a:r>
              <a:rPr lang="en-GB" sz="2400" u="sng" dirty="0"/>
              <a:t>Main concepts</a:t>
            </a:r>
          </a:p>
          <a:p>
            <a:endParaRPr lang="en-GB" sz="2400" u="sng" dirty="0"/>
          </a:p>
          <a:p>
            <a:r>
              <a:rPr lang="en-GB" sz="2400" dirty="0"/>
              <a:t>Crimes occur when 3 elements converge, a motivated person, suitable target and a lack of guardian.</a:t>
            </a:r>
          </a:p>
          <a:p>
            <a:endParaRPr lang="en-GB" sz="2400" dirty="0"/>
          </a:p>
          <a:p>
            <a:r>
              <a:rPr lang="en-GB" sz="2400" dirty="0"/>
              <a:t>Criminals make choices based on opportunity.</a:t>
            </a:r>
          </a:p>
        </p:txBody>
      </p:sp>
      <p:sp>
        <p:nvSpPr>
          <p:cNvPr id="5" name="TextBox 4">
            <a:extLst>
              <a:ext uri="{FF2B5EF4-FFF2-40B4-BE49-F238E27FC236}">
                <a16:creationId xmlns:a16="http://schemas.microsoft.com/office/drawing/2014/main" id="{DA8BAF99-6062-840D-752E-BD062EA491B2}"/>
              </a:ext>
            </a:extLst>
          </p:cNvPr>
          <p:cNvSpPr txBox="1"/>
          <p:nvPr/>
        </p:nvSpPr>
        <p:spPr>
          <a:xfrm>
            <a:off x="6008039" y="4447907"/>
            <a:ext cx="1759662" cy="461665"/>
          </a:xfrm>
          <a:prstGeom prst="rect">
            <a:avLst/>
          </a:prstGeom>
          <a:noFill/>
        </p:spPr>
        <p:txBody>
          <a:bodyPr wrap="square" rtlCol="0">
            <a:spAutoFit/>
          </a:bodyPr>
          <a:lstStyle/>
          <a:p>
            <a:r>
              <a:rPr lang="en-GB" sz="2400" u="sng" dirty="0"/>
              <a:t>Example</a:t>
            </a:r>
          </a:p>
        </p:txBody>
      </p:sp>
      <p:sp>
        <p:nvSpPr>
          <p:cNvPr id="6" name="TextBox 5">
            <a:extLst>
              <a:ext uri="{FF2B5EF4-FFF2-40B4-BE49-F238E27FC236}">
                <a16:creationId xmlns:a16="http://schemas.microsoft.com/office/drawing/2014/main" id="{0A2178D1-436D-DF01-1BD4-54DE064F2CD6}"/>
              </a:ext>
            </a:extLst>
          </p:cNvPr>
          <p:cNvSpPr txBox="1"/>
          <p:nvPr/>
        </p:nvSpPr>
        <p:spPr>
          <a:xfrm>
            <a:off x="6008039" y="5149944"/>
            <a:ext cx="2130950" cy="830997"/>
          </a:xfrm>
          <a:prstGeom prst="rect">
            <a:avLst/>
          </a:prstGeom>
          <a:noFill/>
        </p:spPr>
        <p:txBody>
          <a:bodyPr wrap="square" rtlCol="0">
            <a:spAutoFit/>
          </a:bodyPr>
          <a:lstStyle/>
          <a:p>
            <a:r>
              <a:rPr lang="en-GB" sz="2400" dirty="0"/>
              <a:t>Richard Ramirez</a:t>
            </a:r>
          </a:p>
        </p:txBody>
      </p:sp>
      <p:sp>
        <p:nvSpPr>
          <p:cNvPr id="7" name="TextBox 6">
            <a:extLst>
              <a:ext uri="{FF2B5EF4-FFF2-40B4-BE49-F238E27FC236}">
                <a16:creationId xmlns:a16="http://schemas.microsoft.com/office/drawing/2014/main" id="{9E72F2BD-0C97-8F60-1220-30A5EAF199D5}"/>
              </a:ext>
            </a:extLst>
          </p:cNvPr>
          <p:cNvSpPr txBox="1"/>
          <p:nvPr/>
        </p:nvSpPr>
        <p:spPr>
          <a:xfrm>
            <a:off x="7711067" y="1319247"/>
            <a:ext cx="4679486" cy="3693319"/>
          </a:xfrm>
          <a:prstGeom prst="rect">
            <a:avLst/>
          </a:prstGeom>
          <a:noFill/>
        </p:spPr>
        <p:txBody>
          <a:bodyPr wrap="square" rtlCol="0">
            <a:spAutoFit/>
          </a:bodyPr>
          <a:lstStyle/>
          <a:p>
            <a:r>
              <a:rPr lang="en-GB" sz="2400" u="sng" dirty="0"/>
              <a:t>Strength</a:t>
            </a:r>
          </a:p>
          <a:p>
            <a:endParaRPr lang="en-GB" sz="2400" dirty="0"/>
          </a:p>
          <a:p>
            <a:r>
              <a:rPr lang="en-GB" sz="2400" dirty="0"/>
              <a:t>Has a practical application in crime prevention.</a:t>
            </a:r>
          </a:p>
          <a:p>
            <a:endParaRPr lang="en-GB" sz="2400" dirty="0"/>
          </a:p>
          <a:p>
            <a:r>
              <a:rPr lang="en-GB" sz="2400" u="sng" dirty="0"/>
              <a:t>Weakness</a:t>
            </a:r>
          </a:p>
          <a:p>
            <a:endParaRPr lang="en-GB" sz="2400" u="sng" dirty="0"/>
          </a:p>
          <a:p>
            <a:r>
              <a:rPr lang="en-GB" sz="2400" dirty="0"/>
              <a:t>Does not fully address motives or long-term causes of crime.</a:t>
            </a:r>
          </a:p>
          <a:p>
            <a:endParaRPr lang="en-GB" u="sng" dirty="0"/>
          </a:p>
        </p:txBody>
      </p:sp>
    </p:spTree>
    <p:extLst>
      <p:ext uri="{BB962C8B-B14F-4D97-AF65-F5344CB8AC3E}">
        <p14:creationId xmlns:p14="http://schemas.microsoft.com/office/powerpoint/2010/main" val="596975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01B166-6453-746C-EA21-829C12DCB7F5}"/>
              </a:ext>
            </a:extLst>
          </p:cNvPr>
          <p:cNvSpPr>
            <a:spLocks noGrp="1"/>
          </p:cNvSpPr>
          <p:nvPr>
            <p:ph type="dt" sz="half" idx="10"/>
          </p:nvPr>
        </p:nvSpPr>
        <p:spPr/>
        <p:txBody>
          <a:bodyPr/>
          <a:lstStyle/>
          <a:p>
            <a:pPr rtl="0"/>
            <a:r>
              <a:rPr lang="en-US" dirty="0"/>
              <a:t>(Lombroso, C.1876)</a:t>
            </a:r>
          </a:p>
          <a:p>
            <a:pPr rtl="0"/>
            <a:r>
              <a:rPr lang="en-US" dirty="0"/>
              <a:t>(Gibson, M. 2002)</a:t>
            </a:r>
          </a:p>
          <a:p>
            <a:pPr rtl="0"/>
            <a:r>
              <a:rPr lang="en-US" dirty="0"/>
              <a:t>(Kramer SS et al, 2023)</a:t>
            </a:r>
          </a:p>
        </p:txBody>
      </p:sp>
      <p:sp>
        <p:nvSpPr>
          <p:cNvPr id="3" name="TextBox 2">
            <a:extLst>
              <a:ext uri="{FF2B5EF4-FFF2-40B4-BE49-F238E27FC236}">
                <a16:creationId xmlns:a16="http://schemas.microsoft.com/office/drawing/2014/main" id="{735A69A1-80A2-7D86-BD6E-B769FDE80B38}"/>
              </a:ext>
            </a:extLst>
          </p:cNvPr>
          <p:cNvSpPr txBox="1"/>
          <p:nvPr/>
        </p:nvSpPr>
        <p:spPr>
          <a:xfrm>
            <a:off x="3959750" y="1057523"/>
            <a:ext cx="4049507" cy="584775"/>
          </a:xfrm>
          <a:prstGeom prst="rect">
            <a:avLst/>
          </a:prstGeom>
          <a:noFill/>
        </p:spPr>
        <p:txBody>
          <a:bodyPr wrap="none" rtlCol="0">
            <a:spAutoFit/>
          </a:bodyPr>
          <a:lstStyle/>
          <a:p>
            <a:r>
              <a:rPr lang="en-GB" sz="3200" u="sng" dirty="0"/>
              <a:t>Biological Positivism</a:t>
            </a:r>
          </a:p>
        </p:txBody>
      </p:sp>
      <mc:AlternateContent xmlns:mc="http://schemas.openxmlformats.org/markup-compatibility/2006">
        <mc:Choice xmlns:am3d="http://schemas.microsoft.com/office/drawing/2017/model3d" Requires="am3d">
          <p:graphicFrame>
            <p:nvGraphicFramePr>
              <p:cNvPr id="4" name="3D Model 3" descr="DNA">
                <a:extLst>
                  <a:ext uri="{FF2B5EF4-FFF2-40B4-BE49-F238E27FC236}">
                    <a16:creationId xmlns:a16="http://schemas.microsoft.com/office/drawing/2014/main" id="{502697C4-B55C-CFC0-5A42-561D777CB04A}"/>
                  </a:ext>
                </a:extLst>
              </p:cNvPr>
              <p:cNvGraphicFramePr>
                <a:graphicFrameLocks noChangeAspect="1"/>
              </p:cNvGraphicFramePr>
              <p:nvPr>
                <p:extLst>
                  <p:ext uri="{D42A27DB-BD31-4B8C-83A1-F6EECF244321}">
                    <p14:modId xmlns:p14="http://schemas.microsoft.com/office/powerpoint/2010/main" val="2110699170"/>
                  </p:ext>
                </p:extLst>
              </p:nvPr>
            </p:nvGraphicFramePr>
            <p:xfrm rot="5181805">
              <a:off x="5275039" y="98995"/>
              <a:ext cx="1218063" cy="5119671"/>
            </p:xfrm>
            <a:graphic>
              <a:graphicData uri="http://schemas.microsoft.com/office/drawing/2017/model3d">
                <am3d:model3d r:embed="rId2">
                  <am3d:spPr>
                    <a:xfrm rot="5181805">
                      <a:off x="0" y="0"/>
                      <a:ext cx="1218063" cy="5119671"/>
                    </a:xfrm>
                    <a:prstGeom prst="rect">
                      <a:avLst/>
                    </a:prstGeom>
                  </am3d:spPr>
                  <am3d:camera>
                    <am3d:pos x="0" y="0" z="49127550"/>
                    <am3d:up dx="0" dy="36000000" dz="0"/>
                    <am3d:lookAt x="0" y="0" z="0"/>
                    <am3d:perspective fov="2700000"/>
                  </am3d:camera>
                  <am3d:trans>
                    <am3d:meterPerModelUnit n="1724731" d="1000000"/>
                    <am3d:preTrans dx="-118" dy="-18000000" dz="-1"/>
                    <am3d:scale>
                      <am3d:sx n="1000000" d="1000000"/>
                      <am3d:sy n="1000000" d="1000000"/>
                      <am3d:sz n="1000000" d="1000000"/>
                    </am3d:scale>
                    <am3d:rot ax="-2741546" ay="-2899411" az="2245355"/>
                    <am3d:postTrans dx="0" dy="0" dz="0"/>
                  </am3d:trans>
                  <am3d:raster rName="Office3DRenderer" rVer="16.0.8326">
                    <am3d:blip r:embed="rId3"/>
                  </am3d:raster>
                  <am3d:objViewport viewportSz="52338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3D Model 3" descr="DNA">
                <a:extLst>
                  <a:ext uri="{FF2B5EF4-FFF2-40B4-BE49-F238E27FC236}">
                    <a16:creationId xmlns:a16="http://schemas.microsoft.com/office/drawing/2014/main" id="{502697C4-B55C-CFC0-5A42-561D777CB04A}"/>
                  </a:ext>
                </a:extLst>
              </p:cNvPr>
              <p:cNvPicPr>
                <a:picLocks noGrp="1" noRot="1" noChangeAspect="1" noMove="1" noResize="1" noEditPoints="1" noAdjustHandles="1" noChangeArrowheads="1" noChangeShapeType="1" noCrop="1"/>
              </p:cNvPicPr>
              <p:nvPr/>
            </p:nvPicPr>
            <p:blipFill>
              <a:blip r:embed="rId3"/>
              <a:stretch>
                <a:fillRect/>
              </a:stretch>
            </p:blipFill>
            <p:spPr>
              <a:xfrm rot="5181805">
                <a:off x="5275039" y="98995"/>
                <a:ext cx="1218063" cy="5119671"/>
              </a:xfrm>
              <a:prstGeom prst="rect">
                <a:avLst/>
              </a:prstGeom>
            </p:spPr>
          </p:pic>
        </mc:Fallback>
      </mc:AlternateContent>
      <p:sp>
        <p:nvSpPr>
          <p:cNvPr id="5" name="TextBox 4">
            <a:extLst>
              <a:ext uri="{FF2B5EF4-FFF2-40B4-BE49-F238E27FC236}">
                <a16:creationId xmlns:a16="http://schemas.microsoft.com/office/drawing/2014/main" id="{DACBA8E3-7F40-C0D0-4DDE-DCCDEF4EFFF4}"/>
              </a:ext>
            </a:extLst>
          </p:cNvPr>
          <p:cNvSpPr txBox="1"/>
          <p:nvPr/>
        </p:nvSpPr>
        <p:spPr>
          <a:xfrm>
            <a:off x="405517" y="2162755"/>
            <a:ext cx="2486450" cy="1169551"/>
          </a:xfrm>
          <a:prstGeom prst="rect">
            <a:avLst/>
          </a:prstGeom>
          <a:noFill/>
        </p:spPr>
        <p:txBody>
          <a:bodyPr wrap="none" rtlCol="0">
            <a:spAutoFit/>
          </a:bodyPr>
          <a:lstStyle/>
          <a:p>
            <a:r>
              <a:rPr lang="en-GB" sz="2800" u="sng" dirty="0"/>
              <a:t>Key Proponent</a:t>
            </a:r>
          </a:p>
          <a:p>
            <a:endParaRPr lang="en-GB" u="sng" dirty="0"/>
          </a:p>
          <a:p>
            <a:r>
              <a:rPr lang="en-GB" sz="2400" dirty="0"/>
              <a:t>Lombroso</a:t>
            </a:r>
          </a:p>
        </p:txBody>
      </p:sp>
      <p:sp>
        <p:nvSpPr>
          <p:cNvPr id="6" name="TextBox 5">
            <a:extLst>
              <a:ext uri="{FF2B5EF4-FFF2-40B4-BE49-F238E27FC236}">
                <a16:creationId xmlns:a16="http://schemas.microsoft.com/office/drawing/2014/main" id="{446543E7-8349-E418-BCC6-4BDB265641A1}"/>
              </a:ext>
            </a:extLst>
          </p:cNvPr>
          <p:cNvSpPr txBox="1"/>
          <p:nvPr/>
        </p:nvSpPr>
        <p:spPr>
          <a:xfrm>
            <a:off x="405517" y="3880237"/>
            <a:ext cx="3910027" cy="2646878"/>
          </a:xfrm>
          <a:prstGeom prst="rect">
            <a:avLst/>
          </a:prstGeom>
          <a:noFill/>
        </p:spPr>
        <p:txBody>
          <a:bodyPr wrap="square" rtlCol="0">
            <a:spAutoFit/>
          </a:bodyPr>
          <a:lstStyle/>
          <a:p>
            <a:r>
              <a:rPr lang="en-GB" sz="2800" u="sng" dirty="0"/>
              <a:t>Main concepts</a:t>
            </a:r>
          </a:p>
          <a:p>
            <a:endParaRPr lang="en-GB" u="sng" dirty="0"/>
          </a:p>
          <a:p>
            <a:r>
              <a:rPr lang="en-GB" sz="2400" dirty="0"/>
              <a:t>Criminals are born not made.</a:t>
            </a:r>
          </a:p>
          <a:p>
            <a:r>
              <a:rPr lang="en-GB" sz="2400" dirty="0"/>
              <a:t>Facial characteristics, more attractive.</a:t>
            </a:r>
          </a:p>
          <a:p>
            <a:r>
              <a:rPr lang="en-GB" sz="2400" dirty="0"/>
              <a:t>Hereditary factors.</a:t>
            </a:r>
          </a:p>
        </p:txBody>
      </p:sp>
      <p:sp>
        <p:nvSpPr>
          <p:cNvPr id="7" name="TextBox 6">
            <a:extLst>
              <a:ext uri="{FF2B5EF4-FFF2-40B4-BE49-F238E27FC236}">
                <a16:creationId xmlns:a16="http://schemas.microsoft.com/office/drawing/2014/main" id="{EA65001A-DBAB-0757-9DF3-0D97E720AC38}"/>
              </a:ext>
            </a:extLst>
          </p:cNvPr>
          <p:cNvSpPr txBox="1"/>
          <p:nvPr/>
        </p:nvSpPr>
        <p:spPr>
          <a:xfrm>
            <a:off x="8196070" y="1564355"/>
            <a:ext cx="3910027" cy="2277547"/>
          </a:xfrm>
          <a:prstGeom prst="rect">
            <a:avLst/>
          </a:prstGeom>
          <a:noFill/>
        </p:spPr>
        <p:txBody>
          <a:bodyPr wrap="square" rtlCol="0">
            <a:spAutoFit/>
          </a:bodyPr>
          <a:lstStyle/>
          <a:p>
            <a:r>
              <a:rPr lang="en-GB" sz="2800" u="sng" dirty="0"/>
              <a:t>Strengths</a:t>
            </a:r>
          </a:p>
          <a:p>
            <a:endParaRPr lang="en-GB" u="sng" dirty="0"/>
          </a:p>
          <a:p>
            <a:r>
              <a:rPr lang="en-GB" sz="2400" dirty="0"/>
              <a:t>Scientific study of criminals.</a:t>
            </a:r>
          </a:p>
          <a:p>
            <a:r>
              <a:rPr lang="en-GB" sz="2400" dirty="0"/>
              <a:t>Importance of individual differences in criminal behaviour.</a:t>
            </a:r>
          </a:p>
        </p:txBody>
      </p:sp>
      <p:sp>
        <p:nvSpPr>
          <p:cNvPr id="8" name="TextBox 7">
            <a:extLst>
              <a:ext uri="{FF2B5EF4-FFF2-40B4-BE49-F238E27FC236}">
                <a16:creationId xmlns:a16="http://schemas.microsoft.com/office/drawing/2014/main" id="{A15BCC19-381D-8672-E8E4-442B162E2C91}"/>
              </a:ext>
            </a:extLst>
          </p:cNvPr>
          <p:cNvSpPr txBox="1"/>
          <p:nvPr/>
        </p:nvSpPr>
        <p:spPr>
          <a:xfrm>
            <a:off x="7736541" y="3880237"/>
            <a:ext cx="3910027" cy="1908215"/>
          </a:xfrm>
          <a:prstGeom prst="rect">
            <a:avLst/>
          </a:prstGeom>
          <a:noFill/>
        </p:spPr>
        <p:txBody>
          <a:bodyPr wrap="square" rtlCol="0">
            <a:spAutoFit/>
          </a:bodyPr>
          <a:lstStyle/>
          <a:p>
            <a:r>
              <a:rPr lang="en-GB" sz="2800" u="sng" dirty="0"/>
              <a:t>Weaknesses</a:t>
            </a:r>
          </a:p>
          <a:p>
            <a:endParaRPr lang="en-GB" u="sng" dirty="0"/>
          </a:p>
          <a:p>
            <a:r>
              <a:rPr lang="en-GB" sz="2400" dirty="0"/>
              <a:t>Ignores role of environment, society and psychology of criminal behaviour.</a:t>
            </a:r>
          </a:p>
        </p:txBody>
      </p:sp>
      <p:sp>
        <p:nvSpPr>
          <p:cNvPr id="9" name="TextBox 8">
            <a:extLst>
              <a:ext uri="{FF2B5EF4-FFF2-40B4-BE49-F238E27FC236}">
                <a16:creationId xmlns:a16="http://schemas.microsoft.com/office/drawing/2014/main" id="{105A24C7-791C-16A7-078B-3199519DFF31}"/>
              </a:ext>
            </a:extLst>
          </p:cNvPr>
          <p:cNvSpPr txBox="1"/>
          <p:nvPr/>
        </p:nvSpPr>
        <p:spPr>
          <a:xfrm>
            <a:off x="4455460" y="4459288"/>
            <a:ext cx="3127401" cy="1169551"/>
          </a:xfrm>
          <a:prstGeom prst="rect">
            <a:avLst/>
          </a:prstGeom>
          <a:noFill/>
        </p:spPr>
        <p:txBody>
          <a:bodyPr wrap="square" rtlCol="0">
            <a:spAutoFit/>
          </a:bodyPr>
          <a:lstStyle/>
          <a:p>
            <a:r>
              <a:rPr lang="en-GB" sz="2800" u="sng" dirty="0"/>
              <a:t>Examples</a:t>
            </a:r>
          </a:p>
          <a:p>
            <a:endParaRPr lang="en-GB" u="sng" dirty="0"/>
          </a:p>
          <a:p>
            <a:r>
              <a:rPr lang="en-GB" sz="2400" dirty="0"/>
              <a:t>Peter Kurten</a:t>
            </a:r>
          </a:p>
        </p:txBody>
      </p:sp>
    </p:spTree>
    <p:extLst>
      <p:ext uri="{BB962C8B-B14F-4D97-AF65-F5344CB8AC3E}">
        <p14:creationId xmlns:p14="http://schemas.microsoft.com/office/powerpoint/2010/main" val="21344707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E2986-1D1D-8BE9-DB86-DEB4CA8C5965}"/>
              </a:ext>
            </a:extLst>
          </p:cNvPr>
          <p:cNvSpPr>
            <a:spLocks noGrp="1"/>
          </p:cNvSpPr>
          <p:nvPr>
            <p:ph type="title"/>
          </p:nvPr>
        </p:nvSpPr>
        <p:spPr>
          <a:xfrm>
            <a:off x="3439257" y="333962"/>
            <a:ext cx="4959523" cy="1371600"/>
          </a:xfrm>
        </p:spPr>
        <p:txBody>
          <a:bodyPr/>
          <a:lstStyle/>
          <a:p>
            <a:r>
              <a:rPr lang="en-GB" u="sng" dirty="0" err="1"/>
              <a:t>Neurocriminology</a:t>
            </a:r>
            <a:endParaRPr lang="en-GB" u="sng" dirty="0"/>
          </a:p>
        </p:txBody>
      </p:sp>
      <p:sp>
        <p:nvSpPr>
          <p:cNvPr id="3" name="Date Placeholder 2">
            <a:extLst>
              <a:ext uri="{FF2B5EF4-FFF2-40B4-BE49-F238E27FC236}">
                <a16:creationId xmlns:a16="http://schemas.microsoft.com/office/drawing/2014/main" id="{3EB586DF-B3E7-FA23-B329-72C792659016}"/>
              </a:ext>
            </a:extLst>
          </p:cNvPr>
          <p:cNvSpPr>
            <a:spLocks noGrp="1"/>
          </p:cNvSpPr>
          <p:nvPr>
            <p:ph type="dt" sz="half" idx="10"/>
          </p:nvPr>
        </p:nvSpPr>
        <p:spPr/>
        <p:txBody>
          <a:bodyPr/>
          <a:lstStyle/>
          <a:p>
            <a:pPr rtl="0"/>
            <a:r>
              <a:rPr lang="en-US" dirty="0"/>
              <a:t>(Raine, A. 2013)</a:t>
            </a:r>
          </a:p>
          <a:p>
            <a:pPr rtl="0"/>
            <a:r>
              <a:rPr lang="en-US" dirty="0"/>
              <a:t>(Glenn, A. L. &amp; Raine, A. 2014)</a:t>
            </a:r>
          </a:p>
          <a:p>
            <a:pPr rtl="0"/>
            <a:r>
              <a:rPr lang="en-US" dirty="0"/>
              <a:t>(Donnelley, P) </a:t>
            </a:r>
          </a:p>
        </p:txBody>
      </p:sp>
      <mc:AlternateContent xmlns:mc="http://schemas.openxmlformats.org/markup-compatibility/2006">
        <mc:Choice xmlns:am3d="http://schemas.microsoft.com/office/drawing/2017/model3d" Requires="am3d">
          <p:graphicFrame>
            <p:nvGraphicFramePr>
              <p:cNvPr id="8" name="3D Model 7" descr="Brain In Head">
                <a:extLst>
                  <a:ext uri="{FF2B5EF4-FFF2-40B4-BE49-F238E27FC236}">
                    <a16:creationId xmlns:a16="http://schemas.microsoft.com/office/drawing/2014/main" id="{014E9469-5A76-747B-52D3-F62B7F876636}"/>
                  </a:ext>
                </a:extLst>
              </p:cNvPr>
              <p:cNvGraphicFramePr>
                <a:graphicFrameLocks noChangeAspect="1"/>
              </p:cNvGraphicFramePr>
              <p:nvPr>
                <p:extLst>
                  <p:ext uri="{D42A27DB-BD31-4B8C-83A1-F6EECF244321}">
                    <p14:modId xmlns:p14="http://schemas.microsoft.com/office/powerpoint/2010/main" val="87816348"/>
                  </p:ext>
                </p:extLst>
              </p:nvPr>
            </p:nvGraphicFramePr>
            <p:xfrm>
              <a:off x="4205834" y="1705562"/>
              <a:ext cx="3256440" cy="3446875"/>
            </p:xfrm>
            <a:graphic>
              <a:graphicData uri="http://schemas.microsoft.com/office/drawing/2017/model3d">
                <am3d:model3d r:embed="rId2">
                  <am3d:spPr>
                    <a:xfrm>
                      <a:off x="0" y="0"/>
                      <a:ext cx="3256440" cy="3446875"/>
                    </a:xfrm>
                    <a:prstGeom prst="rect">
                      <a:avLst/>
                    </a:prstGeom>
                  </am3d:spPr>
                  <am3d:camera>
                    <am3d:pos x="0" y="0" z="74489115"/>
                    <am3d:up dx="0" dy="36000000" dz="0"/>
                    <am3d:lookAt x="0" y="0" z="0"/>
                    <am3d:perspective fov="2700000"/>
                  </am3d:camera>
                  <am3d:trans>
                    <am3d:meterPerModelUnit n="118218" d="1000000"/>
                    <am3d:preTrans dx="-144" dy="-18000000" dz="1196781"/>
                    <am3d:scale>
                      <am3d:sx n="1000000" d="1000000"/>
                      <am3d:sy n="1000000" d="1000000"/>
                      <am3d:sz n="1000000" d="1000000"/>
                    </am3d:scale>
                    <am3d:rot ax="868626" ay="1771609" az="435095"/>
                    <am3d:postTrans dx="0" dy="0" dz="0"/>
                  </am3d:trans>
                  <am3d:raster rName="Office3DRenderer" rVer="16.0.8326">
                    <am3d:blip r:embed="rId3"/>
                  </am3d:raster>
                  <am3d:objViewport viewportSz="533218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8" name="3D Model 7" descr="Brain In Head">
                <a:extLst>
                  <a:ext uri="{FF2B5EF4-FFF2-40B4-BE49-F238E27FC236}">
                    <a16:creationId xmlns:a16="http://schemas.microsoft.com/office/drawing/2014/main" id="{014E9469-5A76-747B-52D3-F62B7F876636}"/>
                  </a:ext>
                </a:extLst>
              </p:cNvPr>
              <p:cNvPicPr>
                <a:picLocks noGrp="1" noRot="1" noChangeAspect="1" noMove="1" noResize="1" noEditPoints="1" noAdjustHandles="1" noChangeArrowheads="1" noChangeShapeType="1" noCrop="1"/>
              </p:cNvPicPr>
              <p:nvPr/>
            </p:nvPicPr>
            <p:blipFill>
              <a:blip r:embed="rId3"/>
              <a:stretch>
                <a:fillRect/>
              </a:stretch>
            </p:blipFill>
            <p:spPr>
              <a:xfrm>
                <a:off x="4205834" y="1705562"/>
                <a:ext cx="3256440" cy="3446875"/>
              </a:xfrm>
              <a:prstGeom prst="rect">
                <a:avLst/>
              </a:prstGeom>
            </p:spPr>
          </p:pic>
        </mc:Fallback>
      </mc:AlternateContent>
      <p:sp>
        <p:nvSpPr>
          <p:cNvPr id="9" name="TextBox 8">
            <a:extLst>
              <a:ext uri="{FF2B5EF4-FFF2-40B4-BE49-F238E27FC236}">
                <a16:creationId xmlns:a16="http://schemas.microsoft.com/office/drawing/2014/main" id="{61CE34CB-3ABA-1A96-66A4-64ECF553AE72}"/>
              </a:ext>
            </a:extLst>
          </p:cNvPr>
          <p:cNvSpPr txBox="1"/>
          <p:nvPr/>
        </p:nvSpPr>
        <p:spPr>
          <a:xfrm>
            <a:off x="516835" y="1783400"/>
            <a:ext cx="2470548" cy="1169551"/>
          </a:xfrm>
          <a:prstGeom prst="rect">
            <a:avLst/>
          </a:prstGeom>
          <a:noFill/>
        </p:spPr>
        <p:txBody>
          <a:bodyPr wrap="none" rtlCol="0">
            <a:spAutoFit/>
          </a:bodyPr>
          <a:lstStyle/>
          <a:p>
            <a:r>
              <a:rPr lang="en-GB" sz="2800" u="sng" dirty="0"/>
              <a:t>Key People</a:t>
            </a:r>
          </a:p>
          <a:p>
            <a:endParaRPr lang="en-GB" u="sng" dirty="0"/>
          </a:p>
          <a:p>
            <a:r>
              <a:rPr lang="en-GB" sz="2400" dirty="0"/>
              <a:t>Raine and Amen</a:t>
            </a:r>
            <a:r>
              <a:rPr lang="en-GB" dirty="0"/>
              <a:t>.</a:t>
            </a:r>
          </a:p>
        </p:txBody>
      </p:sp>
      <p:sp>
        <p:nvSpPr>
          <p:cNvPr id="10" name="TextBox 9">
            <a:extLst>
              <a:ext uri="{FF2B5EF4-FFF2-40B4-BE49-F238E27FC236}">
                <a16:creationId xmlns:a16="http://schemas.microsoft.com/office/drawing/2014/main" id="{7C8E3431-9B4B-E0F2-F511-1E370208E6A2}"/>
              </a:ext>
            </a:extLst>
          </p:cNvPr>
          <p:cNvSpPr txBox="1"/>
          <p:nvPr/>
        </p:nvSpPr>
        <p:spPr>
          <a:xfrm>
            <a:off x="628153" y="4086940"/>
            <a:ext cx="2811104" cy="1908215"/>
          </a:xfrm>
          <a:prstGeom prst="rect">
            <a:avLst/>
          </a:prstGeom>
          <a:noFill/>
        </p:spPr>
        <p:txBody>
          <a:bodyPr wrap="square" rtlCol="0">
            <a:spAutoFit/>
          </a:bodyPr>
          <a:lstStyle/>
          <a:p>
            <a:r>
              <a:rPr lang="en-GB" sz="2800" u="sng" dirty="0"/>
              <a:t>Main concepts</a:t>
            </a:r>
          </a:p>
          <a:p>
            <a:endParaRPr lang="en-GB" u="sng" dirty="0"/>
          </a:p>
          <a:p>
            <a:r>
              <a:rPr lang="en-GB" sz="2400" dirty="0"/>
              <a:t>Brain structure, function and criminal behaviour.</a:t>
            </a:r>
          </a:p>
        </p:txBody>
      </p:sp>
      <p:sp>
        <p:nvSpPr>
          <p:cNvPr id="11" name="TextBox 10">
            <a:extLst>
              <a:ext uri="{FF2B5EF4-FFF2-40B4-BE49-F238E27FC236}">
                <a16:creationId xmlns:a16="http://schemas.microsoft.com/office/drawing/2014/main" id="{254E6D4F-0DAB-9419-A6D9-22DC92A78833}"/>
              </a:ext>
            </a:extLst>
          </p:cNvPr>
          <p:cNvSpPr txBox="1"/>
          <p:nvPr/>
        </p:nvSpPr>
        <p:spPr>
          <a:xfrm>
            <a:off x="8532255" y="1070730"/>
            <a:ext cx="3336897" cy="3016210"/>
          </a:xfrm>
          <a:prstGeom prst="rect">
            <a:avLst/>
          </a:prstGeom>
          <a:noFill/>
        </p:spPr>
        <p:txBody>
          <a:bodyPr wrap="square" rtlCol="0">
            <a:spAutoFit/>
          </a:bodyPr>
          <a:lstStyle/>
          <a:p>
            <a:r>
              <a:rPr lang="en-GB" sz="2800" u="sng" dirty="0"/>
              <a:t>Strengths</a:t>
            </a:r>
          </a:p>
          <a:p>
            <a:endParaRPr lang="en-GB" u="sng" dirty="0"/>
          </a:p>
          <a:p>
            <a:r>
              <a:rPr lang="en-GB" sz="2400" dirty="0"/>
              <a:t>Scientifically links brain function to criminal behaviour.</a:t>
            </a:r>
          </a:p>
          <a:p>
            <a:r>
              <a:rPr lang="en-GB" sz="2400" dirty="0"/>
              <a:t>Possibility to treat and rehabilitate on neurological insight.</a:t>
            </a:r>
          </a:p>
        </p:txBody>
      </p:sp>
      <p:sp>
        <p:nvSpPr>
          <p:cNvPr id="12" name="TextBox 11">
            <a:extLst>
              <a:ext uri="{FF2B5EF4-FFF2-40B4-BE49-F238E27FC236}">
                <a16:creationId xmlns:a16="http://schemas.microsoft.com/office/drawing/2014/main" id="{05838696-540B-D450-339A-2E6B262630C7}"/>
              </a:ext>
            </a:extLst>
          </p:cNvPr>
          <p:cNvSpPr txBox="1"/>
          <p:nvPr/>
        </p:nvSpPr>
        <p:spPr>
          <a:xfrm>
            <a:off x="6786341" y="3902273"/>
            <a:ext cx="5154110" cy="2277547"/>
          </a:xfrm>
          <a:prstGeom prst="rect">
            <a:avLst/>
          </a:prstGeom>
          <a:noFill/>
        </p:spPr>
        <p:txBody>
          <a:bodyPr wrap="square" rtlCol="0">
            <a:spAutoFit/>
          </a:bodyPr>
          <a:lstStyle/>
          <a:p>
            <a:r>
              <a:rPr lang="en-GB" sz="2800" u="sng" dirty="0"/>
              <a:t>Weaknesses</a:t>
            </a:r>
          </a:p>
          <a:p>
            <a:endParaRPr lang="en-GB" u="sng" dirty="0"/>
          </a:p>
          <a:p>
            <a:r>
              <a:rPr lang="en-GB" sz="2400" dirty="0"/>
              <a:t>Raises ethical concerns on free will.</a:t>
            </a:r>
          </a:p>
          <a:p>
            <a:r>
              <a:rPr lang="en-GB" sz="2400" dirty="0"/>
              <a:t>Stigmatisation of people with neurological issues, may never be a criminal.</a:t>
            </a:r>
          </a:p>
        </p:txBody>
      </p:sp>
      <p:sp>
        <p:nvSpPr>
          <p:cNvPr id="13" name="TextBox 12">
            <a:extLst>
              <a:ext uri="{FF2B5EF4-FFF2-40B4-BE49-F238E27FC236}">
                <a16:creationId xmlns:a16="http://schemas.microsoft.com/office/drawing/2014/main" id="{6C6BC605-D08C-8F6F-2625-900F4021DE6E}"/>
              </a:ext>
            </a:extLst>
          </p:cNvPr>
          <p:cNvSpPr txBox="1"/>
          <p:nvPr/>
        </p:nvSpPr>
        <p:spPr>
          <a:xfrm>
            <a:off x="4012113" y="5351228"/>
            <a:ext cx="2201372" cy="1323439"/>
          </a:xfrm>
          <a:prstGeom prst="rect">
            <a:avLst/>
          </a:prstGeom>
          <a:noFill/>
        </p:spPr>
        <p:txBody>
          <a:bodyPr wrap="none" rtlCol="0">
            <a:spAutoFit/>
          </a:bodyPr>
          <a:lstStyle/>
          <a:p>
            <a:r>
              <a:rPr lang="en-GB" sz="2800" u="sng" dirty="0"/>
              <a:t>Examples</a:t>
            </a:r>
          </a:p>
          <a:p>
            <a:endParaRPr lang="en-GB" sz="2800" u="sng" dirty="0"/>
          </a:p>
          <a:p>
            <a:r>
              <a:rPr lang="en-GB" sz="2400" dirty="0"/>
              <a:t>Jeffrey Dahmer</a:t>
            </a:r>
          </a:p>
        </p:txBody>
      </p:sp>
    </p:spTree>
    <p:extLst>
      <p:ext uri="{BB962C8B-B14F-4D97-AF65-F5344CB8AC3E}">
        <p14:creationId xmlns:p14="http://schemas.microsoft.com/office/powerpoint/2010/main" val="377777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FC006-28D4-700F-5886-DFD48CEEC12A}"/>
              </a:ext>
            </a:extLst>
          </p:cNvPr>
          <p:cNvSpPr>
            <a:spLocks noGrp="1"/>
          </p:cNvSpPr>
          <p:nvPr>
            <p:ph type="title"/>
          </p:nvPr>
        </p:nvSpPr>
        <p:spPr>
          <a:xfrm>
            <a:off x="5524852" y="229378"/>
            <a:ext cx="5781023" cy="1049235"/>
          </a:xfrm>
        </p:spPr>
        <p:txBody>
          <a:bodyPr>
            <a:normAutofit fontScale="90000"/>
          </a:bodyPr>
          <a:lstStyle/>
          <a:p>
            <a:r>
              <a:rPr lang="en-GB" u="sng" dirty="0"/>
              <a:t>Implications for crime prevention</a:t>
            </a:r>
          </a:p>
        </p:txBody>
      </p:sp>
      <p:sp>
        <p:nvSpPr>
          <p:cNvPr id="4" name="TextBox 3">
            <a:extLst>
              <a:ext uri="{FF2B5EF4-FFF2-40B4-BE49-F238E27FC236}">
                <a16:creationId xmlns:a16="http://schemas.microsoft.com/office/drawing/2014/main" id="{3C402D2B-9C5D-F3A3-DF2D-C347A3493011}"/>
              </a:ext>
            </a:extLst>
          </p:cNvPr>
          <p:cNvSpPr txBox="1"/>
          <p:nvPr/>
        </p:nvSpPr>
        <p:spPr>
          <a:xfrm>
            <a:off x="173813" y="363915"/>
            <a:ext cx="5781023" cy="6494085"/>
          </a:xfrm>
          <a:prstGeom prst="rect">
            <a:avLst/>
          </a:prstGeom>
          <a:noFill/>
        </p:spPr>
        <p:txBody>
          <a:bodyPr wrap="square" rtlCol="0">
            <a:spAutoFit/>
          </a:bodyPr>
          <a:lstStyle/>
          <a:p>
            <a:pPr marL="285750" indent="-285750">
              <a:buFont typeface="Arial" panose="020B0604020202020204" pitchFamily="34" charset="0"/>
              <a:buChar char="•"/>
            </a:pPr>
            <a:endParaRPr lang="en-GB" sz="2400" dirty="0"/>
          </a:p>
          <a:p>
            <a:r>
              <a:rPr lang="en-GB" sz="2800" dirty="0"/>
              <a:t>Rational Choice Theory: Focus on increasing the cost of crime with harsher penalties from law enforcement.</a:t>
            </a:r>
          </a:p>
          <a:p>
            <a:r>
              <a:rPr lang="en-GB" sz="2800" dirty="0"/>
              <a:t>Routine Activities Theory: Improve the design in urban areas, better lighting and CCTV.</a:t>
            </a:r>
          </a:p>
          <a:p>
            <a:r>
              <a:rPr lang="en-GB" sz="2800" dirty="0"/>
              <a:t>Biological Positivism: Potential use of genetic testing or biological screening (although very controversial).</a:t>
            </a:r>
          </a:p>
          <a:p>
            <a:r>
              <a:rPr lang="en-GB" sz="2800" dirty="0" err="1"/>
              <a:t>Neurocriminology</a:t>
            </a:r>
            <a:r>
              <a:rPr lang="en-GB" sz="2800" dirty="0"/>
              <a:t>: Develop treatments for the brain to address impulsivity and aggression.</a:t>
            </a:r>
          </a:p>
        </p:txBody>
      </p:sp>
      <p:pic>
        <p:nvPicPr>
          <p:cNvPr id="5" name="Picture 4">
            <a:extLst>
              <a:ext uri="{FF2B5EF4-FFF2-40B4-BE49-F238E27FC236}">
                <a16:creationId xmlns:a16="http://schemas.microsoft.com/office/drawing/2014/main" id="{EE4C2587-2870-3D80-D418-D022E706534A}"/>
              </a:ext>
            </a:extLst>
          </p:cNvPr>
          <p:cNvPicPr>
            <a:picLocks noChangeAspect="1"/>
          </p:cNvPicPr>
          <p:nvPr/>
        </p:nvPicPr>
        <p:blipFill>
          <a:blip r:embed="rId2"/>
          <a:stretch>
            <a:fillRect/>
          </a:stretch>
        </p:blipFill>
        <p:spPr>
          <a:xfrm>
            <a:off x="5809425" y="2247493"/>
            <a:ext cx="6006213" cy="3689363"/>
          </a:xfrm>
          <a:prstGeom prst="rect">
            <a:avLst/>
          </a:prstGeom>
        </p:spPr>
      </p:pic>
    </p:spTree>
    <p:extLst>
      <p:ext uri="{BB962C8B-B14F-4D97-AF65-F5344CB8AC3E}">
        <p14:creationId xmlns:p14="http://schemas.microsoft.com/office/powerpoint/2010/main" val="923905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8DF2E-262B-8308-820B-98EAEFFEE189}"/>
              </a:ext>
            </a:extLst>
          </p:cNvPr>
          <p:cNvSpPr>
            <a:spLocks noGrp="1"/>
          </p:cNvSpPr>
          <p:nvPr>
            <p:ph type="title"/>
          </p:nvPr>
        </p:nvSpPr>
        <p:spPr>
          <a:xfrm>
            <a:off x="4637863" y="-97588"/>
            <a:ext cx="2385392" cy="1371600"/>
          </a:xfrm>
        </p:spPr>
        <p:txBody>
          <a:bodyPr/>
          <a:lstStyle/>
          <a:p>
            <a:r>
              <a:rPr lang="en-GB" u="sng" dirty="0"/>
              <a:t>Analysis</a:t>
            </a:r>
          </a:p>
        </p:txBody>
      </p:sp>
      <p:sp>
        <p:nvSpPr>
          <p:cNvPr id="3" name="Date Placeholder 2">
            <a:extLst>
              <a:ext uri="{FF2B5EF4-FFF2-40B4-BE49-F238E27FC236}">
                <a16:creationId xmlns:a16="http://schemas.microsoft.com/office/drawing/2014/main" id="{0D6ABD66-7DC2-B769-5DA0-F85D036111C4}"/>
              </a:ext>
            </a:extLst>
          </p:cNvPr>
          <p:cNvSpPr>
            <a:spLocks noGrp="1"/>
          </p:cNvSpPr>
          <p:nvPr>
            <p:ph type="dt" sz="half" idx="10"/>
          </p:nvPr>
        </p:nvSpPr>
        <p:spPr>
          <a:xfrm>
            <a:off x="7554138" y="330370"/>
            <a:ext cx="3500715" cy="838766"/>
          </a:xfrm>
        </p:spPr>
        <p:txBody>
          <a:bodyPr/>
          <a:lstStyle/>
          <a:p>
            <a:pPr rtl="0"/>
            <a:r>
              <a:rPr lang="en-US" dirty="0"/>
              <a:t>(Beaver, 2019).</a:t>
            </a:r>
          </a:p>
          <a:p>
            <a:pPr rtl="0"/>
            <a:r>
              <a:rPr lang="en-US" dirty="0"/>
              <a:t>(</a:t>
            </a:r>
            <a:r>
              <a:rPr lang="en-US" dirty="0" err="1"/>
              <a:t>Baglivio</a:t>
            </a:r>
            <a:r>
              <a:rPr lang="en-US" dirty="0"/>
              <a:t> &amp; Epps, 2016).</a:t>
            </a:r>
          </a:p>
          <a:p>
            <a:pPr rtl="0"/>
            <a:r>
              <a:rPr lang="en-US" dirty="0"/>
              <a:t>(Cohen &amp; Felson, 1979).</a:t>
            </a:r>
          </a:p>
          <a:p>
            <a:pPr rtl="0"/>
            <a:r>
              <a:rPr lang="en-US" dirty="0"/>
              <a:t>(Roderick, W. Jones &amp; Pridmore, W. 2019).</a:t>
            </a:r>
          </a:p>
          <a:p>
            <a:pPr rtl="0"/>
            <a:endParaRPr lang="en-US" dirty="0"/>
          </a:p>
        </p:txBody>
      </p:sp>
      <p:sp>
        <p:nvSpPr>
          <p:cNvPr id="8" name="TextBox 7">
            <a:extLst>
              <a:ext uri="{FF2B5EF4-FFF2-40B4-BE49-F238E27FC236}">
                <a16:creationId xmlns:a16="http://schemas.microsoft.com/office/drawing/2014/main" id="{D72EF124-CC97-5CA9-B52B-A39F127BE0D6}"/>
              </a:ext>
            </a:extLst>
          </p:cNvPr>
          <p:cNvSpPr txBox="1"/>
          <p:nvPr/>
        </p:nvSpPr>
        <p:spPr>
          <a:xfrm>
            <a:off x="236219" y="1511189"/>
            <a:ext cx="5277853" cy="4801314"/>
          </a:xfrm>
          <a:prstGeom prst="rect">
            <a:avLst/>
          </a:prstGeom>
          <a:noFill/>
        </p:spPr>
        <p:txBody>
          <a:bodyPr wrap="square" rtlCol="0">
            <a:spAutoFit/>
          </a:bodyPr>
          <a:lstStyle/>
          <a:p>
            <a:r>
              <a:rPr lang="en-GB" sz="2400" u="sng" dirty="0"/>
              <a:t>Rational Choice Theory</a:t>
            </a:r>
          </a:p>
          <a:p>
            <a:endParaRPr lang="en-GB" dirty="0"/>
          </a:p>
          <a:p>
            <a:r>
              <a:rPr lang="en-GB" sz="2400" dirty="0"/>
              <a:t>This assumes everyone weigh up risks and reward similarly, there has been research to show that environment and cognition effect decision making. Economic, social and cognitive bias influence how we see risk and reward, this challenges this theories simplicity.</a:t>
            </a:r>
          </a:p>
          <a:p>
            <a:endParaRPr lang="en-GB" sz="2400" dirty="0"/>
          </a:p>
          <a:p>
            <a:r>
              <a:rPr lang="en-GB" sz="2400" dirty="0"/>
              <a:t>Research suggests limited impulse control effect crime rates, in particular disadvantaged communities.</a:t>
            </a:r>
          </a:p>
        </p:txBody>
      </p:sp>
      <p:sp>
        <p:nvSpPr>
          <p:cNvPr id="10" name="TextBox 9">
            <a:extLst>
              <a:ext uri="{FF2B5EF4-FFF2-40B4-BE49-F238E27FC236}">
                <a16:creationId xmlns:a16="http://schemas.microsoft.com/office/drawing/2014/main" id="{EDC826ED-6234-A980-B127-761C1BE23347}"/>
              </a:ext>
            </a:extLst>
          </p:cNvPr>
          <p:cNvSpPr txBox="1"/>
          <p:nvPr/>
        </p:nvSpPr>
        <p:spPr>
          <a:xfrm>
            <a:off x="6815582" y="1799496"/>
            <a:ext cx="4794636" cy="4062651"/>
          </a:xfrm>
          <a:prstGeom prst="rect">
            <a:avLst/>
          </a:prstGeom>
          <a:noFill/>
        </p:spPr>
        <p:txBody>
          <a:bodyPr wrap="square" rtlCol="0">
            <a:spAutoFit/>
          </a:bodyPr>
          <a:lstStyle/>
          <a:p>
            <a:r>
              <a:rPr lang="en-GB" sz="2400" u="sng" dirty="0"/>
              <a:t>Routine Activity Theory</a:t>
            </a:r>
          </a:p>
          <a:p>
            <a:endParaRPr lang="en-GB" u="sng" dirty="0"/>
          </a:p>
          <a:p>
            <a:r>
              <a:rPr lang="en-GB" sz="2400" dirty="0"/>
              <a:t>This theory has its focus on the situation and neglects the underlying motivation that drives people to commit crime. Research suggests that deprivation in the society increases the suitability of a target. This makes some neighbourhoods more vulnerable due to systemic issues and poverty.</a:t>
            </a:r>
          </a:p>
        </p:txBody>
      </p:sp>
    </p:spTree>
    <p:extLst>
      <p:ext uri="{BB962C8B-B14F-4D97-AF65-F5344CB8AC3E}">
        <p14:creationId xmlns:p14="http://schemas.microsoft.com/office/powerpoint/2010/main" val="1851156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2B053F2-B3E1-D14E-6823-947D00A972D0}"/>
              </a:ext>
            </a:extLst>
          </p:cNvPr>
          <p:cNvPicPr>
            <a:picLocks noChangeAspect="1"/>
          </p:cNvPicPr>
          <p:nvPr/>
        </p:nvPicPr>
        <p:blipFill>
          <a:blip r:embed="rId2"/>
          <a:stretch>
            <a:fillRect/>
          </a:stretch>
        </p:blipFill>
        <p:spPr>
          <a:xfrm>
            <a:off x="293339" y="198659"/>
            <a:ext cx="8176994" cy="3867155"/>
          </a:xfrm>
          <a:prstGeom prst="rect">
            <a:avLst/>
          </a:prstGeom>
        </p:spPr>
      </p:pic>
      <p:pic>
        <p:nvPicPr>
          <p:cNvPr id="6" name="Picture 5">
            <a:extLst>
              <a:ext uri="{FF2B5EF4-FFF2-40B4-BE49-F238E27FC236}">
                <a16:creationId xmlns:a16="http://schemas.microsoft.com/office/drawing/2014/main" id="{6B809070-3E05-DC54-97D7-2CBDA719634A}"/>
              </a:ext>
            </a:extLst>
          </p:cNvPr>
          <p:cNvPicPr>
            <a:picLocks noChangeAspect="1"/>
          </p:cNvPicPr>
          <p:nvPr/>
        </p:nvPicPr>
        <p:blipFill>
          <a:blip r:embed="rId3"/>
          <a:stretch>
            <a:fillRect/>
          </a:stretch>
        </p:blipFill>
        <p:spPr>
          <a:xfrm>
            <a:off x="293339" y="3429000"/>
            <a:ext cx="9146305" cy="3429000"/>
          </a:xfrm>
          <a:prstGeom prst="rect">
            <a:avLst/>
          </a:prstGeom>
        </p:spPr>
      </p:pic>
      <p:sp>
        <p:nvSpPr>
          <p:cNvPr id="7" name="TextBox 6">
            <a:extLst>
              <a:ext uri="{FF2B5EF4-FFF2-40B4-BE49-F238E27FC236}">
                <a16:creationId xmlns:a16="http://schemas.microsoft.com/office/drawing/2014/main" id="{26B08F78-DAE2-07A7-1DDE-C0E55936FC77}"/>
              </a:ext>
            </a:extLst>
          </p:cNvPr>
          <p:cNvSpPr txBox="1"/>
          <p:nvPr/>
        </p:nvSpPr>
        <p:spPr>
          <a:xfrm>
            <a:off x="8752339" y="378767"/>
            <a:ext cx="3146322" cy="461665"/>
          </a:xfrm>
          <a:prstGeom prst="rect">
            <a:avLst/>
          </a:prstGeom>
          <a:noFill/>
        </p:spPr>
        <p:txBody>
          <a:bodyPr wrap="square" rtlCol="0">
            <a:spAutoFit/>
          </a:bodyPr>
          <a:lstStyle/>
          <a:p>
            <a:r>
              <a:rPr lang="en-GB" sz="2400" u="sng" dirty="0"/>
              <a:t>Analysis continued</a:t>
            </a:r>
          </a:p>
        </p:txBody>
      </p:sp>
    </p:spTree>
    <p:extLst>
      <p:ext uri="{BB962C8B-B14F-4D97-AF65-F5344CB8AC3E}">
        <p14:creationId xmlns:p14="http://schemas.microsoft.com/office/powerpoint/2010/main" val="9672169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49B658C-F7C5-45AF-A086-7563EB499382}"/>
              </a:ext>
            </a:extLst>
          </p:cNvPr>
          <p:cNvPicPr>
            <a:picLocks noChangeAspect="1"/>
          </p:cNvPicPr>
          <p:nvPr/>
        </p:nvPicPr>
        <p:blipFill>
          <a:blip r:embed="rId2"/>
          <a:stretch>
            <a:fillRect/>
          </a:stretch>
        </p:blipFill>
        <p:spPr>
          <a:xfrm>
            <a:off x="0" y="-247516"/>
            <a:ext cx="12192000" cy="7105516"/>
          </a:xfrm>
          <a:prstGeom prst="rect">
            <a:avLst/>
          </a:prstGeom>
        </p:spPr>
      </p:pic>
      <p:sp>
        <p:nvSpPr>
          <p:cNvPr id="2" name="Title 1">
            <a:extLst>
              <a:ext uri="{FF2B5EF4-FFF2-40B4-BE49-F238E27FC236}">
                <a16:creationId xmlns:a16="http://schemas.microsoft.com/office/drawing/2014/main" id="{BAECA320-6CA9-0EAA-D111-358162C1E632}"/>
              </a:ext>
            </a:extLst>
          </p:cNvPr>
          <p:cNvSpPr>
            <a:spLocks noGrp="1"/>
          </p:cNvSpPr>
          <p:nvPr>
            <p:ph type="title"/>
          </p:nvPr>
        </p:nvSpPr>
        <p:spPr>
          <a:xfrm>
            <a:off x="7824083" y="155441"/>
            <a:ext cx="2348176" cy="369345"/>
          </a:xfrm>
        </p:spPr>
        <p:txBody>
          <a:bodyPr>
            <a:noAutofit/>
          </a:bodyPr>
          <a:lstStyle/>
          <a:p>
            <a:r>
              <a:rPr lang="en-GB" sz="2800" u="sng" dirty="0">
                <a:highlight>
                  <a:srgbClr val="000000"/>
                </a:highlight>
              </a:rPr>
              <a:t>References</a:t>
            </a:r>
          </a:p>
        </p:txBody>
      </p:sp>
      <p:sp>
        <p:nvSpPr>
          <p:cNvPr id="7" name="TextBox 6">
            <a:extLst>
              <a:ext uri="{FF2B5EF4-FFF2-40B4-BE49-F238E27FC236}">
                <a16:creationId xmlns:a16="http://schemas.microsoft.com/office/drawing/2014/main" id="{E5966A34-E6F7-82B9-F7A7-052DE0CC8B29}"/>
              </a:ext>
            </a:extLst>
          </p:cNvPr>
          <p:cNvSpPr txBox="1"/>
          <p:nvPr/>
        </p:nvSpPr>
        <p:spPr>
          <a:xfrm>
            <a:off x="121019" y="-159306"/>
            <a:ext cx="6534221" cy="7017306"/>
          </a:xfrm>
          <a:prstGeom prst="rect">
            <a:avLst/>
          </a:prstGeom>
          <a:solidFill>
            <a:schemeClr val="bg2"/>
          </a:solidFill>
        </p:spPr>
        <p:txBody>
          <a:bodyPr wrap="square" rtlCol="0">
            <a:spAutoFit/>
          </a:bodyPr>
          <a:lstStyle/>
          <a:p>
            <a:r>
              <a:rPr lang="en-GB" dirty="0" err="1"/>
              <a:t>Baglivio</a:t>
            </a:r>
            <a:r>
              <a:rPr lang="en-GB" dirty="0"/>
              <a:t>, M. T. and Epps, N. (2016) </a:t>
            </a:r>
            <a:r>
              <a:rPr lang="en-GB" i="1" dirty="0"/>
              <a:t>The Transmission of Trauma and Its Impact on Criminal Behaviour Journal of Criminal Psychology</a:t>
            </a:r>
            <a:r>
              <a:rPr lang="en-GB" dirty="0"/>
              <a:t> 8(1) 12-28. https://psycnet.apa.org/doi/10.1177/1541204014566286 (Accessed: October 2024)</a:t>
            </a:r>
          </a:p>
          <a:p>
            <a:endParaRPr lang="en-GB" dirty="0"/>
          </a:p>
          <a:p>
            <a:r>
              <a:rPr lang="en-GB" dirty="0"/>
              <a:t>Barkley, R. A. (2021) </a:t>
            </a:r>
            <a:r>
              <a:rPr lang="en-GB" i="1" dirty="0"/>
              <a:t>Neuroplasticity in Criminal Rehabilitation</a:t>
            </a:r>
            <a:r>
              <a:rPr lang="en-GB" dirty="0"/>
              <a:t>. Journal of Cognitive Neuroscience 33(5), 345-360. (Accessed: October 2024).</a:t>
            </a:r>
          </a:p>
          <a:p>
            <a:endParaRPr lang="en-GB" dirty="0"/>
          </a:p>
          <a:p>
            <a:r>
              <a:rPr lang="en-GB" dirty="0"/>
              <a:t>Beaver, K. M. (2019) </a:t>
            </a:r>
            <a:r>
              <a:rPr lang="en-GB" i="1" dirty="0"/>
              <a:t>Cumulative- genetic plasticity. </a:t>
            </a:r>
            <a:r>
              <a:rPr lang="en-GB" dirty="0"/>
              <a:t>https://doi.org/10.1111/j.1469-7610.2010.02327.x (Accessed: October 2024).</a:t>
            </a:r>
          </a:p>
          <a:p>
            <a:endParaRPr lang="en-GB" dirty="0"/>
          </a:p>
          <a:p>
            <a:r>
              <a:rPr lang="en-GB" dirty="0"/>
              <a:t>Beccaria, C. (1764) </a:t>
            </a:r>
            <a:r>
              <a:rPr lang="en-GB" i="1" dirty="0"/>
              <a:t>On Crimes and Punishment. </a:t>
            </a:r>
            <a:r>
              <a:rPr lang="en-GB" dirty="0"/>
              <a:t>https://uk.sagepub.com/sites/default/files/upm-assets/66136_book_item_66136.pdf (Accessed: October 2024).</a:t>
            </a:r>
          </a:p>
          <a:p>
            <a:endParaRPr lang="en-GB" dirty="0"/>
          </a:p>
          <a:p>
            <a:r>
              <a:rPr lang="en-GB" dirty="0"/>
              <a:t>Cohen, L. E., &amp; Felson, M. (1979) </a:t>
            </a:r>
            <a:r>
              <a:rPr lang="en-GB" i="1" dirty="0"/>
              <a:t>Social Change and Crime Rate Trends: </a:t>
            </a:r>
            <a:r>
              <a:rPr lang="en-GB" dirty="0"/>
              <a:t>A Routine Activity Approach. American Sociological Review, 44(4), 588-600. https://doi.org/10.2307/2094589 (Accessed: October 2024).</a:t>
            </a:r>
          </a:p>
          <a:p>
            <a:endParaRPr lang="en-GB" dirty="0"/>
          </a:p>
          <a:p>
            <a:r>
              <a:rPr lang="en-GB" dirty="0"/>
              <a:t>Donnelley, P. (2009) </a:t>
            </a:r>
            <a:r>
              <a:rPr lang="en-GB" i="1" dirty="0"/>
              <a:t>Most notorious crimes. </a:t>
            </a:r>
            <a:r>
              <a:rPr lang="en-GB" dirty="0"/>
              <a:t>Pp 406-438.</a:t>
            </a:r>
          </a:p>
          <a:p>
            <a:endParaRPr lang="en-GB" dirty="0"/>
          </a:p>
        </p:txBody>
      </p:sp>
    </p:spTree>
    <p:extLst>
      <p:ext uri="{BB962C8B-B14F-4D97-AF65-F5344CB8AC3E}">
        <p14:creationId xmlns:p14="http://schemas.microsoft.com/office/powerpoint/2010/main" val="939881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52DA84A-0F0D-2A60-FC4C-5D9714DB7E84}"/>
              </a:ext>
            </a:extLst>
          </p:cNvPr>
          <p:cNvSpPr txBox="1"/>
          <p:nvPr/>
        </p:nvSpPr>
        <p:spPr>
          <a:xfrm>
            <a:off x="2768378" y="79512"/>
            <a:ext cx="7401339" cy="7294305"/>
          </a:xfrm>
          <a:prstGeom prst="rect">
            <a:avLst/>
          </a:prstGeom>
          <a:noFill/>
        </p:spPr>
        <p:txBody>
          <a:bodyPr wrap="square" rtlCol="0">
            <a:spAutoFit/>
          </a:bodyPr>
          <a:lstStyle/>
          <a:p>
            <a:r>
              <a:rPr lang="en-GB" dirty="0"/>
              <a:t>Gibson, M. (2002) Born to crime: Lombroso and the origins of biological criminology. https://doi.org/10.1086/ahr/109.2.641 (Accessed: October 2024).</a:t>
            </a:r>
          </a:p>
          <a:p>
            <a:endParaRPr lang="en-GB" dirty="0"/>
          </a:p>
          <a:p>
            <a:r>
              <a:rPr lang="en-GB" dirty="0"/>
              <a:t>Glenn, A. L., &amp; Raine, A. (2014) </a:t>
            </a:r>
            <a:r>
              <a:rPr lang="en-GB" i="1" dirty="0" err="1"/>
              <a:t>Neurocriminology</a:t>
            </a:r>
            <a:r>
              <a:rPr lang="en-GB" i="1" dirty="0"/>
              <a:t>: Implications for the Punishment</a:t>
            </a:r>
            <a:r>
              <a:rPr lang="en-GB" dirty="0"/>
              <a:t>, Prediction, and Prevention of Criminal Behaviour. Nature Reviews Neuroscience 15(1), 54-63. https://doi.org/10.1038/nrn3640 (Accessed: October 2024).</a:t>
            </a:r>
          </a:p>
          <a:p>
            <a:endParaRPr lang="en-GB" dirty="0"/>
          </a:p>
          <a:p>
            <a:r>
              <a:rPr lang="en-GB" dirty="0"/>
              <a:t>Lombroso, C. (1876) </a:t>
            </a:r>
            <a:r>
              <a:rPr lang="en-GB" dirty="0" err="1"/>
              <a:t>L’uomo</a:t>
            </a:r>
            <a:r>
              <a:rPr lang="en-GB" dirty="0"/>
              <a:t> </a:t>
            </a:r>
            <a:r>
              <a:rPr lang="en-GB" dirty="0" err="1"/>
              <a:t>delinquente</a:t>
            </a:r>
            <a:r>
              <a:rPr lang="en-GB" dirty="0"/>
              <a:t> </a:t>
            </a:r>
            <a:r>
              <a:rPr lang="en-GB" i="1" dirty="0"/>
              <a:t>The Criminal Man and Atavism. </a:t>
            </a:r>
            <a:r>
              <a:rPr lang="en-GB" dirty="0"/>
              <a:t>https://www.simplypsychology.org/lombroso-theory-of-crime-criminal-man-and-atavism.html (Accessed: October 2024).</a:t>
            </a:r>
          </a:p>
          <a:p>
            <a:endParaRPr lang="en-GB" dirty="0"/>
          </a:p>
          <a:p>
            <a:r>
              <a:rPr lang="en-GB" dirty="0"/>
              <a:t>Paternoster, R. Jaynes, C. Wilson, T. (2017) </a:t>
            </a:r>
            <a:r>
              <a:rPr lang="en-GB" i="1" dirty="0"/>
              <a:t>Rational choice theory and interest in the fortune of others. </a:t>
            </a:r>
            <a:r>
              <a:rPr lang="en-GB" dirty="0"/>
              <a:t>Doi:10.1177/0022427817707240 (Accessed: October 2024). </a:t>
            </a:r>
          </a:p>
          <a:p>
            <a:endParaRPr lang="en-GB" dirty="0"/>
          </a:p>
          <a:p>
            <a:r>
              <a:rPr lang="en-GB" dirty="0"/>
              <a:t>Kramer, SS. Jarvis, JL. Jones, AL (2023</a:t>
            </a:r>
            <a:r>
              <a:rPr lang="en-GB" i="1" dirty="0"/>
              <a:t>) Relationship between facial attractiveness and perceived guilt</a:t>
            </a:r>
            <a:r>
              <a:rPr lang="en-GB" dirty="0"/>
              <a:t>. </a:t>
            </a:r>
            <a:r>
              <a:rPr lang="en-GB" dirty="0">
                <a:hlinkClick r:id="rId2"/>
              </a:rPr>
              <a:t>https://doi.org/10.1177/17470218231218651</a:t>
            </a:r>
            <a:r>
              <a:rPr lang="en-GB" dirty="0"/>
              <a:t> (Accessed: October 2024).</a:t>
            </a:r>
          </a:p>
          <a:p>
            <a:endParaRPr lang="en-GB" dirty="0"/>
          </a:p>
          <a:p>
            <a:r>
              <a:rPr lang="en-GB" dirty="0"/>
              <a:t>Raine, A. (2013) </a:t>
            </a:r>
            <a:r>
              <a:rPr lang="en-GB" i="1" dirty="0"/>
              <a:t>The Anatomy of Violence, The Biological Roots of Crime. </a:t>
            </a:r>
            <a:r>
              <a:rPr lang="en-GB" dirty="0"/>
              <a:t>https://www.penguinrandomhouse.com/books/216136/the-anatomy-of-violence-by-adrian-raine/ (Accessed: October 2024).</a:t>
            </a:r>
          </a:p>
          <a:p>
            <a:endParaRPr lang="en-GB" dirty="0"/>
          </a:p>
        </p:txBody>
      </p:sp>
    </p:spTree>
    <p:extLst>
      <p:ext uri="{BB962C8B-B14F-4D97-AF65-F5344CB8AC3E}">
        <p14:creationId xmlns:p14="http://schemas.microsoft.com/office/powerpoint/2010/main" val="39910269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BE3064-16A9-06B7-7685-3E39799A4CEB}"/>
              </a:ext>
            </a:extLst>
          </p:cNvPr>
          <p:cNvSpPr txBox="1"/>
          <p:nvPr/>
        </p:nvSpPr>
        <p:spPr>
          <a:xfrm>
            <a:off x="3530379" y="906448"/>
            <a:ext cx="5653378" cy="1200329"/>
          </a:xfrm>
          <a:prstGeom prst="rect">
            <a:avLst/>
          </a:prstGeom>
          <a:noFill/>
        </p:spPr>
        <p:txBody>
          <a:bodyPr wrap="square" rtlCol="0">
            <a:spAutoFit/>
          </a:bodyPr>
          <a:lstStyle/>
          <a:p>
            <a:r>
              <a:rPr lang="en-GB" dirty="0"/>
              <a:t>Roderick W. Jones and William Alex Pridemore (2019) </a:t>
            </a:r>
            <a:r>
              <a:rPr lang="en-GB" i="1" dirty="0"/>
              <a:t>Journal of Quantitative Criminology </a:t>
            </a:r>
            <a:r>
              <a:rPr lang="en-GB" dirty="0"/>
              <a:t>Vol. 35, No. 3. pp. 543-572.  </a:t>
            </a:r>
            <a:r>
              <a:rPr lang="en-GB" dirty="0">
                <a:hlinkClick r:id="rId2"/>
              </a:rPr>
              <a:t>https://www.jstor.org/stable/48701068</a:t>
            </a:r>
            <a:r>
              <a:rPr lang="en-GB" dirty="0"/>
              <a:t>. (Accessed: October 2024).</a:t>
            </a:r>
          </a:p>
        </p:txBody>
      </p:sp>
    </p:spTree>
    <p:extLst>
      <p:ext uri="{BB962C8B-B14F-4D97-AF65-F5344CB8AC3E}">
        <p14:creationId xmlns:p14="http://schemas.microsoft.com/office/powerpoint/2010/main" val="38484468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66E623E7-122E-2125-BCA6-2F57C9807791}"/>
              </a:ext>
            </a:extLst>
          </p:cNvPr>
          <p:cNvSpPr txBox="1"/>
          <p:nvPr/>
        </p:nvSpPr>
        <p:spPr>
          <a:xfrm>
            <a:off x="1276160" y="321520"/>
            <a:ext cx="9647654" cy="6389523"/>
          </a:xfrm>
          <a:prstGeom prst="rect">
            <a:avLst/>
          </a:prstGeom>
          <a:noFill/>
        </p:spPr>
        <p:txBody>
          <a:bodyPr wrap="square" rtlCol="0">
            <a:spAutoFit/>
          </a:bodyPr>
          <a:lstStyle/>
          <a:p>
            <a:r>
              <a:rPr lang="en-GB" sz="2400" dirty="0"/>
              <a:t>Background reading: Where did you access the initial reading and why?</a:t>
            </a:r>
          </a:p>
          <a:p>
            <a:endParaRPr lang="en-GB" sz="2400" dirty="0"/>
          </a:p>
          <a:p>
            <a:endParaRPr lang="en-GB" sz="2400" dirty="0"/>
          </a:p>
          <a:p>
            <a:r>
              <a:rPr lang="en-GB" sz="2400" dirty="0"/>
              <a:t>Planning: How did you decide what reading was relevant to your presentation?</a:t>
            </a:r>
          </a:p>
          <a:p>
            <a:endParaRPr lang="en-GB" sz="2400" dirty="0"/>
          </a:p>
          <a:p>
            <a:endParaRPr lang="en-GB" sz="2400" dirty="0"/>
          </a:p>
          <a:p>
            <a:r>
              <a:rPr lang="en-GB" sz="2400" dirty="0"/>
              <a:t>Structure: How did you decide which reading was relevant to your presentation?</a:t>
            </a:r>
          </a:p>
          <a:p>
            <a:endParaRPr lang="en-GB" sz="2400" dirty="0"/>
          </a:p>
          <a:p>
            <a:endParaRPr lang="en-GB" sz="2400" dirty="0"/>
          </a:p>
          <a:p>
            <a:r>
              <a:rPr lang="en-GB" sz="2400" dirty="0"/>
              <a:t>Wider reading: Did you use any additional resources to  build upon your initial research?</a:t>
            </a:r>
          </a:p>
          <a:p>
            <a:endParaRPr lang="en-GB" sz="2400" dirty="0"/>
          </a:p>
          <a:p>
            <a:endParaRPr lang="en-GB" sz="2400" dirty="0"/>
          </a:p>
          <a:p>
            <a:r>
              <a:rPr lang="en-GB" sz="2400" dirty="0"/>
              <a:t>Reflection/ challenges: Did you face any challenges when conducting</a:t>
            </a:r>
          </a:p>
          <a:p>
            <a:r>
              <a:rPr lang="en-GB" sz="2400" dirty="0"/>
              <a:t>your research? What would you do differently next time?</a:t>
            </a:r>
          </a:p>
        </p:txBody>
      </p:sp>
    </p:spTree>
    <p:extLst>
      <p:ext uri="{BB962C8B-B14F-4D97-AF65-F5344CB8AC3E}">
        <p14:creationId xmlns:p14="http://schemas.microsoft.com/office/powerpoint/2010/main" val="37736145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TM04033929[[fn=Slate]]</Template>
  <TotalTime>8778</TotalTime>
  <Words>1214</Words>
  <Application>Microsoft Office PowerPoint</Application>
  <PresentationFormat>Widescreen</PresentationFormat>
  <Paragraphs>167</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Calisto MT</vt:lpstr>
      <vt:lpstr>Wingdings 2</vt:lpstr>
      <vt:lpstr>Slate</vt:lpstr>
      <vt:lpstr>Criminological Theory</vt:lpstr>
      <vt:lpstr>Introduction  Objectives:</vt:lpstr>
      <vt:lpstr>PowerPoint Presentation</vt:lpstr>
      <vt:lpstr>PowerPoint Presentation</vt:lpstr>
      <vt:lpstr>PowerPoint Presentation</vt:lpstr>
      <vt:lpstr>PowerPoint Presentation</vt:lpstr>
      <vt:lpstr>Neurocriminology</vt:lpstr>
      <vt:lpstr>Implications for crime prevention</vt:lpstr>
      <vt:lpstr>Analysis</vt:lpstr>
      <vt:lpstr>PowerPoint Presentation</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Tim Nicholas</dc:creator>
  <cp:lastModifiedBy>Tim Nicholas</cp:lastModifiedBy>
  <cp:revision>1</cp:revision>
  <dcterms:created xsi:type="dcterms:W3CDTF">2024-10-24T10:58:27Z</dcterms:created>
  <dcterms:modified xsi:type="dcterms:W3CDTF">2024-10-31T13:52:55Z</dcterms:modified>
</cp:coreProperties>
</file>