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28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692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12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902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97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97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42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830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94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484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17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137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ctrTitle"/>
          </p:nvPr>
        </p:nvSpPr>
        <p:spPr bwMode="auto">
          <a:xfrm>
            <a:off x="0" y="3058226"/>
            <a:ext cx="11952514" cy="38427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zh-CN" altLang="en-US" sz="1600" b="1" dirty="0">
                <a:solidFill>
                  <a:schemeClr val="accent1"/>
                </a:solidFill>
                <a:cs typeface="Arial" panose="020B0604020202020204" pitchFamily="34" charset="0"/>
              </a:rPr>
              <a:t> </a:t>
            </a:r>
            <a:r>
              <a:rPr lang="zh-CN" altLang="en-US" sz="1600" b="1" dirty="0" smtClean="0">
                <a:solidFill>
                  <a:schemeClr val="accent1"/>
                </a:solidFill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</a:t>
            </a:r>
            <a:r>
              <a:rPr kumimoji="0" lang="zh-CN" altLang="en-US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孟    梅 </a:t>
            </a:r>
            <a:r>
              <a:rPr kumimoji="0" lang="en-GB" altLang="zh-CN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zh-CN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zh-CN" sz="1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zh-CN" sz="1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lang="zh-CN" altLang="en-US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zh-CN" altLang="en-US" sz="1800" b="1" dirty="0" smtClean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</a:t>
            </a:r>
            <a:r>
              <a:rPr kumimoji="0" lang="ja-JP" altLang="en-US" sz="24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经理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电子邮箱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:1813611@student.uwtsd.ac.uk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电话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:07889758323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地址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</a:t>
            </a:r>
            <a: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Address: Av. dos Combatentes 45,  Lisboa, Portugal</a:t>
            </a:r>
            <a:b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传真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  +351 21 723 5400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邮编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 1600-200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lang="en-GB" altLang="ja-JP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/>
            </a:r>
            <a:br>
              <a:rPr lang="en-GB" altLang="ja-JP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</a:br>
            <a:r>
              <a:rPr lang="ja-JP" altLang="en-US" sz="1600" b="1" dirty="0" smtClean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网站 </a:t>
            </a:r>
            <a:r>
              <a:rPr lang="en-GB" altLang="ja-JP" sz="1600" b="1" dirty="0" smtClean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: https://www.marriott.com</a:t>
            </a:r>
            <a:r>
              <a:rPr kumimoji="0" lang="zh-CN" altLang="en-US" sz="18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zh-CN" altLang="en-US" sz="18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cs typeface="Arial" panose="020B0604020202020204" pitchFamily="34" charset="0"/>
              </a:rPr>
            </a:br>
            <a:endParaRPr kumimoji="0" lang="zh-CN" altLang="en-US" sz="1800" b="1" i="0" u="none" strike="noStrike" cap="none" normalizeH="0" baseline="0" dirty="0" smtClean="0">
              <a:ln>
                <a:noFill/>
              </a:ln>
              <a:solidFill>
                <a:schemeClr val="accent1"/>
              </a:solidFill>
              <a:effectLst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952514" cy="304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7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Yu Gothic Light</vt:lpstr>
      <vt:lpstr>Arial</vt:lpstr>
      <vt:lpstr>Calibri</vt:lpstr>
      <vt:lpstr>Calibri Light</vt:lpstr>
      <vt:lpstr>等线 Light</vt:lpstr>
      <vt:lpstr>Office Theme</vt:lpstr>
      <vt:lpstr>                                                                                                                                                                           孟    梅                                                                                                                                                                经理   电子邮箱 :1813611@student.uwtsd.ac.uk  电话 :07889758323  地址 :Address: Av. dos Combatentes 45,  Lisboa, Portugal  传真 :  +351 21 723 5400  邮编 : 1600-200  网站 : https://www.marriott.com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                                                                                       孟    梅                                                                                                                                                                经理   电子邮箱 :1813611@student.uwtsd.ac.uk  电话 :07889758323  地址 :Address: Av. dos Combatentes 45,  Lisboa, Portugal  传真 :  +351 21 723 5400  邮编 : 1600-200  网站 : https://www.marriott.com </dc:title>
  <dc:creator>UWTSD</dc:creator>
  <cp:lastModifiedBy>UWTSD</cp:lastModifiedBy>
  <cp:revision>1</cp:revision>
  <dcterms:created xsi:type="dcterms:W3CDTF">2019-10-31T12:16:55Z</dcterms:created>
  <dcterms:modified xsi:type="dcterms:W3CDTF">2019-10-31T12:52:28Z</dcterms:modified>
</cp:coreProperties>
</file>