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0" r:id="rId4"/>
    <p:sldId id="259" r:id="rId5"/>
    <p:sldId id="258" r:id="rId6"/>
    <p:sldId id="26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9"/>
    <p:restoredTop sz="94624"/>
  </p:normalViewPr>
  <p:slideViewPr>
    <p:cSldViewPr snapToGrid="0" snapToObjects="1">
      <p:cViewPr varScale="1">
        <p:scale>
          <a:sx n="90" d="100"/>
          <a:sy n="90" d="100"/>
        </p:scale>
        <p:origin x="224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E636AD-F3B6-B746-8DBB-5F61F1B2D2EC}" type="datetimeFigureOut">
              <a:rPr lang="en-US" smtClean="0"/>
              <a:t>4/1/19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ADBA2C-F7BE-3048-BF08-CCA3B1A60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132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Please not there is not </a:t>
            </a:r>
            <a:r>
              <a:rPr lang="en-US" smtClean="0"/>
              <a:t>a bibliography; </a:t>
            </a:r>
            <a:r>
              <a:rPr lang="en-US" dirty="0" smtClean="0"/>
              <a:t>as all the information in this presentation is that in which I have </a:t>
            </a:r>
            <a:r>
              <a:rPr lang="en-US" smtClean="0"/>
              <a:t>learnt in class,</a:t>
            </a:r>
            <a:r>
              <a:rPr lang="en-US" baseline="0" smtClean="0"/>
              <a:t> and of my own thoughts.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ADBA2C-F7BE-3048-BF08-CCA3B1A602D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4/1/19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4/1/19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4/1/19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4/1/19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4/1/19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4/1/19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4/1/19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4/1/19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fo-gNXdiiI4&amp;fbclid=IwAR25N0T5Pa5sq0KW3M6nQY7SxMseLWIQa6vP0jmDl5Js-LANRZoX42ayU0o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Inner cultivation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/>
              <a:t>What is inner </a:t>
            </a:r>
            <a:r>
              <a:rPr lang="en-GB" b="1" dirty="0" smtClean="0"/>
              <a:t>cultivation, </a:t>
            </a:r>
            <a:r>
              <a:rPr lang="en-GB" b="1" dirty="0"/>
              <a:t>and how we can use it to have a deeper connection with ourselves, each other and our world around us?</a:t>
            </a:r>
            <a:r>
              <a:rPr lang="en-GB" dirty="0"/>
              <a:t>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By Nicola Sperry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5104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What it really means to cultivate ones </a:t>
            </a:r>
            <a:r>
              <a:rPr lang="en-US" b="1" dirty="0" smtClean="0"/>
              <a:t>own inner </a:t>
            </a:r>
            <a:r>
              <a:rPr lang="en-US" b="1" dirty="0"/>
              <a:t>being.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612571"/>
            <a:ext cx="9601200" cy="3581400"/>
          </a:xfrm>
        </p:spPr>
        <p:txBody>
          <a:bodyPr/>
          <a:lstStyle/>
          <a:p>
            <a:r>
              <a:rPr lang="en-US" dirty="0" smtClean="0"/>
              <a:t>To allow your own nature to flow with the Dao</a:t>
            </a:r>
          </a:p>
          <a:p>
            <a:endParaRPr lang="en-US" dirty="0" smtClean="0"/>
          </a:p>
          <a:p>
            <a:r>
              <a:rPr lang="en-US" dirty="0" smtClean="0"/>
              <a:t>To not be governed by social mind</a:t>
            </a:r>
          </a:p>
          <a:p>
            <a:endParaRPr lang="en-US" dirty="0"/>
          </a:p>
          <a:p>
            <a:r>
              <a:rPr lang="en-US" dirty="0" smtClean="0"/>
              <a:t>Being guided into action effortlessly, allowing spontaneity; for this is nature.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06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 video by Alan watts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www.youtube.com/watch?v=fo-gNXdiiI4&amp;fbclid=IwAR25N0T5Pa5sq0KW3M6nQY7SxMseLWIQa6vP0jmDl5Js-LANRZoX42ayU0o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048000" y="269033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376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Resonance of being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163" y="2207007"/>
            <a:ext cx="4214812" cy="4121974"/>
          </a:xfrm>
        </p:spPr>
      </p:pic>
      <p:sp>
        <p:nvSpPr>
          <p:cNvPr id="7" name="TextBox 6"/>
          <p:cNvSpPr txBox="1"/>
          <p:nvPr/>
        </p:nvSpPr>
        <p:spPr>
          <a:xfrm>
            <a:off x="1114426" y="2171700"/>
            <a:ext cx="46550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/>
              <a:t>Resonance of being, is related to your inner wholeness being reflected into your day to day lives. </a:t>
            </a:r>
          </a:p>
          <a:p>
            <a:pPr marL="285750" indent="-285750">
              <a:buFont typeface="Arial" charset="0"/>
              <a:buChar char="•"/>
            </a:pPr>
            <a:endParaRPr lang="en-US" dirty="0"/>
          </a:p>
          <a:p>
            <a:pPr marL="285750" indent="-285750">
              <a:buFont typeface="Arial" charset="0"/>
              <a:buChar char="•"/>
            </a:pPr>
            <a:r>
              <a:rPr lang="en-US" dirty="0" smtClean="0"/>
              <a:t>Allowing the natural flow of the Dao</a:t>
            </a:r>
          </a:p>
          <a:p>
            <a:pPr marL="285750" indent="-285750">
              <a:buFont typeface="Arial" charset="0"/>
              <a:buChar char="•"/>
            </a:pPr>
            <a:endParaRPr lang="en-US" dirty="0"/>
          </a:p>
          <a:p>
            <a:pPr marL="285750" indent="-285750">
              <a:buFont typeface="Arial" charset="0"/>
              <a:buChar char="•"/>
            </a:pPr>
            <a:r>
              <a:rPr lang="en-US" dirty="0" smtClean="0"/>
              <a:t>Having  relation to the practice is of importance for you to cultivate your own inner being.</a:t>
            </a:r>
          </a:p>
          <a:p>
            <a:pPr marL="285750" indent="-285750">
              <a:buFont typeface="Arial" charset="0"/>
              <a:buChar char="•"/>
            </a:pPr>
            <a:endParaRPr lang="en-US" dirty="0"/>
          </a:p>
          <a:p>
            <a:pPr marL="285750" indent="-285750">
              <a:buFont typeface="Arial" charset="0"/>
              <a:buChar char="•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3991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A </a:t>
            </a:r>
            <a:r>
              <a:rPr lang="en-US" dirty="0" smtClean="0"/>
              <a:t>Daoist </a:t>
            </a:r>
            <a:r>
              <a:rPr lang="en-US" dirty="0"/>
              <a:t>view of inner unity, and the </a:t>
            </a:r>
            <a:r>
              <a:rPr lang="en-US" dirty="0" smtClean="0"/>
              <a:t>Balance </a:t>
            </a:r>
            <a:r>
              <a:rPr lang="en-US" dirty="0"/>
              <a:t>of Ying &amp; Yang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286000"/>
            <a:ext cx="7415213" cy="35814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To allow the polarity of human life to be balanced naturally</a:t>
            </a:r>
          </a:p>
          <a:p>
            <a:endParaRPr lang="en-US" dirty="0"/>
          </a:p>
          <a:p>
            <a:r>
              <a:rPr lang="en-US" dirty="0" smtClean="0"/>
              <a:t>Ying and yang is the dance of polarity, and can signify all opposites. </a:t>
            </a:r>
          </a:p>
          <a:p>
            <a:endParaRPr lang="en-US" dirty="0"/>
          </a:p>
          <a:p>
            <a:r>
              <a:rPr lang="en-US" dirty="0" smtClean="0"/>
              <a:t>It is not to rid yourselves of yourselves but to unite your nature with the nature of the Dao; to allow a mutual arising.</a:t>
            </a:r>
          </a:p>
          <a:p>
            <a:endParaRPr lang="en-US" dirty="0"/>
          </a:p>
          <a:p>
            <a:r>
              <a:rPr lang="en-US" dirty="0" smtClean="0"/>
              <a:t>Inner unity is to take into consideration the whole picture</a:t>
            </a:r>
            <a:r>
              <a:rPr lang="en-US" smtClean="0"/>
              <a:t>; this </a:t>
            </a:r>
            <a:r>
              <a:rPr lang="en-US" dirty="0" smtClean="0"/>
              <a:t>being the whole system working in cohesion.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3063" y="2286000"/>
            <a:ext cx="2514600" cy="322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117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Overall conclusion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733" y="2286000"/>
            <a:ext cx="6366933" cy="3581400"/>
          </a:xfrm>
        </p:spPr>
      </p:pic>
    </p:spTree>
    <p:extLst>
      <p:ext uri="{BB962C8B-B14F-4D97-AF65-F5344CB8AC3E}">
        <p14:creationId xmlns:p14="http://schemas.microsoft.com/office/powerpoint/2010/main" val="1148129918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483</TotalTime>
  <Words>248</Words>
  <Application>Microsoft Macintosh PowerPoint</Application>
  <PresentationFormat>Widescreen</PresentationFormat>
  <Paragraphs>33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Franklin Gothic Book</vt:lpstr>
      <vt:lpstr>Arial</vt:lpstr>
      <vt:lpstr>Crop</vt:lpstr>
      <vt:lpstr>Inner cultivation</vt:lpstr>
      <vt:lpstr>What it really means to cultivate ones own inner being.</vt:lpstr>
      <vt:lpstr>Short video by Alan watts </vt:lpstr>
      <vt:lpstr>Resonance of being</vt:lpstr>
      <vt:lpstr>A Daoist view of inner unity, and the Balance of Ying &amp; Yang  </vt:lpstr>
      <vt:lpstr>Overall conclusion</vt:lpstr>
    </vt:vector>
  </TitlesOfParts>
  <Company/>
  <LinksUpToDate>false</LinksUpToDate>
  <SharedDoc>false</SharedDoc>
  <HyperlinksChanged>false</HyperlinksChanged>
  <AppVersion>15.0038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Inner cultivation</dc:title>
  <dc:creator>Nicola Sperry</dc:creator>
  <cp:lastModifiedBy>Nicola Sperry</cp:lastModifiedBy>
  <cp:revision>17</cp:revision>
  <dcterms:created xsi:type="dcterms:W3CDTF">2019-03-28T17:22:16Z</dcterms:created>
  <dcterms:modified xsi:type="dcterms:W3CDTF">2019-04-01T15:03:07Z</dcterms:modified>
</cp:coreProperties>
</file>