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heme/theme3.xml" ContentType="application/vnd.openxmlformats-officedocument.theme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notesSlides/notesSlide1.xml" ContentType="application/vnd.openxmlformats-officedocument.presentationml.notesSlide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notesSlides/notesSlide2.xml" ContentType="application/vnd.openxmlformats-officedocument.presentationml.notesSlide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notesSlides/notesSlide3.xml" ContentType="application/vnd.openxmlformats-officedocument.presentationml.notesSlide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notesSlides/notesSlide4.xml" ContentType="application/vnd.openxmlformats-officedocument.presentationml.notesSlide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notesSlides/notesSlide5.xml" ContentType="application/vnd.openxmlformats-officedocument.presentationml.notesSlide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notesSlides/notesSlide6.xml" ContentType="application/vnd.openxmlformats-officedocument.presentationml.notesSlide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11"/>
  </p:notesMasterIdLst>
  <p:sldIdLst>
    <p:sldId id="256" r:id="rId3"/>
    <p:sldId id="257" r:id="rId4"/>
    <p:sldId id="258" r:id="rId5"/>
    <p:sldId id="277" r:id="rId6"/>
    <p:sldId id="273" r:id="rId7"/>
    <p:sldId id="276" r:id="rId8"/>
    <p:sldId id="271" r:id="rId9"/>
    <p:sldId id="272" r:id="rId10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00" userDrawn="1">
          <p15:clr>
            <a:srgbClr val="A4A3A4"/>
          </p15:clr>
        </p15:guide>
        <p15:guide id="2" pos="285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C4551"/>
    <a:srgbClr val="DA8FE9"/>
    <a:srgbClr val="745D8D"/>
    <a:srgbClr val="ED59F1"/>
    <a:srgbClr val="BC5050"/>
    <a:srgbClr val="6C60C8"/>
    <a:srgbClr val="E35A35"/>
    <a:srgbClr val="794E9C"/>
    <a:srgbClr val="6352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975" autoAdjust="0"/>
    <p:restoredTop sz="86380" autoAdjust="0"/>
  </p:normalViewPr>
  <p:slideViewPr>
    <p:cSldViewPr showGuides="1">
      <p:cViewPr varScale="1">
        <p:scale>
          <a:sx n="67" d="100"/>
          <a:sy n="67" d="100"/>
        </p:scale>
        <p:origin x="1190" y="62"/>
      </p:cViewPr>
      <p:guideLst>
        <p:guide orient="horz" pos="1600"/>
        <p:guide pos="2857"/>
      </p:guideLst>
    </p:cSldViewPr>
  </p:slideViewPr>
  <p:outlineViewPr>
    <p:cViewPr>
      <p:scale>
        <a:sx n="33" d="100"/>
        <a:sy n="33" d="100"/>
      </p:scale>
      <p:origin x="24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4A2855-E09B-4B10-80F0-7E442B9DF84B}" type="doc">
      <dgm:prSet loTypeId="urn:microsoft.com/office/officeart/2005/8/layout/pyramid2#3" loCatId="pyramid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IN"/>
        </a:p>
      </dgm:t>
    </dgm:pt>
    <dgm:pt modelId="{74BE5C05-6FD2-457C-9C25-38983800A744}">
      <dgm:prSet/>
      <dgm:spPr>
        <a:solidFill>
          <a:schemeClr val="accent4">
            <a:lumMod val="20000"/>
            <a:lumOff val="80000"/>
            <a:alpha val="90000"/>
          </a:schemeClr>
        </a:solidFill>
        <a:ln>
          <a:solidFill>
            <a:srgbClr val="745D8D"/>
          </a:solidFill>
        </a:ln>
      </dgm:spPr>
      <dgm:t>
        <a:bodyPr/>
        <a:lstStyle/>
        <a:p>
          <a:pPr rtl="0"/>
          <a:endParaRPr lang="en-IN" b="1" dirty="0"/>
        </a:p>
      </dgm:t>
    </dgm:pt>
    <dgm:pt modelId="{A5F4379B-0658-46D3-B69C-FB582E428B99}" type="parTrans" cxnId="{DD9FD737-C7FB-44D5-B69A-74A5E217DC03}">
      <dgm:prSet/>
      <dgm:spPr/>
      <dgm:t>
        <a:bodyPr/>
        <a:lstStyle/>
        <a:p>
          <a:endParaRPr lang="en-IN"/>
        </a:p>
      </dgm:t>
    </dgm:pt>
    <dgm:pt modelId="{5E4CE5FD-4DC9-4679-853A-B5B363CBAC4E}" type="sibTrans" cxnId="{DD9FD737-C7FB-44D5-B69A-74A5E217DC03}">
      <dgm:prSet/>
      <dgm:spPr/>
      <dgm:t>
        <a:bodyPr/>
        <a:lstStyle/>
        <a:p>
          <a:endParaRPr lang="en-IN"/>
        </a:p>
      </dgm:t>
    </dgm:pt>
    <dgm:pt modelId="{7D8C45C7-5F51-4889-87C3-6FA227670D76}" type="pres">
      <dgm:prSet presAssocID="{6B4A2855-E09B-4B10-80F0-7E442B9DF84B}" presName="compositeShape" presStyleCnt="0">
        <dgm:presLayoutVars>
          <dgm:dir/>
          <dgm:resizeHandles/>
        </dgm:presLayoutVars>
      </dgm:prSet>
      <dgm:spPr/>
    </dgm:pt>
    <dgm:pt modelId="{86D430B0-2D10-4B7B-9B1D-C55E20EDB81C}" type="pres">
      <dgm:prSet presAssocID="{6B4A2855-E09B-4B10-80F0-7E442B9DF84B}" presName="pyramid" presStyleLbl="node1" presStyleIdx="0" presStyleCnt="1"/>
      <dgm:spPr>
        <a:solidFill>
          <a:srgbClr val="DA8FE9"/>
        </a:solidFill>
      </dgm:spPr>
    </dgm:pt>
    <dgm:pt modelId="{7A4B1C20-0A0A-4D0F-9783-773CF7A44232}" type="pres">
      <dgm:prSet presAssocID="{6B4A2855-E09B-4B10-80F0-7E442B9DF84B}" presName="theList" presStyleCnt="0"/>
      <dgm:spPr/>
    </dgm:pt>
    <dgm:pt modelId="{BBBD78A5-78D7-4A5D-B12D-4CC93E34216F}" type="pres">
      <dgm:prSet presAssocID="{74BE5C05-6FD2-457C-9C25-38983800A744}" presName="aNode" presStyleLbl="fgAcc1" presStyleIdx="0" presStyleCnt="1">
        <dgm:presLayoutVars>
          <dgm:bulletEnabled val="1"/>
        </dgm:presLayoutVars>
      </dgm:prSet>
      <dgm:spPr/>
    </dgm:pt>
    <dgm:pt modelId="{0A919803-3949-4DE5-B0FC-3768C41312E4}" type="pres">
      <dgm:prSet presAssocID="{74BE5C05-6FD2-457C-9C25-38983800A744}" presName="aSpace" presStyleCnt="0"/>
      <dgm:spPr/>
    </dgm:pt>
  </dgm:ptLst>
  <dgm:cxnLst>
    <dgm:cxn modelId="{6B6D3A2A-4C2C-4B18-99C7-21346EDFD9D4}" type="presOf" srcId="{6B4A2855-E09B-4B10-80F0-7E442B9DF84B}" destId="{7D8C45C7-5F51-4889-87C3-6FA227670D76}" srcOrd="0" destOrd="0" presId="urn:microsoft.com/office/officeart/2005/8/layout/pyramid2#3"/>
    <dgm:cxn modelId="{DD9FD737-C7FB-44D5-B69A-74A5E217DC03}" srcId="{6B4A2855-E09B-4B10-80F0-7E442B9DF84B}" destId="{74BE5C05-6FD2-457C-9C25-38983800A744}" srcOrd="0" destOrd="0" parTransId="{A5F4379B-0658-46D3-B69C-FB582E428B99}" sibTransId="{5E4CE5FD-4DC9-4679-853A-B5B363CBAC4E}"/>
    <dgm:cxn modelId="{D51C64F2-A6DB-4725-8AAD-9365DA2FA67D}" type="presOf" srcId="{74BE5C05-6FD2-457C-9C25-38983800A744}" destId="{BBBD78A5-78D7-4A5D-B12D-4CC93E34216F}" srcOrd="0" destOrd="0" presId="urn:microsoft.com/office/officeart/2005/8/layout/pyramid2#3"/>
    <dgm:cxn modelId="{D17EAC34-D360-4B8C-AE04-1F7598025720}" type="presParOf" srcId="{7D8C45C7-5F51-4889-87C3-6FA227670D76}" destId="{86D430B0-2D10-4B7B-9B1D-C55E20EDB81C}" srcOrd="0" destOrd="0" presId="urn:microsoft.com/office/officeart/2005/8/layout/pyramid2#3"/>
    <dgm:cxn modelId="{33AFF48F-8D74-489C-8FE1-90C5742BC0EC}" type="presParOf" srcId="{7D8C45C7-5F51-4889-87C3-6FA227670D76}" destId="{7A4B1C20-0A0A-4D0F-9783-773CF7A44232}" srcOrd="1" destOrd="0" presId="urn:microsoft.com/office/officeart/2005/8/layout/pyramid2#3"/>
    <dgm:cxn modelId="{A1500C3D-0142-4F87-B473-21C3BE50E445}" type="presParOf" srcId="{7A4B1C20-0A0A-4D0F-9783-773CF7A44232}" destId="{BBBD78A5-78D7-4A5D-B12D-4CC93E34216F}" srcOrd="0" destOrd="0" presId="urn:microsoft.com/office/officeart/2005/8/layout/pyramid2#3"/>
    <dgm:cxn modelId="{DD4E1D49-45BF-4780-9850-6B318328D1A9}" type="presParOf" srcId="{7A4B1C20-0A0A-4D0F-9783-773CF7A44232}" destId="{0A919803-3949-4DE5-B0FC-3768C41312E4}" srcOrd="1" destOrd="0" presId="urn:microsoft.com/office/officeart/2005/8/layout/pyramid2#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4A2855-E09B-4B10-80F0-7E442B9DF84B}" type="doc">
      <dgm:prSet loTypeId="urn:microsoft.com/office/officeart/2005/8/layout/pyramid2#4" loCatId="pyramid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IN"/>
        </a:p>
      </dgm:t>
    </dgm:pt>
    <dgm:pt modelId="{74BE5C05-6FD2-457C-9C25-38983800A744}">
      <dgm:prSet/>
      <dgm:spPr>
        <a:solidFill>
          <a:schemeClr val="accent4">
            <a:lumMod val="20000"/>
            <a:lumOff val="80000"/>
            <a:alpha val="90000"/>
          </a:schemeClr>
        </a:solidFill>
        <a:ln>
          <a:solidFill>
            <a:srgbClr val="745D8D"/>
          </a:solidFill>
        </a:ln>
      </dgm:spPr>
      <dgm:t>
        <a:bodyPr/>
        <a:lstStyle/>
        <a:p>
          <a:pPr rtl="0"/>
          <a:endParaRPr lang="en-IN" b="1" dirty="0"/>
        </a:p>
      </dgm:t>
    </dgm:pt>
    <dgm:pt modelId="{A5F4379B-0658-46D3-B69C-FB582E428B99}" type="parTrans" cxnId="{DD9FD737-C7FB-44D5-B69A-74A5E217DC03}">
      <dgm:prSet/>
      <dgm:spPr/>
      <dgm:t>
        <a:bodyPr/>
        <a:lstStyle/>
        <a:p>
          <a:endParaRPr lang="en-IN"/>
        </a:p>
      </dgm:t>
    </dgm:pt>
    <dgm:pt modelId="{5E4CE5FD-4DC9-4679-853A-B5B363CBAC4E}" type="sibTrans" cxnId="{DD9FD737-C7FB-44D5-B69A-74A5E217DC03}">
      <dgm:prSet/>
      <dgm:spPr/>
      <dgm:t>
        <a:bodyPr/>
        <a:lstStyle/>
        <a:p>
          <a:endParaRPr lang="en-IN"/>
        </a:p>
      </dgm:t>
    </dgm:pt>
    <dgm:pt modelId="{7D8C45C7-5F51-4889-87C3-6FA227670D76}" type="pres">
      <dgm:prSet presAssocID="{6B4A2855-E09B-4B10-80F0-7E442B9DF84B}" presName="compositeShape" presStyleCnt="0">
        <dgm:presLayoutVars>
          <dgm:dir/>
          <dgm:resizeHandles/>
        </dgm:presLayoutVars>
      </dgm:prSet>
      <dgm:spPr/>
    </dgm:pt>
    <dgm:pt modelId="{86D430B0-2D10-4B7B-9B1D-C55E20EDB81C}" type="pres">
      <dgm:prSet presAssocID="{6B4A2855-E09B-4B10-80F0-7E442B9DF84B}" presName="pyramid" presStyleLbl="node1" presStyleIdx="0" presStyleCnt="1"/>
      <dgm:spPr>
        <a:solidFill>
          <a:srgbClr val="DA8FE9"/>
        </a:solidFill>
      </dgm:spPr>
    </dgm:pt>
    <dgm:pt modelId="{7A4B1C20-0A0A-4D0F-9783-773CF7A44232}" type="pres">
      <dgm:prSet presAssocID="{6B4A2855-E09B-4B10-80F0-7E442B9DF84B}" presName="theList" presStyleCnt="0"/>
      <dgm:spPr/>
    </dgm:pt>
    <dgm:pt modelId="{BBBD78A5-78D7-4A5D-B12D-4CC93E34216F}" type="pres">
      <dgm:prSet presAssocID="{74BE5C05-6FD2-457C-9C25-38983800A744}" presName="aNode" presStyleLbl="fgAcc1" presStyleIdx="0" presStyleCnt="1">
        <dgm:presLayoutVars>
          <dgm:bulletEnabled val="1"/>
        </dgm:presLayoutVars>
      </dgm:prSet>
      <dgm:spPr/>
    </dgm:pt>
    <dgm:pt modelId="{0A919803-3949-4DE5-B0FC-3768C41312E4}" type="pres">
      <dgm:prSet presAssocID="{74BE5C05-6FD2-457C-9C25-38983800A744}" presName="aSpace" presStyleCnt="0"/>
      <dgm:spPr/>
    </dgm:pt>
  </dgm:ptLst>
  <dgm:cxnLst>
    <dgm:cxn modelId="{DD9FD737-C7FB-44D5-B69A-74A5E217DC03}" srcId="{6B4A2855-E09B-4B10-80F0-7E442B9DF84B}" destId="{74BE5C05-6FD2-457C-9C25-38983800A744}" srcOrd="0" destOrd="0" parTransId="{A5F4379B-0658-46D3-B69C-FB582E428B99}" sibTransId="{5E4CE5FD-4DC9-4679-853A-B5B363CBAC4E}"/>
    <dgm:cxn modelId="{6942E46E-408D-441F-9DF6-C3B43406412A}" type="presOf" srcId="{74BE5C05-6FD2-457C-9C25-38983800A744}" destId="{BBBD78A5-78D7-4A5D-B12D-4CC93E34216F}" srcOrd="0" destOrd="0" presId="urn:microsoft.com/office/officeart/2005/8/layout/pyramid2#4"/>
    <dgm:cxn modelId="{816D2A73-2F2A-47BA-9B6E-B9A6577F778C}" type="presOf" srcId="{6B4A2855-E09B-4B10-80F0-7E442B9DF84B}" destId="{7D8C45C7-5F51-4889-87C3-6FA227670D76}" srcOrd="0" destOrd="0" presId="urn:microsoft.com/office/officeart/2005/8/layout/pyramid2#4"/>
    <dgm:cxn modelId="{AC13618D-8EA5-4F15-9425-75544FCB6513}" type="presParOf" srcId="{7D8C45C7-5F51-4889-87C3-6FA227670D76}" destId="{86D430B0-2D10-4B7B-9B1D-C55E20EDB81C}" srcOrd="0" destOrd="0" presId="urn:microsoft.com/office/officeart/2005/8/layout/pyramid2#4"/>
    <dgm:cxn modelId="{0EC12905-E8C3-4820-8A73-69DFD1B95345}" type="presParOf" srcId="{7D8C45C7-5F51-4889-87C3-6FA227670D76}" destId="{7A4B1C20-0A0A-4D0F-9783-773CF7A44232}" srcOrd="1" destOrd="0" presId="urn:microsoft.com/office/officeart/2005/8/layout/pyramid2#4"/>
    <dgm:cxn modelId="{62C31B34-6D83-4C88-B089-B219C321B795}" type="presParOf" srcId="{7A4B1C20-0A0A-4D0F-9783-773CF7A44232}" destId="{BBBD78A5-78D7-4A5D-B12D-4CC93E34216F}" srcOrd="0" destOrd="0" presId="urn:microsoft.com/office/officeart/2005/8/layout/pyramid2#4"/>
    <dgm:cxn modelId="{34E8D2C8-193E-4375-9E40-335833D716BB}" type="presParOf" srcId="{7A4B1C20-0A0A-4D0F-9783-773CF7A44232}" destId="{0A919803-3949-4DE5-B0FC-3768C41312E4}" srcOrd="1" destOrd="0" presId="urn:microsoft.com/office/officeart/2005/8/layout/pyramid2#4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D430B0-2D10-4B7B-9B1D-C55E20EDB81C}">
      <dsp:nvSpPr>
        <dsp:cNvPr id="0" name=""/>
        <dsp:cNvSpPr/>
      </dsp:nvSpPr>
      <dsp:spPr bwMode="white">
        <a:xfrm>
          <a:off x="514779" y="0"/>
          <a:ext cx="616585" cy="616585"/>
        </a:xfrm>
        <a:prstGeom prst="triangle">
          <a:avLst/>
        </a:prstGeom>
        <a:solidFill>
          <a:srgbClr val="DA8FE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BBBD78A5-78D7-4A5D-B12D-4CC93E34216F}">
      <dsp:nvSpPr>
        <dsp:cNvPr id="0" name=""/>
        <dsp:cNvSpPr/>
      </dsp:nvSpPr>
      <dsp:spPr bwMode="white">
        <a:xfrm>
          <a:off x="823071" y="61658"/>
          <a:ext cx="400780" cy="438460"/>
        </a:xfrm>
        <a:prstGeom prst="round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12700" cap="flat" cmpd="sng" algn="ctr">
          <a:solidFill>
            <a:srgbClr val="745D8D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3600" b="1" kern="1200" dirty="0">
            <a:solidFill>
              <a:schemeClr val="dk1"/>
            </a:solidFill>
          </a:endParaRPr>
        </a:p>
      </dsp:txBody>
      <dsp:txXfrm>
        <a:off x="823071" y="61658"/>
        <a:ext cx="400780" cy="438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D430B0-2D10-4B7B-9B1D-C55E20EDB81C}">
      <dsp:nvSpPr>
        <dsp:cNvPr id="0" name=""/>
        <dsp:cNvSpPr/>
      </dsp:nvSpPr>
      <dsp:spPr bwMode="white">
        <a:xfrm>
          <a:off x="516407" y="0"/>
          <a:ext cx="612648" cy="612648"/>
        </a:xfrm>
        <a:prstGeom prst="triangle">
          <a:avLst/>
        </a:prstGeom>
        <a:solidFill>
          <a:srgbClr val="DA8FE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BBBD78A5-78D7-4A5D-B12D-4CC93E34216F}">
      <dsp:nvSpPr>
        <dsp:cNvPr id="0" name=""/>
        <dsp:cNvSpPr/>
      </dsp:nvSpPr>
      <dsp:spPr bwMode="white">
        <a:xfrm>
          <a:off x="822731" y="61265"/>
          <a:ext cx="398221" cy="435661"/>
        </a:xfrm>
        <a:prstGeom prst="round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12700" cap="flat" cmpd="sng" algn="ctr">
          <a:solidFill>
            <a:srgbClr val="745D8D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3600" b="1" kern="1200" dirty="0">
            <a:solidFill>
              <a:schemeClr val="dk1"/>
            </a:solidFill>
          </a:endParaRPr>
        </a:p>
      </dsp:txBody>
      <dsp:txXfrm>
        <a:off x="822731" y="61265"/>
        <a:ext cx="398221" cy="435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#3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dir/>
      <dgm:resizeHandles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#4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dir/>
      <dgm:resizeHandles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559420-0D5F-415E-9D01-A7E9F3B86FBB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A2BB08-B6C0-44DD-9589-9E0270CA5F75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My name is Neelam Waheed Butt, and today I will share my experience of working as a Mental Health Assistant.</a:t>
            </a:r>
            <a:endParaRPr lang="en-US" altLang="en-US"/>
          </a:p>
          <a:p>
            <a:r>
              <a:rPr lang="en-US" altLang="en-US">
                <a:sym typeface="+mn-ea"/>
              </a:rPr>
              <a:t>I will talk about my personal and professional growth, using my own SWOT analysis — my strengths, weaknesses, opportunities, and threats.</a:t>
            </a:r>
            <a:endParaRPr lang="en-US" altLang="en-US"/>
          </a:p>
          <a:p>
            <a:r>
              <a:rPr lang="en-US" altLang="en-US">
                <a:sym typeface="+mn-ea"/>
              </a:rPr>
              <a:t>I want to reflect on what I learned from this job, how it helped me develop new skills, and how I plan to use this experience for my future goals.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>
                <a:sym typeface="+mn-ea"/>
              </a:rPr>
              <a:t>The aim of this presentation is to reflect on my time working as a Mental Health Assistant and see how it helped me grow personally and professionally.</a:t>
            </a:r>
            <a:endParaRPr lang="en-US" altLang="en-US"/>
          </a:p>
          <a:p>
            <a:r>
              <a:rPr lang="en-US" altLang="en-US">
                <a:sym typeface="+mn-ea"/>
              </a:rPr>
              <a:t>My first goal is to share what I learned while supporting people with mental health problems.</a:t>
            </a:r>
            <a:endParaRPr lang="en-US" altLang="en-US"/>
          </a:p>
          <a:p>
            <a:r>
              <a:rPr lang="en-US" altLang="en-US">
                <a:sym typeface="+mn-ea"/>
              </a:rPr>
              <a:t>My second goal is to talk about my SWOT analysis, where I discuss my strengths and weaknesses.</a:t>
            </a:r>
            <a:endParaRPr lang="en-US" altLang="en-US"/>
          </a:p>
          <a:p>
            <a:r>
              <a:rPr lang="en-US" altLang="en-US">
                <a:sym typeface="+mn-ea"/>
              </a:rPr>
              <a:t>I also want to show how this experience gave me new opportunities to learn and improve.</a:t>
            </a:r>
            <a:endParaRPr lang="en-US" altLang="en-US"/>
          </a:p>
          <a:p>
            <a:r>
              <a:rPr lang="en-US" altLang="en-US">
                <a:sym typeface="+mn-ea"/>
              </a:rPr>
              <a:t>Finally, I want to think about what steps I can take to become a better and more confident professional in health and social care.</a:t>
            </a:r>
            <a:endParaRPr lang="en-US" altLang="en-US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2BB08-B6C0-44DD-9589-9E0270CA5F75}" type="slidenum">
              <a:rPr lang="en-IN" smtClean="0"/>
              <a:t>2</a:t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During my job as a Mental Health Assistant, I worked with people who had different mental health needs like anxiety, depression, and behavioural issues.</a:t>
            </a:r>
            <a:endParaRPr lang="en-US" altLang="en-US"/>
          </a:p>
          <a:p>
            <a:r>
              <a:rPr lang="en-US" altLang="en-US">
                <a:sym typeface="+mn-ea"/>
              </a:rPr>
              <a:t>My main job was to help patients with daily routines, listen to their problems, and make sure they followed their care plans.</a:t>
            </a:r>
            <a:endParaRPr lang="en-US" altLang="en-US"/>
          </a:p>
          <a:p>
            <a:r>
              <a:rPr lang="en-US" altLang="en-US">
                <a:sym typeface="+mn-ea"/>
              </a:rPr>
              <a:t>I also worked closely with nurses, doctors, and social workers, which taught me how teamwork and communication are important in this field.</a:t>
            </a:r>
            <a:endParaRPr lang="en-US" altLang="en-US"/>
          </a:p>
          <a:p>
            <a:r>
              <a:rPr lang="en-US" altLang="en-US">
                <a:sym typeface="+mn-ea"/>
              </a:rPr>
              <a:t>This experience helped me grow as a person — I became more patient, understanding, and confident when supporting people who were struggling.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Through my job, I discovered some of my best strengths.</a:t>
            </a:r>
            <a:endParaRPr lang="en-US" altLang="en-US"/>
          </a:p>
          <a:p>
            <a:r>
              <a:rPr lang="en-US" altLang="en-US">
                <a:sym typeface="+mn-ea"/>
              </a:rPr>
              <a:t>I am a good listener, and I always make sure that patients feel heard and respected.</a:t>
            </a:r>
            <a:endParaRPr lang="en-US" altLang="en-US"/>
          </a:p>
          <a:p>
            <a:r>
              <a:rPr lang="en-US" altLang="en-US">
                <a:sym typeface="+mn-ea"/>
              </a:rPr>
              <a:t>I also have strong communication skills, which help me build trust and understanding.</a:t>
            </a:r>
            <a:endParaRPr lang="en-US" altLang="en-US"/>
          </a:p>
          <a:p>
            <a:r>
              <a:rPr lang="en-US" altLang="en-US">
                <a:sym typeface="+mn-ea"/>
              </a:rPr>
              <a:t>I try to stay calm and patient, even when things get stressful.</a:t>
            </a:r>
            <a:endParaRPr lang="en-US" altLang="en-US"/>
          </a:p>
          <a:p>
            <a:r>
              <a:rPr lang="en-US" altLang="en-US">
                <a:sym typeface="+mn-ea"/>
              </a:rPr>
              <a:t>My empathy helps me connect with people who are going through difficult emotions.</a:t>
            </a:r>
            <a:endParaRPr lang="en-US" altLang="en-US"/>
          </a:p>
          <a:p>
            <a:r>
              <a:rPr lang="en-US" altLang="en-US">
                <a:sym typeface="+mn-ea"/>
              </a:rPr>
              <a:t>But I also noticed some weaknesses.</a:t>
            </a:r>
            <a:endParaRPr lang="en-US" altLang="en-US"/>
          </a:p>
          <a:p>
            <a:r>
              <a:rPr lang="en-US" altLang="en-US">
                <a:sym typeface="+mn-ea"/>
              </a:rPr>
              <a:t>I sometimes find it hard to manage my time, especially when trying to balance work, study, and home life.</a:t>
            </a:r>
            <a:endParaRPr lang="en-US" altLang="en-US"/>
          </a:p>
          <a:p>
            <a:r>
              <a:rPr lang="en-US" altLang="en-US">
                <a:sym typeface="+mn-ea"/>
              </a:rPr>
              <a:t>As a single mother, this balance can be challenging.</a:t>
            </a:r>
            <a:endParaRPr lang="en-US" altLang="en-US"/>
          </a:p>
          <a:p>
            <a:r>
              <a:rPr lang="en-US" altLang="en-US">
                <a:sym typeface="+mn-ea"/>
              </a:rPr>
              <a:t>I also realised I need more training to handle complex mental health cases.</a:t>
            </a:r>
            <a:endParaRPr lang="en-US" altLang="en-US"/>
          </a:p>
          <a:p>
            <a:r>
              <a:rPr lang="en-US" altLang="en-US">
                <a:sym typeface="+mn-ea"/>
              </a:rPr>
              <a:t>Knowing these things helps me improve myself every day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Working as a Mental Health Assistant opened many doors for me.</a:t>
            </a:r>
            <a:endParaRPr lang="en-US" altLang="en-US"/>
          </a:p>
          <a:p>
            <a:r>
              <a:rPr lang="en-US" altLang="en-US">
                <a:sym typeface="+mn-ea"/>
              </a:rPr>
              <a:t>I learned about different types of mental health conditions and how to support people safely and kindly.</a:t>
            </a:r>
            <a:endParaRPr lang="en-US" altLang="en-US"/>
          </a:p>
          <a:p>
            <a:r>
              <a:rPr lang="en-US" altLang="en-US">
                <a:sym typeface="+mn-ea"/>
              </a:rPr>
              <a:t>I joined team meetings, workshops, and small training sessions, which helped me improve my communication and care skills.</a:t>
            </a:r>
            <a:endParaRPr lang="en-US" altLang="en-US"/>
          </a:p>
          <a:p>
            <a:r>
              <a:rPr lang="en-US" altLang="en-US">
                <a:sym typeface="+mn-ea"/>
              </a:rPr>
              <a:t>I also realised that there are more opportunities to grow — like studying counselling or becoming a senior support worker in the future.</a:t>
            </a:r>
            <a:endParaRPr lang="en-US" altLang="en-US"/>
          </a:p>
          <a:p>
            <a:r>
              <a:rPr lang="en-US" altLang="en-US">
                <a:sym typeface="+mn-ea"/>
              </a:rPr>
              <a:t>This experience gave me confidence and showed me that I can achieve more if I keep learning and improving.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There were also some challenges and threats during my work.</a:t>
            </a:r>
            <a:endParaRPr lang="en-US" altLang="en-US"/>
          </a:p>
          <a:p>
            <a:r>
              <a:rPr lang="en-US" altLang="en-US">
                <a:sym typeface="+mn-ea"/>
              </a:rPr>
              <a:t>The job can be emotionally stressful, especially when patients are upset or aggressive.</a:t>
            </a:r>
            <a:endParaRPr lang="en-US" altLang="en-US"/>
          </a:p>
          <a:p>
            <a:r>
              <a:rPr lang="en-US" altLang="en-US">
                <a:sym typeface="+mn-ea"/>
              </a:rPr>
              <a:t>Sometimes there were staff shortages or long shifts, which made the work even harder.</a:t>
            </a:r>
            <a:endParaRPr lang="en-US" altLang="en-US"/>
          </a:p>
          <a:p>
            <a:r>
              <a:rPr lang="en-US" altLang="en-US">
                <a:sym typeface="+mn-ea"/>
              </a:rPr>
              <a:t>As a single mother, I found it very difficult to balance my job, my studies, and caring for my child.</a:t>
            </a:r>
            <a:endParaRPr lang="en-US" altLang="en-US"/>
          </a:p>
          <a:p>
            <a:r>
              <a:rPr lang="en-US" altLang="en-US">
                <a:sym typeface="+mn-ea"/>
              </a:rPr>
              <a:t>There were days when I felt tired or overwhelmed.</a:t>
            </a:r>
            <a:endParaRPr lang="en-US" altLang="en-US"/>
          </a:p>
          <a:p>
            <a:r>
              <a:rPr lang="en-US" altLang="en-US">
                <a:sym typeface="+mn-ea"/>
              </a:rPr>
              <a:t>I also faced time pressure and sometimes felt close to burnout.</a:t>
            </a:r>
            <a:endParaRPr lang="en-US" altLang="en-US"/>
          </a:p>
          <a:p>
            <a:r>
              <a:rPr lang="en-US" altLang="en-US">
                <a:sym typeface="+mn-ea"/>
              </a:rPr>
              <a:t>But I learned to plan my day better, take small breaks for self-care, and ask for support when I needed it.</a:t>
            </a:r>
            <a:endParaRPr lang="en-US" altLang="en-US"/>
          </a:p>
          <a:p>
            <a:r>
              <a:rPr lang="en-US" altLang="en-US">
                <a:sym typeface="+mn-ea"/>
              </a:rPr>
              <a:t>These challenges made me stronger and taught me how to stay positive in difficult times.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en-US">
                <a:sym typeface="+mn-ea"/>
              </a:rPr>
              <a:t>In conclusion, my experience as a Mental Health Assistant helped me learn many things about myself and this profession.</a:t>
            </a:r>
            <a:endParaRPr lang="en-US" altLang="en-US"/>
          </a:p>
          <a:p>
            <a:r>
              <a:rPr lang="en-US" altLang="en-US">
                <a:sym typeface="+mn-ea"/>
              </a:rPr>
              <a:t>I developed skills like communication, patience, and empathy, which are very important in health and social care.</a:t>
            </a:r>
            <a:endParaRPr lang="en-US" altLang="en-US"/>
          </a:p>
          <a:p>
            <a:r>
              <a:rPr lang="en-US" altLang="en-US">
                <a:sym typeface="+mn-ea"/>
              </a:rPr>
              <a:t>I also became aware of my weaknesses and learned how to improve them through practice and support.</a:t>
            </a:r>
            <a:endParaRPr lang="en-US" altLang="en-US"/>
          </a:p>
          <a:p>
            <a:r>
              <a:rPr lang="en-US" altLang="en-US">
                <a:sym typeface="+mn-ea"/>
              </a:rPr>
              <a:t>The opportunities I had encouraged me to study further and grow in this career.</a:t>
            </a:r>
            <a:endParaRPr lang="en-US" altLang="en-US"/>
          </a:p>
          <a:p>
            <a:r>
              <a:rPr lang="en-US" altLang="en-US">
                <a:sym typeface="+mn-ea"/>
              </a:rPr>
              <a:t>Even though there were challenges, especially as a single mother, I stayed determined and strong.</a:t>
            </a:r>
            <a:endParaRPr lang="en-US" altLang="en-US"/>
          </a:p>
          <a:p>
            <a:r>
              <a:rPr lang="en-US" altLang="en-US">
                <a:sym typeface="+mn-ea"/>
              </a:rPr>
              <a:t>This experience made me more confident and has motivated me to continue working in the mental health field to help others live better and happier lives.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.png"/><Relationship Id="rId5" Type="http://schemas.openxmlformats.org/officeDocument/2006/relationships/slideMaster" Target="../slideMasters/slideMaster2.xml"/><Relationship Id="rId4" Type="http://schemas.openxmlformats.org/officeDocument/2006/relationships/tags" Target="../tags/tag1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4" Type="http://schemas.openxmlformats.org/officeDocument/2006/relationships/image" Target="../media/image2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5" Type="http://schemas.openxmlformats.org/officeDocument/2006/relationships/image" Target="../media/image3.png"/><Relationship Id="rId4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tags" Target="../tags/tag35.xml"/><Relationship Id="rId3" Type="http://schemas.openxmlformats.org/officeDocument/2006/relationships/tags" Target="../tags/tag30.xml"/><Relationship Id="rId7" Type="http://schemas.openxmlformats.org/officeDocument/2006/relationships/tags" Target="../tags/tag34.xml"/><Relationship Id="rId2" Type="http://schemas.openxmlformats.org/officeDocument/2006/relationships/tags" Target="../tags/tag29.xml"/><Relationship Id="rId1" Type="http://schemas.openxmlformats.org/officeDocument/2006/relationships/tags" Target="../tags/tag28.xml"/><Relationship Id="rId6" Type="http://schemas.openxmlformats.org/officeDocument/2006/relationships/tags" Target="../tags/tag33.xml"/><Relationship Id="rId5" Type="http://schemas.openxmlformats.org/officeDocument/2006/relationships/tags" Target="../tags/tag32.xml"/><Relationship Id="rId4" Type="http://schemas.openxmlformats.org/officeDocument/2006/relationships/tags" Target="../tags/tag31.xml"/><Relationship Id="rId9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tags" Target="../tags/tag36.xml"/><Relationship Id="rId5" Type="http://schemas.openxmlformats.org/officeDocument/2006/relationships/slideMaster" Target="../slideMasters/slideMaster2.xml"/><Relationship Id="rId4" Type="http://schemas.openxmlformats.org/officeDocument/2006/relationships/tags" Target="../tags/tag39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tags" Target="../tags/tag42.xml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4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tags" Target="../tags/tag43.xml"/><Relationship Id="rId5" Type="http://schemas.openxmlformats.org/officeDocument/2006/relationships/slideMaster" Target="../slideMasters/slideMaster2.xml"/><Relationship Id="rId4" Type="http://schemas.openxmlformats.org/officeDocument/2006/relationships/tags" Target="../tags/tag46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tags" Target="../tags/tag47.xml"/><Relationship Id="rId6" Type="http://schemas.openxmlformats.org/officeDocument/2006/relationships/slideMaster" Target="../slideMasters/slideMaster2.xml"/><Relationship Id="rId5" Type="http://schemas.openxmlformats.org/officeDocument/2006/relationships/tags" Target="../tags/tag51.xml"/><Relationship Id="rId4" Type="http://schemas.openxmlformats.org/officeDocument/2006/relationships/tags" Target="../tags/tag50.xml"/></Relationships>
</file>

<file path=ppt/slideLayouts/_rels/slideLayout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tags" Target="../tags/tag54.xml"/><Relationship Id="rId7" Type="http://schemas.openxmlformats.org/officeDocument/2006/relationships/slideMaster" Target="../slideMasters/slideMaster2.xml"/><Relationship Id="rId2" Type="http://schemas.openxmlformats.org/officeDocument/2006/relationships/tags" Target="../tags/tag53.xml"/><Relationship Id="rId1" Type="http://schemas.openxmlformats.org/officeDocument/2006/relationships/tags" Target="../tags/tag52.xml"/><Relationship Id="rId6" Type="http://schemas.openxmlformats.org/officeDocument/2006/relationships/tags" Target="../tags/tag57.xml"/><Relationship Id="rId5" Type="http://schemas.openxmlformats.org/officeDocument/2006/relationships/tags" Target="../tags/tag56.xml"/><Relationship Id="rId4" Type="http://schemas.openxmlformats.org/officeDocument/2006/relationships/tags" Target="../tags/tag5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lum bright="12000" contrast="30000"/>
          </a:blip>
          <a:srcRect t="586" r="671" b="-1"/>
          <a:stretch>
            <a:fillRect/>
          </a:stretch>
        </p:blipFill>
        <p:spPr>
          <a:xfrm>
            <a:off x="0" y="-11123"/>
            <a:ext cx="9144000" cy="515462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28650" y="1479233"/>
            <a:ext cx="5566410" cy="1664018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330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28650" y="712470"/>
            <a:ext cx="7886700" cy="761524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  <a:latin typeface="+mj-lt"/>
                <a:sym typeface="Arial" panose="020B0604020202020204" pitchFamily="34" charset="0"/>
              </a:defRPr>
            </a:lvl1pPr>
            <a:lvl2pPr marL="342900" indent="0" algn="ctr">
              <a:buNone/>
              <a:defRPr sz="1500">
                <a:latin typeface="+mj-lt"/>
              </a:defRPr>
            </a:lvl2pPr>
            <a:lvl3pPr marL="685800" indent="0" algn="ctr">
              <a:buNone/>
              <a:defRPr sz="1350">
                <a:latin typeface="+mj-lt"/>
              </a:defRPr>
            </a:lvl3pPr>
            <a:lvl4pPr marL="1028700" indent="0" algn="ctr">
              <a:buNone/>
              <a:defRPr sz="1200">
                <a:latin typeface="+mj-lt"/>
              </a:defRPr>
            </a:lvl4pPr>
            <a:lvl5pPr marL="1371600" indent="0" algn="ctr">
              <a:buNone/>
              <a:defRPr sz="1200">
                <a:latin typeface="+mj-lt"/>
              </a:defRPr>
            </a:lvl5pPr>
            <a:lvl6pPr marL="1714500" indent="0" algn="ctr">
              <a:buNone/>
              <a:defRPr sz="1200">
                <a:latin typeface="+mj-lt"/>
              </a:defRPr>
            </a:lvl6pPr>
            <a:lvl7pPr marL="2057400" indent="0" algn="ctr">
              <a:buNone/>
              <a:defRPr sz="1200">
                <a:latin typeface="+mj-lt"/>
              </a:defRPr>
            </a:lvl7pPr>
            <a:lvl8pPr marL="2400300" indent="0" algn="ctr">
              <a:buNone/>
              <a:defRPr sz="1200">
                <a:latin typeface="+mj-lt"/>
              </a:defRPr>
            </a:lvl8pPr>
            <a:lvl9pPr marL="2743200" indent="0" algn="ctr">
              <a:buNone/>
              <a:defRPr sz="1200">
                <a:latin typeface="+mj-lt"/>
              </a:defRPr>
            </a:lvl9pPr>
          </a:lstStyle>
          <a:p>
            <a:r>
              <a:rPr lang="en-US" dirty="0">
                <a:latin typeface="+mj-lt"/>
              </a:rPr>
              <a:t>Click to add subtitle</a:t>
            </a:r>
            <a:endParaRPr 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28650" y="3145631"/>
            <a:ext cx="2057400" cy="394811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 algn="l">
              <a:defRPr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2"/>
            </p:custDataLst>
          </p:nvPr>
        </p:nvSpPr>
        <p:spPr/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atalo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lum bright="6000" contrast="12000"/>
          </a:blip>
          <a:srcRect t="2579"/>
          <a:stretch>
            <a:fillRect/>
          </a:stretch>
        </p:blipFill>
        <p:spPr>
          <a:xfrm>
            <a:off x="0" y="8573"/>
            <a:ext cx="9144476" cy="513492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66249" y="566738"/>
            <a:ext cx="2445068" cy="4172903"/>
          </a:xfrm>
        </p:spPr>
        <p:txBody>
          <a:bodyPr anchor="t">
            <a:normAutofit/>
          </a:bodyPr>
          <a:lstStyle>
            <a:lvl1pPr>
              <a:defRPr sz="330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 rotWithShape="1"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lum bright="12000" contrast="24000"/>
          </a:blip>
          <a:srcRect t="1279" r="833"/>
          <a:stretch>
            <a:fillRect/>
          </a:stretch>
        </p:blipFill>
        <p:spPr>
          <a:xfrm>
            <a:off x="1" y="0"/>
            <a:ext cx="9143999" cy="51327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2925128" y="1671161"/>
            <a:ext cx="5468303" cy="2896076"/>
          </a:xfrm>
        </p:spPr>
        <p:txBody>
          <a:bodyPr anchor="t" anchorCtr="0">
            <a:normAutofit/>
          </a:bodyPr>
          <a:lstStyle>
            <a:lvl1pPr algn="r">
              <a:defRPr sz="300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534001" y="602456"/>
            <a:ext cx="6858000" cy="1054418"/>
          </a:xfrm>
        </p:spPr>
        <p:txBody>
          <a:bodyPr wrap="none" tIns="0" rIns="0" bIns="0" anchor="b" anchorCtr="0">
            <a:normAutofit/>
          </a:bodyPr>
          <a:lstStyle>
            <a:lvl1pPr marL="0" indent="0" algn="r">
              <a:buNone/>
              <a:defRPr sz="6600" b="1">
                <a:solidFill>
                  <a:schemeClr val="accent1"/>
                </a:solidFill>
                <a:latin typeface="+mn-lt"/>
                <a:sym typeface="Arial" panose="020B0604020202020204" pitchFamily="34" charset="0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 algn="l">
              <a:defRPr lang="en-US" dirty="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  <p:custDataLst>
              <p:tags r:id="rId2"/>
            </p:custDataLst>
          </p:nvPr>
        </p:nvSpPr>
        <p:spPr>
          <a:xfrm>
            <a:off x="521970" y="976313"/>
            <a:ext cx="3992880" cy="3656888"/>
          </a:xfrm>
        </p:spPr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3"/>
            </p:custDataLst>
          </p:nvPr>
        </p:nvSpPr>
        <p:spPr>
          <a:xfrm>
            <a:off x="4629150" y="976313"/>
            <a:ext cx="3992880" cy="3656888"/>
          </a:xfrm>
        </p:spPr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523880" y="200027"/>
            <a:ext cx="8096315" cy="647705"/>
          </a:xfrm>
        </p:spPr>
        <p:txBody>
          <a:bodyPr vert="horz" lIns="0" tIns="0" rIns="0" bIns="0" rtlCol="0" anchor="ctr">
            <a:normAutofit/>
          </a:bodyPr>
          <a:lstStyle>
            <a:lvl1pPr algn="l">
              <a:defRPr lang="en-US" dirty="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521970" y="976313"/>
            <a:ext cx="3992880" cy="308477"/>
          </a:xfrm>
        </p:spPr>
        <p:txBody>
          <a:bodyPr anchor="b"/>
          <a:lstStyle>
            <a:lvl1pPr marL="0" indent="0">
              <a:buNone/>
              <a:defRPr sz="1800" b="1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3"/>
            </p:custDataLst>
          </p:nvPr>
        </p:nvSpPr>
        <p:spPr>
          <a:xfrm>
            <a:off x="521970" y="1406324"/>
            <a:ext cx="3992880" cy="3225207"/>
          </a:xfrm>
        </p:spPr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29150" y="976313"/>
            <a:ext cx="3992880" cy="308477"/>
          </a:xfrm>
        </p:spPr>
        <p:txBody>
          <a:bodyPr anchor="b"/>
          <a:lstStyle>
            <a:lvl1pPr marL="0" indent="0">
              <a:buNone/>
              <a:defRPr sz="1800" b="1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  <p:custDataLst>
              <p:tags r:id="rId5"/>
            </p:custDataLst>
          </p:nvPr>
        </p:nvSpPr>
        <p:spPr>
          <a:xfrm>
            <a:off x="4629150" y="1406324"/>
            <a:ext cx="3992880" cy="3225207"/>
          </a:xfrm>
        </p:spPr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/>
        <p:txBody>
          <a:bodyPr/>
          <a:lstStyle>
            <a:lvl1pPr algn="l">
              <a:defRPr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 hasCustomPrompt="1"/>
            <p:custDataLst>
              <p:tags r:id="rId1"/>
            </p:custDataLst>
          </p:nvPr>
        </p:nvSpPr>
        <p:spPr>
          <a:xfrm>
            <a:off x="521970" y="270034"/>
            <a:ext cx="8101489" cy="4363403"/>
          </a:xfrm>
        </p:spPr>
        <p:txBody>
          <a:bodyPr/>
          <a:lstStyle>
            <a:lvl1pPr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  <a:lvl2pPr>
              <a:defRPr sz="1200">
                <a:solidFill>
                  <a:schemeClr val="lt1">
                    <a:lumMod val="100000"/>
                  </a:schemeClr>
                </a:solidFill>
                <a:latin typeface="+mn-lt"/>
              </a:defRPr>
            </a:lvl2pPr>
            <a:lvl3pPr>
              <a:defRPr sz="1050">
                <a:solidFill>
                  <a:schemeClr val="lt1">
                    <a:lumMod val="100000"/>
                  </a:schemeClr>
                </a:solidFill>
                <a:latin typeface="+mn-lt"/>
              </a:defRPr>
            </a:lvl3pPr>
            <a:lvl4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4pPr>
            <a:lvl5pPr>
              <a:defRPr sz="900">
                <a:solidFill>
                  <a:schemeClr val="lt1">
                    <a:lumMod val="10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523880" y="200027"/>
            <a:ext cx="8096315" cy="647705"/>
          </a:xfrm>
        </p:spPr>
        <p:txBody>
          <a:bodyPr/>
          <a:lstStyle>
            <a:lvl1pPr algn="l">
              <a:defRPr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521970" y="976313"/>
            <a:ext cx="8099108" cy="404813"/>
          </a:xfrm>
        </p:spPr>
        <p:txBody>
          <a:bodyPr anchor="t"/>
          <a:lstStyle>
            <a:lvl1pPr marL="0" indent="0">
              <a:buNone/>
              <a:defRPr sz="1800" b="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  <a:lum bright="12000" contrast="24000"/>
          </a:blip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28650" y="912338"/>
            <a:ext cx="7886250" cy="1350000"/>
          </a:xfrm>
        </p:spPr>
        <p:txBody>
          <a:bodyPr anchor="b"/>
          <a:lstStyle>
            <a:lvl1pPr algn="ctr">
              <a:lnSpc>
                <a:spcPct val="100000"/>
              </a:lnSpc>
              <a:defRPr sz="4500">
                <a:solidFill>
                  <a:schemeClr val="lt1">
                    <a:lumMod val="100000"/>
                  </a:schemeClr>
                </a:solidFill>
                <a:latin typeface="+mj-lt"/>
                <a:sym typeface="Arial" panose="020B0604020202020204" pitchFamily="34" charset="0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628624" y="2535187"/>
            <a:ext cx="7885800" cy="673985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350">
                <a:solidFill>
                  <a:schemeClr val="lt1">
                    <a:lumMod val="100000"/>
                  </a:schemeClr>
                </a:solidFill>
                <a:latin typeface="+mn-lt"/>
                <a:sym typeface="Arial" panose="020B0604020202020204" pitchFamily="34" charset="0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9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2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Date Area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18" Type="http://schemas.openxmlformats.org/officeDocument/2006/relationships/tags" Target="../tags/tag5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ags" Target="../tags/tag4.xml"/><Relationship Id="rId2" Type="http://schemas.openxmlformats.org/officeDocument/2006/relationships/slideLayout" Target="../slideLayouts/slideLayout13.xml"/><Relationship Id="rId16" Type="http://schemas.openxmlformats.org/officeDocument/2006/relationships/tags" Target="../tags/tag3.xml"/><Relationship Id="rId20" Type="http://schemas.openxmlformats.org/officeDocument/2006/relationships/tags" Target="../tags/tag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2.xml"/><Relationship Id="rId10" Type="http://schemas.openxmlformats.org/officeDocument/2006/relationships/slideLayout" Target="../slideLayouts/slideLayout21.xml"/><Relationship Id="rId19" Type="http://schemas.openxmlformats.org/officeDocument/2006/relationships/tags" Target="../tags/tag6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31AD5-66A3-4EC7-8726-E1D34E9B598F}" type="datetimeFigureOut">
              <a:rPr lang="en-US" smtClean="0"/>
              <a:t>10/19/2025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143C9-353C-45EA-A8BA-3060935A4565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9144000" cy="5157311"/>
          </a:xfrm>
          <a:prstGeom prst="rect">
            <a:avLst/>
          </a:prstGeom>
          <a:solidFill>
            <a:srgbClr val="000000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521970" y="270000"/>
            <a:ext cx="8100000" cy="540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521970" y="976312"/>
            <a:ext cx="8100000" cy="365521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52197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6565487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sym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KSO_TEMPLATE" hidden="1"/>
          <p:cNvSpPr/>
          <p:nvPr userDrawn="1">
            <p:custDataLst>
              <p:tags r:id="rId20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2400" b="1" kern="1200">
          <a:solidFill>
            <a:srgbClr val="FFFFFF"/>
          </a:solidFill>
          <a:latin typeface="Arial" panose="020B0604020202020204" pitchFamily="34" charset="0"/>
          <a:sym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130000"/>
        </a:lnSpc>
        <a:spcBef>
          <a:spcPts val="750"/>
        </a:spcBef>
        <a:buFont typeface="Arial" panose="020B0604020202020204" pitchFamily="34" charset="0"/>
        <a:buChar char="•"/>
        <a:defRPr sz="1050" kern="1200">
          <a:solidFill>
            <a:srgbClr val="FFFFFF"/>
          </a:solidFill>
          <a:latin typeface="Arial" panose="020B0604020202020204" pitchFamily="34" charset="0"/>
          <a:sym typeface="Arial" panose="020B0604020202020204" pitchFamily="34" charset="0"/>
        </a:defRPr>
      </a:lvl1pPr>
      <a:lvl2pPr marL="403860" indent="-15494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900" kern="1200">
          <a:solidFill>
            <a:srgbClr val="FFFFFF"/>
          </a:solidFill>
          <a:latin typeface="+mn-lt"/>
        </a:defRPr>
      </a:lvl2pPr>
      <a:lvl3pPr marL="599440" indent="-121285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750" kern="1200">
          <a:solidFill>
            <a:srgbClr val="FFFFFF"/>
          </a:solidFill>
          <a:latin typeface="+mn-lt"/>
        </a:defRPr>
      </a:lvl3pPr>
      <a:lvl4pPr marL="772795" indent="-11176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675" kern="1200">
          <a:solidFill>
            <a:srgbClr val="FFFFFF"/>
          </a:solidFill>
          <a:latin typeface="+mn-lt"/>
        </a:defRPr>
      </a:lvl4pPr>
      <a:lvl5pPr marL="926465" indent="-9525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750" kern="1200">
          <a:solidFill>
            <a:srgbClr val="FFFFFF"/>
          </a:solidFill>
          <a:latin typeface="+mn-lt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60.xml"/><Relationship Id="rId2" Type="http://schemas.openxmlformats.org/officeDocument/2006/relationships/tags" Target="../tags/tag59.xml"/><Relationship Id="rId1" Type="http://schemas.openxmlformats.org/officeDocument/2006/relationships/tags" Target="../tags/tag58.xml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68.xml"/><Relationship Id="rId13" Type="http://schemas.openxmlformats.org/officeDocument/2006/relationships/tags" Target="../tags/tag73.xml"/><Relationship Id="rId3" Type="http://schemas.openxmlformats.org/officeDocument/2006/relationships/tags" Target="../tags/tag63.xml"/><Relationship Id="rId7" Type="http://schemas.openxmlformats.org/officeDocument/2006/relationships/tags" Target="../tags/tag67.xml"/><Relationship Id="rId12" Type="http://schemas.openxmlformats.org/officeDocument/2006/relationships/tags" Target="../tags/tag72.xml"/><Relationship Id="rId17" Type="http://schemas.openxmlformats.org/officeDocument/2006/relationships/notesSlide" Target="../notesSlides/notesSlide2.xml"/><Relationship Id="rId2" Type="http://schemas.openxmlformats.org/officeDocument/2006/relationships/tags" Target="../tags/tag62.xml"/><Relationship Id="rId16" Type="http://schemas.openxmlformats.org/officeDocument/2006/relationships/slideLayout" Target="../slideLayouts/slideLayout23.xml"/><Relationship Id="rId1" Type="http://schemas.openxmlformats.org/officeDocument/2006/relationships/tags" Target="../tags/tag61.xml"/><Relationship Id="rId6" Type="http://schemas.openxmlformats.org/officeDocument/2006/relationships/tags" Target="../tags/tag66.xml"/><Relationship Id="rId11" Type="http://schemas.openxmlformats.org/officeDocument/2006/relationships/tags" Target="../tags/tag71.xml"/><Relationship Id="rId5" Type="http://schemas.openxmlformats.org/officeDocument/2006/relationships/tags" Target="../tags/tag65.xml"/><Relationship Id="rId15" Type="http://schemas.openxmlformats.org/officeDocument/2006/relationships/tags" Target="../tags/tag75.xml"/><Relationship Id="rId10" Type="http://schemas.openxmlformats.org/officeDocument/2006/relationships/tags" Target="../tags/tag70.xml"/><Relationship Id="rId4" Type="http://schemas.openxmlformats.org/officeDocument/2006/relationships/tags" Target="../tags/tag64.xml"/><Relationship Id="rId9" Type="http://schemas.openxmlformats.org/officeDocument/2006/relationships/tags" Target="../tags/tag69.xml"/><Relationship Id="rId14" Type="http://schemas.openxmlformats.org/officeDocument/2006/relationships/tags" Target="../tags/tag7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tags" Target="../tags/tag78.xml"/><Relationship Id="rId7" Type="http://schemas.openxmlformats.org/officeDocument/2006/relationships/tags" Target="../tags/tag82.xml"/><Relationship Id="rId2" Type="http://schemas.openxmlformats.org/officeDocument/2006/relationships/tags" Target="../tags/tag77.xml"/><Relationship Id="rId1" Type="http://schemas.openxmlformats.org/officeDocument/2006/relationships/tags" Target="../tags/tag76.xml"/><Relationship Id="rId6" Type="http://schemas.openxmlformats.org/officeDocument/2006/relationships/tags" Target="../tags/tag81.xml"/><Relationship Id="rId5" Type="http://schemas.openxmlformats.org/officeDocument/2006/relationships/tags" Target="../tags/tag80.xml"/><Relationship Id="rId4" Type="http://schemas.openxmlformats.org/officeDocument/2006/relationships/tags" Target="../tags/tag79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90.xml"/><Relationship Id="rId13" Type="http://schemas.openxmlformats.org/officeDocument/2006/relationships/image" Target="../media/image5.png"/><Relationship Id="rId3" Type="http://schemas.openxmlformats.org/officeDocument/2006/relationships/tags" Target="../tags/tag85.xml"/><Relationship Id="rId7" Type="http://schemas.openxmlformats.org/officeDocument/2006/relationships/tags" Target="../tags/tag89.xml"/><Relationship Id="rId12" Type="http://schemas.openxmlformats.org/officeDocument/2006/relationships/notesSlide" Target="../notesSlides/notesSlide4.xml"/><Relationship Id="rId2" Type="http://schemas.openxmlformats.org/officeDocument/2006/relationships/tags" Target="../tags/tag84.xml"/><Relationship Id="rId16" Type="http://schemas.openxmlformats.org/officeDocument/2006/relationships/image" Target="../media/image8.png"/><Relationship Id="rId1" Type="http://schemas.openxmlformats.org/officeDocument/2006/relationships/tags" Target="../tags/tag83.xml"/><Relationship Id="rId6" Type="http://schemas.openxmlformats.org/officeDocument/2006/relationships/tags" Target="../tags/tag88.xml"/><Relationship Id="rId11" Type="http://schemas.openxmlformats.org/officeDocument/2006/relationships/slideLayout" Target="../slideLayouts/slideLayout23.xml"/><Relationship Id="rId5" Type="http://schemas.openxmlformats.org/officeDocument/2006/relationships/tags" Target="../tags/tag87.xml"/><Relationship Id="rId15" Type="http://schemas.openxmlformats.org/officeDocument/2006/relationships/image" Target="../media/image7.jpeg"/><Relationship Id="rId10" Type="http://schemas.openxmlformats.org/officeDocument/2006/relationships/tags" Target="../tags/tag92.xml"/><Relationship Id="rId4" Type="http://schemas.openxmlformats.org/officeDocument/2006/relationships/tags" Target="../tags/tag86.xml"/><Relationship Id="rId9" Type="http://schemas.openxmlformats.org/officeDocument/2006/relationships/tags" Target="../tags/tag91.xml"/><Relationship Id="rId1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tags" Target="../tags/tag95.xml"/><Relationship Id="rId7" Type="http://schemas.openxmlformats.org/officeDocument/2006/relationships/tags" Target="../tags/tag99.xml"/><Relationship Id="rId2" Type="http://schemas.openxmlformats.org/officeDocument/2006/relationships/tags" Target="../tags/tag94.xml"/><Relationship Id="rId1" Type="http://schemas.openxmlformats.org/officeDocument/2006/relationships/tags" Target="../tags/tag93.xml"/><Relationship Id="rId6" Type="http://schemas.openxmlformats.org/officeDocument/2006/relationships/tags" Target="../tags/tag98.xml"/><Relationship Id="rId5" Type="http://schemas.openxmlformats.org/officeDocument/2006/relationships/tags" Target="../tags/tag97.xml"/><Relationship Id="rId10" Type="http://schemas.openxmlformats.org/officeDocument/2006/relationships/image" Target="../media/image9.png"/><Relationship Id="rId4" Type="http://schemas.openxmlformats.org/officeDocument/2006/relationships/tags" Target="../tags/tag96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tags" Target="../tags/tag112.xml"/><Relationship Id="rId18" Type="http://schemas.openxmlformats.org/officeDocument/2006/relationships/tags" Target="../tags/tag117.xml"/><Relationship Id="rId26" Type="http://schemas.openxmlformats.org/officeDocument/2006/relationships/tags" Target="../tags/tag125.xml"/><Relationship Id="rId3" Type="http://schemas.openxmlformats.org/officeDocument/2006/relationships/tags" Target="../tags/tag102.xml"/><Relationship Id="rId21" Type="http://schemas.openxmlformats.org/officeDocument/2006/relationships/tags" Target="../tags/tag120.xml"/><Relationship Id="rId7" Type="http://schemas.openxmlformats.org/officeDocument/2006/relationships/tags" Target="../tags/tag106.xml"/><Relationship Id="rId12" Type="http://schemas.openxmlformats.org/officeDocument/2006/relationships/tags" Target="../tags/tag111.xml"/><Relationship Id="rId17" Type="http://schemas.openxmlformats.org/officeDocument/2006/relationships/tags" Target="../tags/tag116.xml"/><Relationship Id="rId25" Type="http://schemas.openxmlformats.org/officeDocument/2006/relationships/tags" Target="../tags/tag124.xml"/><Relationship Id="rId33" Type="http://schemas.openxmlformats.org/officeDocument/2006/relationships/image" Target="../media/image10.png"/><Relationship Id="rId2" Type="http://schemas.openxmlformats.org/officeDocument/2006/relationships/tags" Target="../tags/tag101.xml"/><Relationship Id="rId16" Type="http://schemas.openxmlformats.org/officeDocument/2006/relationships/tags" Target="../tags/tag115.xml"/><Relationship Id="rId20" Type="http://schemas.openxmlformats.org/officeDocument/2006/relationships/tags" Target="../tags/tag119.xml"/><Relationship Id="rId29" Type="http://schemas.openxmlformats.org/officeDocument/2006/relationships/tags" Target="../tags/tag128.xml"/><Relationship Id="rId1" Type="http://schemas.openxmlformats.org/officeDocument/2006/relationships/tags" Target="../tags/tag100.xml"/><Relationship Id="rId6" Type="http://schemas.openxmlformats.org/officeDocument/2006/relationships/tags" Target="../tags/tag105.xml"/><Relationship Id="rId11" Type="http://schemas.openxmlformats.org/officeDocument/2006/relationships/tags" Target="../tags/tag110.xml"/><Relationship Id="rId24" Type="http://schemas.openxmlformats.org/officeDocument/2006/relationships/tags" Target="../tags/tag123.xml"/><Relationship Id="rId32" Type="http://schemas.openxmlformats.org/officeDocument/2006/relationships/notesSlide" Target="../notesSlides/notesSlide6.xml"/><Relationship Id="rId5" Type="http://schemas.openxmlformats.org/officeDocument/2006/relationships/tags" Target="../tags/tag104.xml"/><Relationship Id="rId15" Type="http://schemas.openxmlformats.org/officeDocument/2006/relationships/tags" Target="../tags/tag114.xml"/><Relationship Id="rId23" Type="http://schemas.openxmlformats.org/officeDocument/2006/relationships/tags" Target="../tags/tag122.xml"/><Relationship Id="rId28" Type="http://schemas.openxmlformats.org/officeDocument/2006/relationships/tags" Target="../tags/tag127.xml"/><Relationship Id="rId10" Type="http://schemas.openxmlformats.org/officeDocument/2006/relationships/tags" Target="../tags/tag109.xml"/><Relationship Id="rId19" Type="http://schemas.openxmlformats.org/officeDocument/2006/relationships/tags" Target="../tags/tag118.xml"/><Relationship Id="rId31" Type="http://schemas.openxmlformats.org/officeDocument/2006/relationships/slideLayout" Target="../slideLayouts/slideLayout23.xml"/><Relationship Id="rId4" Type="http://schemas.openxmlformats.org/officeDocument/2006/relationships/tags" Target="../tags/tag103.xml"/><Relationship Id="rId9" Type="http://schemas.openxmlformats.org/officeDocument/2006/relationships/tags" Target="../tags/tag108.xml"/><Relationship Id="rId14" Type="http://schemas.openxmlformats.org/officeDocument/2006/relationships/tags" Target="../tags/tag113.xml"/><Relationship Id="rId22" Type="http://schemas.openxmlformats.org/officeDocument/2006/relationships/tags" Target="../tags/tag121.xml"/><Relationship Id="rId27" Type="http://schemas.openxmlformats.org/officeDocument/2006/relationships/tags" Target="../tags/tag126.xml"/><Relationship Id="rId30" Type="http://schemas.openxmlformats.org/officeDocument/2006/relationships/tags" Target="../tags/tag129.xml"/><Relationship Id="rId8" Type="http://schemas.openxmlformats.org/officeDocument/2006/relationships/tags" Target="../tags/tag10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13" Type="http://schemas.microsoft.com/office/2007/relationships/diagramDrawing" Target="../diagrams/drawing1.xml"/><Relationship Id="rId18" Type="http://schemas.microsoft.com/office/2007/relationships/diagramDrawing" Target="../diagrams/drawing2.xml"/><Relationship Id="rId3" Type="http://schemas.openxmlformats.org/officeDocument/2006/relationships/tags" Target="../tags/tag132.xml"/><Relationship Id="rId7" Type="http://schemas.openxmlformats.org/officeDocument/2006/relationships/slideLayout" Target="../slideLayouts/slideLayout23.xml"/><Relationship Id="rId12" Type="http://schemas.openxmlformats.org/officeDocument/2006/relationships/diagramColors" Target="../diagrams/colors1.xml"/><Relationship Id="rId17" Type="http://schemas.openxmlformats.org/officeDocument/2006/relationships/diagramColors" Target="../diagrams/colors2.xml"/><Relationship Id="rId2" Type="http://schemas.openxmlformats.org/officeDocument/2006/relationships/tags" Target="../tags/tag131.xml"/><Relationship Id="rId16" Type="http://schemas.openxmlformats.org/officeDocument/2006/relationships/diagramQuickStyle" Target="../diagrams/quickStyle2.xml"/><Relationship Id="rId1" Type="http://schemas.openxmlformats.org/officeDocument/2006/relationships/tags" Target="../tags/tag130.xml"/><Relationship Id="rId6" Type="http://schemas.openxmlformats.org/officeDocument/2006/relationships/tags" Target="../tags/tag135.xml"/><Relationship Id="rId11" Type="http://schemas.openxmlformats.org/officeDocument/2006/relationships/diagramQuickStyle" Target="../diagrams/quickStyle1.xml"/><Relationship Id="rId5" Type="http://schemas.openxmlformats.org/officeDocument/2006/relationships/tags" Target="../tags/tag134.xml"/><Relationship Id="rId15" Type="http://schemas.openxmlformats.org/officeDocument/2006/relationships/diagramLayout" Target="../diagrams/layout2.xml"/><Relationship Id="rId10" Type="http://schemas.openxmlformats.org/officeDocument/2006/relationships/diagramLayout" Target="../diagrams/layout1.xml"/><Relationship Id="rId19" Type="http://schemas.openxmlformats.org/officeDocument/2006/relationships/image" Target="../media/image11.png"/><Relationship Id="rId4" Type="http://schemas.openxmlformats.org/officeDocument/2006/relationships/tags" Target="../tags/tag133.xml"/><Relationship Id="rId9" Type="http://schemas.openxmlformats.org/officeDocument/2006/relationships/diagramData" Target="../diagrams/data1.xml"/><Relationship Id="rId1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tags" Target="../tags/tag138.xml"/><Relationship Id="rId7" Type="http://schemas.openxmlformats.org/officeDocument/2006/relationships/slideLayout" Target="../slideLayouts/slideLayout23.xml"/><Relationship Id="rId2" Type="http://schemas.openxmlformats.org/officeDocument/2006/relationships/tags" Target="../tags/tag137.xml"/><Relationship Id="rId1" Type="http://schemas.openxmlformats.org/officeDocument/2006/relationships/tags" Target="../tags/tag136.xml"/><Relationship Id="rId6" Type="http://schemas.openxmlformats.org/officeDocument/2006/relationships/tags" Target="../tags/tag141.xml"/><Relationship Id="rId5" Type="http://schemas.openxmlformats.org/officeDocument/2006/relationships/tags" Target="../tags/tag140.xml"/><Relationship Id="rId4" Type="http://schemas.openxmlformats.org/officeDocument/2006/relationships/tags" Target="../tags/tag13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28650" y="1479233"/>
            <a:ext cx="5566410" cy="1664018"/>
          </a:xfrm>
        </p:spPr>
        <p:txBody>
          <a:bodyPr/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</a:pPr>
            <a:r>
              <a:rPr lang="en-US" altLang="en-IN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Mental Health Assistant</a:t>
            </a:r>
          </a:p>
        </p:txBody>
      </p:sp>
      <p:sp>
        <p:nvSpPr>
          <p:cNvPr id="11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628650" y="712470"/>
            <a:ext cx="7886700" cy="761524"/>
          </a:xfrm>
        </p:spPr>
        <p:txBody>
          <a:bodyPr>
            <a:noAutofit/>
          </a:bodyPr>
          <a:lstStyle/>
          <a:p>
            <a:pPr marL="0" indent="0" algn="l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SzPct val="100000"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 Name: Neelam Waheed Butt</a:t>
            </a:r>
          </a:p>
          <a:p>
            <a:pPr marL="0" indent="0" algn="l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SzPct val="100000"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Student ID: 2414160</a:t>
            </a:r>
          </a:p>
          <a:p>
            <a:pPr marL="0" indent="0" algn="l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SzPct val="100000"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Module Code: LCHS4009 – Professional Development within Health and Social Care</a:t>
            </a:r>
          </a:p>
          <a:p>
            <a:pPr marL="0" indent="0" algn="l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SzPct val="100000"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Lecturer: Farah Islam</a:t>
            </a:r>
          </a:p>
          <a:p>
            <a:pPr marL="0" indent="0" algn="l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SzPct val="100000"/>
            </a:pPr>
            <a:endParaRPr lang="en-US" sz="40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val 29"/>
          <p:cNvSpPr/>
          <p:nvPr/>
        </p:nvSpPr>
        <p:spPr>
          <a:xfrm>
            <a:off x="428596" y="500048"/>
            <a:ext cx="2714644" cy="4000528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580996" y="653199"/>
            <a:ext cx="2562244" cy="3775939"/>
          </a:xfrm>
          <a:prstGeom prst="ellipse">
            <a:avLst/>
          </a:prstGeom>
          <a:solidFill>
            <a:schemeClr val="bg1"/>
          </a:solidFill>
          <a:ln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>
            <p:custDataLst>
              <p:tags r:id="rId2"/>
            </p:custDataLst>
          </p:nvPr>
        </p:nvSpPr>
        <p:spPr>
          <a:xfrm>
            <a:off x="4456430" y="1635760"/>
            <a:ext cx="3477895" cy="6946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6525" tIns="136525" rIns="136525" bIns="136525"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>
            <p:custDataLst>
              <p:tags r:id="rId3"/>
            </p:custDataLst>
          </p:nvPr>
        </p:nvSpPr>
        <p:spPr>
          <a:xfrm>
            <a:off x="4457065" y="2413635"/>
            <a:ext cx="3477260" cy="6057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2" name="Rectangle 11"/>
          <p:cNvSpPr/>
          <p:nvPr>
            <p:custDataLst>
              <p:tags r:id="rId4"/>
            </p:custDataLst>
          </p:nvPr>
        </p:nvSpPr>
        <p:spPr>
          <a:xfrm>
            <a:off x="4428490" y="3124200"/>
            <a:ext cx="3478530" cy="7493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3" name="Rectangle 12"/>
          <p:cNvSpPr/>
          <p:nvPr>
            <p:custDataLst>
              <p:tags r:id="rId5"/>
            </p:custDataLst>
          </p:nvPr>
        </p:nvSpPr>
        <p:spPr>
          <a:xfrm>
            <a:off x="4428490" y="4008120"/>
            <a:ext cx="3462655" cy="58864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5" name="任意多边形 32"/>
          <p:cNvSpPr/>
          <p:nvPr>
            <p:custDataLst>
              <p:tags r:id="rId6"/>
            </p:custDataLst>
          </p:nvPr>
        </p:nvSpPr>
        <p:spPr>
          <a:xfrm rot="5400000">
            <a:off x="3960628" y="1698910"/>
            <a:ext cx="294050" cy="459797"/>
          </a:xfrm>
          <a:custGeom>
            <a:avLst/>
            <a:gdLst>
              <a:gd name="connsiteX0" fmla="*/ 1386628 w 2146148"/>
              <a:gd name="connsiteY0" fmla="*/ 839498 h 3355872"/>
              <a:gd name="connsiteX1" fmla="*/ 1386628 w 2146148"/>
              <a:gd name="connsiteY1" fmla="*/ 819900 h 3355872"/>
              <a:gd name="connsiteX2" fmla="*/ 1386628 w 2146148"/>
              <a:gd name="connsiteY2" fmla="*/ 800304 h 3355872"/>
              <a:gd name="connsiteX3" fmla="*/ 1388747 w 2146148"/>
              <a:gd name="connsiteY3" fmla="*/ 781236 h 3355872"/>
              <a:gd name="connsiteX4" fmla="*/ 1391395 w 2146148"/>
              <a:gd name="connsiteY4" fmla="*/ 761640 h 3355872"/>
              <a:gd name="connsiteX5" fmla="*/ 1394573 w 2146148"/>
              <a:gd name="connsiteY5" fmla="*/ 743102 h 3355872"/>
              <a:gd name="connsiteX6" fmla="*/ 1398280 w 2146148"/>
              <a:gd name="connsiteY6" fmla="*/ 725094 h 3355872"/>
              <a:gd name="connsiteX7" fmla="*/ 1404107 w 2146148"/>
              <a:gd name="connsiteY7" fmla="*/ 707086 h 3355872"/>
              <a:gd name="connsiteX8" fmla="*/ 1409933 w 2146148"/>
              <a:gd name="connsiteY8" fmla="*/ 689606 h 3355872"/>
              <a:gd name="connsiteX9" fmla="*/ 1416289 w 2146148"/>
              <a:gd name="connsiteY9" fmla="*/ 672128 h 3355872"/>
              <a:gd name="connsiteX10" fmla="*/ 1424233 w 2146148"/>
              <a:gd name="connsiteY10" fmla="*/ 655180 h 3355872"/>
              <a:gd name="connsiteX11" fmla="*/ 1432178 w 2146148"/>
              <a:gd name="connsiteY11" fmla="*/ 639290 h 3355872"/>
              <a:gd name="connsiteX12" fmla="*/ 1441712 w 2146148"/>
              <a:gd name="connsiteY12" fmla="*/ 622870 h 3355872"/>
              <a:gd name="connsiteX13" fmla="*/ 1451775 w 2146148"/>
              <a:gd name="connsiteY13" fmla="*/ 607510 h 3355872"/>
              <a:gd name="connsiteX14" fmla="*/ 1461839 w 2146148"/>
              <a:gd name="connsiteY14" fmla="*/ 592150 h 3355872"/>
              <a:gd name="connsiteX15" fmla="*/ 1473491 w 2146148"/>
              <a:gd name="connsiteY15" fmla="*/ 578380 h 3355872"/>
              <a:gd name="connsiteX16" fmla="*/ 1485143 w 2146148"/>
              <a:gd name="connsiteY16" fmla="*/ 564610 h 3355872"/>
              <a:gd name="connsiteX17" fmla="*/ 1497855 w 2146148"/>
              <a:gd name="connsiteY17" fmla="*/ 551368 h 3355872"/>
              <a:gd name="connsiteX18" fmla="*/ 1511096 w 2146148"/>
              <a:gd name="connsiteY18" fmla="*/ 538656 h 3355872"/>
              <a:gd name="connsiteX19" fmla="*/ 1524337 w 2146148"/>
              <a:gd name="connsiteY19" fmla="*/ 527004 h 3355872"/>
              <a:gd name="connsiteX20" fmla="*/ 1539168 w 2146148"/>
              <a:gd name="connsiteY20" fmla="*/ 515352 h 3355872"/>
              <a:gd name="connsiteX21" fmla="*/ 1553998 w 2146148"/>
              <a:gd name="connsiteY21" fmla="*/ 505288 h 3355872"/>
              <a:gd name="connsiteX22" fmla="*/ 1569358 w 2146148"/>
              <a:gd name="connsiteY22" fmla="*/ 495224 h 3355872"/>
              <a:gd name="connsiteX23" fmla="*/ 1585247 w 2146148"/>
              <a:gd name="connsiteY23" fmla="*/ 486220 h 3355872"/>
              <a:gd name="connsiteX24" fmla="*/ 1601667 w 2146148"/>
              <a:gd name="connsiteY24" fmla="*/ 477746 h 3355872"/>
              <a:gd name="connsiteX25" fmla="*/ 1618615 w 2146148"/>
              <a:gd name="connsiteY25" fmla="*/ 470332 h 3355872"/>
              <a:gd name="connsiteX26" fmla="*/ 1636094 w 2146148"/>
              <a:gd name="connsiteY26" fmla="*/ 462916 h 3355872"/>
              <a:gd name="connsiteX27" fmla="*/ 1653572 w 2146148"/>
              <a:gd name="connsiteY27" fmla="*/ 457620 h 3355872"/>
              <a:gd name="connsiteX28" fmla="*/ 1671580 w 2146148"/>
              <a:gd name="connsiteY28" fmla="*/ 451794 h 3355872"/>
              <a:gd name="connsiteX29" fmla="*/ 1689589 w 2146148"/>
              <a:gd name="connsiteY29" fmla="*/ 448086 h 3355872"/>
              <a:gd name="connsiteX30" fmla="*/ 1708126 w 2146148"/>
              <a:gd name="connsiteY30" fmla="*/ 444378 h 3355872"/>
              <a:gd name="connsiteX31" fmla="*/ 1727724 w 2146148"/>
              <a:gd name="connsiteY31" fmla="*/ 442260 h 3355872"/>
              <a:gd name="connsiteX32" fmla="*/ 1746791 w 2146148"/>
              <a:gd name="connsiteY32" fmla="*/ 440670 h 3355872"/>
              <a:gd name="connsiteX33" fmla="*/ 1766388 w 2146148"/>
              <a:gd name="connsiteY33" fmla="*/ 440140 h 3355872"/>
              <a:gd name="connsiteX34" fmla="*/ 1785456 w 2146148"/>
              <a:gd name="connsiteY34" fmla="*/ 440670 h 3355872"/>
              <a:gd name="connsiteX35" fmla="*/ 1805053 w 2146148"/>
              <a:gd name="connsiteY35" fmla="*/ 442260 h 3355872"/>
              <a:gd name="connsiteX36" fmla="*/ 1824120 w 2146148"/>
              <a:gd name="connsiteY36" fmla="*/ 444378 h 3355872"/>
              <a:gd name="connsiteX37" fmla="*/ 1842658 w 2146148"/>
              <a:gd name="connsiteY37" fmla="*/ 448086 h 3355872"/>
              <a:gd name="connsiteX38" fmla="*/ 1861196 w 2146148"/>
              <a:gd name="connsiteY38" fmla="*/ 451794 h 3355872"/>
              <a:gd name="connsiteX39" fmla="*/ 1879204 w 2146148"/>
              <a:gd name="connsiteY39" fmla="*/ 457620 h 3355872"/>
              <a:gd name="connsiteX40" fmla="*/ 1897212 w 2146148"/>
              <a:gd name="connsiteY40" fmla="*/ 462916 h 3355872"/>
              <a:gd name="connsiteX41" fmla="*/ 1914161 w 2146148"/>
              <a:gd name="connsiteY41" fmla="*/ 470332 h 3355872"/>
              <a:gd name="connsiteX42" fmla="*/ 1931110 w 2146148"/>
              <a:gd name="connsiteY42" fmla="*/ 477746 h 3355872"/>
              <a:gd name="connsiteX43" fmla="*/ 1947529 w 2146148"/>
              <a:gd name="connsiteY43" fmla="*/ 486220 h 3355872"/>
              <a:gd name="connsiteX44" fmla="*/ 1963418 w 2146148"/>
              <a:gd name="connsiteY44" fmla="*/ 495224 h 3355872"/>
              <a:gd name="connsiteX45" fmla="*/ 1978778 w 2146148"/>
              <a:gd name="connsiteY45" fmla="*/ 505288 h 3355872"/>
              <a:gd name="connsiteX46" fmla="*/ 1993609 w 2146148"/>
              <a:gd name="connsiteY46" fmla="*/ 515352 h 3355872"/>
              <a:gd name="connsiteX47" fmla="*/ 2007909 w 2146148"/>
              <a:gd name="connsiteY47" fmla="*/ 527004 h 3355872"/>
              <a:gd name="connsiteX48" fmla="*/ 2021680 w 2146148"/>
              <a:gd name="connsiteY48" fmla="*/ 538656 h 3355872"/>
              <a:gd name="connsiteX49" fmla="*/ 2034921 w 2146148"/>
              <a:gd name="connsiteY49" fmla="*/ 551368 h 3355872"/>
              <a:gd name="connsiteX50" fmla="*/ 2047633 w 2146148"/>
              <a:gd name="connsiteY50" fmla="*/ 564610 h 3355872"/>
              <a:gd name="connsiteX51" fmla="*/ 2059285 w 2146148"/>
              <a:gd name="connsiteY51" fmla="*/ 578380 h 3355872"/>
              <a:gd name="connsiteX52" fmla="*/ 2070408 w 2146148"/>
              <a:gd name="connsiteY52" fmla="*/ 592150 h 3355872"/>
              <a:gd name="connsiteX53" fmla="*/ 2081531 w 2146148"/>
              <a:gd name="connsiteY53" fmla="*/ 607510 h 3355872"/>
              <a:gd name="connsiteX54" fmla="*/ 2091064 w 2146148"/>
              <a:gd name="connsiteY54" fmla="*/ 622870 h 3355872"/>
              <a:gd name="connsiteX55" fmla="*/ 2100068 w 2146148"/>
              <a:gd name="connsiteY55" fmla="*/ 639290 h 3355872"/>
              <a:gd name="connsiteX56" fmla="*/ 2109073 w 2146148"/>
              <a:gd name="connsiteY56" fmla="*/ 655180 h 3355872"/>
              <a:gd name="connsiteX57" fmla="*/ 2115958 w 2146148"/>
              <a:gd name="connsiteY57" fmla="*/ 672128 h 3355872"/>
              <a:gd name="connsiteX58" fmla="*/ 2122843 w 2146148"/>
              <a:gd name="connsiteY58" fmla="*/ 689606 h 3355872"/>
              <a:gd name="connsiteX59" fmla="*/ 2129199 w 2146148"/>
              <a:gd name="connsiteY59" fmla="*/ 707086 h 3355872"/>
              <a:gd name="connsiteX60" fmla="*/ 2133966 w 2146148"/>
              <a:gd name="connsiteY60" fmla="*/ 725094 h 3355872"/>
              <a:gd name="connsiteX61" fmla="*/ 2138203 w 2146148"/>
              <a:gd name="connsiteY61" fmla="*/ 743102 h 3355872"/>
              <a:gd name="connsiteX62" fmla="*/ 2141911 w 2146148"/>
              <a:gd name="connsiteY62" fmla="*/ 761640 h 3355872"/>
              <a:gd name="connsiteX63" fmla="*/ 2144030 w 2146148"/>
              <a:gd name="connsiteY63" fmla="*/ 781236 h 3355872"/>
              <a:gd name="connsiteX64" fmla="*/ 2145619 w 2146148"/>
              <a:gd name="connsiteY64" fmla="*/ 800304 h 3355872"/>
              <a:gd name="connsiteX65" fmla="*/ 2146148 w 2146148"/>
              <a:gd name="connsiteY65" fmla="*/ 819900 h 3355872"/>
              <a:gd name="connsiteX66" fmla="*/ 2145619 w 2146148"/>
              <a:gd name="connsiteY66" fmla="*/ 839498 h 3355872"/>
              <a:gd name="connsiteX67" fmla="*/ 2144030 w 2146148"/>
              <a:gd name="connsiteY67" fmla="*/ 858566 h 3355872"/>
              <a:gd name="connsiteX68" fmla="*/ 2141911 w 2146148"/>
              <a:gd name="connsiteY68" fmla="*/ 877632 h 3355872"/>
              <a:gd name="connsiteX69" fmla="*/ 2138203 w 2146148"/>
              <a:gd name="connsiteY69" fmla="*/ 896170 h 3355872"/>
              <a:gd name="connsiteX70" fmla="*/ 2133966 w 2146148"/>
              <a:gd name="connsiteY70" fmla="*/ 914708 h 3355872"/>
              <a:gd name="connsiteX71" fmla="*/ 2129199 w 2146148"/>
              <a:gd name="connsiteY71" fmla="*/ 932716 h 3355872"/>
              <a:gd name="connsiteX72" fmla="*/ 2122843 w 2146148"/>
              <a:gd name="connsiteY72" fmla="*/ 950724 h 3355872"/>
              <a:gd name="connsiteX73" fmla="*/ 2115958 w 2146148"/>
              <a:gd name="connsiteY73" fmla="*/ 967674 h 3355872"/>
              <a:gd name="connsiteX74" fmla="*/ 2109073 w 2146148"/>
              <a:gd name="connsiteY74" fmla="*/ 984622 h 3355872"/>
              <a:gd name="connsiteX75" fmla="*/ 2100068 w 2146148"/>
              <a:gd name="connsiteY75" fmla="*/ 1000512 h 3355872"/>
              <a:gd name="connsiteX76" fmla="*/ 2091064 w 2146148"/>
              <a:gd name="connsiteY76" fmla="*/ 1016402 h 3355872"/>
              <a:gd name="connsiteX77" fmla="*/ 2081531 w 2146148"/>
              <a:gd name="connsiteY77" fmla="*/ 1031762 h 3355872"/>
              <a:gd name="connsiteX78" fmla="*/ 2070408 w 2146148"/>
              <a:gd name="connsiteY78" fmla="*/ 1047122 h 3355872"/>
              <a:gd name="connsiteX79" fmla="*/ 2059285 w 2146148"/>
              <a:gd name="connsiteY79" fmla="*/ 1061422 h 3355872"/>
              <a:gd name="connsiteX80" fmla="*/ 2047633 w 2146148"/>
              <a:gd name="connsiteY80" fmla="*/ 1075192 h 3355872"/>
              <a:gd name="connsiteX81" fmla="*/ 2034921 w 2146148"/>
              <a:gd name="connsiteY81" fmla="*/ 1088434 h 3355872"/>
              <a:gd name="connsiteX82" fmla="*/ 2021680 w 2146148"/>
              <a:gd name="connsiteY82" fmla="*/ 1101146 h 3355872"/>
              <a:gd name="connsiteX83" fmla="*/ 2007909 w 2146148"/>
              <a:gd name="connsiteY83" fmla="*/ 1112798 h 3355872"/>
              <a:gd name="connsiteX84" fmla="*/ 1993608 w 2146148"/>
              <a:gd name="connsiteY84" fmla="*/ 1123920 h 3355872"/>
              <a:gd name="connsiteX85" fmla="*/ 1978778 w 2146148"/>
              <a:gd name="connsiteY85" fmla="*/ 1134514 h 3355872"/>
              <a:gd name="connsiteX86" fmla="*/ 1963418 w 2146148"/>
              <a:gd name="connsiteY86" fmla="*/ 1144048 h 3355872"/>
              <a:gd name="connsiteX87" fmla="*/ 1947529 w 2146148"/>
              <a:gd name="connsiteY87" fmla="*/ 1153582 h 3355872"/>
              <a:gd name="connsiteX88" fmla="*/ 1931110 w 2146148"/>
              <a:gd name="connsiteY88" fmla="*/ 1161526 h 3355872"/>
              <a:gd name="connsiteX89" fmla="*/ 1914161 w 2146148"/>
              <a:gd name="connsiteY89" fmla="*/ 1169470 h 3355872"/>
              <a:gd name="connsiteX90" fmla="*/ 1897212 w 2146148"/>
              <a:gd name="connsiteY90" fmla="*/ 1176356 h 3355872"/>
              <a:gd name="connsiteX91" fmla="*/ 1879204 w 2146148"/>
              <a:gd name="connsiteY91" fmla="*/ 1182712 h 3355872"/>
              <a:gd name="connsiteX92" fmla="*/ 1861196 w 2146148"/>
              <a:gd name="connsiteY92" fmla="*/ 1187480 h 3355872"/>
              <a:gd name="connsiteX93" fmla="*/ 1842658 w 2146148"/>
              <a:gd name="connsiteY93" fmla="*/ 1191716 h 3355872"/>
              <a:gd name="connsiteX94" fmla="*/ 1824120 w 2146148"/>
              <a:gd name="connsiteY94" fmla="*/ 1195424 h 3355872"/>
              <a:gd name="connsiteX95" fmla="*/ 1805053 w 2146148"/>
              <a:gd name="connsiteY95" fmla="*/ 1197542 h 3355872"/>
              <a:gd name="connsiteX96" fmla="*/ 1785455 w 2146148"/>
              <a:gd name="connsiteY96" fmla="*/ 1199132 h 3355872"/>
              <a:gd name="connsiteX97" fmla="*/ 1766388 w 2146148"/>
              <a:gd name="connsiteY97" fmla="*/ 1199660 h 3355872"/>
              <a:gd name="connsiteX98" fmla="*/ 1746791 w 2146148"/>
              <a:gd name="connsiteY98" fmla="*/ 1199132 h 3355872"/>
              <a:gd name="connsiteX99" fmla="*/ 1727724 w 2146148"/>
              <a:gd name="connsiteY99" fmla="*/ 1197542 h 3355872"/>
              <a:gd name="connsiteX100" fmla="*/ 1708126 w 2146148"/>
              <a:gd name="connsiteY100" fmla="*/ 1195424 h 3355872"/>
              <a:gd name="connsiteX101" fmla="*/ 1689589 w 2146148"/>
              <a:gd name="connsiteY101" fmla="*/ 1191716 h 3355872"/>
              <a:gd name="connsiteX102" fmla="*/ 1671580 w 2146148"/>
              <a:gd name="connsiteY102" fmla="*/ 1187480 h 3355872"/>
              <a:gd name="connsiteX103" fmla="*/ 1653572 w 2146148"/>
              <a:gd name="connsiteY103" fmla="*/ 1182712 h 3355872"/>
              <a:gd name="connsiteX104" fmla="*/ 1636094 w 2146148"/>
              <a:gd name="connsiteY104" fmla="*/ 1176356 h 3355872"/>
              <a:gd name="connsiteX105" fmla="*/ 1618615 w 2146148"/>
              <a:gd name="connsiteY105" fmla="*/ 1169470 h 3355872"/>
              <a:gd name="connsiteX106" fmla="*/ 1601667 w 2146148"/>
              <a:gd name="connsiteY106" fmla="*/ 1161526 h 3355872"/>
              <a:gd name="connsiteX107" fmla="*/ 1585247 w 2146148"/>
              <a:gd name="connsiteY107" fmla="*/ 1153582 h 3355872"/>
              <a:gd name="connsiteX108" fmla="*/ 1569358 w 2146148"/>
              <a:gd name="connsiteY108" fmla="*/ 1144048 h 3355872"/>
              <a:gd name="connsiteX109" fmla="*/ 1553998 w 2146148"/>
              <a:gd name="connsiteY109" fmla="*/ 1134514 h 3355872"/>
              <a:gd name="connsiteX110" fmla="*/ 1539168 w 2146148"/>
              <a:gd name="connsiteY110" fmla="*/ 1123920 h 3355872"/>
              <a:gd name="connsiteX111" fmla="*/ 1524337 w 2146148"/>
              <a:gd name="connsiteY111" fmla="*/ 1112798 h 3355872"/>
              <a:gd name="connsiteX112" fmla="*/ 1511096 w 2146148"/>
              <a:gd name="connsiteY112" fmla="*/ 1101146 h 3355872"/>
              <a:gd name="connsiteX113" fmla="*/ 1497855 w 2146148"/>
              <a:gd name="connsiteY113" fmla="*/ 1088434 h 3355872"/>
              <a:gd name="connsiteX114" fmla="*/ 1485143 w 2146148"/>
              <a:gd name="connsiteY114" fmla="*/ 1075192 h 3355872"/>
              <a:gd name="connsiteX115" fmla="*/ 1473491 w 2146148"/>
              <a:gd name="connsiteY115" fmla="*/ 1061422 h 3355872"/>
              <a:gd name="connsiteX116" fmla="*/ 1461839 w 2146148"/>
              <a:gd name="connsiteY116" fmla="*/ 1047122 h 3355872"/>
              <a:gd name="connsiteX117" fmla="*/ 1451775 w 2146148"/>
              <a:gd name="connsiteY117" fmla="*/ 1031762 h 3355872"/>
              <a:gd name="connsiteX118" fmla="*/ 1441712 w 2146148"/>
              <a:gd name="connsiteY118" fmla="*/ 1016402 h 3355872"/>
              <a:gd name="connsiteX119" fmla="*/ 1432178 w 2146148"/>
              <a:gd name="connsiteY119" fmla="*/ 1000512 h 3355872"/>
              <a:gd name="connsiteX120" fmla="*/ 1424233 w 2146148"/>
              <a:gd name="connsiteY120" fmla="*/ 984622 h 3355872"/>
              <a:gd name="connsiteX121" fmla="*/ 1416289 w 2146148"/>
              <a:gd name="connsiteY121" fmla="*/ 967674 h 3355872"/>
              <a:gd name="connsiteX122" fmla="*/ 1409933 w 2146148"/>
              <a:gd name="connsiteY122" fmla="*/ 950724 h 3355872"/>
              <a:gd name="connsiteX123" fmla="*/ 1404107 w 2146148"/>
              <a:gd name="connsiteY123" fmla="*/ 932716 h 3355872"/>
              <a:gd name="connsiteX124" fmla="*/ 1398280 w 2146148"/>
              <a:gd name="connsiteY124" fmla="*/ 914708 h 3355872"/>
              <a:gd name="connsiteX125" fmla="*/ 1394573 w 2146148"/>
              <a:gd name="connsiteY125" fmla="*/ 896170 h 3355872"/>
              <a:gd name="connsiteX126" fmla="*/ 1391395 w 2146148"/>
              <a:gd name="connsiteY126" fmla="*/ 877632 h 3355872"/>
              <a:gd name="connsiteX127" fmla="*/ 1388747 w 2146148"/>
              <a:gd name="connsiteY127" fmla="*/ 858566 h 3355872"/>
              <a:gd name="connsiteX128" fmla="*/ 1386628 w 2146148"/>
              <a:gd name="connsiteY128" fmla="*/ 2665206 h 3355872"/>
              <a:gd name="connsiteX129" fmla="*/ 1386628 w 2146148"/>
              <a:gd name="connsiteY129" fmla="*/ 2646140 h 3355872"/>
              <a:gd name="connsiteX130" fmla="*/ 1386628 w 2146148"/>
              <a:gd name="connsiteY130" fmla="*/ 2626542 h 3355872"/>
              <a:gd name="connsiteX131" fmla="*/ 1388747 w 2146148"/>
              <a:gd name="connsiteY131" fmla="*/ 2606944 h 3355872"/>
              <a:gd name="connsiteX132" fmla="*/ 1391395 w 2146148"/>
              <a:gd name="connsiteY132" fmla="*/ 2587878 h 3355872"/>
              <a:gd name="connsiteX133" fmla="*/ 1394573 w 2146148"/>
              <a:gd name="connsiteY133" fmla="*/ 2569340 h 3355872"/>
              <a:gd name="connsiteX134" fmla="*/ 1398280 w 2146148"/>
              <a:gd name="connsiteY134" fmla="*/ 2551332 h 3355872"/>
              <a:gd name="connsiteX135" fmla="*/ 1404107 w 2146148"/>
              <a:gd name="connsiteY135" fmla="*/ 2533324 h 3355872"/>
              <a:gd name="connsiteX136" fmla="*/ 1409933 w 2146148"/>
              <a:gd name="connsiteY136" fmla="*/ 2515316 h 3355872"/>
              <a:gd name="connsiteX137" fmla="*/ 1416289 w 2146148"/>
              <a:gd name="connsiteY137" fmla="*/ 2497836 h 3355872"/>
              <a:gd name="connsiteX138" fmla="*/ 1424233 w 2146148"/>
              <a:gd name="connsiteY138" fmla="*/ 2481418 h 3355872"/>
              <a:gd name="connsiteX139" fmla="*/ 1432178 w 2146148"/>
              <a:gd name="connsiteY139" fmla="*/ 2464998 h 3355872"/>
              <a:gd name="connsiteX140" fmla="*/ 1441712 w 2146148"/>
              <a:gd name="connsiteY140" fmla="*/ 2449108 h 3355872"/>
              <a:gd name="connsiteX141" fmla="*/ 1451775 w 2146148"/>
              <a:gd name="connsiteY141" fmla="*/ 2433748 h 3355872"/>
              <a:gd name="connsiteX142" fmla="*/ 1461839 w 2146148"/>
              <a:gd name="connsiteY142" fmla="*/ 2418918 h 3355872"/>
              <a:gd name="connsiteX143" fmla="*/ 1473491 w 2146148"/>
              <a:gd name="connsiteY143" fmla="*/ 2404618 h 3355872"/>
              <a:gd name="connsiteX144" fmla="*/ 1485143 w 2146148"/>
              <a:gd name="connsiteY144" fmla="*/ 2390318 h 3355872"/>
              <a:gd name="connsiteX145" fmla="*/ 1497855 w 2146148"/>
              <a:gd name="connsiteY145" fmla="*/ 2377076 h 3355872"/>
              <a:gd name="connsiteX146" fmla="*/ 1511096 w 2146148"/>
              <a:gd name="connsiteY146" fmla="*/ 2365424 h 3355872"/>
              <a:gd name="connsiteX147" fmla="*/ 1524337 w 2146148"/>
              <a:gd name="connsiteY147" fmla="*/ 2353242 h 3355872"/>
              <a:gd name="connsiteX148" fmla="*/ 1539168 w 2146148"/>
              <a:gd name="connsiteY148" fmla="*/ 2341590 h 3355872"/>
              <a:gd name="connsiteX149" fmla="*/ 1553998 w 2146148"/>
              <a:gd name="connsiteY149" fmla="*/ 2330996 h 3355872"/>
              <a:gd name="connsiteX150" fmla="*/ 1569358 w 2146148"/>
              <a:gd name="connsiteY150" fmla="*/ 2321462 h 3355872"/>
              <a:gd name="connsiteX151" fmla="*/ 1585247 w 2146148"/>
              <a:gd name="connsiteY151" fmla="*/ 2311928 h 3355872"/>
              <a:gd name="connsiteX152" fmla="*/ 1601667 w 2146148"/>
              <a:gd name="connsiteY152" fmla="*/ 2303984 h 3355872"/>
              <a:gd name="connsiteX153" fmla="*/ 1618615 w 2146148"/>
              <a:gd name="connsiteY153" fmla="*/ 2296040 h 3355872"/>
              <a:gd name="connsiteX154" fmla="*/ 1636094 w 2146148"/>
              <a:gd name="connsiteY154" fmla="*/ 2289684 h 3355872"/>
              <a:gd name="connsiteX155" fmla="*/ 1653572 w 2146148"/>
              <a:gd name="connsiteY155" fmla="*/ 2283328 h 3355872"/>
              <a:gd name="connsiteX156" fmla="*/ 1671580 w 2146148"/>
              <a:gd name="connsiteY156" fmla="*/ 2278560 h 3355872"/>
              <a:gd name="connsiteX157" fmla="*/ 1689589 w 2146148"/>
              <a:gd name="connsiteY157" fmla="*/ 2274324 h 3355872"/>
              <a:gd name="connsiteX158" fmla="*/ 1708126 w 2146148"/>
              <a:gd name="connsiteY158" fmla="*/ 2271146 h 3355872"/>
              <a:gd name="connsiteX159" fmla="*/ 1727724 w 2146148"/>
              <a:gd name="connsiteY159" fmla="*/ 2267968 h 3355872"/>
              <a:gd name="connsiteX160" fmla="*/ 1746791 w 2146148"/>
              <a:gd name="connsiteY160" fmla="*/ 2266908 h 3355872"/>
              <a:gd name="connsiteX161" fmla="*/ 1766388 w 2146148"/>
              <a:gd name="connsiteY161" fmla="*/ 2266380 h 3355872"/>
              <a:gd name="connsiteX162" fmla="*/ 1785455 w 2146148"/>
              <a:gd name="connsiteY162" fmla="*/ 2266908 h 3355872"/>
              <a:gd name="connsiteX163" fmla="*/ 1805053 w 2146148"/>
              <a:gd name="connsiteY163" fmla="*/ 2267968 h 3355872"/>
              <a:gd name="connsiteX164" fmla="*/ 1824120 w 2146148"/>
              <a:gd name="connsiteY164" fmla="*/ 2271146 h 3355872"/>
              <a:gd name="connsiteX165" fmla="*/ 1842658 w 2146148"/>
              <a:gd name="connsiteY165" fmla="*/ 2274324 h 3355872"/>
              <a:gd name="connsiteX166" fmla="*/ 1861196 w 2146148"/>
              <a:gd name="connsiteY166" fmla="*/ 2278560 h 3355872"/>
              <a:gd name="connsiteX167" fmla="*/ 1879204 w 2146148"/>
              <a:gd name="connsiteY167" fmla="*/ 2283328 h 3355872"/>
              <a:gd name="connsiteX168" fmla="*/ 1897212 w 2146148"/>
              <a:gd name="connsiteY168" fmla="*/ 2289684 h 3355872"/>
              <a:gd name="connsiteX169" fmla="*/ 1914161 w 2146148"/>
              <a:gd name="connsiteY169" fmla="*/ 2296040 h 3355872"/>
              <a:gd name="connsiteX170" fmla="*/ 1931110 w 2146148"/>
              <a:gd name="connsiteY170" fmla="*/ 2303984 h 3355872"/>
              <a:gd name="connsiteX171" fmla="*/ 1947529 w 2146148"/>
              <a:gd name="connsiteY171" fmla="*/ 2311928 h 3355872"/>
              <a:gd name="connsiteX172" fmla="*/ 1963418 w 2146148"/>
              <a:gd name="connsiteY172" fmla="*/ 2321462 h 3355872"/>
              <a:gd name="connsiteX173" fmla="*/ 1978778 w 2146148"/>
              <a:gd name="connsiteY173" fmla="*/ 2330996 h 3355872"/>
              <a:gd name="connsiteX174" fmla="*/ 1993608 w 2146148"/>
              <a:gd name="connsiteY174" fmla="*/ 2341590 h 3355872"/>
              <a:gd name="connsiteX175" fmla="*/ 2007909 w 2146148"/>
              <a:gd name="connsiteY175" fmla="*/ 2353242 h 3355872"/>
              <a:gd name="connsiteX176" fmla="*/ 2021680 w 2146148"/>
              <a:gd name="connsiteY176" fmla="*/ 2365424 h 3355872"/>
              <a:gd name="connsiteX177" fmla="*/ 2034921 w 2146148"/>
              <a:gd name="connsiteY177" fmla="*/ 2377076 h 3355872"/>
              <a:gd name="connsiteX178" fmla="*/ 2047633 w 2146148"/>
              <a:gd name="connsiteY178" fmla="*/ 2390318 h 3355872"/>
              <a:gd name="connsiteX179" fmla="*/ 2059285 w 2146148"/>
              <a:gd name="connsiteY179" fmla="*/ 2404618 h 3355872"/>
              <a:gd name="connsiteX180" fmla="*/ 2070408 w 2146148"/>
              <a:gd name="connsiteY180" fmla="*/ 2418918 h 3355872"/>
              <a:gd name="connsiteX181" fmla="*/ 2081531 w 2146148"/>
              <a:gd name="connsiteY181" fmla="*/ 2433748 h 3355872"/>
              <a:gd name="connsiteX182" fmla="*/ 2091064 w 2146148"/>
              <a:gd name="connsiteY182" fmla="*/ 2449108 h 3355872"/>
              <a:gd name="connsiteX183" fmla="*/ 2100068 w 2146148"/>
              <a:gd name="connsiteY183" fmla="*/ 2464998 h 3355872"/>
              <a:gd name="connsiteX184" fmla="*/ 2109073 w 2146148"/>
              <a:gd name="connsiteY184" fmla="*/ 2481418 h 3355872"/>
              <a:gd name="connsiteX185" fmla="*/ 2115958 w 2146148"/>
              <a:gd name="connsiteY185" fmla="*/ 2497836 h 3355872"/>
              <a:gd name="connsiteX186" fmla="*/ 2122843 w 2146148"/>
              <a:gd name="connsiteY186" fmla="*/ 2515316 h 3355872"/>
              <a:gd name="connsiteX187" fmla="*/ 2129199 w 2146148"/>
              <a:gd name="connsiteY187" fmla="*/ 2533324 h 3355872"/>
              <a:gd name="connsiteX188" fmla="*/ 2133966 w 2146148"/>
              <a:gd name="connsiteY188" fmla="*/ 2551332 h 3355872"/>
              <a:gd name="connsiteX189" fmla="*/ 2138203 w 2146148"/>
              <a:gd name="connsiteY189" fmla="*/ 2569340 h 3355872"/>
              <a:gd name="connsiteX190" fmla="*/ 2141911 w 2146148"/>
              <a:gd name="connsiteY190" fmla="*/ 2587878 h 3355872"/>
              <a:gd name="connsiteX191" fmla="*/ 2144030 w 2146148"/>
              <a:gd name="connsiteY191" fmla="*/ 2606944 h 3355872"/>
              <a:gd name="connsiteX192" fmla="*/ 2145619 w 2146148"/>
              <a:gd name="connsiteY192" fmla="*/ 2626542 h 3355872"/>
              <a:gd name="connsiteX193" fmla="*/ 2146148 w 2146148"/>
              <a:gd name="connsiteY193" fmla="*/ 2646140 h 3355872"/>
              <a:gd name="connsiteX194" fmla="*/ 2145619 w 2146148"/>
              <a:gd name="connsiteY194" fmla="*/ 2665206 h 3355872"/>
              <a:gd name="connsiteX195" fmla="*/ 2144030 w 2146148"/>
              <a:gd name="connsiteY195" fmla="*/ 2684804 h 3355872"/>
              <a:gd name="connsiteX196" fmla="*/ 2141911 w 2146148"/>
              <a:gd name="connsiteY196" fmla="*/ 2703872 h 3355872"/>
              <a:gd name="connsiteX197" fmla="*/ 2138203 w 2146148"/>
              <a:gd name="connsiteY197" fmla="*/ 2722408 h 3355872"/>
              <a:gd name="connsiteX198" fmla="*/ 2133966 w 2146148"/>
              <a:gd name="connsiteY198" fmla="*/ 2740946 h 3355872"/>
              <a:gd name="connsiteX199" fmla="*/ 2129199 w 2146148"/>
              <a:gd name="connsiteY199" fmla="*/ 2758954 h 3355872"/>
              <a:gd name="connsiteX200" fmla="*/ 2122843 w 2146148"/>
              <a:gd name="connsiteY200" fmla="*/ 2776434 h 3355872"/>
              <a:gd name="connsiteX201" fmla="*/ 2115958 w 2146148"/>
              <a:gd name="connsiteY201" fmla="*/ 2793382 h 3355872"/>
              <a:gd name="connsiteX202" fmla="*/ 2109073 w 2146148"/>
              <a:gd name="connsiteY202" fmla="*/ 2810860 h 3355872"/>
              <a:gd name="connsiteX203" fmla="*/ 2100068 w 2146148"/>
              <a:gd name="connsiteY203" fmla="*/ 2827280 h 3355872"/>
              <a:gd name="connsiteX204" fmla="*/ 2091064 w 2146148"/>
              <a:gd name="connsiteY204" fmla="*/ 2843170 h 3355872"/>
              <a:gd name="connsiteX205" fmla="*/ 2081531 w 2146148"/>
              <a:gd name="connsiteY205" fmla="*/ 2858530 h 3355872"/>
              <a:gd name="connsiteX206" fmla="*/ 2070408 w 2146148"/>
              <a:gd name="connsiteY206" fmla="*/ 2873360 h 3355872"/>
              <a:gd name="connsiteX207" fmla="*/ 2059285 w 2146148"/>
              <a:gd name="connsiteY207" fmla="*/ 2887660 h 3355872"/>
              <a:gd name="connsiteX208" fmla="*/ 2047633 w 2146148"/>
              <a:gd name="connsiteY208" fmla="*/ 2900902 h 3355872"/>
              <a:gd name="connsiteX209" fmla="*/ 2034921 w 2146148"/>
              <a:gd name="connsiteY209" fmla="*/ 2914142 h 3355872"/>
              <a:gd name="connsiteX210" fmla="*/ 2021680 w 2146148"/>
              <a:gd name="connsiteY210" fmla="*/ 2926854 h 3355872"/>
              <a:gd name="connsiteX211" fmla="*/ 2007909 w 2146148"/>
              <a:gd name="connsiteY211" fmla="*/ 2939036 h 3355872"/>
              <a:gd name="connsiteX212" fmla="*/ 1993608 w 2146148"/>
              <a:gd name="connsiteY212" fmla="*/ 2950158 h 3355872"/>
              <a:gd name="connsiteX213" fmla="*/ 1978778 w 2146148"/>
              <a:gd name="connsiteY213" fmla="*/ 2960752 h 3355872"/>
              <a:gd name="connsiteX214" fmla="*/ 1963418 w 2146148"/>
              <a:gd name="connsiteY214" fmla="*/ 2970816 h 3355872"/>
              <a:gd name="connsiteX215" fmla="*/ 1947529 w 2146148"/>
              <a:gd name="connsiteY215" fmla="*/ 2979820 h 3355872"/>
              <a:gd name="connsiteX216" fmla="*/ 1931110 w 2146148"/>
              <a:gd name="connsiteY216" fmla="*/ 2988294 h 3355872"/>
              <a:gd name="connsiteX217" fmla="*/ 1914161 w 2146148"/>
              <a:gd name="connsiteY217" fmla="*/ 2995708 h 3355872"/>
              <a:gd name="connsiteX218" fmla="*/ 1897212 w 2146148"/>
              <a:gd name="connsiteY218" fmla="*/ 3002594 h 3355872"/>
              <a:gd name="connsiteX219" fmla="*/ 1879204 w 2146148"/>
              <a:gd name="connsiteY219" fmla="*/ 3008420 h 3355872"/>
              <a:gd name="connsiteX220" fmla="*/ 1861196 w 2146148"/>
              <a:gd name="connsiteY220" fmla="*/ 3013718 h 3355872"/>
              <a:gd name="connsiteX221" fmla="*/ 1842658 w 2146148"/>
              <a:gd name="connsiteY221" fmla="*/ 3017954 h 3355872"/>
              <a:gd name="connsiteX222" fmla="*/ 1824120 w 2146148"/>
              <a:gd name="connsiteY222" fmla="*/ 3021132 h 3355872"/>
              <a:gd name="connsiteX223" fmla="*/ 1805053 w 2146148"/>
              <a:gd name="connsiteY223" fmla="*/ 3023250 h 3355872"/>
              <a:gd name="connsiteX224" fmla="*/ 1785455 w 2146148"/>
              <a:gd name="connsiteY224" fmla="*/ 3025370 h 3355872"/>
              <a:gd name="connsiteX225" fmla="*/ 1766388 w 2146148"/>
              <a:gd name="connsiteY225" fmla="*/ 3025900 h 3355872"/>
              <a:gd name="connsiteX226" fmla="*/ 1746791 w 2146148"/>
              <a:gd name="connsiteY226" fmla="*/ 3025370 h 3355872"/>
              <a:gd name="connsiteX227" fmla="*/ 1727724 w 2146148"/>
              <a:gd name="connsiteY227" fmla="*/ 3023250 h 3355872"/>
              <a:gd name="connsiteX228" fmla="*/ 1708126 w 2146148"/>
              <a:gd name="connsiteY228" fmla="*/ 3021132 h 3355872"/>
              <a:gd name="connsiteX229" fmla="*/ 1689589 w 2146148"/>
              <a:gd name="connsiteY229" fmla="*/ 3017954 h 3355872"/>
              <a:gd name="connsiteX230" fmla="*/ 1671580 w 2146148"/>
              <a:gd name="connsiteY230" fmla="*/ 3013718 h 3355872"/>
              <a:gd name="connsiteX231" fmla="*/ 1653572 w 2146148"/>
              <a:gd name="connsiteY231" fmla="*/ 3008420 h 3355872"/>
              <a:gd name="connsiteX232" fmla="*/ 1636094 w 2146148"/>
              <a:gd name="connsiteY232" fmla="*/ 3002594 h 3355872"/>
              <a:gd name="connsiteX233" fmla="*/ 1618615 w 2146148"/>
              <a:gd name="connsiteY233" fmla="*/ 2995708 h 3355872"/>
              <a:gd name="connsiteX234" fmla="*/ 1601667 w 2146148"/>
              <a:gd name="connsiteY234" fmla="*/ 2988294 h 3355872"/>
              <a:gd name="connsiteX235" fmla="*/ 1585247 w 2146148"/>
              <a:gd name="connsiteY235" fmla="*/ 2979820 h 3355872"/>
              <a:gd name="connsiteX236" fmla="*/ 1569358 w 2146148"/>
              <a:gd name="connsiteY236" fmla="*/ 2970816 h 3355872"/>
              <a:gd name="connsiteX237" fmla="*/ 1553998 w 2146148"/>
              <a:gd name="connsiteY237" fmla="*/ 2960752 h 3355872"/>
              <a:gd name="connsiteX238" fmla="*/ 1539168 w 2146148"/>
              <a:gd name="connsiteY238" fmla="*/ 2950158 h 3355872"/>
              <a:gd name="connsiteX239" fmla="*/ 1524337 w 2146148"/>
              <a:gd name="connsiteY239" fmla="*/ 2939036 h 3355872"/>
              <a:gd name="connsiteX240" fmla="*/ 1511096 w 2146148"/>
              <a:gd name="connsiteY240" fmla="*/ 2926854 h 3355872"/>
              <a:gd name="connsiteX241" fmla="*/ 1497855 w 2146148"/>
              <a:gd name="connsiteY241" fmla="*/ 2914142 h 3355872"/>
              <a:gd name="connsiteX242" fmla="*/ 1485143 w 2146148"/>
              <a:gd name="connsiteY242" fmla="*/ 2900902 h 3355872"/>
              <a:gd name="connsiteX243" fmla="*/ 1473491 w 2146148"/>
              <a:gd name="connsiteY243" fmla="*/ 2887660 h 3355872"/>
              <a:gd name="connsiteX244" fmla="*/ 1461839 w 2146148"/>
              <a:gd name="connsiteY244" fmla="*/ 2873360 h 3355872"/>
              <a:gd name="connsiteX245" fmla="*/ 1451775 w 2146148"/>
              <a:gd name="connsiteY245" fmla="*/ 2858530 h 3355872"/>
              <a:gd name="connsiteX246" fmla="*/ 1441712 w 2146148"/>
              <a:gd name="connsiteY246" fmla="*/ 2843170 h 3355872"/>
              <a:gd name="connsiteX247" fmla="*/ 1432178 w 2146148"/>
              <a:gd name="connsiteY247" fmla="*/ 2827280 h 3355872"/>
              <a:gd name="connsiteX248" fmla="*/ 1424233 w 2146148"/>
              <a:gd name="connsiteY248" fmla="*/ 2810860 h 3355872"/>
              <a:gd name="connsiteX249" fmla="*/ 1416289 w 2146148"/>
              <a:gd name="connsiteY249" fmla="*/ 2793382 h 3355872"/>
              <a:gd name="connsiteX250" fmla="*/ 1409933 w 2146148"/>
              <a:gd name="connsiteY250" fmla="*/ 2776434 h 3355872"/>
              <a:gd name="connsiteX251" fmla="*/ 1404107 w 2146148"/>
              <a:gd name="connsiteY251" fmla="*/ 2758954 h 3355872"/>
              <a:gd name="connsiteX252" fmla="*/ 1398280 w 2146148"/>
              <a:gd name="connsiteY252" fmla="*/ 2740946 h 3355872"/>
              <a:gd name="connsiteX253" fmla="*/ 1394573 w 2146148"/>
              <a:gd name="connsiteY253" fmla="*/ 2722408 h 3355872"/>
              <a:gd name="connsiteX254" fmla="*/ 1391395 w 2146148"/>
              <a:gd name="connsiteY254" fmla="*/ 2703872 h 3355872"/>
              <a:gd name="connsiteX255" fmla="*/ 1388747 w 2146148"/>
              <a:gd name="connsiteY255" fmla="*/ 2684804 h 3355872"/>
              <a:gd name="connsiteX256" fmla="*/ 535941 w 2146148"/>
              <a:gd name="connsiteY256" fmla="*/ 1900514 h 3355872"/>
              <a:gd name="connsiteX257" fmla="*/ 780620 w 2146148"/>
              <a:gd name="connsiteY257" fmla="*/ 1900514 h 3355872"/>
              <a:gd name="connsiteX258" fmla="*/ 780620 w 2146148"/>
              <a:gd name="connsiteY258" fmla="*/ 2145194 h 3355872"/>
              <a:gd name="connsiteX259" fmla="*/ 1140620 w 2146148"/>
              <a:gd name="connsiteY259" fmla="*/ 2145194 h 3355872"/>
              <a:gd name="connsiteX260" fmla="*/ 1140620 w 2146148"/>
              <a:gd name="connsiteY260" fmla="*/ 1900514 h 3355872"/>
              <a:gd name="connsiteX261" fmla="*/ 1385299 w 2146148"/>
              <a:gd name="connsiteY261" fmla="*/ 1900514 h 3355872"/>
              <a:gd name="connsiteX262" fmla="*/ 1385299 w 2146148"/>
              <a:gd name="connsiteY262" fmla="*/ 1540514 h 3355872"/>
              <a:gd name="connsiteX263" fmla="*/ 1140620 w 2146148"/>
              <a:gd name="connsiteY263" fmla="*/ 1540514 h 3355872"/>
              <a:gd name="connsiteX264" fmla="*/ 1140620 w 2146148"/>
              <a:gd name="connsiteY264" fmla="*/ 1295834 h 3355872"/>
              <a:gd name="connsiteX265" fmla="*/ 780620 w 2146148"/>
              <a:gd name="connsiteY265" fmla="*/ 1295834 h 3355872"/>
              <a:gd name="connsiteX266" fmla="*/ 780620 w 2146148"/>
              <a:gd name="connsiteY266" fmla="*/ 1540514 h 3355872"/>
              <a:gd name="connsiteX267" fmla="*/ 535941 w 2146148"/>
              <a:gd name="connsiteY267" fmla="*/ 1540514 h 3355872"/>
              <a:gd name="connsiteX268" fmla="*/ 0 w 2146148"/>
              <a:gd name="connsiteY268" fmla="*/ 1765858 h 3355872"/>
              <a:gd name="connsiteX269" fmla="*/ 530 w 2146148"/>
              <a:gd name="connsiteY269" fmla="*/ 1755266 h 3355872"/>
              <a:gd name="connsiteX270" fmla="*/ 1059 w 2146148"/>
              <a:gd name="connsiteY270" fmla="*/ 1744672 h 3355872"/>
              <a:gd name="connsiteX271" fmla="*/ 2648 w 2146148"/>
              <a:gd name="connsiteY271" fmla="*/ 1734608 h 3355872"/>
              <a:gd name="connsiteX272" fmla="*/ 4237 w 2146148"/>
              <a:gd name="connsiteY272" fmla="*/ 1724546 h 3355872"/>
              <a:gd name="connsiteX273" fmla="*/ 6356 w 2146148"/>
              <a:gd name="connsiteY273" fmla="*/ 1714482 h 3355872"/>
              <a:gd name="connsiteX274" fmla="*/ 9534 w 2146148"/>
              <a:gd name="connsiteY274" fmla="*/ 1704948 h 3355872"/>
              <a:gd name="connsiteX275" fmla="*/ 12712 w 2146148"/>
              <a:gd name="connsiteY275" fmla="*/ 1695414 h 3355872"/>
              <a:gd name="connsiteX276" fmla="*/ 16419 w 2146148"/>
              <a:gd name="connsiteY276" fmla="*/ 1686410 h 3355872"/>
              <a:gd name="connsiteX277" fmla="*/ 20127 w 2146148"/>
              <a:gd name="connsiteY277" fmla="*/ 1677406 h 3355872"/>
              <a:gd name="connsiteX278" fmla="*/ 24893 w 2146148"/>
              <a:gd name="connsiteY278" fmla="*/ 1667872 h 3355872"/>
              <a:gd name="connsiteX279" fmla="*/ 29660 w 2146148"/>
              <a:gd name="connsiteY279" fmla="*/ 1659928 h 3355872"/>
              <a:gd name="connsiteX280" fmla="*/ 34957 w 2146148"/>
              <a:gd name="connsiteY280" fmla="*/ 1651454 h 3355872"/>
              <a:gd name="connsiteX281" fmla="*/ 40783 w 2146148"/>
              <a:gd name="connsiteY281" fmla="*/ 1643508 h 3355872"/>
              <a:gd name="connsiteX282" fmla="*/ 46609 w 2146148"/>
              <a:gd name="connsiteY282" fmla="*/ 1635564 h 3355872"/>
              <a:gd name="connsiteX283" fmla="*/ 52965 w 2146148"/>
              <a:gd name="connsiteY283" fmla="*/ 1628678 h 3355872"/>
              <a:gd name="connsiteX284" fmla="*/ 59851 w 2146148"/>
              <a:gd name="connsiteY284" fmla="*/ 1621264 h 3355872"/>
              <a:gd name="connsiteX285" fmla="*/ 66736 w 2146148"/>
              <a:gd name="connsiteY285" fmla="*/ 1614378 h 3355872"/>
              <a:gd name="connsiteX286" fmla="*/ 74681 w 2146148"/>
              <a:gd name="connsiteY286" fmla="*/ 1608022 h 3355872"/>
              <a:gd name="connsiteX287" fmla="*/ 82096 w 2146148"/>
              <a:gd name="connsiteY287" fmla="*/ 1601666 h 3355872"/>
              <a:gd name="connsiteX288" fmla="*/ 90570 w 2146148"/>
              <a:gd name="connsiteY288" fmla="*/ 1596370 h 3355872"/>
              <a:gd name="connsiteX289" fmla="*/ 98515 w 2146148"/>
              <a:gd name="connsiteY289" fmla="*/ 1590544 h 3355872"/>
              <a:gd name="connsiteX290" fmla="*/ 106989 w 2146148"/>
              <a:gd name="connsiteY290" fmla="*/ 1585776 h 3355872"/>
              <a:gd name="connsiteX291" fmla="*/ 115994 w 2146148"/>
              <a:gd name="connsiteY291" fmla="*/ 1581540 h 3355872"/>
              <a:gd name="connsiteX292" fmla="*/ 124998 w 2146148"/>
              <a:gd name="connsiteY292" fmla="*/ 1577302 h 3355872"/>
              <a:gd name="connsiteX293" fmla="*/ 134531 w 2146148"/>
              <a:gd name="connsiteY293" fmla="*/ 1573594 h 3355872"/>
              <a:gd name="connsiteX294" fmla="*/ 143535 w 2146148"/>
              <a:gd name="connsiteY294" fmla="*/ 1570416 h 3355872"/>
              <a:gd name="connsiteX295" fmla="*/ 153599 w 2146148"/>
              <a:gd name="connsiteY295" fmla="*/ 1567768 h 3355872"/>
              <a:gd name="connsiteX296" fmla="*/ 163662 w 2146148"/>
              <a:gd name="connsiteY296" fmla="*/ 1565650 h 3355872"/>
              <a:gd name="connsiteX297" fmla="*/ 173196 w 2146148"/>
              <a:gd name="connsiteY297" fmla="*/ 1564060 h 3355872"/>
              <a:gd name="connsiteX298" fmla="*/ 183789 w 2146148"/>
              <a:gd name="connsiteY298" fmla="*/ 1561942 h 3355872"/>
              <a:gd name="connsiteX299" fmla="*/ 194382 w 2146148"/>
              <a:gd name="connsiteY299" fmla="*/ 1561412 h 3355872"/>
              <a:gd name="connsiteX300" fmla="*/ 204445 w 2146148"/>
              <a:gd name="connsiteY300" fmla="*/ 1560884 h 3355872"/>
              <a:gd name="connsiteX301" fmla="*/ 208683 w 2146148"/>
              <a:gd name="connsiteY301" fmla="*/ 1561412 h 3355872"/>
              <a:gd name="connsiteX302" fmla="*/ 208683 w 2146148"/>
              <a:gd name="connsiteY302" fmla="*/ 1136632 h 3355872"/>
              <a:gd name="connsiteX303" fmla="*/ 209212 w 2146148"/>
              <a:gd name="connsiteY303" fmla="*/ 1112268 h 3355872"/>
              <a:gd name="connsiteX304" fmla="*/ 211331 w 2146148"/>
              <a:gd name="connsiteY304" fmla="*/ 1088964 h 3355872"/>
              <a:gd name="connsiteX305" fmla="*/ 213979 w 2146148"/>
              <a:gd name="connsiteY305" fmla="*/ 1065130 h 3355872"/>
              <a:gd name="connsiteX306" fmla="*/ 217687 w 2146148"/>
              <a:gd name="connsiteY306" fmla="*/ 1041824 h 3355872"/>
              <a:gd name="connsiteX307" fmla="*/ 223513 w 2146148"/>
              <a:gd name="connsiteY307" fmla="*/ 1018520 h 3355872"/>
              <a:gd name="connsiteX308" fmla="*/ 229869 w 2146148"/>
              <a:gd name="connsiteY308" fmla="*/ 995744 h 3355872"/>
              <a:gd name="connsiteX309" fmla="*/ 236754 w 2146148"/>
              <a:gd name="connsiteY309" fmla="*/ 972970 h 3355872"/>
              <a:gd name="connsiteX310" fmla="*/ 245758 w 2146148"/>
              <a:gd name="connsiteY310" fmla="*/ 951254 h 3355872"/>
              <a:gd name="connsiteX311" fmla="*/ 255292 w 2146148"/>
              <a:gd name="connsiteY311" fmla="*/ 929538 h 3355872"/>
              <a:gd name="connsiteX312" fmla="*/ 265355 w 2146148"/>
              <a:gd name="connsiteY312" fmla="*/ 908352 h 3355872"/>
              <a:gd name="connsiteX313" fmla="*/ 277537 w 2146148"/>
              <a:gd name="connsiteY313" fmla="*/ 888226 h 3355872"/>
              <a:gd name="connsiteX314" fmla="*/ 290249 w 2146148"/>
              <a:gd name="connsiteY314" fmla="*/ 867570 h 3355872"/>
              <a:gd name="connsiteX315" fmla="*/ 304020 w 2146148"/>
              <a:gd name="connsiteY315" fmla="*/ 848502 h 3355872"/>
              <a:gd name="connsiteX316" fmla="*/ 318320 w 2146148"/>
              <a:gd name="connsiteY316" fmla="*/ 829434 h 3355872"/>
              <a:gd name="connsiteX317" fmla="*/ 334210 w 2146148"/>
              <a:gd name="connsiteY317" fmla="*/ 811426 h 3355872"/>
              <a:gd name="connsiteX318" fmla="*/ 350629 w 2146148"/>
              <a:gd name="connsiteY318" fmla="*/ 793948 h 3355872"/>
              <a:gd name="connsiteX319" fmla="*/ 1084726 w 2146148"/>
              <a:gd name="connsiteY319" fmla="*/ 60380 h 3355872"/>
              <a:gd name="connsiteX320" fmla="*/ 1091612 w 2146148"/>
              <a:gd name="connsiteY320" fmla="*/ 52966 h 3355872"/>
              <a:gd name="connsiteX321" fmla="*/ 1099557 w 2146148"/>
              <a:gd name="connsiteY321" fmla="*/ 46610 h 3355872"/>
              <a:gd name="connsiteX322" fmla="*/ 1107502 w 2146148"/>
              <a:gd name="connsiteY322" fmla="*/ 40254 h 3355872"/>
              <a:gd name="connsiteX323" fmla="*/ 1115976 w 2146148"/>
              <a:gd name="connsiteY323" fmla="*/ 34428 h 3355872"/>
              <a:gd name="connsiteX324" fmla="*/ 1124450 w 2146148"/>
              <a:gd name="connsiteY324" fmla="*/ 29130 h 3355872"/>
              <a:gd name="connsiteX325" fmla="*/ 1133454 w 2146148"/>
              <a:gd name="connsiteY325" fmla="*/ 24364 h 3355872"/>
              <a:gd name="connsiteX326" fmla="*/ 1142459 w 2146148"/>
              <a:gd name="connsiteY326" fmla="*/ 19596 h 3355872"/>
              <a:gd name="connsiteX327" fmla="*/ 1151463 w 2146148"/>
              <a:gd name="connsiteY327" fmla="*/ 15360 h 3355872"/>
              <a:gd name="connsiteX328" fmla="*/ 1160996 w 2146148"/>
              <a:gd name="connsiteY328" fmla="*/ 12182 h 3355872"/>
              <a:gd name="connsiteX329" fmla="*/ 1170000 w 2146148"/>
              <a:gd name="connsiteY329" fmla="*/ 9004 h 3355872"/>
              <a:gd name="connsiteX330" fmla="*/ 1180064 w 2146148"/>
              <a:gd name="connsiteY330" fmla="*/ 5826 h 3355872"/>
              <a:gd name="connsiteX331" fmla="*/ 1190127 w 2146148"/>
              <a:gd name="connsiteY331" fmla="*/ 3708 h 3355872"/>
              <a:gd name="connsiteX332" fmla="*/ 1199661 w 2146148"/>
              <a:gd name="connsiteY332" fmla="*/ 2118 h 3355872"/>
              <a:gd name="connsiteX333" fmla="*/ 1210254 w 2146148"/>
              <a:gd name="connsiteY333" fmla="*/ 530 h 3355872"/>
              <a:gd name="connsiteX334" fmla="*/ 1220317 w 2146148"/>
              <a:gd name="connsiteY334" fmla="*/ 0 h 3355872"/>
              <a:gd name="connsiteX335" fmla="*/ 1230381 w 2146148"/>
              <a:gd name="connsiteY335" fmla="*/ 0 h 3355872"/>
              <a:gd name="connsiteX336" fmla="*/ 1559824 w 2146148"/>
              <a:gd name="connsiteY336" fmla="*/ 0 h 3355872"/>
              <a:gd name="connsiteX337" fmla="*/ 1570417 w 2146148"/>
              <a:gd name="connsiteY337" fmla="*/ 0 h 3355872"/>
              <a:gd name="connsiteX338" fmla="*/ 1581010 w 2146148"/>
              <a:gd name="connsiteY338" fmla="*/ 1060 h 3355872"/>
              <a:gd name="connsiteX339" fmla="*/ 1591603 w 2146148"/>
              <a:gd name="connsiteY339" fmla="*/ 2118 h 3355872"/>
              <a:gd name="connsiteX340" fmla="*/ 1601137 w 2146148"/>
              <a:gd name="connsiteY340" fmla="*/ 3708 h 3355872"/>
              <a:gd name="connsiteX341" fmla="*/ 1611200 w 2146148"/>
              <a:gd name="connsiteY341" fmla="*/ 5826 h 3355872"/>
              <a:gd name="connsiteX342" fmla="*/ 1621264 w 2146148"/>
              <a:gd name="connsiteY342" fmla="*/ 9534 h 3355872"/>
              <a:gd name="connsiteX343" fmla="*/ 1630797 w 2146148"/>
              <a:gd name="connsiteY343" fmla="*/ 12182 h 3355872"/>
              <a:gd name="connsiteX344" fmla="*/ 1640331 w 2146148"/>
              <a:gd name="connsiteY344" fmla="*/ 15890 h 3355872"/>
              <a:gd name="connsiteX345" fmla="*/ 1649335 w 2146148"/>
              <a:gd name="connsiteY345" fmla="*/ 20126 h 3355872"/>
              <a:gd name="connsiteX346" fmla="*/ 1658339 w 2146148"/>
              <a:gd name="connsiteY346" fmla="*/ 24894 h 3355872"/>
              <a:gd name="connsiteX347" fmla="*/ 1666814 w 2146148"/>
              <a:gd name="connsiteY347" fmla="*/ 29660 h 3355872"/>
              <a:gd name="connsiteX348" fmla="*/ 1675288 w 2146148"/>
              <a:gd name="connsiteY348" fmla="*/ 34956 h 3355872"/>
              <a:gd name="connsiteX349" fmla="*/ 1683762 w 2146148"/>
              <a:gd name="connsiteY349" fmla="*/ 40784 h 3355872"/>
              <a:gd name="connsiteX350" fmla="*/ 1691178 w 2146148"/>
              <a:gd name="connsiteY350" fmla="*/ 47140 h 3355872"/>
              <a:gd name="connsiteX351" fmla="*/ 1698593 w 2146148"/>
              <a:gd name="connsiteY351" fmla="*/ 52966 h 3355872"/>
              <a:gd name="connsiteX352" fmla="*/ 1705478 w 2146148"/>
              <a:gd name="connsiteY352" fmla="*/ 60380 h 3355872"/>
              <a:gd name="connsiteX353" fmla="*/ 1712893 w 2146148"/>
              <a:gd name="connsiteY353" fmla="*/ 67266 h 3355872"/>
              <a:gd name="connsiteX354" fmla="*/ 1719249 w 2146148"/>
              <a:gd name="connsiteY354" fmla="*/ 75210 h 3355872"/>
              <a:gd name="connsiteX355" fmla="*/ 1725605 w 2146148"/>
              <a:gd name="connsiteY355" fmla="*/ 82626 h 3355872"/>
              <a:gd name="connsiteX356" fmla="*/ 1730901 w 2146148"/>
              <a:gd name="connsiteY356" fmla="*/ 91100 h 3355872"/>
              <a:gd name="connsiteX357" fmla="*/ 1736198 w 2146148"/>
              <a:gd name="connsiteY357" fmla="*/ 99044 h 3355872"/>
              <a:gd name="connsiteX358" fmla="*/ 1741494 w 2146148"/>
              <a:gd name="connsiteY358" fmla="*/ 108048 h 3355872"/>
              <a:gd name="connsiteX359" fmla="*/ 1746261 w 2146148"/>
              <a:gd name="connsiteY359" fmla="*/ 117052 h 3355872"/>
              <a:gd name="connsiteX360" fmla="*/ 1749969 w 2146148"/>
              <a:gd name="connsiteY360" fmla="*/ 125528 h 3355872"/>
              <a:gd name="connsiteX361" fmla="*/ 1753676 w 2146148"/>
              <a:gd name="connsiteY361" fmla="*/ 135590 h 3355872"/>
              <a:gd name="connsiteX362" fmla="*/ 1757384 w 2146148"/>
              <a:gd name="connsiteY362" fmla="*/ 144594 h 3355872"/>
              <a:gd name="connsiteX363" fmla="*/ 1760032 w 2146148"/>
              <a:gd name="connsiteY363" fmla="*/ 154658 h 3355872"/>
              <a:gd name="connsiteX364" fmla="*/ 1762151 w 2146148"/>
              <a:gd name="connsiteY364" fmla="*/ 164722 h 3355872"/>
              <a:gd name="connsiteX365" fmla="*/ 1763740 w 2146148"/>
              <a:gd name="connsiteY365" fmla="*/ 174784 h 3355872"/>
              <a:gd name="connsiteX366" fmla="*/ 1765329 w 2146148"/>
              <a:gd name="connsiteY366" fmla="*/ 184848 h 3355872"/>
              <a:gd name="connsiteX367" fmla="*/ 1765858 w 2146148"/>
              <a:gd name="connsiteY367" fmla="*/ 195972 h 3355872"/>
              <a:gd name="connsiteX368" fmla="*/ 1766388 w 2146148"/>
              <a:gd name="connsiteY368" fmla="*/ 206034 h 3355872"/>
              <a:gd name="connsiteX369" fmla="*/ 1766388 w 2146148"/>
              <a:gd name="connsiteY369" fmla="*/ 289720 h 3355872"/>
              <a:gd name="connsiteX370" fmla="*/ 1752617 w 2146148"/>
              <a:gd name="connsiteY370" fmla="*/ 290248 h 3355872"/>
              <a:gd name="connsiteX371" fmla="*/ 1738846 w 2146148"/>
              <a:gd name="connsiteY371" fmla="*/ 290248 h 3355872"/>
              <a:gd name="connsiteX372" fmla="*/ 1725605 w 2146148"/>
              <a:gd name="connsiteY372" fmla="*/ 291308 h 3355872"/>
              <a:gd name="connsiteX373" fmla="*/ 1712364 w 2146148"/>
              <a:gd name="connsiteY373" fmla="*/ 292368 h 3355872"/>
              <a:gd name="connsiteX374" fmla="*/ 1699122 w 2146148"/>
              <a:gd name="connsiteY374" fmla="*/ 293956 h 3355872"/>
              <a:gd name="connsiteX375" fmla="*/ 1685881 w 2146148"/>
              <a:gd name="connsiteY375" fmla="*/ 295546 h 3355872"/>
              <a:gd name="connsiteX376" fmla="*/ 1672640 w 2146148"/>
              <a:gd name="connsiteY376" fmla="*/ 297664 h 3355872"/>
              <a:gd name="connsiteX377" fmla="*/ 1659398 w 2146148"/>
              <a:gd name="connsiteY377" fmla="*/ 300842 h 3355872"/>
              <a:gd name="connsiteX378" fmla="*/ 1646157 w 2146148"/>
              <a:gd name="connsiteY378" fmla="*/ 303490 h 3355872"/>
              <a:gd name="connsiteX379" fmla="*/ 1633975 w 2146148"/>
              <a:gd name="connsiteY379" fmla="*/ 306668 h 3355872"/>
              <a:gd name="connsiteX380" fmla="*/ 1608552 w 2146148"/>
              <a:gd name="connsiteY380" fmla="*/ 313554 h 3355872"/>
              <a:gd name="connsiteX381" fmla="*/ 1583658 w 2146148"/>
              <a:gd name="connsiteY381" fmla="*/ 322028 h 3355872"/>
              <a:gd name="connsiteX382" fmla="*/ 1560354 w 2146148"/>
              <a:gd name="connsiteY382" fmla="*/ 331562 h 3355872"/>
              <a:gd name="connsiteX383" fmla="*/ 1536519 w 2146148"/>
              <a:gd name="connsiteY383" fmla="*/ 342156 h 3355872"/>
              <a:gd name="connsiteX384" fmla="*/ 1513744 w 2146148"/>
              <a:gd name="connsiteY384" fmla="*/ 353808 h 3355872"/>
              <a:gd name="connsiteX385" fmla="*/ 1491499 w 2146148"/>
              <a:gd name="connsiteY385" fmla="*/ 366518 h 3355872"/>
              <a:gd name="connsiteX386" fmla="*/ 1469783 w 2146148"/>
              <a:gd name="connsiteY386" fmla="*/ 380290 h 3355872"/>
              <a:gd name="connsiteX387" fmla="*/ 1449656 w 2146148"/>
              <a:gd name="connsiteY387" fmla="*/ 395120 h 3355872"/>
              <a:gd name="connsiteX388" fmla="*/ 1429000 w 2146148"/>
              <a:gd name="connsiteY388" fmla="*/ 411010 h 3355872"/>
              <a:gd name="connsiteX389" fmla="*/ 1409933 w 2146148"/>
              <a:gd name="connsiteY389" fmla="*/ 427428 h 3355872"/>
              <a:gd name="connsiteX390" fmla="*/ 1391395 w 2146148"/>
              <a:gd name="connsiteY390" fmla="*/ 444908 h 3355872"/>
              <a:gd name="connsiteX391" fmla="*/ 1373916 w 2146148"/>
              <a:gd name="connsiteY391" fmla="*/ 463444 h 3355872"/>
              <a:gd name="connsiteX392" fmla="*/ 1357497 w 2146148"/>
              <a:gd name="connsiteY392" fmla="*/ 482512 h 3355872"/>
              <a:gd name="connsiteX393" fmla="*/ 1341607 w 2146148"/>
              <a:gd name="connsiteY393" fmla="*/ 502640 h 3355872"/>
              <a:gd name="connsiteX394" fmla="*/ 1326777 w 2146148"/>
              <a:gd name="connsiteY394" fmla="*/ 523296 h 3355872"/>
              <a:gd name="connsiteX395" fmla="*/ 1313006 w 2146148"/>
              <a:gd name="connsiteY395" fmla="*/ 544482 h 3355872"/>
              <a:gd name="connsiteX396" fmla="*/ 1300295 w 2146148"/>
              <a:gd name="connsiteY396" fmla="*/ 567256 h 3355872"/>
              <a:gd name="connsiteX397" fmla="*/ 1288642 w 2146148"/>
              <a:gd name="connsiteY397" fmla="*/ 590032 h 3355872"/>
              <a:gd name="connsiteX398" fmla="*/ 1277520 w 2146148"/>
              <a:gd name="connsiteY398" fmla="*/ 613336 h 3355872"/>
              <a:gd name="connsiteX399" fmla="*/ 1268516 w 2146148"/>
              <a:gd name="connsiteY399" fmla="*/ 637170 h 3355872"/>
              <a:gd name="connsiteX400" fmla="*/ 1260041 w 2146148"/>
              <a:gd name="connsiteY400" fmla="*/ 662064 h 3355872"/>
              <a:gd name="connsiteX401" fmla="*/ 1253156 w 2146148"/>
              <a:gd name="connsiteY401" fmla="*/ 687488 h 3355872"/>
              <a:gd name="connsiteX402" fmla="*/ 1249978 w 2146148"/>
              <a:gd name="connsiteY402" fmla="*/ 699670 h 3355872"/>
              <a:gd name="connsiteX403" fmla="*/ 1246800 w 2146148"/>
              <a:gd name="connsiteY403" fmla="*/ 712912 h 3355872"/>
              <a:gd name="connsiteX404" fmla="*/ 1244152 w 2146148"/>
              <a:gd name="connsiteY404" fmla="*/ 725622 h 3355872"/>
              <a:gd name="connsiteX405" fmla="*/ 1242033 w 2146148"/>
              <a:gd name="connsiteY405" fmla="*/ 738864 h 3355872"/>
              <a:gd name="connsiteX406" fmla="*/ 1240444 w 2146148"/>
              <a:gd name="connsiteY406" fmla="*/ 752106 h 3355872"/>
              <a:gd name="connsiteX407" fmla="*/ 1238855 w 2146148"/>
              <a:gd name="connsiteY407" fmla="*/ 765876 h 3355872"/>
              <a:gd name="connsiteX408" fmla="*/ 1237796 w 2146148"/>
              <a:gd name="connsiteY408" fmla="*/ 779118 h 3355872"/>
              <a:gd name="connsiteX409" fmla="*/ 1237266 w 2146148"/>
              <a:gd name="connsiteY409" fmla="*/ 792358 h 3355872"/>
              <a:gd name="connsiteX410" fmla="*/ 1236736 w 2146148"/>
              <a:gd name="connsiteY410" fmla="*/ 806130 h 3355872"/>
              <a:gd name="connsiteX411" fmla="*/ 1236207 w 2146148"/>
              <a:gd name="connsiteY411" fmla="*/ 819900 h 3355872"/>
              <a:gd name="connsiteX412" fmla="*/ 1236736 w 2146148"/>
              <a:gd name="connsiteY412" fmla="*/ 833142 h 3355872"/>
              <a:gd name="connsiteX413" fmla="*/ 1237266 w 2146148"/>
              <a:gd name="connsiteY413" fmla="*/ 846912 h 3355872"/>
              <a:gd name="connsiteX414" fmla="*/ 1237796 w 2146148"/>
              <a:gd name="connsiteY414" fmla="*/ 860684 h 3355872"/>
              <a:gd name="connsiteX415" fmla="*/ 1238855 w 2146148"/>
              <a:gd name="connsiteY415" fmla="*/ 873924 h 3355872"/>
              <a:gd name="connsiteX416" fmla="*/ 1240444 w 2146148"/>
              <a:gd name="connsiteY416" fmla="*/ 887696 h 3355872"/>
              <a:gd name="connsiteX417" fmla="*/ 1242033 w 2146148"/>
              <a:gd name="connsiteY417" fmla="*/ 900938 h 3355872"/>
              <a:gd name="connsiteX418" fmla="*/ 1244152 w 2146148"/>
              <a:gd name="connsiteY418" fmla="*/ 913648 h 3355872"/>
              <a:gd name="connsiteX419" fmla="*/ 1246800 w 2146148"/>
              <a:gd name="connsiteY419" fmla="*/ 926360 h 3355872"/>
              <a:gd name="connsiteX420" fmla="*/ 1249978 w 2146148"/>
              <a:gd name="connsiteY420" fmla="*/ 939602 h 3355872"/>
              <a:gd name="connsiteX421" fmla="*/ 1253156 w 2146148"/>
              <a:gd name="connsiteY421" fmla="*/ 952314 h 3355872"/>
              <a:gd name="connsiteX422" fmla="*/ 1260041 w 2146148"/>
              <a:gd name="connsiteY422" fmla="*/ 977208 h 3355872"/>
              <a:gd name="connsiteX423" fmla="*/ 1268516 w 2146148"/>
              <a:gd name="connsiteY423" fmla="*/ 1002100 h 3355872"/>
              <a:gd name="connsiteX424" fmla="*/ 1277520 w 2146148"/>
              <a:gd name="connsiteY424" fmla="*/ 1026464 h 3355872"/>
              <a:gd name="connsiteX425" fmla="*/ 1288642 w 2146148"/>
              <a:gd name="connsiteY425" fmla="*/ 1049240 h 3355872"/>
              <a:gd name="connsiteX426" fmla="*/ 1300295 w 2146148"/>
              <a:gd name="connsiteY426" fmla="*/ 1072544 h 3355872"/>
              <a:gd name="connsiteX427" fmla="*/ 1313006 w 2146148"/>
              <a:gd name="connsiteY427" fmla="*/ 1094790 h 3355872"/>
              <a:gd name="connsiteX428" fmla="*/ 1326777 w 2146148"/>
              <a:gd name="connsiteY428" fmla="*/ 1116506 h 3355872"/>
              <a:gd name="connsiteX429" fmla="*/ 1341607 w 2146148"/>
              <a:gd name="connsiteY429" fmla="*/ 1137162 h 3355872"/>
              <a:gd name="connsiteX430" fmla="*/ 1357497 w 2146148"/>
              <a:gd name="connsiteY430" fmla="*/ 1156760 h 3355872"/>
              <a:gd name="connsiteX431" fmla="*/ 1373916 w 2146148"/>
              <a:gd name="connsiteY431" fmla="*/ 1175826 h 3355872"/>
              <a:gd name="connsiteX432" fmla="*/ 1391395 w 2146148"/>
              <a:gd name="connsiteY432" fmla="*/ 1194894 h 3355872"/>
              <a:gd name="connsiteX433" fmla="*/ 1409933 w 2146148"/>
              <a:gd name="connsiteY433" fmla="*/ 1212372 h 3355872"/>
              <a:gd name="connsiteX434" fmla="*/ 1429000 w 2146148"/>
              <a:gd name="connsiteY434" fmla="*/ 1228792 h 3355872"/>
              <a:gd name="connsiteX435" fmla="*/ 1449656 w 2146148"/>
              <a:gd name="connsiteY435" fmla="*/ 1244680 h 3355872"/>
              <a:gd name="connsiteX436" fmla="*/ 1469783 w 2146148"/>
              <a:gd name="connsiteY436" fmla="*/ 1259512 h 3355872"/>
              <a:gd name="connsiteX437" fmla="*/ 1491499 w 2146148"/>
              <a:gd name="connsiteY437" fmla="*/ 1273282 h 3355872"/>
              <a:gd name="connsiteX438" fmla="*/ 1513744 w 2146148"/>
              <a:gd name="connsiteY438" fmla="*/ 1285994 h 3355872"/>
              <a:gd name="connsiteX439" fmla="*/ 1536519 w 2146148"/>
              <a:gd name="connsiteY439" fmla="*/ 1297646 h 3355872"/>
              <a:gd name="connsiteX440" fmla="*/ 1560354 w 2146148"/>
              <a:gd name="connsiteY440" fmla="*/ 1308240 h 3355872"/>
              <a:gd name="connsiteX441" fmla="*/ 1583658 w 2146148"/>
              <a:gd name="connsiteY441" fmla="*/ 1317772 h 3355872"/>
              <a:gd name="connsiteX442" fmla="*/ 1608552 w 2146148"/>
              <a:gd name="connsiteY442" fmla="*/ 1325718 h 3355872"/>
              <a:gd name="connsiteX443" fmla="*/ 1633975 w 2146148"/>
              <a:gd name="connsiteY443" fmla="*/ 1333132 h 3355872"/>
              <a:gd name="connsiteX444" fmla="*/ 1646157 w 2146148"/>
              <a:gd name="connsiteY444" fmla="*/ 1336310 h 3355872"/>
              <a:gd name="connsiteX445" fmla="*/ 1659398 w 2146148"/>
              <a:gd name="connsiteY445" fmla="*/ 1338960 h 3355872"/>
              <a:gd name="connsiteX446" fmla="*/ 1672640 w 2146148"/>
              <a:gd name="connsiteY446" fmla="*/ 1341608 h 3355872"/>
              <a:gd name="connsiteX447" fmla="*/ 1685881 w 2146148"/>
              <a:gd name="connsiteY447" fmla="*/ 1343726 h 3355872"/>
              <a:gd name="connsiteX448" fmla="*/ 1699122 w 2146148"/>
              <a:gd name="connsiteY448" fmla="*/ 1345314 h 3355872"/>
              <a:gd name="connsiteX449" fmla="*/ 1712364 w 2146148"/>
              <a:gd name="connsiteY449" fmla="*/ 1347434 h 3355872"/>
              <a:gd name="connsiteX450" fmla="*/ 1725605 w 2146148"/>
              <a:gd name="connsiteY450" fmla="*/ 1348492 h 3355872"/>
              <a:gd name="connsiteX451" fmla="*/ 1738846 w 2146148"/>
              <a:gd name="connsiteY451" fmla="*/ 1349552 h 3355872"/>
              <a:gd name="connsiteX452" fmla="*/ 1752617 w 2146148"/>
              <a:gd name="connsiteY452" fmla="*/ 1350082 h 3355872"/>
              <a:gd name="connsiteX453" fmla="*/ 1766388 w 2146148"/>
              <a:gd name="connsiteY453" fmla="*/ 1350082 h 3355872"/>
              <a:gd name="connsiteX454" fmla="*/ 1766388 w 2146148"/>
              <a:gd name="connsiteY454" fmla="*/ 2115428 h 3355872"/>
              <a:gd name="connsiteX455" fmla="*/ 1752617 w 2146148"/>
              <a:gd name="connsiteY455" fmla="*/ 2115958 h 3355872"/>
              <a:gd name="connsiteX456" fmla="*/ 1738846 w 2146148"/>
              <a:gd name="connsiteY456" fmla="*/ 2117018 h 3355872"/>
              <a:gd name="connsiteX457" fmla="*/ 1725605 w 2146148"/>
              <a:gd name="connsiteY457" fmla="*/ 2117546 h 3355872"/>
              <a:gd name="connsiteX458" fmla="*/ 1712364 w 2146148"/>
              <a:gd name="connsiteY458" fmla="*/ 2118606 h 3355872"/>
              <a:gd name="connsiteX459" fmla="*/ 1699122 w 2146148"/>
              <a:gd name="connsiteY459" fmla="*/ 2120196 h 3355872"/>
              <a:gd name="connsiteX460" fmla="*/ 1685881 w 2146148"/>
              <a:gd name="connsiteY460" fmla="*/ 2122314 h 3355872"/>
              <a:gd name="connsiteX461" fmla="*/ 1672640 w 2146148"/>
              <a:gd name="connsiteY461" fmla="*/ 2124432 h 3355872"/>
              <a:gd name="connsiteX462" fmla="*/ 1659398 w 2146148"/>
              <a:gd name="connsiteY462" fmla="*/ 2126550 h 3355872"/>
              <a:gd name="connsiteX463" fmla="*/ 1646157 w 2146148"/>
              <a:gd name="connsiteY463" fmla="*/ 2129200 h 3355872"/>
              <a:gd name="connsiteX464" fmla="*/ 1633975 w 2146148"/>
              <a:gd name="connsiteY464" fmla="*/ 2132906 h 3355872"/>
              <a:gd name="connsiteX465" fmla="*/ 1608552 w 2146148"/>
              <a:gd name="connsiteY465" fmla="*/ 2139792 h 3355872"/>
              <a:gd name="connsiteX466" fmla="*/ 1583658 w 2146148"/>
              <a:gd name="connsiteY466" fmla="*/ 2148266 h 3355872"/>
              <a:gd name="connsiteX467" fmla="*/ 1560354 w 2146148"/>
              <a:gd name="connsiteY467" fmla="*/ 2157270 h 3355872"/>
              <a:gd name="connsiteX468" fmla="*/ 1536519 w 2146148"/>
              <a:gd name="connsiteY468" fmla="*/ 2168394 h 3355872"/>
              <a:gd name="connsiteX469" fmla="*/ 1513744 w 2146148"/>
              <a:gd name="connsiteY469" fmla="*/ 2180046 h 3355872"/>
              <a:gd name="connsiteX470" fmla="*/ 1491499 w 2146148"/>
              <a:gd name="connsiteY470" fmla="*/ 2192228 h 3355872"/>
              <a:gd name="connsiteX471" fmla="*/ 1469783 w 2146148"/>
              <a:gd name="connsiteY471" fmla="*/ 2206528 h 3355872"/>
              <a:gd name="connsiteX472" fmla="*/ 1449656 w 2146148"/>
              <a:gd name="connsiteY472" fmla="*/ 2220828 h 3355872"/>
              <a:gd name="connsiteX473" fmla="*/ 1429000 w 2146148"/>
              <a:gd name="connsiteY473" fmla="*/ 2236718 h 3355872"/>
              <a:gd name="connsiteX474" fmla="*/ 1409933 w 2146148"/>
              <a:gd name="connsiteY474" fmla="*/ 2253668 h 3355872"/>
              <a:gd name="connsiteX475" fmla="*/ 1391395 w 2146148"/>
              <a:gd name="connsiteY475" fmla="*/ 2271676 h 3355872"/>
              <a:gd name="connsiteX476" fmla="*/ 1373916 w 2146148"/>
              <a:gd name="connsiteY476" fmla="*/ 2289684 h 3355872"/>
              <a:gd name="connsiteX477" fmla="*/ 1357497 w 2146148"/>
              <a:gd name="connsiteY477" fmla="*/ 2308750 h 3355872"/>
              <a:gd name="connsiteX478" fmla="*/ 1341607 w 2146148"/>
              <a:gd name="connsiteY478" fmla="*/ 2328878 h 3355872"/>
              <a:gd name="connsiteX479" fmla="*/ 1326777 w 2146148"/>
              <a:gd name="connsiteY479" fmla="*/ 2350064 h 3355872"/>
              <a:gd name="connsiteX480" fmla="*/ 1313006 w 2146148"/>
              <a:gd name="connsiteY480" fmla="*/ 2371250 h 3355872"/>
              <a:gd name="connsiteX481" fmla="*/ 1300295 w 2146148"/>
              <a:gd name="connsiteY481" fmla="*/ 2392966 h 3355872"/>
              <a:gd name="connsiteX482" fmla="*/ 1288642 w 2146148"/>
              <a:gd name="connsiteY482" fmla="*/ 2416270 h 3355872"/>
              <a:gd name="connsiteX483" fmla="*/ 1277520 w 2146148"/>
              <a:gd name="connsiteY483" fmla="*/ 2439574 h 3355872"/>
              <a:gd name="connsiteX484" fmla="*/ 1268516 w 2146148"/>
              <a:gd name="connsiteY484" fmla="*/ 2463938 h 3355872"/>
              <a:gd name="connsiteX485" fmla="*/ 1260041 w 2146148"/>
              <a:gd name="connsiteY485" fmla="*/ 2488302 h 3355872"/>
              <a:gd name="connsiteX486" fmla="*/ 1253156 w 2146148"/>
              <a:gd name="connsiteY486" fmla="*/ 2513196 h 3355872"/>
              <a:gd name="connsiteX487" fmla="*/ 1249978 w 2146148"/>
              <a:gd name="connsiteY487" fmla="*/ 2526438 h 3355872"/>
              <a:gd name="connsiteX488" fmla="*/ 1246800 w 2146148"/>
              <a:gd name="connsiteY488" fmla="*/ 2539150 h 3355872"/>
              <a:gd name="connsiteX489" fmla="*/ 1244152 w 2146148"/>
              <a:gd name="connsiteY489" fmla="*/ 2552390 h 3355872"/>
              <a:gd name="connsiteX490" fmla="*/ 1242033 w 2146148"/>
              <a:gd name="connsiteY490" fmla="*/ 2565632 h 3355872"/>
              <a:gd name="connsiteX491" fmla="*/ 1240444 w 2146148"/>
              <a:gd name="connsiteY491" fmla="*/ 2578874 h 3355872"/>
              <a:gd name="connsiteX492" fmla="*/ 1238855 w 2146148"/>
              <a:gd name="connsiteY492" fmla="*/ 2591584 h 3355872"/>
              <a:gd name="connsiteX493" fmla="*/ 1237796 w 2146148"/>
              <a:gd name="connsiteY493" fmla="*/ 2604826 h 3355872"/>
              <a:gd name="connsiteX494" fmla="*/ 1237266 w 2146148"/>
              <a:gd name="connsiteY494" fmla="*/ 2618598 h 3355872"/>
              <a:gd name="connsiteX495" fmla="*/ 1236736 w 2146148"/>
              <a:gd name="connsiteY495" fmla="*/ 2632368 h 3355872"/>
              <a:gd name="connsiteX496" fmla="*/ 1236207 w 2146148"/>
              <a:gd name="connsiteY496" fmla="*/ 2646140 h 3355872"/>
              <a:gd name="connsiteX497" fmla="*/ 1236736 w 2146148"/>
              <a:gd name="connsiteY497" fmla="*/ 2659910 h 3355872"/>
              <a:gd name="connsiteX498" fmla="*/ 1237266 w 2146148"/>
              <a:gd name="connsiteY498" fmla="*/ 2673152 h 3355872"/>
              <a:gd name="connsiteX499" fmla="*/ 1237796 w 2146148"/>
              <a:gd name="connsiteY499" fmla="*/ 2686922 h 3355872"/>
              <a:gd name="connsiteX500" fmla="*/ 1238855 w 2146148"/>
              <a:gd name="connsiteY500" fmla="*/ 2699634 h 3355872"/>
              <a:gd name="connsiteX501" fmla="*/ 1240444 w 2146148"/>
              <a:gd name="connsiteY501" fmla="*/ 2713404 h 3355872"/>
              <a:gd name="connsiteX502" fmla="*/ 1242033 w 2146148"/>
              <a:gd name="connsiteY502" fmla="*/ 2726646 h 3355872"/>
              <a:gd name="connsiteX503" fmla="*/ 1244152 w 2146148"/>
              <a:gd name="connsiteY503" fmla="*/ 2739358 h 3355872"/>
              <a:gd name="connsiteX504" fmla="*/ 1246800 w 2146148"/>
              <a:gd name="connsiteY504" fmla="*/ 2752598 h 3355872"/>
              <a:gd name="connsiteX505" fmla="*/ 1253156 w 2146148"/>
              <a:gd name="connsiteY505" fmla="*/ 2778022 h 3355872"/>
              <a:gd name="connsiteX506" fmla="*/ 1260041 w 2146148"/>
              <a:gd name="connsiteY506" fmla="*/ 2802916 h 3355872"/>
              <a:gd name="connsiteX507" fmla="*/ 1268516 w 2146148"/>
              <a:gd name="connsiteY507" fmla="*/ 2827810 h 3355872"/>
              <a:gd name="connsiteX508" fmla="*/ 1277520 w 2146148"/>
              <a:gd name="connsiteY508" fmla="*/ 2851644 h 3355872"/>
              <a:gd name="connsiteX509" fmla="*/ 1288113 w 2146148"/>
              <a:gd name="connsiteY509" fmla="*/ 2875478 h 3355872"/>
              <a:gd name="connsiteX510" fmla="*/ 1299765 w 2146148"/>
              <a:gd name="connsiteY510" fmla="*/ 2897724 h 3355872"/>
              <a:gd name="connsiteX511" fmla="*/ 1312477 w 2146148"/>
              <a:gd name="connsiteY511" fmla="*/ 2919968 h 3355872"/>
              <a:gd name="connsiteX512" fmla="*/ 1325718 w 2146148"/>
              <a:gd name="connsiteY512" fmla="*/ 2941684 h 3355872"/>
              <a:gd name="connsiteX513" fmla="*/ 1340548 w 2146148"/>
              <a:gd name="connsiteY513" fmla="*/ 2961812 h 3355872"/>
              <a:gd name="connsiteX514" fmla="*/ 1356967 w 2146148"/>
              <a:gd name="connsiteY514" fmla="*/ 2982468 h 3355872"/>
              <a:gd name="connsiteX515" fmla="*/ 1373387 w 2146148"/>
              <a:gd name="connsiteY515" fmla="*/ 3001536 h 3355872"/>
              <a:gd name="connsiteX516" fmla="*/ 1390865 w 2146148"/>
              <a:gd name="connsiteY516" fmla="*/ 3019544 h 3355872"/>
              <a:gd name="connsiteX517" fmla="*/ 1408873 w 2146148"/>
              <a:gd name="connsiteY517" fmla="*/ 3037022 h 3355872"/>
              <a:gd name="connsiteX518" fmla="*/ 1427941 w 2146148"/>
              <a:gd name="connsiteY518" fmla="*/ 3053970 h 3355872"/>
              <a:gd name="connsiteX519" fmla="*/ 1447538 w 2146148"/>
              <a:gd name="connsiteY519" fmla="*/ 3069330 h 3355872"/>
              <a:gd name="connsiteX520" fmla="*/ 1468724 w 2146148"/>
              <a:gd name="connsiteY520" fmla="*/ 3084160 h 3355872"/>
              <a:gd name="connsiteX521" fmla="*/ 1489910 w 2146148"/>
              <a:gd name="connsiteY521" fmla="*/ 3097932 h 3355872"/>
              <a:gd name="connsiteX522" fmla="*/ 1512155 w 2146148"/>
              <a:gd name="connsiteY522" fmla="*/ 3111172 h 3355872"/>
              <a:gd name="connsiteX523" fmla="*/ 1534930 w 2146148"/>
              <a:gd name="connsiteY523" fmla="*/ 3122826 h 3355872"/>
              <a:gd name="connsiteX524" fmla="*/ 1558235 w 2146148"/>
              <a:gd name="connsiteY524" fmla="*/ 3133948 h 3355872"/>
              <a:gd name="connsiteX525" fmla="*/ 1582069 w 2146148"/>
              <a:gd name="connsiteY525" fmla="*/ 3142952 h 3355872"/>
              <a:gd name="connsiteX526" fmla="*/ 1606963 w 2146148"/>
              <a:gd name="connsiteY526" fmla="*/ 3151426 h 3355872"/>
              <a:gd name="connsiteX527" fmla="*/ 1631327 w 2146148"/>
              <a:gd name="connsiteY527" fmla="*/ 3158312 h 3355872"/>
              <a:gd name="connsiteX528" fmla="*/ 1657280 w 2146148"/>
              <a:gd name="connsiteY528" fmla="*/ 3164668 h 3355872"/>
              <a:gd name="connsiteX529" fmla="*/ 1670521 w 2146148"/>
              <a:gd name="connsiteY529" fmla="*/ 3167316 h 3355872"/>
              <a:gd name="connsiteX530" fmla="*/ 1683233 w 2146148"/>
              <a:gd name="connsiteY530" fmla="*/ 3169434 h 3355872"/>
              <a:gd name="connsiteX531" fmla="*/ 1696474 w 2146148"/>
              <a:gd name="connsiteY531" fmla="*/ 3171554 h 3355872"/>
              <a:gd name="connsiteX532" fmla="*/ 1709715 w 2146148"/>
              <a:gd name="connsiteY532" fmla="*/ 3172612 h 3355872"/>
              <a:gd name="connsiteX533" fmla="*/ 1722957 w 2146148"/>
              <a:gd name="connsiteY533" fmla="*/ 3174202 h 3355872"/>
              <a:gd name="connsiteX534" fmla="*/ 1736198 w 2146148"/>
              <a:gd name="connsiteY534" fmla="*/ 3174732 h 3355872"/>
              <a:gd name="connsiteX535" fmla="*/ 1749969 w 2146148"/>
              <a:gd name="connsiteY535" fmla="*/ 3175260 h 3355872"/>
              <a:gd name="connsiteX536" fmla="*/ 1763740 w 2146148"/>
              <a:gd name="connsiteY536" fmla="*/ 3175790 h 3355872"/>
              <a:gd name="connsiteX537" fmla="*/ 1762151 w 2146148"/>
              <a:gd name="connsiteY537" fmla="*/ 3185324 h 3355872"/>
              <a:gd name="connsiteX538" fmla="*/ 1760562 w 2146148"/>
              <a:gd name="connsiteY538" fmla="*/ 3194858 h 3355872"/>
              <a:gd name="connsiteX539" fmla="*/ 1758443 w 2146148"/>
              <a:gd name="connsiteY539" fmla="*/ 3203862 h 3355872"/>
              <a:gd name="connsiteX540" fmla="*/ 1755795 w 2146148"/>
              <a:gd name="connsiteY540" fmla="*/ 3212866 h 3355872"/>
              <a:gd name="connsiteX541" fmla="*/ 1752087 w 2146148"/>
              <a:gd name="connsiteY541" fmla="*/ 3221340 h 3355872"/>
              <a:gd name="connsiteX542" fmla="*/ 1748910 w 2146148"/>
              <a:gd name="connsiteY542" fmla="*/ 3230344 h 3355872"/>
              <a:gd name="connsiteX543" fmla="*/ 1745202 w 2146148"/>
              <a:gd name="connsiteY543" fmla="*/ 3238290 h 3355872"/>
              <a:gd name="connsiteX544" fmla="*/ 1741494 w 2146148"/>
              <a:gd name="connsiteY544" fmla="*/ 3246764 h 3355872"/>
              <a:gd name="connsiteX545" fmla="*/ 1736198 w 2146148"/>
              <a:gd name="connsiteY545" fmla="*/ 3254708 h 3355872"/>
              <a:gd name="connsiteX546" fmla="*/ 1731961 w 2146148"/>
              <a:gd name="connsiteY546" fmla="*/ 3262654 h 3355872"/>
              <a:gd name="connsiteX547" fmla="*/ 1726664 w 2146148"/>
              <a:gd name="connsiteY547" fmla="*/ 3270068 h 3355872"/>
              <a:gd name="connsiteX548" fmla="*/ 1720838 w 2146148"/>
              <a:gd name="connsiteY548" fmla="*/ 3277484 h 3355872"/>
              <a:gd name="connsiteX549" fmla="*/ 1715542 w 2146148"/>
              <a:gd name="connsiteY549" fmla="*/ 3284370 h 3355872"/>
              <a:gd name="connsiteX550" fmla="*/ 1709715 w 2146148"/>
              <a:gd name="connsiteY550" fmla="*/ 3291254 h 3355872"/>
              <a:gd name="connsiteX551" fmla="*/ 1702830 w 2146148"/>
              <a:gd name="connsiteY551" fmla="*/ 3297610 h 3355872"/>
              <a:gd name="connsiteX552" fmla="*/ 1696474 w 2146148"/>
              <a:gd name="connsiteY552" fmla="*/ 3303966 h 3355872"/>
              <a:gd name="connsiteX553" fmla="*/ 1689059 w 2146148"/>
              <a:gd name="connsiteY553" fmla="*/ 3309792 h 3355872"/>
              <a:gd name="connsiteX554" fmla="*/ 1682173 w 2146148"/>
              <a:gd name="connsiteY554" fmla="*/ 3315088 h 3355872"/>
              <a:gd name="connsiteX555" fmla="*/ 1674758 w 2146148"/>
              <a:gd name="connsiteY555" fmla="*/ 3320916 h 3355872"/>
              <a:gd name="connsiteX556" fmla="*/ 1667343 w 2146148"/>
              <a:gd name="connsiteY556" fmla="*/ 3325682 h 3355872"/>
              <a:gd name="connsiteX557" fmla="*/ 1658869 w 2146148"/>
              <a:gd name="connsiteY557" fmla="*/ 3329920 h 3355872"/>
              <a:gd name="connsiteX558" fmla="*/ 1650924 w 2146148"/>
              <a:gd name="connsiteY558" fmla="*/ 3334686 h 3355872"/>
              <a:gd name="connsiteX559" fmla="*/ 1642450 w 2146148"/>
              <a:gd name="connsiteY559" fmla="*/ 3338394 h 3355872"/>
              <a:gd name="connsiteX560" fmla="*/ 1634505 w 2146148"/>
              <a:gd name="connsiteY560" fmla="*/ 3342102 h 3355872"/>
              <a:gd name="connsiteX561" fmla="*/ 1625501 w 2146148"/>
              <a:gd name="connsiteY561" fmla="*/ 3345278 h 3355872"/>
              <a:gd name="connsiteX562" fmla="*/ 1616497 w 2146148"/>
              <a:gd name="connsiteY562" fmla="*/ 3348456 h 3355872"/>
              <a:gd name="connsiteX563" fmla="*/ 1607493 w 2146148"/>
              <a:gd name="connsiteY563" fmla="*/ 3350576 h 3355872"/>
              <a:gd name="connsiteX564" fmla="*/ 1597959 w 2146148"/>
              <a:gd name="connsiteY564" fmla="*/ 3352694 h 3355872"/>
              <a:gd name="connsiteX565" fmla="*/ 1588955 w 2146148"/>
              <a:gd name="connsiteY565" fmla="*/ 3353754 h 3355872"/>
              <a:gd name="connsiteX566" fmla="*/ 1579421 w 2146148"/>
              <a:gd name="connsiteY566" fmla="*/ 3354812 h 3355872"/>
              <a:gd name="connsiteX567" fmla="*/ 1569358 w 2146148"/>
              <a:gd name="connsiteY567" fmla="*/ 3355872 h 3355872"/>
              <a:gd name="connsiteX568" fmla="*/ 1559824 w 2146148"/>
              <a:gd name="connsiteY568" fmla="*/ 3355872 h 3355872"/>
              <a:gd name="connsiteX569" fmla="*/ 415247 w 2146148"/>
              <a:gd name="connsiteY569" fmla="*/ 3355872 h 3355872"/>
              <a:gd name="connsiteX570" fmla="*/ 404124 w 2146148"/>
              <a:gd name="connsiteY570" fmla="*/ 3355872 h 3355872"/>
              <a:gd name="connsiteX571" fmla="*/ 394061 w 2146148"/>
              <a:gd name="connsiteY571" fmla="*/ 3354812 h 3355872"/>
              <a:gd name="connsiteX572" fmla="*/ 383468 w 2146148"/>
              <a:gd name="connsiteY572" fmla="*/ 3353754 h 3355872"/>
              <a:gd name="connsiteX573" fmla="*/ 373404 w 2146148"/>
              <a:gd name="connsiteY573" fmla="*/ 3351634 h 3355872"/>
              <a:gd name="connsiteX574" fmla="*/ 363870 w 2146148"/>
              <a:gd name="connsiteY574" fmla="*/ 3349516 h 3355872"/>
              <a:gd name="connsiteX575" fmla="*/ 353807 w 2146148"/>
              <a:gd name="connsiteY575" fmla="*/ 3346338 h 3355872"/>
              <a:gd name="connsiteX576" fmla="*/ 343744 w 2146148"/>
              <a:gd name="connsiteY576" fmla="*/ 3343160 h 3355872"/>
              <a:gd name="connsiteX577" fmla="*/ 334740 w 2146148"/>
              <a:gd name="connsiteY577" fmla="*/ 3339452 h 3355872"/>
              <a:gd name="connsiteX578" fmla="*/ 325736 w 2146148"/>
              <a:gd name="connsiteY578" fmla="*/ 3335746 h 3355872"/>
              <a:gd name="connsiteX579" fmla="*/ 316732 w 2146148"/>
              <a:gd name="connsiteY579" fmla="*/ 3330978 h 3355872"/>
              <a:gd name="connsiteX580" fmla="*/ 308257 w 2146148"/>
              <a:gd name="connsiteY580" fmla="*/ 3326212 h 3355872"/>
              <a:gd name="connsiteX581" fmla="*/ 299783 w 2146148"/>
              <a:gd name="connsiteY581" fmla="*/ 3320916 h 3355872"/>
              <a:gd name="connsiteX582" fmla="*/ 291308 w 2146148"/>
              <a:gd name="connsiteY582" fmla="*/ 3314560 h 3355872"/>
              <a:gd name="connsiteX583" fmla="*/ 283893 w 2146148"/>
              <a:gd name="connsiteY583" fmla="*/ 3308734 h 3355872"/>
              <a:gd name="connsiteX584" fmla="*/ 276478 w 2146148"/>
              <a:gd name="connsiteY584" fmla="*/ 3302378 h 3355872"/>
              <a:gd name="connsiteX585" fmla="*/ 269593 w 2146148"/>
              <a:gd name="connsiteY585" fmla="*/ 3295492 h 3355872"/>
              <a:gd name="connsiteX586" fmla="*/ 262177 w 2146148"/>
              <a:gd name="connsiteY586" fmla="*/ 3288606 h 3355872"/>
              <a:gd name="connsiteX587" fmla="*/ 255822 w 2146148"/>
              <a:gd name="connsiteY587" fmla="*/ 3280662 h 3355872"/>
              <a:gd name="connsiteX588" fmla="*/ 249466 w 2146148"/>
              <a:gd name="connsiteY588" fmla="*/ 3273246 h 3355872"/>
              <a:gd name="connsiteX589" fmla="*/ 244169 w 2146148"/>
              <a:gd name="connsiteY589" fmla="*/ 3264772 h 3355872"/>
              <a:gd name="connsiteX590" fmla="*/ 238873 w 2146148"/>
              <a:gd name="connsiteY590" fmla="*/ 3256828 h 3355872"/>
              <a:gd name="connsiteX591" fmla="*/ 233576 w 2146148"/>
              <a:gd name="connsiteY591" fmla="*/ 3247824 h 3355872"/>
              <a:gd name="connsiteX592" fmla="*/ 228809 w 2146148"/>
              <a:gd name="connsiteY592" fmla="*/ 3238820 h 3355872"/>
              <a:gd name="connsiteX593" fmla="*/ 225102 w 2146148"/>
              <a:gd name="connsiteY593" fmla="*/ 3229814 h 3355872"/>
              <a:gd name="connsiteX594" fmla="*/ 220865 w 2146148"/>
              <a:gd name="connsiteY594" fmla="*/ 3220282 h 3355872"/>
              <a:gd name="connsiteX595" fmla="*/ 217687 w 2146148"/>
              <a:gd name="connsiteY595" fmla="*/ 3211278 h 3355872"/>
              <a:gd name="connsiteX596" fmla="*/ 215038 w 2146148"/>
              <a:gd name="connsiteY596" fmla="*/ 3201214 h 3355872"/>
              <a:gd name="connsiteX597" fmla="*/ 212920 w 2146148"/>
              <a:gd name="connsiteY597" fmla="*/ 3191150 h 3355872"/>
              <a:gd name="connsiteX598" fmla="*/ 211331 w 2146148"/>
              <a:gd name="connsiteY598" fmla="*/ 3181088 h 3355872"/>
              <a:gd name="connsiteX599" fmla="*/ 209742 w 2146148"/>
              <a:gd name="connsiteY599" fmla="*/ 3170494 h 3355872"/>
              <a:gd name="connsiteX600" fmla="*/ 209212 w 2146148"/>
              <a:gd name="connsiteY600" fmla="*/ 3159900 h 3355872"/>
              <a:gd name="connsiteX601" fmla="*/ 208683 w 2146148"/>
              <a:gd name="connsiteY601" fmla="*/ 3149838 h 3355872"/>
              <a:gd name="connsiteX602" fmla="*/ 208683 w 2146148"/>
              <a:gd name="connsiteY602" fmla="*/ 1969774 h 3355872"/>
              <a:gd name="connsiteX603" fmla="*/ 204445 w 2146148"/>
              <a:gd name="connsiteY603" fmla="*/ 1970304 h 3355872"/>
              <a:gd name="connsiteX604" fmla="*/ 194382 w 2146148"/>
              <a:gd name="connsiteY604" fmla="*/ 1969774 h 3355872"/>
              <a:gd name="connsiteX605" fmla="*/ 183789 w 2146148"/>
              <a:gd name="connsiteY605" fmla="*/ 1969244 h 3355872"/>
              <a:gd name="connsiteX606" fmla="*/ 173196 w 2146148"/>
              <a:gd name="connsiteY606" fmla="*/ 1967656 h 3355872"/>
              <a:gd name="connsiteX607" fmla="*/ 163662 w 2146148"/>
              <a:gd name="connsiteY607" fmla="*/ 1966066 h 3355872"/>
              <a:gd name="connsiteX608" fmla="*/ 153599 w 2146148"/>
              <a:gd name="connsiteY608" fmla="*/ 1963948 h 3355872"/>
              <a:gd name="connsiteX609" fmla="*/ 143535 w 2146148"/>
              <a:gd name="connsiteY609" fmla="*/ 1960770 h 3355872"/>
              <a:gd name="connsiteX610" fmla="*/ 134531 w 2146148"/>
              <a:gd name="connsiteY610" fmla="*/ 1957592 h 3355872"/>
              <a:gd name="connsiteX611" fmla="*/ 124998 w 2146148"/>
              <a:gd name="connsiteY611" fmla="*/ 1953884 h 3355872"/>
              <a:gd name="connsiteX612" fmla="*/ 115994 w 2146148"/>
              <a:gd name="connsiteY612" fmla="*/ 1950176 h 3355872"/>
              <a:gd name="connsiteX613" fmla="*/ 106989 w 2146148"/>
              <a:gd name="connsiteY613" fmla="*/ 1945410 h 3355872"/>
              <a:gd name="connsiteX614" fmla="*/ 98515 w 2146148"/>
              <a:gd name="connsiteY614" fmla="*/ 1940644 h 3355872"/>
              <a:gd name="connsiteX615" fmla="*/ 90570 w 2146148"/>
              <a:gd name="connsiteY615" fmla="*/ 1935346 h 3355872"/>
              <a:gd name="connsiteX616" fmla="*/ 82096 w 2146148"/>
              <a:gd name="connsiteY616" fmla="*/ 1929520 h 3355872"/>
              <a:gd name="connsiteX617" fmla="*/ 74681 w 2146148"/>
              <a:gd name="connsiteY617" fmla="*/ 1923694 h 3355872"/>
              <a:gd name="connsiteX618" fmla="*/ 66736 w 2146148"/>
              <a:gd name="connsiteY618" fmla="*/ 1917338 h 3355872"/>
              <a:gd name="connsiteX619" fmla="*/ 59851 w 2146148"/>
              <a:gd name="connsiteY619" fmla="*/ 1910452 h 3355872"/>
              <a:gd name="connsiteX620" fmla="*/ 52965 w 2146148"/>
              <a:gd name="connsiteY620" fmla="*/ 1903568 h 3355872"/>
              <a:gd name="connsiteX621" fmla="*/ 46609 w 2146148"/>
              <a:gd name="connsiteY621" fmla="*/ 1895622 h 3355872"/>
              <a:gd name="connsiteX622" fmla="*/ 40783 w 2146148"/>
              <a:gd name="connsiteY622" fmla="*/ 1888208 h 3355872"/>
              <a:gd name="connsiteX623" fmla="*/ 34957 w 2146148"/>
              <a:gd name="connsiteY623" fmla="*/ 1879734 h 3355872"/>
              <a:gd name="connsiteX624" fmla="*/ 29660 w 2146148"/>
              <a:gd name="connsiteY624" fmla="*/ 1871788 h 3355872"/>
              <a:gd name="connsiteX625" fmla="*/ 24893 w 2146148"/>
              <a:gd name="connsiteY625" fmla="*/ 1863314 h 3355872"/>
              <a:gd name="connsiteX626" fmla="*/ 20127 w 2146148"/>
              <a:gd name="connsiteY626" fmla="*/ 1854310 h 3355872"/>
              <a:gd name="connsiteX627" fmla="*/ 16419 w 2146148"/>
              <a:gd name="connsiteY627" fmla="*/ 1845306 h 3355872"/>
              <a:gd name="connsiteX628" fmla="*/ 12712 w 2146148"/>
              <a:gd name="connsiteY628" fmla="*/ 1835772 h 3355872"/>
              <a:gd name="connsiteX629" fmla="*/ 9534 w 2146148"/>
              <a:gd name="connsiteY629" fmla="*/ 1826768 h 3355872"/>
              <a:gd name="connsiteX630" fmla="*/ 6356 w 2146148"/>
              <a:gd name="connsiteY630" fmla="*/ 1816704 h 3355872"/>
              <a:gd name="connsiteX631" fmla="*/ 4237 w 2146148"/>
              <a:gd name="connsiteY631" fmla="*/ 1806642 h 3355872"/>
              <a:gd name="connsiteX632" fmla="*/ 2648 w 2146148"/>
              <a:gd name="connsiteY632" fmla="*/ 1797108 h 3355872"/>
              <a:gd name="connsiteX633" fmla="*/ 1059 w 2146148"/>
              <a:gd name="connsiteY633" fmla="*/ 1786514 h 3355872"/>
              <a:gd name="connsiteX634" fmla="*/ 530 w 2146148"/>
              <a:gd name="connsiteY634" fmla="*/ 1775922 h 3355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</a:cxnLst>
            <a:rect l="l" t="t" r="r" b="b"/>
            <a:pathLst>
              <a:path w="2146148" h="3355872">
                <a:moveTo>
                  <a:pt x="1386628" y="839498"/>
                </a:moveTo>
                <a:lnTo>
                  <a:pt x="1386628" y="819900"/>
                </a:lnTo>
                <a:lnTo>
                  <a:pt x="1386628" y="800304"/>
                </a:lnTo>
                <a:lnTo>
                  <a:pt x="1388747" y="781236"/>
                </a:lnTo>
                <a:lnTo>
                  <a:pt x="1391395" y="761640"/>
                </a:lnTo>
                <a:lnTo>
                  <a:pt x="1394573" y="743102"/>
                </a:lnTo>
                <a:lnTo>
                  <a:pt x="1398280" y="725094"/>
                </a:lnTo>
                <a:lnTo>
                  <a:pt x="1404107" y="707086"/>
                </a:lnTo>
                <a:lnTo>
                  <a:pt x="1409933" y="689606"/>
                </a:lnTo>
                <a:lnTo>
                  <a:pt x="1416289" y="672128"/>
                </a:lnTo>
                <a:lnTo>
                  <a:pt x="1424233" y="655180"/>
                </a:lnTo>
                <a:lnTo>
                  <a:pt x="1432178" y="639290"/>
                </a:lnTo>
                <a:lnTo>
                  <a:pt x="1441712" y="622870"/>
                </a:lnTo>
                <a:lnTo>
                  <a:pt x="1451775" y="607510"/>
                </a:lnTo>
                <a:lnTo>
                  <a:pt x="1461839" y="592150"/>
                </a:lnTo>
                <a:lnTo>
                  <a:pt x="1473491" y="578380"/>
                </a:lnTo>
                <a:lnTo>
                  <a:pt x="1485143" y="564610"/>
                </a:lnTo>
                <a:lnTo>
                  <a:pt x="1497855" y="551368"/>
                </a:lnTo>
                <a:lnTo>
                  <a:pt x="1511096" y="538656"/>
                </a:lnTo>
                <a:lnTo>
                  <a:pt x="1524337" y="527004"/>
                </a:lnTo>
                <a:lnTo>
                  <a:pt x="1539168" y="515352"/>
                </a:lnTo>
                <a:lnTo>
                  <a:pt x="1553998" y="505288"/>
                </a:lnTo>
                <a:lnTo>
                  <a:pt x="1569358" y="495224"/>
                </a:lnTo>
                <a:lnTo>
                  <a:pt x="1585247" y="486220"/>
                </a:lnTo>
                <a:lnTo>
                  <a:pt x="1601667" y="477746"/>
                </a:lnTo>
                <a:lnTo>
                  <a:pt x="1618615" y="470332"/>
                </a:lnTo>
                <a:lnTo>
                  <a:pt x="1636094" y="462916"/>
                </a:lnTo>
                <a:lnTo>
                  <a:pt x="1653572" y="457620"/>
                </a:lnTo>
                <a:lnTo>
                  <a:pt x="1671580" y="451794"/>
                </a:lnTo>
                <a:lnTo>
                  <a:pt x="1689589" y="448086"/>
                </a:lnTo>
                <a:lnTo>
                  <a:pt x="1708126" y="444378"/>
                </a:lnTo>
                <a:lnTo>
                  <a:pt x="1727724" y="442260"/>
                </a:lnTo>
                <a:lnTo>
                  <a:pt x="1746791" y="440670"/>
                </a:lnTo>
                <a:lnTo>
                  <a:pt x="1766388" y="440140"/>
                </a:lnTo>
                <a:lnTo>
                  <a:pt x="1785456" y="440670"/>
                </a:lnTo>
                <a:lnTo>
                  <a:pt x="1805053" y="442260"/>
                </a:lnTo>
                <a:lnTo>
                  <a:pt x="1824120" y="444378"/>
                </a:lnTo>
                <a:lnTo>
                  <a:pt x="1842658" y="448086"/>
                </a:lnTo>
                <a:lnTo>
                  <a:pt x="1861196" y="451794"/>
                </a:lnTo>
                <a:lnTo>
                  <a:pt x="1879204" y="457620"/>
                </a:lnTo>
                <a:lnTo>
                  <a:pt x="1897212" y="462916"/>
                </a:lnTo>
                <a:lnTo>
                  <a:pt x="1914161" y="470332"/>
                </a:lnTo>
                <a:lnTo>
                  <a:pt x="1931110" y="477746"/>
                </a:lnTo>
                <a:lnTo>
                  <a:pt x="1947529" y="486220"/>
                </a:lnTo>
                <a:lnTo>
                  <a:pt x="1963418" y="495224"/>
                </a:lnTo>
                <a:lnTo>
                  <a:pt x="1978778" y="505288"/>
                </a:lnTo>
                <a:lnTo>
                  <a:pt x="1993609" y="515352"/>
                </a:lnTo>
                <a:lnTo>
                  <a:pt x="2007909" y="527004"/>
                </a:lnTo>
                <a:lnTo>
                  <a:pt x="2021680" y="538656"/>
                </a:lnTo>
                <a:lnTo>
                  <a:pt x="2034921" y="551368"/>
                </a:lnTo>
                <a:lnTo>
                  <a:pt x="2047633" y="564610"/>
                </a:lnTo>
                <a:lnTo>
                  <a:pt x="2059285" y="578380"/>
                </a:lnTo>
                <a:lnTo>
                  <a:pt x="2070408" y="592150"/>
                </a:lnTo>
                <a:lnTo>
                  <a:pt x="2081531" y="607510"/>
                </a:lnTo>
                <a:lnTo>
                  <a:pt x="2091064" y="622870"/>
                </a:lnTo>
                <a:lnTo>
                  <a:pt x="2100068" y="639290"/>
                </a:lnTo>
                <a:lnTo>
                  <a:pt x="2109073" y="655180"/>
                </a:lnTo>
                <a:lnTo>
                  <a:pt x="2115958" y="672128"/>
                </a:lnTo>
                <a:lnTo>
                  <a:pt x="2122843" y="689606"/>
                </a:lnTo>
                <a:lnTo>
                  <a:pt x="2129199" y="707086"/>
                </a:lnTo>
                <a:lnTo>
                  <a:pt x="2133966" y="725094"/>
                </a:lnTo>
                <a:lnTo>
                  <a:pt x="2138203" y="743102"/>
                </a:lnTo>
                <a:lnTo>
                  <a:pt x="2141911" y="761640"/>
                </a:lnTo>
                <a:lnTo>
                  <a:pt x="2144030" y="781236"/>
                </a:lnTo>
                <a:lnTo>
                  <a:pt x="2145619" y="800304"/>
                </a:lnTo>
                <a:lnTo>
                  <a:pt x="2146148" y="819900"/>
                </a:lnTo>
                <a:lnTo>
                  <a:pt x="2145619" y="839498"/>
                </a:lnTo>
                <a:lnTo>
                  <a:pt x="2144030" y="858566"/>
                </a:lnTo>
                <a:lnTo>
                  <a:pt x="2141911" y="877632"/>
                </a:lnTo>
                <a:lnTo>
                  <a:pt x="2138203" y="896170"/>
                </a:lnTo>
                <a:lnTo>
                  <a:pt x="2133966" y="914708"/>
                </a:lnTo>
                <a:lnTo>
                  <a:pt x="2129199" y="932716"/>
                </a:lnTo>
                <a:lnTo>
                  <a:pt x="2122843" y="950724"/>
                </a:lnTo>
                <a:lnTo>
                  <a:pt x="2115958" y="967674"/>
                </a:lnTo>
                <a:lnTo>
                  <a:pt x="2109073" y="984622"/>
                </a:lnTo>
                <a:lnTo>
                  <a:pt x="2100068" y="1000512"/>
                </a:lnTo>
                <a:lnTo>
                  <a:pt x="2091064" y="1016402"/>
                </a:lnTo>
                <a:lnTo>
                  <a:pt x="2081531" y="1031762"/>
                </a:lnTo>
                <a:lnTo>
                  <a:pt x="2070408" y="1047122"/>
                </a:lnTo>
                <a:lnTo>
                  <a:pt x="2059285" y="1061422"/>
                </a:lnTo>
                <a:lnTo>
                  <a:pt x="2047633" y="1075192"/>
                </a:lnTo>
                <a:lnTo>
                  <a:pt x="2034921" y="1088434"/>
                </a:lnTo>
                <a:lnTo>
                  <a:pt x="2021680" y="1101146"/>
                </a:lnTo>
                <a:lnTo>
                  <a:pt x="2007909" y="1112798"/>
                </a:lnTo>
                <a:lnTo>
                  <a:pt x="1993608" y="1123920"/>
                </a:lnTo>
                <a:lnTo>
                  <a:pt x="1978778" y="1134514"/>
                </a:lnTo>
                <a:lnTo>
                  <a:pt x="1963418" y="1144048"/>
                </a:lnTo>
                <a:lnTo>
                  <a:pt x="1947529" y="1153582"/>
                </a:lnTo>
                <a:lnTo>
                  <a:pt x="1931110" y="1161526"/>
                </a:lnTo>
                <a:lnTo>
                  <a:pt x="1914161" y="1169470"/>
                </a:lnTo>
                <a:lnTo>
                  <a:pt x="1897212" y="1176356"/>
                </a:lnTo>
                <a:lnTo>
                  <a:pt x="1879204" y="1182712"/>
                </a:lnTo>
                <a:lnTo>
                  <a:pt x="1861196" y="1187480"/>
                </a:lnTo>
                <a:lnTo>
                  <a:pt x="1842658" y="1191716"/>
                </a:lnTo>
                <a:lnTo>
                  <a:pt x="1824120" y="1195424"/>
                </a:lnTo>
                <a:lnTo>
                  <a:pt x="1805053" y="1197542"/>
                </a:lnTo>
                <a:lnTo>
                  <a:pt x="1785455" y="1199132"/>
                </a:lnTo>
                <a:lnTo>
                  <a:pt x="1766388" y="1199660"/>
                </a:lnTo>
                <a:lnTo>
                  <a:pt x="1746791" y="1199132"/>
                </a:lnTo>
                <a:lnTo>
                  <a:pt x="1727724" y="1197542"/>
                </a:lnTo>
                <a:lnTo>
                  <a:pt x="1708126" y="1195424"/>
                </a:lnTo>
                <a:lnTo>
                  <a:pt x="1689589" y="1191716"/>
                </a:lnTo>
                <a:lnTo>
                  <a:pt x="1671580" y="1187480"/>
                </a:lnTo>
                <a:lnTo>
                  <a:pt x="1653572" y="1182712"/>
                </a:lnTo>
                <a:lnTo>
                  <a:pt x="1636094" y="1176356"/>
                </a:lnTo>
                <a:lnTo>
                  <a:pt x="1618615" y="1169470"/>
                </a:lnTo>
                <a:lnTo>
                  <a:pt x="1601667" y="1161526"/>
                </a:lnTo>
                <a:lnTo>
                  <a:pt x="1585247" y="1153582"/>
                </a:lnTo>
                <a:lnTo>
                  <a:pt x="1569358" y="1144048"/>
                </a:lnTo>
                <a:lnTo>
                  <a:pt x="1553998" y="1134514"/>
                </a:lnTo>
                <a:lnTo>
                  <a:pt x="1539168" y="1123920"/>
                </a:lnTo>
                <a:lnTo>
                  <a:pt x="1524337" y="1112798"/>
                </a:lnTo>
                <a:lnTo>
                  <a:pt x="1511096" y="1101146"/>
                </a:lnTo>
                <a:lnTo>
                  <a:pt x="1497855" y="1088434"/>
                </a:lnTo>
                <a:lnTo>
                  <a:pt x="1485143" y="1075192"/>
                </a:lnTo>
                <a:lnTo>
                  <a:pt x="1473491" y="1061422"/>
                </a:lnTo>
                <a:lnTo>
                  <a:pt x="1461839" y="1047122"/>
                </a:lnTo>
                <a:lnTo>
                  <a:pt x="1451775" y="1031762"/>
                </a:lnTo>
                <a:lnTo>
                  <a:pt x="1441712" y="1016402"/>
                </a:lnTo>
                <a:lnTo>
                  <a:pt x="1432178" y="1000512"/>
                </a:lnTo>
                <a:lnTo>
                  <a:pt x="1424233" y="984622"/>
                </a:lnTo>
                <a:lnTo>
                  <a:pt x="1416289" y="967674"/>
                </a:lnTo>
                <a:lnTo>
                  <a:pt x="1409933" y="950724"/>
                </a:lnTo>
                <a:lnTo>
                  <a:pt x="1404107" y="932716"/>
                </a:lnTo>
                <a:lnTo>
                  <a:pt x="1398280" y="914708"/>
                </a:lnTo>
                <a:lnTo>
                  <a:pt x="1394573" y="896170"/>
                </a:lnTo>
                <a:lnTo>
                  <a:pt x="1391395" y="877632"/>
                </a:lnTo>
                <a:lnTo>
                  <a:pt x="1388747" y="858566"/>
                </a:lnTo>
                <a:close/>
                <a:moveTo>
                  <a:pt x="1386628" y="2665206"/>
                </a:moveTo>
                <a:lnTo>
                  <a:pt x="1386628" y="2646140"/>
                </a:lnTo>
                <a:lnTo>
                  <a:pt x="1386628" y="2626542"/>
                </a:lnTo>
                <a:lnTo>
                  <a:pt x="1388747" y="2606944"/>
                </a:lnTo>
                <a:lnTo>
                  <a:pt x="1391395" y="2587878"/>
                </a:lnTo>
                <a:lnTo>
                  <a:pt x="1394573" y="2569340"/>
                </a:lnTo>
                <a:lnTo>
                  <a:pt x="1398280" y="2551332"/>
                </a:lnTo>
                <a:lnTo>
                  <a:pt x="1404107" y="2533324"/>
                </a:lnTo>
                <a:lnTo>
                  <a:pt x="1409933" y="2515316"/>
                </a:lnTo>
                <a:lnTo>
                  <a:pt x="1416289" y="2497836"/>
                </a:lnTo>
                <a:lnTo>
                  <a:pt x="1424233" y="2481418"/>
                </a:lnTo>
                <a:lnTo>
                  <a:pt x="1432178" y="2464998"/>
                </a:lnTo>
                <a:lnTo>
                  <a:pt x="1441712" y="2449108"/>
                </a:lnTo>
                <a:lnTo>
                  <a:pt x="1451775" y="2433748"/>
                </a:lnTo>
                <a:lnTo>
                  <a:pt x="1461839" y="2418918"/>
                </a:lnTo>
                <a:lnTo>
                  <a:pt x="1473491" y="2404618"/>
                </a:lnTo>
                <a:lnTo>
                  <a:pt x="1485143" y="2390318"/>
                </a:lnTo>
                <a:lnTo>
                  <a:pt x="1497855" y="2377076"/>
                </a:lnTo>
                <a:lnTo>
                  <a:pt x="1511096" y="2365424"/>
                </a:lnTo>
                <a:lnTo>
                  <a:pt x="1524337" y="2353242"/>
                </a:lnTo>
                <a:lnTo>
                  <a:pt x="1539168" y="2341590"/>
                </a:lnTo>
                <a:lnTo>
                  <a:pt x="1553998" y="2330996"/>
                </a:lnTo>
                <a:lnTo>
                  <a:pt x="1569358" y="2321462"/>
                </a:lnTo>
                <a:lnTo>
                  <a:pt x="1585247" y="2311928"/>
                </a:lnTo>
                <a:lnTo>
                  <a:pt x="1601667" y="2303984"/>
                </a:lnTo>
                <a:lnTo>
                  <a:pt x="1618615" y="2296040"/>
                </a:lnTo>
                <a:lnTo>
                  <a:pt x="1636094" y="2289684"/>
                </a:lnTo>
                <a:lnTo>
                  <a:pt x="1653572" y="2283328"/>
                </a:lnTo>
                <a:lnTo>
                  <a:pt x="1671580" y="2278560"/>
                </a:lnTo>
                <a:lnTo>
                  <a:pt x="1689589" y="2274324"/>
                </a:lnTo>
                <a:lnTo>
                  <a:pt x="1708126" y="2271146"/>
                </a:lnTo>
                <a:lnTo>
                  <a:pt x="1727724" y="2267968"/>
                </a:lnTo>
                <a:lnTo>
                  <a:pt x="1746791" y="2266908"/>
                </a:lnTo>
                <a:lnTo>
                  <a:pt x="1766388" y="2266380"/>
                </a:lnTo>
                <a:lnTo>
                  <a:pt x="1785455" y="2266908"/>
                </a:lnTo>
                <a:lnTo>
                  <a:pt x="1805053" y="2267968"/>
                </a:lnTo>
                <a:lnTo>
                  <a:pt x="1824120" y="2271146"/>
                </a:lnTo>
                <a:lnTo>
                  <a:pt x="1842658" y="2274324"/>
                </a:lnTo>
                <a:lnTo>
                  <a:pt x="1861196" y="2278560"/>
                </a:lnTo>
                <a:lnTo>
                  <a:pt x="1879204" y="2283328"/>
                </a:lnTo>
                <a:lnTo>
                  <a:pt x="1897212" y="2289684"/>
                </a:lnTo>
                <a:lnTo>
                  <a:pt x="1914161" y="2296040"/>
                </a:lnTo>
                <a:lnTo>
                  <a:pt x="1931110" y="2303984"/>
                </a:lnTo>
                <a:lnTo>
                  <a:pt x="1947529" y="2311928"/>
                </a:lnTo>
                <a:lnTo>
                  <a:pt x="1963418" y="2321462"/>
                </a:lnTo>
                <a:lnTo>
                  <a:pt x="1978778" y="2330996"/>
                </a:lnTo>
                <a:lnTo>
                  <a:pt x="1993608" y="2341590"/>
                </a:lnTo>
                <a:lnTo>
                  <a:pt x="2007909" y="2353242"/>
                </a:lnTo>
                <a:lnTo>
                  <a:pt x="2021680" y="2365424"/>
                </a:lnTo>
                <a:lnTo>
                  <a:pt x="2034921" y="2377076"/>
                </a:lnTo>
                <a:lnTo>
                  <a:pt x="2047633" y="2390318"/>
                </a:lnTo>
                <a:lnTo>
                  <a:pt x="2059285" y="2404618"/>
                </a:lnTo>
                <a:lnTo>
                  <a:pt x="2070408" y="2418918"/>
                </a:lnTo>
                <a:lnTo>
                  <a:pt x="2081531" y="2433748"/>
                </a:lnTo>
                <a:lnTo>
                  <a:pt x="2091064" y="2449108"/>
                </a:lnTo>
                <a:lnTo>
                  <a:pt x="2100068" y="2464998"/>
                </a:lnTo>
                <a:lnTo>
                  <a:pt x="2109073" y="2481418"/>
                </a:lnTo>
                <a:lnTo>
                  <a:pt x="2115958" y="2497836"/>
                </a:lnTo>
                <a:lnTo>
                  <a:pt x="2122843" y="2515316"/>
                </a:lnTo>
                <a:lnTo>
                  <a:pt x="2129199" y="2533324"/>
                </a:lnTo>
                <a:lnTo>
                  <a:pt x="2133966" y="2551332"/>
                </a:lnTo>
                <a:lnTo>
                  <a:pt x="2138203" y="2569340"/>
                </a:lnTo>
                <a:lnTo>
                  <a:pt x="2141911" y="2587878"/>
                </a:lnTo>
                <a:lnTo>
                  <a:pt x="2144030" y="2606944"/>
                </a:lnTo>
                <a:lnTo>
                  <a:pt x="2145619" y="2626542"/>
                </a:lnTo>
                <a:lnTo>
                  <a:pt x="2146148" y="2646140"/>
                </a:lnTo>
                <a:lnTo>
                  <a:pt x="2145619" y="2665206"/>
                </a:lnTo>
                <a:lnTo>
                  <a:pt x="2144030" y="2684804"/>
                </a:lnTo>
                <a:lnTo>
                  <a:pt x="2141911" y="2703872"/>
                </a:lnTo>
                <a:lnTo>
                  <a:pt x="2138203" y="2722408"/>
                </a:lnTo>
                <a:lnTo>
                  <a:pt x="2133966" y="2740946"/>
                </a:lnTo>
                <a:lnTo>
                  <a:pt x="2129199" y="2758954"/>
                </a:lnTo>
                <a:lnTo>
                  <a:pt x="2122843" y="2776434"/>
                </a:lnTo>
                <a:lnTo>
                  <a:pt x="2115958" y="2793382"/>
                </a:lnTo>
                <a:lnTo>
                  <a:pt x="2109073" y="2810860"/>
                </a:lnTo>
                <a:lnTo>
                  <a:pt x="2100068" y="2827280"/>
                </a:lnTo>
                <a:lnTo>
                  <a:pt x="2091064" y="2843170"/>
                </a:lnTo>
                <a:lnTo>
                  <a:pt x="2081531" y="2858530"/>
                </a:lnTo>
                <a:lnTo>
                  <a:pt x="2070408" y="2873360"/>
                </a:lnTo>
                <a:lnTo>
                  <a:pt x="2059285" y="2887660"/>
                </a:lnTo>
                <a:lnTo>
                  <a:pt x="2047633" y="2900902"/>
                </a:lnTo>
                <a:lnTo>
                  <a:pt x="2034921" y="2914142"/>
                </a:lnTo>
                <a:lnTo>
                  <a:pt x="2021680" y="2926854"/>
                </a:lnTo>
                <a:lnTo>
                  <a:pt x="2007909" y="2939036"/>
                </a:lnTo>
                <a:lnTo>
                  <a:pt x="1993608" y="2950158"/>
                </a:lnTo>
                <a:lnTo>
                  <a:pt x="1978778" y="2960752"/>
                </a:lnTo>
                <a:lnTo>
                  <a:pt x="1963418" y="2970816"/>
                </a:lnTo>
                <a:lnTo>
                  <a:pt x="1947529" y="2979820"/>
                </a:lnTo>
                <a:lnTo>
                  <a:pt x="1931110" y="2988294"/>
                </a:lnTo>
                <a:lnTo>
                  <a:pt x="1914161" y="2995708"/>
                </a:lnTo>
                <a:lnTo>
                  <a:pt x="1897212" y="3002594"/>
                </a:lnTo>
                <a:lnTo>
                  <a:pt x="1879204" y="3008420"/>
                </a:lnTo>
                <a:lnTo>
                  <a:pt x="1861196" y="3013718"/>
                </a:lnTo>
                <a:lnTo>
                  <a:pt x="1842658" y="3017954"/>
                </a:lnTo>
                <a:lnTo>
                  <a:pt x="1824120" y="3021132"/>
                </a:lnTo>
                <a:lnTo>
                  <a:pt x="1805053" y="3023250"/>
                </a:lnTo>
                <a:lnTo>
                  <a:pt x="1785455" y="3025370"/>
                </a:lnTo>
                <a:lnTo>
                  <a:pt x="1766388" y="3025900"/>
                </a:lnTo>
                <a:lnTo>
                  <a:pt x="1746791" y="3025370"/>
                </a:lnTo>
                <a:lnTo>
                  <a:pt x="1727724" y="3023250"/>
                </a:lnTo>
                <a:lnTo>
                  <a:pt x="1708126" y="3021132"/>
                </a:lnTo>
                <a:lnTo>
                  <a:pt x="1689589" y="3017954"/>
                </a:lnTo>
                <a:lnTo>
                  <a:pt x="1671580" y="3013718"/>
                </a:lnTo>
                <a:lnTo>
                  <a:pt x="1653572" y="3008420"/>
                </a:lnTo>
                <a:lnTo>
                  <a:pt x="1636094" y="3002594"/>
                </a:lnTo>
                <a:lnTo>
                  <a:pt x="1618615" y="2995708"/>
                </a:lnTo>
                <a:lnTo>
                  <a:pt x="1601667" y="2988294"/>
                </a:lnTo>
                <a:lnTo>
                  <a:pt x="1585247" y="2979820"/>
                </a:lnTo>
                <a:lnTo>
                  <a:pt x="1569358" y="2970816"/>
                </a:lnTo>
                <a:lnTo>
                  <a:pt x="1553998" y="2960752"/>
                </a:lnTo>
                <a:lnTo>
                  <a:pt x="1539168" y="2950158"/>
                </a:lnTo>
                <a:lnTo>
                  <a:pt x="1524337" y="2939036"/>
                </a:lnTo>
                <a:lnTo>
                  <a:pt x="1511096" y="2926854"/>
                </a:lnTo>
                <a:lnTo>
                  <a:pt x="1497855" y="2914142"/>
                </a:lnTo>
                <a:lnTo>
                  <a:pt x="1485143" y="2900902"/>
                </a:lnTo>
                <a:lnTo>
                  <a:pt x="1473491" y="2887660"/>
                </a:lnTo>
                <a:lnTo>
                  <a:pt x="1461839" y="2873360"/>
                </a:lnTo>
                <a:lnTo>
                  <a:pt x="1451775" y="2858530"/>
                </a:lnTo>
                <a:lnTo>
                  <a:pt x="1441712" y="2843170"/>
                </a:lnTo>
                <a:lnTo>
                  <a:pt x="1432178" y="2827280"/>
                </a:lnTo>
                <a:lnTo>
                  <a:pt x="1424233" y="2810860"/>
                </a:lnTo>
                <a:lnTo>
                  <a:pt x="1416289" y="2793382"/>
                </a:lnTo>
                <a:lnTo>
                  <a:pt x="1409933" y="2776434"/>
                </a:lnTo>
                <a:lnTo>
                  <a:pt x="1404107" y="2758954"/>
                </a:lnTo>
                <a:lnTo>
                  <a:pt x="1398280" y="2740946"/>
                </a:lnTo>
                <a:lnTo>
                  <a:pt x="1394573" y="2722408"/>
                </a:lnTo>
                <a:lnTo>
                  <a:pt x="1391395" y="2703872"/>
                </a:lnTo>
                <a:lnTo>
                  <a:pt x="1388747" y="2684804"/>
                </a:lnTo>
                <a:close/>
                <a:moveTo>
                  <a:pt x="535941" y="1900514"/>
                </a:moveTo>
                <a:lnTo>
                  <a:pt x="780620" y="1900514"/>
                </a:lnTo>
                <a:lnTo>
                  <a:pt x="780620" y="2145194"/>
                </a:lnTo>
                <a:lnTo>
                  <a:pt x="1140620" y="2145194"/>
                </a:lnTo>
                <a:lnTo>
                  <a:pt x="1140620" y="1900514"/>
                </a:lnTo>
                <a:lnTo>
                  <a:pt x="1385299" y="1900514"/>
                </a:lnTo>
                <a:lnTo>
                  <a:pt x="1385299" y="1540514"/>
                </a:lnTo>
                <a:lnTo>
                  <a:pt x="1140620" y="1540514"/>
                </a:lnTo>
                <a:lnTo>
                  <a:pt x="1140620" y="1295834"/>
                </a:lnTo>
                <a:lnTo>
                  <a:pt x="780620" y="1295834"/>
                </a:lnTo>
                <a:lnTo>
                  <a:pt x="780620" y="1540514"/>
                </a:lnTo>
                <a:lnTo>
                  <a:pt x="535941" y="1540514"/>
                </a:lnTo>
                <a:close/>
                <a:moveTo>
                  <a:pt x="0" y="1765858"/>
                </a:moveTo>
                <a:lnTo>
                  <a:pt x="530" y="1755266"/>
                </a:lnTo>
                <a:lnTo>
                  <a:pt x="1059" y="1744672"/>
                </a:lnTo>
                <a:lnTo>
                  <a:pt x="2648" y="1734608"/>
                </a:lnTo>
                <a:lnTo>
                  <a:pt x="4237" y="1724546"/>
                </a:lnTo>
                <a:lnTo>
                  <a:pt x="6356" y="1714482"/>
                </a:lnTo>
                <a:lnTo>
                  <a:pt x="9534" y="1704948"/>
                </a:lnTo>
                <a:lnTo>
                  <a:pt x="12712" y="1695414"/>
                </a:lnTo>
                <a:lnTo>
                  <a:pt x="16419" y="1686410"/>
                </a:lnTo>
                <a:lnTo>
                  <a:pt x="20127" y="1677406"/>
                </a:lnTo>
                <a:lnTo>
                  <a:pt x="24893" y="1667872"/>
                </a:lnTo>
                <a:lnTo>
                  <a:pt x="29660" y="1659928"/>
                </a:lnTo>
                <a:lnTo>
                  <a:pt x="34957" y="1651454"/>
                </a:lnTo>
                <a:lnTo>
                  <a:pt x="40783" y="1643508"/>
                </a:lnTo>
                <a:lnTo>
                  <a:pt x="46609" y="1635564"/>
                </a:lnTo>
                <a:lnTo>
                  <a:pt x="52965" y="1628678"/>
                </a:lnTo>
                <a:lnTo>
                  <a:pt x="59851" y="1621264"/>
                </a:lnTo>
                <a:lnTo>
                  <a:pt x="66736" y="1614378"/>
                </a:lnTo>
                <a:lnTo>
                  <a:pt x="74681" y="1608022"/>
                </a:lnTo>
                <a:lnTo>
                  <a:pt x="82096" y="1601666"/>
                </a:lnTo>
                <a:lnTo>
                  <a:pt x="90570" y="1596370"/>
                </a:lnTo>
                <a:lnTo>
                  <a:pt x="98515" y="1590544"/>
                </a:lnTo>
                <a:lnTo>
                  <a:pt x="106989" y="1585776"/>
                </a:lnTo>
                <a:lnTo>
                  <a:pt x="115994" y="1581540"/>
                </a:lnTo>
                <a:lnTo>
                  <a:pt x="124998" y="1577302"/>
                </a:lnTo>
                <a:lnTo>
                  <a:pt x="134531" y="1573594"/>
                </a:lnTo>
                <a:lnTo>
                  <a:pt x="143535" y="1570416"/>
                </a:lnTo>
                <a:lnTo>
                  <a:pt x="153599" y="1567768"/>
                </a:lnTo>
                <a:lnTo>
                  <a:pt x="163662" y="1565650"/>
                </a:lnTo>
                <a:lnTo>
                  <a:pt x="173196" y="1564060"/>
                </a:lnTo>
                <a:lnTo>
                  <a:pt x="183789" y="1561942"/>
                </a:lnTo>
                <a:lnTo>
                  <a:pt x="194382" y="1561412"/>
                </a:lnTo>
                <a:lnTo>
                  <a:pt x="204445" y="1560884"/>
                </a:lnTo>
                <a:lnTo>
                  <a:pt x="208683" y="1561412"/>
                </a:lnTo>
                <a:lnTo>
                  <a:pt x="208683" y="1136632"/>
                </a:lnTo>
                <a:lnTo>
                  <a:pt x="209212" y="1112268"/>
                </a:lnTo>
                <a:lnTo>
                  <a:pt x="211331" y="1088964"/>
                </a:lnTo>
                <a:lnTo>
                  <a:pt x="213979" y="1065130"/>
                </a:lnTo>
                <a:lnTo>
                  <a:pt x="217687" y="1041824"/>
                </a:lnTo>
                <a:lnTo>
                  <a:pt x="223513" y="1018520"/>
                </a:lnTo>
                <a:lnTo>
                  <a:pt x="229869" y="995744"/>
                </a:lnTo>
                <a:lnTo>
                  <a:pt x="236754" y="972970"/>
                </a:lnTo>
                <a:lnTo>
                  <a:pt x="245758" y="951254"/>
                </a:lnTo>
                <a:lnTo>
                  <a:pt x="255292" y="929538"/>
                </a:lnTo>
                <a:lnTo>
                  <a:pt x="265355" y="908352"/>
                </a:lnTo>
                <a:lnTo>
                  <a:pt x="277537" y="888226"/>
                </a:lnTo>
                <a:lnTo>
                  <a:pt x="290249" y="867570"/>
                </a:lnTo>
                <a:lnTo>
                  <a:pt x="304020" y="848502"/>
                </a:lnTo>
                <a:lnTo>
                  <a:pt x="318320" y="829434"/>
                </a:lnTo>
                <a:lnTo>
                  <a:pt x="334210" y="811426"/>
                </a:lnTo>
                <a:lnTo>
                  <a:pt x="350629" y="793948"/>
                </a:lnTo>
                <a:lnTo>
                  <a:pt x="1084726" y="60380"/>
                </a:lnTo>
                <a:lnTo>
                  <a:pt x="1091612" y="52966"/>
                </a:lnTo>
                <a:lnTo>
                  <a:pt x="1099557" y="46610"/>
                </a:lnTo>
                <a:lnTo>
                  <a:pt x="1107502" y="40254"/>
                </a:lnTo>
                <a:lnTo>
                  <a:pt x="1115976" y="34428"/>
                </a:lnTo>
                <a:lnTo>
                  <a:pt x="1124450" y="29130"/>
                </a:lnTo>
                <a:lnTo>
                  <a:pt x="1133454" y="24364"/>
                </a:lnTo>
                <a:lnTo>
                  <a:pt x="1142459" y="19596"/>
                </a:lnTo>
                <a:lnTo>
                  <a:pt x="1151463" y="15360"/>
                </a:lnTo>
                <a:lnTo>
                  <a:pt x="1160996" y="12182"/>
                </a:lnTo>
                <a:lnTo>
                  <a:pt x="1170000" y="9004"/>
                </a:lnTo>
                <a:lnTo>
                  <a:pt x="1180064" y="5826"/>
                </a:lnTo>
                <a:lnTo>
                  <a:pt x="1190127" y="3708"/>
                </a:lnTo>
                <a:lnTo>
                  <a:pt x="1199661" y="2118"/>
                </a:lnTo>
                <a:lnTo>
                  <a:pt x="1210254" y="530"/>
                </a:lnTo>
                <a:lnTo>
                  <a:pt x="1220317" y="0"/>
                </a:lnTo>
                <a:lnTo>
                  <a:pt x="1230381" y="0"/>
                </a:lnTo>
                <a:lnTo>
                  <a:pt x="1559824" y="0"/>
                </a:lnTo>
                <a:lnTo>
                  <a:pt x="1570417" y="0"/>
                </a:lnTo>
                <a:lnTo>
                  <a:pt x="1581010" y="1060"/>
                </a:lnTo>
                <a:lnTo>
                  <a:pt x="1591603" y="2118"/>
                </a:lnTo>
                <a:lnTo>
                  <a:pt x="1601137" y="3708"/>
                </a:lnTo>
                <a:lnTo>
                  <a:pt x="1611200" y="5826"/>
                </a:lnTo>
                <a:lnTo>
                  <a:pt x="1621264" y="9534"/>
                </a:lnTo>
                <a:lnTo>
                  <a:pt x="1630797" y="12182"/>
                </a:lnTo>
                <a:lnTo>
                  <a:pt x="1640331" y="15890"/>
                </a:lnTo>
                <a:lnTo>
                  <a:pt x="1649335" y="20126"/>
                </a:lnTo>
                <a:lnTo>
                  <a:pt x="1658339" y="24894"/>
                </a:lnTo>
                <a:lnTo>
                  <a:pt x="1666814" y="29660"/>
                </a:lnTo>
                <a:lnTo>
                  <a:pt x="1675288" y="34956"/>
                </a:lnTo>
                <a:lnTo>
                  <a:pt x="1683762" y="40784"/>
                </a:lnTo>
                <a:lnTo>
                  <a:pt x="1691178" y="47140"/>
                </a:lnTo>
                <a:lnTo>
                  <a:pt x="1698593" y="52966"/>
                </a:lnTo>
                <a:lnTo>
                  <a:pt x="1705478" y="60380"/>
                </a:lnTo>
                <a:lnTo>
                  <a:pt x="1712893" y="67266"/>
                </a:lnTo>
                <a:lnTo>
                  <a:pt x="1719249" y="75210"/>
                </a:lnTo>
                <a:lnTo>
                  <a:pt x="1725605" y="82626"/>
                </a:lnTo>
                <a:lnTo>
                  <a:pt x="1730901" y="91100"/>
                </a:lnTo>
                <a:lnTo>
                  <a:pt x="1736198" y="99044"/>
                </a:lnTo>
                <a:lnTo>
                  <a:pt x="1741494" y="108048"/>
                </a:lnTo>
                <a:lnTo>
                  <a:pt x="1746261" y="117052"/>
                </a:lnTo>
                <a:lnTo>
                  <a:pt x="1749969" y="125528"/>
                </a:lnTo>
                <a:lnTo>
                  <a:pt x="1753676" y="135590"/>
                </a:lnTo>
                <a:lnTo>
                  <a:pt x="1757384" y="144594"/>
                </a:lnTo>
                <a:lnTo>
                  <a:pt x="1760032" y="154658"/>
                </a:lnTo>
                <a:lnTo>
                  <a:pt x="1762151" y="164722"/>
                </a:lnTo>
                <a:lnTo>
                  <a:pt x="1763740" y="174784"/>
                </a:lnTo>
                <a:lnTo>
                  <a:pt x="1765329" y="184848"/>
                </a:lnTo>
                <a:lnTo>
                  <a:pt x="1765858" y="195972"/>
                </a:lnTo>
                <a:lnTo>
                  <a:pt x="1766388" y="206034"/>
                </a:lnTo>
                <a:lnTo>
                  <a:pt x="1766388" y="289720"/>
                </a:lnTo>
                <a:lnTo>
                  <a:pt x="1752617" y="290248"/>
                </a:lnTo>
                <a:lnTo>
                  <a:pt x="1738846" y="290248"/>
                </a:lnTo>
                <a:lnTo>
                  <a:pt x="1725605" y="291308"/>
                </a:lnTo>
                <a:lnTo>
                  <a:pt x="1712364" y="292368"/>
                </a:lnTo>
                <a:lnTo>
                  <a:pt x="1699122" y="293956"/>
                </a:lnTo>
                <a:lnTo>
                  <a:pt x="1685881" y="295546"/>
                </a:lnTo>
                <a:lnTo>
                  <a:pt x="1672640" y="297664"/>
                </a:lnTo>
                <a:lnTo>
                  <a:pt x="1659398" y="300842"/>
                </a:lnTo>
                <a:lnTo>
                  <a:pt x="1646157" y="303490"/>
                </a:lnTo>
                <a:lnTo>
                  <a:pt x="1633975" y="306668"/>
                </a:lnTo>
                <a:lnTo>
                  <a:pt x="1608552" y="313554"/>
                </a:lnTo>
                <a:lnTo>
                  <a:pt x="1583658" y="322028"/>
                </a:lnTo>
                <a:lnTo>
                  <a:pt x="1560354" y="331562"/>
                </a:lnTo>
                <a:lnTo>
                  <a:pt x="1536519" y="342156"/>
                </a:lnTo>
                <a:lnTo>
                  <a:pt x="1513744" y="353808"/>
                </a:lnTo>
                <a:lnTo>
                  <a:pt x="1491499" y="366518"/>
                </a:lnTo>
                <a:lnTo>
                  <a:pt x="1469783" y="380290"/>
                </a:lnTo>
                <a:lnTo>
                  <a:pt x="1449656" y="395120"/>
                </a:lnTo>
                <a:lnTo>
                  <a:pt x="1429000" y="411010"/>
                </a:lnTo>
                <a:lnTo>
                  <a:pt x="1409933" y="427428"/>
                </a:lnTo>
                <a:lnTo>
                  <a:pt x="1391395" y="444908"/>
                </a:lnTo>
                <a:lnTo>
                  <a:pt x="1373916" y="463444"/>
                </a:lnTo>
                <a:lnTo>
                  <a:pt x="1357497" y="482512"/>
                </a:lnTo>
                <a:lnTo>
                  <a:pt x="1341607" y="502640"/>
                </a:lnTo>
                <a:lnTo>
                  <a:pt x="1326777" y="523296"/>
                </a:lnTo>
                <a:lnTo>
                  <a:pt x="1313006" y="544482"/>
                </a:lnTo>
                <a:lnTo>
                  <a:pt x="1300295" y="567256"/>
                </a:lnTo>
                <a:lnTo>
                  <a:pt x="1288642" y="590032"/>
                </a:lnTo>
                <a:lnTo>
                  <a:pt x="1277520" y="613336"/>
                </a:lnTo>
                <a:lnTo>
                  <a:pt x="1268516" y="637170"/>
                </a:lnTo>
                <a:lnTo>
                  <a:pt x="1260041" y="662064"/>
                </a:lnTo>
                <a:lnTo>
                  <a:pt x="1253156" y="687488"/>
                </a:lnTo>
                <a:lnTo>
                  <a:pt x="1249978" y="699670"/>
                </a:lnTo>
                <a:lnTo>
                  <a:pt x="1246800" y="712912"/>
                </a:lnTo>
                <a:lnTo>
                  <a:pt x="1244152" y="725622"/>
                </a:lnTo>
                <a:lnTo>
                  <a:pt x="1242033" y="738864"/>
                </a:lnTo>
                <a:lnTo>
                  <a:pt x="1240444" y="752106"/>
                </a:lnTo>
                <a:lnTo>
                  <a:pt x="1238855" y="765876"/>
                </a:lnTo>
                <a:lnTo>
                  <a:pt x="1237796" y="779118"/>
                </a:lnTo>
                <a:lnTo>
                  <a:pt x="1237266" y="792358"/>
                </a:lnTo>
                <a:lnTo>
                  <a:pt x="1236736" y="806130"/>
                </a:lnTo>
                <a:lnTo>
                  <a:pt x="1236207" y="819900"/>
                </a:lnTo>
                <a:lnTo>
                  <a:pt x="1236736" y="833142"/>
                </a:lnTo>
                <a:lnTo>
                  <a:pt x="1237266" y="846912"/>
                </a:lnTo>
                <a:lnTo>
                  <a:pt x="1237796" y="860684"/>
                </a:lnTo>
                <a:lnTo>
                  <a:pt x="1238855" y="873924"/>
                </a:lnTo>
                <a:lnTo>
                  <a:pt x="1240444" y="887696"/>
                </a:lnTo>
                <a:lnTo>
                  <a:pt x="1242033" y="900938"/>
                </a:lnTo>
                <a:lnTo>
                  <a:pt x="1244152" y="913648"/>
                </a:lnTo>
                <a:lnTo>
                  <a:pt x="1246800" y="926360"/>
                </a:lnTo>
                <a:lnTo>
                  <a:pt x="1249978" y="939602"/>
                </a:lnTo>
                <a:lnTo>
                  <a:pt x="1253156" y="952314"/>
                </a:lnTo>
                <a:lnTo>
                  <a:pt x="1260041" y="977208"/>
                </a:lnTo>
                <a:lnTo>
                  <a:pt x="1268516" y="1002100"/>
                </a:lnTo>
                <a:lnTo>
                  <a:pt x="1277520" y="1026464"/>
                </a:lnTo>
                <a:lnTo>
                  <a:pt x="1288642" y="1049240"/>
                </a:lnTo>
                <a:lnTo>
                  <a:pt x="1300295" y="1072544"/>
                </a:lnTo>
                <a:lnTo>
                  <a:pt x="1313006" y="1094790"/>
                </a:lnTo>
                <a:lnTo>
                  <a:pt x="1326777" y="1116506"/>
                </a:lnTo>
                <a:lnTo>
                  <a:pt x="1341607" y="1137162"/>
                </a:lnTo>
                <a:lnTo>
                  <a:pt x="1357497" y="1156760"/>
                </a:lnTo>
                <a:lnTo>
                  <a:pt x="1373916" y="1175826"/>
                </a:lnTo>
                <a:lnTo>
                  <a:pt x="1391395" y="1194894"/>
                </a:lnTo>
                <a:lnTo>
                  <a:pt x="1409933" y="1212372"/>
                </a:lnTo>
                <a:lnTo>
                  <a:pt x="1429000" y="1228792"/>
                </a:lnTo>
                <a:lnTo>
                  <a:pt x="1449656" y="1244680"/>
                </a:lnTo>
                <a:lnTo>
                  <a:pt x="1469783" y="1259512"/>
                </a:lnTo>
                <a:lnTo>
                  <a:pt x="1491499" y="1273282"/>
                </a:lnTo>
                <a:lnTo>
                  <a:pt x="1513744" y="1285994"/>
                </a:lnTo>
                <a:lnTo>
                  <a:pt x="1536519" y="1297646"/>
                </a:lnTo>
                <a:lnTo>
                  <a:pt x="1560354" y="1308240"/>
                </a:lnTo>
                <a:lnTo>
                  <a:pt x="1583658" y="1317772"/>
                </a:lnTo>
                <a:lnTo>
                  <a:pt x="1608552" y="1325718"/>
                </a:lnTo>
                <a:lnTo>
                  <a:pt x="1633975" y="1333132"/>
                </a:lnTo>
                <a:lnTo>
                  <a:pt x="1646157" y="1336310"/>
                </a:lnTo>
                <a:lnTo>
                  <a:pt x="1659398" y="1338960"/>
                </a:lnTo>
                <a:lnTo>
                  <a:pt x="1672640" y="1341608"/>
                </a:lnTo>
                <a:lnTo>
                  <a:pt x="1685881" y="1343726"/>
                </a:lnTo>
                <a:lnTo>
                  <a:pt x="1699122" y="1345314"/>
                </a:lnTo>
                <a:lnTo>
                  <a:pt x="1712364" y="1347434"/>
                </a:lnTo>
                <a:lnTo>
                  <a:pt x="1725605" y="1348492"/>
                </a:lnTo>
                <a:lnTo>
                  <a:pt x="1738846" y="1349552"/>
                </a:lnTo>
                <a:lnTo>
                  <a:pt x="1752617" y="1350082"/>
                </a:lnTo>
                <a:lnTo>
                  <a:pt x="1766388" y="1350082"/>
                </a:lnTo>
                <a:lnTo>
                  <a:pt x="1766388" y="2115428"/>
                </a:lnTo>
                <a:lnTo>
                  <a:pt x="1752617" y="2115958"/>
                </a:lnTo>
                <a:lnTo>
                  <a:pt x="1738846" y="2117018"/>
                </a:lnTo>
                <a:lnTo>
                  <a:pt x="1725605" y="2117546"/>
                </a:lnTo>
                <a:lnTo>
                  <a:pt x="1712364" y="2118606"/>
                </a:lnTo>
                <a:lnTo>
                  <a:pt x="1699122" y="2120196"/>
                </a:lnTo>
                <a:lnTo>
                  <a:pt x="1685881" y="2122314"/>
                </a:lnTo>
                <a:lnTo>
                  <a:pt x="1672640" y="2124432"/>
                </a:lnTo>
                <a:lnTo>
                  <a:pt x="1659398" y="2126550"/>
                </a:lnTo>
                <a:lnTo>
                  <a:pt x="1646157" y="2129200"/>
                </a:lnTo>
                <a:lnTo>
                  <a:pt x="1633975" y="2132906"/>
                </a:lnTo>
                <a:lnTo>
                  <a:pt x="1608552" y="2139792"/>
                </a:lnTo>
                <a:lnTo>
                  <a:pt x="1583658" y="2148266"/>
                </a:lnTo>
                <a:lnTo>
                  <a:pt x="1560354" y="2157270"/>
                </a:lnTo>
                <a:lnTo>
                  <a:pt x="1536519" y="2168394"/>
                </a:lnTo>
                <a:lnTo>
                  <a:pt x="1513744" y="2180046"/>
                </a:lnTo>
                <a:lnTo>
                  <a:pt x="1491499" y="2192228"/>
                </a:lnTo>
                <a:lnTo>
                  <a:pt x="1469783" y="2206528"/>
                </a:lnTo>
                <a:lnTo>
                  <a:pt x="1449656" y="2220828"/>
                </a:lnTo>
                <a:lnTo>
                  <a:pt x="1429000" y="2236718"/>
                </a:lnTo>
                <a:lnTo>
                  <a:pt x="1409933" y="2253668"/>
                </a:lnTo>
                <a:lnTo>
                  <a:pt x="1391395" y="2271676"/>
                </a:lnTo>
                <a:lnTo>
                  <a:pt x="1373916" y="2289684"/>
                </a:lnTo>
                <a:lnTo>
                  <a:pt x="1357497" y="2308750"/>
                </a:lnTo>
                <a:lnTo>
                  <a:pt x="1341607" y="2328878"/>
                </a:lnTo>
                <a:lnTo>
                  <a:pt x="1326777" y="2350064"/>
                </a:lnTo>
                <a:lnTo>
                  <a:pt x="1313006" y="2371250"/>
                </a:lnTo>
                <a:lnTo>
                  <a:pt x="1300295" y="2392966"/>
                </a:lnTo>
                <a:lnTo>
                  <a:pt x="1288642" y="2416270"/>
                </a:lnTo>
                <a:lnTo>
                  <a:pt x="1277520" y="2439574"/>
                </a:lnTo>
                <a:lnTo>
                  <a:pt x="1268516" y="2463938"/>
                </a:lnTo>
                <a:lnTo>
                  <a:pt x="1260041" y="2488302"/>
                </a:lnTo>
                <a:lnTo>
                  <a:pt x="1253156" y="2513196"/>
                </a:lnTo>
                <a:lnTo>
                  <a:pt x="1249978" y="2526438"/>
                </a:lnTo>
                <a:lnTo>
                  <a:pt x="1246800" y="2539150"/>
                </a:lnTo>
                <a:lnTo>
                  <a:pt x="1244152" y="2552390"/>
                </a:lnTo>
                <a:lnTo>
                  <a:pt x="1242033" y="2565632"/>
                </a:lnTo>
                <a:lnTo>
                  <a:pt x="1240444" y="2578874"/>
                </a:lnTo>
                <a:lnTo>
                  <a:pt x="1238855" y="2591584"/>
                </a:lnTo>
                <a:lnTo>
                  <a:pt x="1237796" y="2604826"/>
                </a:lnTo>
                <a:lnTo>
                  <a:pt x="1237266" y="2618598"/>
                </a:lnTo>
                <a:lnTo>
                  <a:pt x="1236736" y="2632368"/>
                </a:lnTo>
                <a:lnTo>
                  <a:pt x="1236207" y="2646140"/>
                </a:lnTo>
                <a:lnTo>
                  <a:pt x="1236736" y="2659910"/>
                </a:lnTo>
                <a:lnTo>
                  <a:pt x="1237266" y="2673152"/>
                </a:lnTo>
                <a:lnTo>
                  <a:pt x="1237796" y="2686922"/>
                </a:lnTo>
                <a:lnTo>
                  <a:pt x="1238855" y="2699634"/>
                </a:lnTo>
                <a:lnTo>
                  <a:pt x="1240444" y="2713404"/>
                </a:lnTo>
                <a:lnTo>
                  <a:pt x="1242033" y="2726646"/>
                </a:lnTo>
                <a:lnTo>
                  <a:pt x="1244152" y="2739358"/>
                </a:lnTo>
                <a:lnTo>
                  <a:pt x="1246800" y="2752598"/>
                </a:lnTo>
                <a:lnTo>
                  <a:pt x="1253156" y="2778022"/>
                </a:lnTo>
                <a:lnTo>
                  <a:pt x="1260041" y="2802916"/>
                </a:lnTo>
                <a:lnTo>
                  <a:pt x="1268516" y="2827810"/>
                </a:lnTo>
                <a:lnTo>
                  <a:pt x="1277520" y="2851644"/>
                </a:lnTo>
                <a:lnTo>
                  <a:pt x="1288113" y="2875478"/>
                </a:lnTo>
                <a:lnTo>
                  <a:pt x="1299765" y="2897724"/>
                </a:lnTo>
                <a:lnTo>
                  <a:pt x="1312477" y="2919968"/>
                </a:lnTo>
                <a:lnTo>
                  <a:pt x="1325718" y="2941684"/>
                </a:lnTo>
                <a:lnTo>
                  <a:pt x="1340548" y="2961812"/>
                </a:lnTo>
                <a:lnTo>
                  <a:pt x="1356967" y="2982468"/>
                </a:lnTo>
                <a:lnTo>
                  <a:pt x="1373387" y="3001536"/>
                </a:lnTo>
                <a:lnTo>
                  <a:pt x="1390865" y="3019544"/>
                </a:lnTo>
                <a:lnTo>
                  <a:pt x="1408873" y="3037022"/>
                </a:lnTo>
                <a:lnTo>
                  <a:pt x="1427941" y="3053970"/>
                </a:lnTo>
                <a:lnTo>
                  <a:pt x="1447538" y="3069330"/>
                </a:lnTo>
                <a:lnTo>
                  <a:pt x="1468724" y="3084160"/>
                </a:lnTo>
                <a:lnTo>
                  <a:pt x="1489910" y="3097932"/>
                </a:lnTo>
                <a:lnTo>
                  <a:pt x="1512155" y="3111172"/>
                </a:lnTo>
                <a:lnTo>
                  <a:pt x="1534930" y="3122826"/>
                </a:lnTo>
                <a:lnTo>
                  <a:pt x="1558235" y="3133948"/>
                </a:lnTo>
                <a:lnTo>
                  <a:pt x="1582069" y="3142952"/>
                </a:lnTo>
                <a:lnTo>
                  <a:pt x="1606963" y="3151426"/>
                </a:lnTo>
                <a:lnTo>
                  <a:pt x="1631327" y="3158312"/>
                </a:lnTo>
                <a:lnTo>
                  <a:pt x="1657280" y="3164668"/>
                </a:lnTo>
                <a:lnTo>
                  <a:pt x="1670521" y="3167316"/>
                </a:lnTo>
                <a:lnTo>
                  <a:pt x="1683233" y="3169434"/>
                </a:lnTo>
                <a:lnTo>
                  <a:pt x="1696474" y="3171554"/>
                </a:lnTo>
                <a:lnTo>
                  <a:pt x="1709715" y="3172612"/>
                </a:lnTo>
                <a:lnTo>
                  <a:pt x="1722957" y="3174202"/>
                </a:lnTo>
                <a:lnTo>
                  <a:pt x="1736198" y="3174732"/>
                </a:lnTo>
                <a:lnTo>
                  <a:pt x="1749969" y="3175260"/>
                </a:lnTo>
                <a:lnTo>
                  <a:pt x="1763740" y="3175790"/>
                </a:lnTo>
                <a:lnTo>
                  <a:pt x="1762151" y="3185324"/>
                </a:lnTo>
                <a:lnTo>
                  <a:pt x="1760562" y="3194858"/>
                </a:lnTo>
                <a:lnTo>
                  <a:pt x="1758443" y="3203862"/>
                </a:lnTo>
                <a:lnTo>
                  <a:pt x="1755795" y="3212866"/>
                </a:lnTo>
                <a:lnTo>
                  <a:pt x="1752087" y="3221340"/>
                </a:lnTo>
                <a:lnTo>
                  <a:pt x="1748910" y="3230344"/>
                </a:lnTo>
                <a:lnTo>
                  <a:pt x="1745202" y="3238290"/>
                </a:lnTo>
                <a:lnTo>
                  <a:pt x="1741494" y="3246764"/>
                </a:lnTo>
                <a:lnTo>
                  <a:pt x="1736198" y="3254708"/>
                </a:lnTo>
                <a:lnTo>
                  <a:pt x="1731961" y="3262654"/>
                </a:lnTo>
                <a:lnTo>
                  <a:pt x="1726664" y="3270068"/>
                </a:lnTo>
                <a:lnTo>
                  <a:pt x="1720838" y="3277484"/>
                </a:lnTo>
                <a:lnTo>
                  <a:pt x="1715542" y="3284370"/>
                </a:lnTo>
                <a:lnTo>
                  <a:pt x="1709715" y="3291254"/>
                </a:lnTo>
                <a:lnTo>
                  <a:pt x="1702830" y="3297610"/>
                </a:lnTo>
                <a:lnTo>
                  <a:pt x="1696474" y="3303966"/>
                </a:lnTo>
                <a:lnTo>
                  <a:pt x="1689059" y="3309792"/>
                </a:lnTo>
                <a:lnTo>
                  <a:pt x="1682173" y="3315088"/>
                </a:lnTo>
                <a:lnTo>
                  <a:pt x="1674758" y="3320916"/>
                </a:lnTo>
                <a:lnTo>
                  <a:pt x="1667343" y="3325682"/>
                </a:lnTo>
                <a:lnTo>
                  <a:pt x="1658869" y="3329920"/>
                </a:lnTo>
                <a:lnTo>
                  <a:pt x="1650924" y="3334686"/>
                </a:lnTo>
                <a:lnTo>
                  <a:pt x="1642450" y="3338394"/>
                </a:lnTo>
                <a:lnTo>
                  <a:pt x="1634505" y="3342102"/>
                </a:lnTo>
                <a:lnTo>
                  <a:pt x="1625501" y="3345278"/>
                </a:lnTo>
                <a:lnTo>
                  <a:pt x="1616497" y="3348456"/>
                </a:lnTo>
                <a:lnTo>
                  <a:pt x="1607493" y="3350576"/>
                </a:lnTo>
                <a:lnTo>
                  <a:pt x="1597959" y="3352694"/>
                </a:lnTo>
                <a:lnTo>
                  <a:pt x="1588955" y="3353754"/>
                </a:lnTo>
                <a:lnTo>
                  <a:pt x="1579421" y="3354812"/>
                </a:lnTo>
                <a:lnTo>
                  <a:pt x="1569358" y="3355872"/>
                </a:lnTo>
                <a:lnTo>
                  <a:pt x="1559824" y="3355872"/>
                </a:lnTo>
                <a:lnTo>
                  <a:pt x="415247" y="3355872"/>
                </a:lnTo>
                <a:lnTo>
                  <a:pt x="404124" y="3355872"/>
                </a:lnTo>
                <a:lnTo>
                  <a:pt x="394061" y="3354812"/>
                </a:lnTo>
                <a:lnTo>
                  <a:pt x="383468" y="3353754"/>
                </a:lnTo>
                <a:lnTo>
                  <a:pt x="373404" y="3351634"/>
                </a:lnTo>
                <a:lnTo>
                  <a:pt x="363870" y="3349516"/>
                </a:lnTo>
                <a:lnTo>
                  <a:pt x="353807" y="3346338"/>
                </a:lnTo>
                <a:lnTo>
                  <a:pt x="343744" y="3343160"/>
                </a:lnTo>
                <a:lnTo>
                  <a:pt x="334740" y="3339452"/>
                </a:lnTo>
                <a:lnTo>
                  <a:pt x="325736" y="3335746"/>
                </a:lnTo>
                <a:lnTo>
                  <a:pt x="316732" y="3330978"/>
                </a:lnTo>
                <a:lnTo>
                  <a:pt x="308257" y="3326212"/>
                </a:lnTo>
                <a:lnTo>
                  <a:pt x="299783" y="3320916"/>
                </a:lnTo>
                <a:lnTo>
                  <a:pt x="291308" y="3314560"/>
                </a:lnTo>
                <a:lnTo>
                  <a:pt x="283893" y="3308734"/>
                </a:lnTo>
                <a:lnTo>
                  <a:pt x="276478" y="3302378"/>
                </a:lnTo>
                <a:lnTo>
                  <a:pt x="269593" y="3295492"/>
                </a:lnTo>
                <a:lnTo>
                  <a:pt x="262177" y="3288606"/>
                </a:lnTo>
                <a:lnTo>
                  <a:pt x="255822" y="3280662"/>
                </a:lnTo>
                <a:lnTo>
                  <a:pt x="249466" y="3273246"/>
                </a:lnTo>
                <a:lnTo>
                  <a:pt x="244169" y="3264772"/>
                </a:lnTo>
                <a:lnTo>
                  <a:pt x="238873" y="3256828"/>
                </a:lnTo>
                <a:lnTo>
                  <a:pt x="233576" y="3247824"/>
                </a:lnTo>
                <a:lnTo>
                  <a:pt x="228809" y="3238820"/>
                </a:lnTo>
                <a:lnTo>
                  <a:pt x="225102" y="3229814"/>
                </a:lnTo>
                <a:lnTo>
                  <a:pt x="220865" y="3220282"/>
                </a:lnTo>
                <a:lnTo>
                  <a:pt x="217687" y="3211278"/>
                </a:lnTo>
                <a:lnTo>
                  <a:pt x="215038" y="3201214"/>
                </a:lnTo>
                <a:lnTo>
                  <a:pt x="212920" y="3191150"/>
                </a:lnTo>
                <a:lnTo>
                  <a:pt x="211331" y="3181088"/>
                </a:lnTo>
                <a:lnTo>
                  <a:pt x="209742" y="3170494"/>
                </a:lnTo>
                <a:lnTo>
                  <a:pt x="209212" y="3159900"/>
                </a:lnTo>
                <a:lnTo>
                  <a:pt x="208683" y="3149838"/>
                </a:lnTo>
                <a:lnTo>
                  <a:pt x="208683" y="1969774"/>
                </a:lnTo>
                <a:lnTo>
                  <a:pt x="204445" y="1970304"/>
                </a:lnTo>
                <a:lnTo>
                  <a:pt x="194382" y="1969774"/>
                </a:lnTo>
                <a:lnTo>
                  <a:pt x="183789" y="1969244"/>
                </a:lnTo>
                <a:lnTo>
                  <a:pt x="173196" y="1967656"/>
                </a:lnTo>
                <a:lnTo>
                  <a:pt x="163662" y="1966066"/>
                </a:lnTo>
                <a:lnTo>
                  <a:pt x="153599" y="1963948"/>
                </a:lnTo>
                <a:lnTo>
                  <a:pt x="143535" y="1960770"/>
                </a:lnTo>
                <a:lnTo>
                  <a:pt x="134531" y="1957592"/>
                </a:lnTo>
                <a:lnTo>
                  <a:pt x="124998" y="1953884"/>
                </a:lnTo>
                <a:lnTo>
                  <a:pt x="115994" y="1950176"/>
                </a:lnTo>
                <a:lnTo>
                  <a:pt x="106989" y="1945410"/>
                </a:lnTo>
                <a:lnTo>
                  <a:pt x="98515" y="1940644"/>
                </a:lnTo>
                <a:lnTo>
                  <a:pt x="90570" y="1935346"/>
                </a:lnTo>
                <a:lnTo>
                  <a:pt x="82096" y="1929520"/>
                </a:lnTo>
                <a:lnTo>
                  <a:pt x="74681" y="1923694"/>
                </a:lnTo>
                <a:lnTo>
                  <a:pt x="66736" y="1917338"/>
                </a:lnTo>
                <a:lnTo>
                  <a:pt x="59851" y="1910452"/>
                </a:lnTo>
                <a:lnTo>
                  <a:pt x="52965" y="1903568"/>
                </a:lnTo>
                <a:lnTo>
                  <a:pt x="46609" y="1895622"/>
                </a:lnTo>
                <a:lnTo>
                  <a:pt x="40783" y="1888208"/>
                </a:lnTo>
                <a:lnTo>
                  <a:pt x="34957" y="1879734"/>
                </a:lnTo>
                <a:lnTo>
                  <a:pt x="29660" y="1871788"/>
                </a:lnTo>
                <a:lnTo>
                  <a:pt x="24893" y="1863314"/>
                </a:lnTo>
                <a:lnTo>
                  <a:pt x="20127" y="1854310"/>
                </a:lnTo>
                <a:lnTo>
                  <a:pt x="16419" y="1845306"/>
                </a:lnTo>
                <a:lnTo>
                  <a:pt x="12712" y="1835772"/>
                </a:lnTo>
                <a:lnTo>
                  <a:pt x="9534" y="1826768"/>
                </a:lnTo>
                <a:lnTo>
                  <a:pt x="6356" y="1816704"/>
                </a:lnTo>
                <a:lnTo>
                  <a:pt x="4237" y="1806642"/>
                </a:lnTo>
                <a:lnTo>
                  <a:pt x="2648" y="1797108"/>
                </a:lnTo>
                <a:lnTo>
                  <a:pt x="1059" y="1786514"/>
                </a:lnTo>
                <a:lnTo>
                  <a:pt x="530" y="177592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ea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6" name="TextBox 25"/>
          <p:cNvSpPr txBox="1"/>
          <p:nvPr>
            <p:custDataLst>
              <p:tags r:id="rId7"/>
            </p:custDataLst>
          </p:nvPr>
        </p:nvSpPr>
        <p:spPr>
          <a:xfrm>
            <a:off x="5004435" y="1636395"/>
            <a:ext cx="2520950" cy="50609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Reflect on my experience as a Mental Health Assistant.</a:t>
            </a:r>
            <a:endParaRPr lang="en-US" altLang="en-US" sz="1400" b="1" spc="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27" name="TextBox 26"/>
          <p:cNvSpPr txBox="1"/>
          <p:nvPr>
            <p:custDataLst>
              <p:tags r:id="rId8"/>
            </p:custDataLst>
          </p:nvPr>
        </p:nvSpPr>
        <p:spPr>
          <a:xfrm>
            <a:off x="5004596" y="2467808"/>
            <a:ext cx="2786114" cy="5219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en-US" altLang="en-US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Discuss my personal SWOT analysis.</a:t>
            </a:r>
            <a:endParaRPr lang="en-US" altLang="en-US" sz="1400" b="1" spc="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28" name="TextBox 27"/>
          <p:cNvSpPr txBox="1"/>
          <p:nvPr>
            <p:custDataLst>
              <p:tags r:id="rId9"/>
            </p:custDataLst>
          </p:nvPr>
        </p:nvSpPr>
        <p:spPr>
          <a:xfrm>
            <a:off x="5004435" y="3148330"/>
            <a:ext cx="2706370" cy="4470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Identify how this role supported my personal growth</a:t>
            </a:r>
            <a:endParaRPr lang="en-US" altLang="en-US" sz="1400" b="1" spc="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29" name="TextBox 28"/>
          <p:cNvSpPr txBox="1"/>
          <p:nvPr>
            <p:custDataLst>
              <p:tags r:id="rId10"/>
            </p:custDataLst>
          </p:nvPr>
        </p:nvSpPr>
        <p:spPr>
          <a:xfrm>
            <a:off x="5004596" y="4012136"/>
            <a:ext cx="2786114" cy="5219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en-US" altLang="en-US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Plan how to improve and develop in future</a:t>
            </a:r>
            <a:r>
              <a:rPr lang="en-US" altLang="en-US" sz="1400" b="1">
                <a:solidFill>
                  <a:schemeClr val="tx1"/>
                </a:solidFill>
                <a:sym typeface="+mn-ea"/>
              </a:rPr>
              <a:t>.</a:t>
            </a:r>
            <a:endParaRPr lang="en-US" altLang="en-US" sz="1400" b="1" spc="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8072462" y="411782"/>
            <a:ext cx="428628" cy="71438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28575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8143900" y="500048"/>
            <a:ext cx="285752" cy="4286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36" name="Down Arrow 35"/>
          <p:cNvSpPr/>
          <p:nvPr>
            <p:custDataLst>
              <p:tags r:id="rId11"/>
            </p:custDataLst>
          </p:nvPr>
        </p:nvSpPr>
        <p:spPr>
          <a:xfrm rot="16200000">
            <a:off x="4607719" y="1750213"/>
            <a:ext cx="214314" cy="285752"/>
          </a:xfrm>
          <a:prstGeom prst="downArrow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7" name="Down Arrow 36"/>
          <p:cNvSpPr/>
          <p:nvPr>
            <p:custDataLst>
              <p:tags r:id="rId12"/>
            </p:custDataLst>
          </p:nvPr>
        </p:nvSpPr>
        <p:spPr>
          <a:xfrm rot="16200000" flipH="1">
            <a:off x="4607422" y="2533172"/>
            <a:ext cx="214314" cy="285752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8" name="Down Arrow 37"/>
          <p:cNvSpPr/>
          <p:nvPr>
            <p:custDataLst>
              <p:tags r:id="rId13"/>
            </p:custDataLst>
          </p:nvPr>
        </p:nvSpPr>
        <p:spPr>
          <a:xfrm rot="16200000">
            <a:off x="4607719" y="3434241"/>
            <a:ext cx="214314" cy="285752"/>
          </a:xfrm>
          <a:prstGeom prst="downArrow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9" name="Down Arrow 38"/>
          <p:cNvSpPr/>
          <p:nvPr>
            <p:custDataLst>
              <p:tags r:id="rId14"/>
            </p:custDataLst>
          </p:nvPr>
        </p:nvSpPr>
        <p:spPr>
          <a:xfrm rot="16200000" flipH="1">
            <a:off x="4607422" y="4243235"/>
            <a:ext cx="214314" cy="285752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0" name="Title 8"/>
          <p:cNvSpPr>
            <a:spLocks noGrp="1"/>
          </p:cNvSpPr>
          <p:nvPr>
            <p:custDataLst>
              <p:tags r:id="rId15"/>
            </p:custDataLst>
          </p:nvPr>
        </p:nvSpPr>
        <p:spPr>
          <a:xfrm>
            <a:off x="714375" y="2142490"/>
            <a:ext cx="2275840" cy="6521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US" altLang="en-IN" sz="2800" b="1" i="0" u="none" strike="noStrike" kern="1200" cap="none" spc="200" normalizeH="0" baseline="0" noProof="1" dirty="0">
                <a:solidFill>
                  <a:srgbClr val="4C4551"/>
                </a:solidFill>
                <a:latin typeface="+mj-lt"/>
                <a:ea typeface="+mn-ea"/>
                <a:cs typeface="Arial" panose="020B0604020202020204" pitchFamily="34" charset="0"/>
              </a:defRPr>
            </a:lvl1pPr>
          </a:lstStyle>
          <a:p>
            <a:r>
              <a:rPr>
                <a:solidFill>
                  <a:schemeClr val="accent1"/>
                </a:solidFill>
                <a:latin typeface="Arial" panose="020B0604020202020204" pitchFamily="34" charset="0"/>
              </a:rPr>
              <a:t>Aim/</a:t>
            </a:r>
          </a:p>
          <a:p>
            <a:r>
              <a:rPr>
                <a:solidFill>
                  <a:schemeClr val="accent1"/>
                </a:solidFill>
                <a:latin typeface="Arial" panose="020B0604020202020204" pitchFamily="34" charset="0"/>
              </a:rPr>
              <a:t>Objectives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57158" y="1214429"/>
            <a:ext cx="428628" cy="71438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28596" y="1357305"/>
            <a:ext cx="285752" cy="4286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4" name="Rectangle 13"/>
          <p:cNvSpPr/>
          <p:nvPr>
            <p:custDataLst>
              <p:tags r:id="rId2"/>
            </p:custDataLst>
          </p:nvPr>
        </p:nvSpPr>
        <p:spPr>
          <a:xfrm>
            <a:off x="971550" y="1635125"/>
            <a:ext cx="7317105" cy="239395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solidFill>
              <a:schemeClr val="accent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indent="457200">
              <a:lnSpc>
                <a:spcPct val="150000"/>
              </a:lnSpc>
            </a:pPr>
            <a:r>
              <a:rPr lang="en-US" alt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Supported people with emotional and psychological needs.</a:t>
            </a:r>
            <a:endParaRPr lang="en-US" alt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457200">
              <a:lnSpc>
                <a:spcPct val="150000"/>
              </a:lnSpc>
            </a:pPr>
            <a:r>
              <a:rPr lang="en-US" alt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Helped patients in daily routines and care plans.</a:t>
            </a:r>
          </a:p>
          <a:p>
            <a:pPr indent="457200">
              <a:lnSpc>
                <a:spcPct val="150000"/>
              </a:lnSpc>
            </a:pPr>
            <a:r>
              <a:rPr lang="en-US" alt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Worked with nurses, doctors, and social workers.</a:t>
            </a:r>
            <a:endParaRPr lang="en-US" alt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457200">
              <a:lnSpc>
                <a:spcPct val="150000"/>
              </a:lnSpc>
            </a:pPr>
            <a:r>
              <a:rPr lang="en-US" alt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Learned empathy, patience, and teamwork.</a:t>
            </a:r>
            <a:endParaRPr lang="en-US" alt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 rot="16200000" flipH="1">
            <a:off x="8037537" y="-320695"/>
            <a:ext cx="1785950" cy="1284296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 rot="18813629">
            <a:off x="-500066" y="4107649"/>
            <a:ext cx="1000132" cy="20717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37" name="Down Arrow 36"/>
          <p:cNvSpPr/>
          <p:nvPr>
            <p:custDataLst>
              <p:tags r:id="rId3"/>
            </p:custDataLst>
          </p:nvPr>
        </p:nvSpPr>
        <p:spPr>
          <a:xfrm rot="16200000" flipH="1">
            <a:off x="1227455" y="2041525"/>
            <a:ext cx="118745" cy="228600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6" name="Down Arrow 35"/>
          <p:cNvSpPr/>
          <p:nvPr>
            <p:custDataLst>
              <p:tags r:id="rId4"/>
            </p:custDataLst>
          </p:nvPr>
        </p:nvSpPr>
        <p:spPr>
          <a:xfrm rot="16200000">
            <a:off x="1227709" y="2471801"/>
            <a:ext cx="118872" cy="228600"/>
          </a:xfrm>
          <a:prstGeom prst="downArrow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" name="Down Arrow 1"/>
          <p:cNvSpPr/>
          <p:nvPr>
            <p:custDataLst>
              <p:tags r:id="rId5"/>
            </p:custDataLst>
          </p:nvPr>
        </p:nvSpPr>
        <p:spPr>
          <a:xfrm rot="16200000" flipH="1">
            <a:off x="1242695" y="2861945"/>
            <a:ext cx="118745" cy="228600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" name="Down Arrow 2"/>
          <p:cNvSpPr/>
          <p:nvPr>
            <p:custDataLst>
              <p:tags r:id="rId6"/>
            </p:custDataLst>
          </p:nvPr>
        </p:nvSpPr>
        <p:spPr>
          <a:xfrm rot="16200000">
            <a:off x="1227709" y="3236976"/>
            <a:ext cx="118872" cy="228600"/>
          </a:xfrm>
          <a:prstGeom prst="downArrow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6" name="Title 4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3017954" y="267217"/>
            <a:ext cx="310758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US" altLang="en-IN" sz="2800" b="1" i="0" u="none" strike="noStrike" kern="1200" cap="none" spc="200" normalizeH="0" baseline="0" noProof="1" dirty="0">
                <a:solidFill>
                  <a:srgbClr val="4C4551"/>
                </a:solidFill>
                <a:latin typeface="+mj-lt"/>
                <a:ea typeface="+mn-ea"/>
                <a:cs typeface="Arial" panose="020B0604020202020204" pitchFamily="34" charset="0"/>
              </a:defRPr>
            </a:lvl1pPr>
          </a:lstStyle>
          <a:p>
            <a:r>
              <a:rPr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</a:rPr>
              <a:t>Introduction</a:t>
            </a: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>
            <p:custDataLst>
              <p:tags r:id="rId2"/>
            </p:custDataLst>
          </p:nvPr>
        </p:nvSpPr>
        <p:spPr>
          <a:xfrm>
            <a:off x="-285784" y="2500312"/>
            <a:ext cx="9929882" cy="571504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pic>
        <p:nvPicPr>
          <p:cNvPr id="4" name="Picture 3" descr="lap.pn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196767" y="1071553"/>
            <a:ext cx="4429156" cy="3485762"/>
          </a:xfrm>
          <a:prstGeom prst="rect">
            <a:avLst/>
          </a:prstGeom>
        </p:spPr>
      </p:pic>
      <p:sp>
        <p:nvSpPr>
          <p:cNvPr id="5" name="TextBox 4"/>
          <p:cNvSpPr txBox="1"/>
          <p:nvPr>
            <p:custDataLst>
              <p:tags r:id="rId4"/>
            </p:custDataLst>
          </p:nvPr>
        </p:nvSpPr>
        <p:spPr>
          <a:xfrm>
            <a:off x="2051685" y="467995"/>
            <a:ext cx="5617845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sz="2000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Weaknesses</a:t>
            </a:r>
          </a:p>
        </p:txBody>
      </p:sp>
      <p:sp>
        <p:nvSpPr>
          <p:cNvPr id="6" name="Rectangle 5"/>
          <p:cNvSpPr/>
          <p:nvPr/>
        </p:nvSpPr>
        <p:spPr>
          <a:xfrm>
            <a:off x="357158" y="285736"/>
            <a:ext cx="428628" cy="71438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28596" y="428612"/>
            <a:ext cx="285752" cy="42862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>
            <p:custDataLst>
              <p:tags r:id="rId5"/>
            </p:custDataLst>
          </p:nvPr>
        </p:nvSpPr>
        <p:spPr>
          <a:xfrm>
            <a:off x="285720" y="1851969"/>
            <a:ext cx="1847864" cy="3683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US" sz="1100" b="1" spc="1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>
            <p:custDataLst>
              <p:tags r:id="rId6"/>
            </p:custDataLst>
          </p:nvPr>
        </p:nvSpPr>
        <p:spPr>
          <a:xfrm>
            <a:off x="-108615" y="3219713"/>
            <a:ext cx="2500330" cy="11988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Good listener and communicator.</a:t>
            </a:r>
            <a:endParaRPr lang="en-US" altLang="en-US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Calm, caring, and patient.</a:t>
            </a:r>
            <a:endParaRPr lang="en-US" altLang="en-US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Empathy with others.</a:t>
            </a:r>
            <a:endParaRPr lang="en-US" altLang="en-US" sz="1200" b="1" spc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19" name="TextBox 18"/>
          <p:cNvSpPr txBox="1"/>
          <p:nvPr>
            <p:custDataLst>
              <p:tags r:id="rId7"/>
            </p:custDataLst>
          </p:nvPr>
        </p:nvSpPr>
        <p:spPr>
          <a:xfrm>
            <a:off x="6755778" y="1859589"/>
            <a:ext cx="1847864" cy="3683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20" name="TextBox 19"/>
          <p:cNvSpPr txBox="1"/>
          <p:nvPr>
            <p:custDataLst>
              <p:tags r:id="rId8"/>
            </p:custDataLst>
          </p:nvPr>
        </p:nvSpPr>
        <p:spPr>
          <a:xfrm>
            <a:off x="6372238" y="3183518"/>
            <a:ext cx="2500330" cy="11988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Time management.</a:t>
            </a:r>
            <a:endParaRPr lang="en-US" altLang="en-US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Balancing work, studies, and home.</a:t>
            </a:r>
            <a:endParaRPr lang="en-US" altLang="en-US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sz="1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Need more training.</a:t>
            </a:r>
            <a:endParaRPr lang="en-US" altLang="en-US" sz="1200" b="1" spc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 rot="10800000">
            <a:off x="-357222" y="4856177"/>
            <a:ext cx="9787006" cy="1588"/>
          </a:xfrm>
          <a:prstGeom prst="line">
            <a:avLst/>
          </a:prstGeom>
          <a:ln w="3175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1673439025967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420110" y="1419225"/>
            <a:ext cx="2741930" cy="1738630"/>
          </a:xfrm>
          <a:prstGeom prst="rect">
            <a:avLst/>
          </a:prstGeom>
        </p:spPr>
      </p:pic>
      <p:pic>
        <p:nvPicPr>
          <p:cNvPr id="3" name="Picture 2" descr="492106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552065" y="2670175"/>
            <a:ext cx="1007745" cy="1445260"/>
          </a:xfrm>
          <a:prstGeom prst="rect">
            <a:avLst/>
          </a:prstGeom>
        </p:spPr>
      </p:pic>
      <p:pic>
        <p:nvPicPr>
          <p:cNvPr id="24" name="Picture 23" descr="ChatGPT Image Oct 19, 2025, 07_04_38 PM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612515" y="3587115"/>
            <a:ext cx="429260" cy="75501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Diamond 51"/>
          <p:cNvSpPr/>
          <p:nvPr/>
        </p:nvSpPr>
        <p:spPr>
          <a:xfrm>
            <a:off x="-785850" y="714362"/>
            <a:ext cx="4572032" cy="4572032"/>
          </a:xfrm>
          <a:prstGeom prst="diamond">
            <a:avLst/>
          </a:prstGeom>
          <a:solidFill>
            <a:schemeClr val="accent1">
              <a:alpha val="18000"/>
            </a:schemeClr>
          </a:solidFill>
          <a:ln w="31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50" name="Diamond 49"/>
          <p:cNvSpPr/>
          <p:nvPr/>
        </p:nvSpPr>
        <p:spPr>
          <a:xfrm>
            <a:off x="2357422" y="642924"/>
            <a:ext cx="4572032" cy="4572032"/>
          </a:xfrm>
          <a:prstGeom prst="diamond">
            <a:avLst/>
          </a:prstGeom>
          <a:solidFill>
            <a:schemeClr val="bg1"/>
          </a:solidFill>
          <a:ln w="31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51" name="Diamond 50"/>
          <p:cNvSpPr/>
          <p:nvPr/>
        </p:nvSpPr>
        <p:spPr>
          <a:xfrm>
            <a:off x="4911092" y="699757"/>
            <a:ext cx="4572032" cy="4572032"/>
          </a:xfrm>
          <a:prstGeom prst="diamond">
            <a:avLst/>
          </a:prstGeom>
          <a:solidFill>
            <a:schemeClr val="accent1">
              <a:alpha val="18000"/>
            </a:schemeClr>
          </a:solidFill>
          <a:ln w="3175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57620" y="3964800"/>
            <a:ext cx="1714512" cy="121442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10020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224334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438648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52962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867276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081590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286380" y="3964800"/>
            <a:ext cx="61914" cy="1214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pic>
        <p:nvPicPr>
          <p:cNvPr id="4" name="Picture 3" descr="doc 4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 cstate="print"/>
          <a:stretch>
            <a:fillRect/>
          </a:stretch>
        </p:blipFill>
        <p:spPr>
          <a:xfrm>
            <a:off x="3500430" y="1285866"/>
            <a:ext cx="2286016" cy="2918318"/>
          </a:xfrm>
          <a:prstGeom prst="rect">
            <a:avLst/>
          </a:prstGeom>
        </p:spPr>
      </p:pic>
      <p:sp>
        <p:nvSpPr>
          <p:cNvPr id="29" name="Diamond 28"/>
          <p:cNvSpPr/>
          <p:nvPr/>
        </p:nvSpPr>
        <p:spPr>
          <a:xfrm>
            <a:off x="1259840" y="1158240"/>
            <a:ext cx="459105" cy="487045"/>
          </a:xfrm>
          <a:prstGeom prst="diamond">
            <a:avLst/>
          </a:prstGeom>
          <a:solidFill>
            <a:schemeClr val="accent3"/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30" name="TextBox 29"/>
          <p:cNvSpPr txBox="1"/>
          <p:nvPr>
            <p:custDataLst>
              <p:tags r:id="rId3"/>
            </p:custDataLst>
          </p:nvPr>
        </p:nvSpPr>
        <p:spPr>
          <a:xfrm>
            <a:off x="3357554" y="357172"/>
            <a:ext cx="2714644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sz="2000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31" name="Rectangle 30"/>
          <p:cNvSpPr/>
          <p:nvPr/>
        </p:nvSpPr>
        <p:spPr>
          <a:xfrm>
            <a:off x="357158" y="285736"/>
            <a:ext cx="428628" cy="71438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28596" y="428612"/>
            <a:ext cx="285752" cy="4286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cxnSp>
        <p:nvCxnSpPr>
          <p:cNvPr id="33" name="Straight Connector 32"/>
          <p:cNvCxnSpPr/>
          <p:nvPr/>
        </p:nvCxnSpPr>
        <p:spPr>
          <a:xfrm rot="16200000" flipH="1">
            <a:off x="571472" y="142859"/>
            <a:ext cx="357190" cy="35719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>
            <p:custDataLst>
              <p:tags r:id="rId4"/>
            </p:custDataLst>
          </p:nvPr>
        </p:nvSpPr>
        <p:spPr>
          <a:xfrm>
            <a:off x="347345" y="1843405"/>
            <a:ext cx="2575560" cy="4603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3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Learned about different mental health needs.</a:t>
            </a:r>
            <a:endParaRPr lang="en-US" altLang="en-US" sz="13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700" b="1" spc="1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Diamond 38"/>
          <p:cNvSpPr/>
          <p:nvPr/>
        </p:nvSpPr>
        <p:spPr>
          <a:xfrm>
            <a:off x="1256958" y="4431035"/>
            <a:ext cx="457200" cy="484632"/>
          </a:xfrm>
          <a:prstGeom prst="diamond">
            <a:avLst/>
          </a:prstGeom>
          <a:solidFill>
            <a:schemeClr val="accent3"/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40" name="TextBox 39"/>
          <p:cNvSpPr txBox="1"/>
          <p:nvPr>
            <p:custDataLst>
              <p:tags r:id="rId5"/>
            </p:custDataLst>
          </p:nvPr>
        </p:nvSpPr>
        <p:spPr>
          <a:xfrm>
            <a:off x="395605" y="3795395"/>
            <a:ext cx="2329180" cy="4089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3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Gained confidence and motivation to progress.</a:t>
            </a:r>
            <a:endParaRPr lang="en-US" altLang="en-US" sz="500" b="1" spc="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42" name="Diamond 41"/>
          <p:cNvSpPr/>
          <p:nvPr/>
        </p:nvSpPr>
        <p:spPr>
          <a:xfrm>
            <a:off x="6948805" y="1131570"/>
            <a:ext cx="457200" cy="484632"/>
          </a:xfrm>
          <a:prstGeom prst="diamond">
            <a:avLst/>
          </a:prstGeom>
          <a:solidFill>
            <a:schemeClr val="accent3"/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44" name="TextBox 43"/>
          <p:cNvSpPr txBox="1"/>
          <p:nvPr>
            <p:custDataLst>
              <p:tags r:id="rId6"/>
            </p:custDataLst>
          </p:nvPr>
        </p:nvSpPr>
        <p:spPr>
          <a:xfrm>
            <a:off x="6372225" y="1851025"/>
            <a:ext cx="2293620" cy="4813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3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Took part in team meetings and training.</a:t>
            </a:r>
            <a:endParaRPr lang="en-US" altLang="en-US" sz="13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1300" b="1" spc="1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Diamond 45"/>
          <p:cNvSpPr/>
          <p:nvPr/>
        </p:nvSpPr>
        <p:spPr>
          <a:xfrm>
            <a:off x="6948502" y="4431035"/>
            <a:ext cx="457200" cy="484632"/>
          </a:xfrm>
          <a:prstGeom prst="diamond">
            <a:avLst/>
          </a:prstGeom>
          <a:solidFill>
            <a:schemeClr val="accent3"/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47" name="TextBox 46"/>
          <p:cNvSpPr txBox="1"/>
          <p:nvPr>
            <p:custDataLst>
              <p:tags r:id="rId7"/>
            </p:custDataLst>
          </p:nvPr>
        </p:nvSpPr>
        <p:spPr>
          <a:xfrm>
            <a:off x="6300470" y="3796030"/>
            <a:ext cx="2136775" cy="3333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13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Can study further to grow in this field.</a:t>
            </a:r>
            <a:endParaRPr lang="en-US" sz="1300" b="1" spc="1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椭圆 3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 flipV="1">
            <a:off x="4825841" y="1382388"/>
            <a:ext cx="296393" cy="296269"/>
          </a:xfrm>
          <a:prstGeom prst="ellipse">
            <a:avLst/>
          </a:prstGeom>
          <a:solidFill>
            <a:schemeClr val="lt1"/>
          </a:solidFill>
          <a:ln w="76200" cap="flat" cmpd="sng">
            <a:solidFill>
              <a:srgbClr val="745D8D"/>
            </a:solidFill>
            <a:bevel/>
          </a:ln>
        </p:spPr>
        <p:txBody>
          <a:bodyPr anchor="ctr"/>
          <a:lstStyle/>
          <a:p>
            <a:pPr algn="ctr"/>
            <a:endParaRPr lang="zh-CN" altLang="zh-CN">
              <a:solidFill>
                <a:schemeClr val="bg1"/>
              </a:solidFill>
              <a:ea typeface="Calibri" panose="020F0502020204030204" charset="0"/>
              <a:cs typeface="Calibri" panose="020F0502020204030204" charset="0"/>
              <a:sym typeface="SimSun" panose="02010600030101010101" pitchFamily="2" charset="-122"/>
            </a:endParaRPr>
          </a:p>
        </p:txBody>
      </p:sp>
      <p:sp>
        <p:nvSpPr>
          <p:cNvPr id="27" name="TextBox 26"/>
          <p:cNvSpPr txBox="1"/>
          <p:nvPr>
            <p:custDataLst>
              <p:tags r:id="rId3"/>
            </p:custDataLst>
          </p:nvPr>
        </p:nvSpPr>
        <p:spPr>
          <a:xfrm>
            <a:off x="3357554" y="428610"/>
            <a:ext cx="2714644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sz="2000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36" name="TextBox 35"/>
          <p:cNvSpPr txBox="1"/>
          <p:nvPr>
            <p:custDataLst>
              <p:tags r:id="rId4"/>
            </p:custDataLst>
          </p:nvPr>
        </p:nvSpPr>
        <p:spPr>
          <a:xfrm>
            <a:off x="5570855" y="2139950"/>
            <a:ext cx="2000250" cy="3575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200" b="1" spc="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Shortage and long Shifts.</a:t>
            </a:r>
          </a:p>
        </p:txBody>
      </p:sp>
      <p:sp>
        <p:nvSpPr>
          <p:cNvPr id="38" name="TextBox 37"/>
          <p:cNvSpPr txBox="1"/>
          <p:nvPr>
            <p:custDataLst>
              <p:tags r:id="rId5"/>
            </p:custDataLst>
          </p:nvPr>
        </p:nvSpPr>
        <p:spPr>
          <a:xfrm>
            <a:off x="5580073" y="2882903"/>
            <a:ext cx="1847864" cy="2603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200" b="1" spc="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balance work, studies and motherhood.</a:t>
            </a:r>
          </a:p>
        </p:txBody>
      </p:sp>
      <p:sp>
        <p:nvSpPr>
          <p:cNvPr id="40" name="TextBox 39"/>
          <p:cNvSpPr txBox="1"/>
          <p:nvPr>
            <p:custDataLst>
              <p:tags r:id="rId6"/>
            </p:custDataLst>
          </p:nvPr>
        </p:nvSpPr>
        <p:spPr>
          <a:xfrm>
            <a:off x="5570548" y="3668086"/>
            <a:ext cx="1847864" cy="2603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200" b="1" spc="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Pressure and burnout risk.</a:t>
            </a:r>
          </a:p>
        </p:txBody>
      </p:sp>
      <p:sp>
        <p:nvSpPr>
          <p:cNvPr id="42" name="TextBox 41"/>
          <p:cNvSpPr txBox="1"/>
          <p:nvPr>
            <p:custDataLst>
              <p:tags r:id="rId7"/>
            </p:custDataLst>
          </p:nvPr>
        </p:nvSpPr>
        <p:spPr>
          <a:xfrm>
            <a:off x="5570855" y="1265555"/>
            <a:ext cx="2123440" cy="5003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en-US" sz="1200" b="1" spc="100" dirty="0">
                <a:solidFill>
                  <a:schemeClr val="accent1"/>
                </a:solidFill>
                <a:latin typeface="Arial Black" panose="020B0A04020102020204" charset="0"/>
                <a:cs typeface="Arial Black" panose="020B0A04020102020204" charset="0"/>
              </a:rPr>
              <a:t>Emotional Stress and workload.</a:t>
            </a:r>
          </a:p>
        </p:txBody>
      </p:sp>
      <p:sp>
        <p:nvSpPr>
          <p:cNvPr id="47" name="Rectangle 46"/>
          <p:cNvSpPr/>
          <p:nvPr>
            <p:custDataLst>
              <p:tags r:id="rId8"/>
            </p:custDataLst>
          </p:nvPr>
        </p:nvSpPr>
        <p:spPr>
          <a:xfrm>
            <a:off x="4979358" y="1310950"/>
            <a:ext cx="285752" cy="42862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cxnSp>
        <p:nvCxnSpPr>
          <p:cNvPr id="48" name="Straight Connector 47"/>
          <p:cNvCxnSpPr/>
          <p:nvPr>
            <p:custDataLst>
              <p:tags r:id="rId9"/>
            </p:custDataLst>
          </p:nvPr>
        </p:nvCxnSpPr>
        <p:spPr>
          <a:xfrm rot="5400000">
            <a:off x="4693606" y="1524470"/>
            <a:ext cx="571504" cy="1588"/>
          </a:xfrm>
          <a:prstGeom prst="line">
            <a:avLst/>
          </a:prstGeom>
          <a:ln w="19050">
            <a:solidFill>
              <a:srgbClr val="745D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>
            <p:custDataLst>
              <p:tags r:id="rId10"/>
            </p:custDataLst>
          </p:nvPr>
        </p:nvCxnSpPr>
        <p:spPr>
          <a:xfrm rot="16200000" flipH="1">
            <a:off x="5122234" y="1739578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>
            <p:custDataLst>
              <p:tags r:id="rId11"/>
            </p:custDataLst>
          </p:nvPr>
        </p:nvCxnSpPr>
        <p:spPr>
          <a:xfrm>
            <a:off x="5193672" y="1596702"/>
            <a:ext cx="214314" cy="1588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>
            <p:custDataLst>
              <p:tags r:id="rId12"/>
            </p:custDataLst>
          </p:nvPr>
        </p:nvCxnSpPr>
        <p:spPr>
          <a:xfrm flipH="1">
            <a:off x="5122234" y="1239512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椭圆 39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 flipV="1">
            <a:off x="4825841" y="2239644"/>
            <a:ext cx="296393" cy="296269"/>
          </a:xfrm>
          <a:prstGeom prst="ellipse">
            <a:avLst/>
          </a:prstGeom>
          <a:solidFill>
            <a:schemeClr val="lt1"/>
          </a:solidFill>
          <a:ln w="76200" cap="flat" cmpd="sng">
            <a:solidFill>
              <a:srgbClr val="745D8D"/>
            </a:solidFill>
            <a:bevel/>
          </a:ln>
        </p:spPr>
        <p:txBody>
          <a:bodyPr anchor="ctr"/>
          <a:lstStyle/>
          <a:p>
            <a:pPr algn="ctr"/>
            <a:endParaRPr lang="zh-CN" altLang="zh-CN">
              <a:solidFill>
                <a:schemeClr val="bg1"/>
              </a:solidFill>
              <a:ea typeface="Calibri" panose="020F0502020204030204" charset="0"/>
              <a:cs typeface="Calibri" panose="020F0502020204030204" charset="0"/>
              <a:sym typeface="SimSun" panose="02010600030101010101" pitchFamily="2" charset="-122"/>
            </a:endParaRPr>
          </a:p>
        </p:txBody>
      </p:sp>
      <p:sp>
        <p:nvSpPr>
          <p:cNvPr id="59" name="Rectangle 58"/>
          <p:cNvSpPr/>
          <p:nvPr>
            <p:custDataLst>
              <p:tags r:id="rId14"/>
            </p:custDataLst>
          </p:nvPr>
        </p:nvSpPr>
        <p:spPr>
          <a:xfrm>
            <a:off x="4979358" y="2168206"/>
            <a:ext cx="285752" cy="42862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cxnSp>
        <p:nvCxnSpPr>
          <p:cNvPr id="60" name="Straight Connector 59"/>
          <p:cNvCxnSpPr/>
          <p:nvPr>
            <p:custDataLst>
              <p:tags r:id="rId15"/>
            </p:custDataLst>
          </p:nvPr>
        </p:nvCxnSpPr>
        <p:spPr>
          <a:xfrm rot="5400000">
            <a:off x="4693606" y="2381726"/>
            <a:ext cx="571504" cy="1588"/>
          </a:xfrm>
          <a:prstGeom prst="line">
            <a:avLst/>
          </a:prstGeom>
          <a:ln w="19050">
            <a:solidFill>
              <a:srgbClr val="745D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>
            <p:custDataLst>
              <p:tags r:id="rId16"/>
            </p:custDataLst>
          </p:nvPr>
        </p:nvCxnSpPr>
        <p:spPr>
          <a:xfrm rot="16200000" flipH="1">
            <a:off x="5122234" y="2596834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>
            <p:custDataLst>
              <p:tags r:id="rId17"/>
            </p:custDataLst>
          </p:nvPr>
        </p:nvCxnSpPr>
        <p:spPr>
          <a:xfrm>
            <a:off x="5193672" y="2453958"/>
            <a:ext cx="214314" cy="1588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>
            <p:custDataLst>
              <p:tags r:id="rId18"/>
            </p:custDataLst>
          </p:nvPr>
        </p:nvCxnSpPr>
        <p:spPr>
          <a:xfrm flipH="1">
            <a:off x="5122234" y="2096768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椭圆 39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 flipV="1">
            <a:off x="4825841" y="3025462"/>
            <a:ext cx="296393" cy="296269"/>
          </a:xfrm>
          <a:prstGeom prst="ellipse">
            <a:avLst/>
          </a:prstGeom>
          <a:solidFill>
            <a:schemeClr val="lt1"/>
          </a:solidFill>
          <a:ln w="76200" cap="flat" cmpd="sng">
            <a:solidFill>
              <a:srgbClr val="745D8D"/>
            </a:solidFill>
            <a:bevel/>
          </a:ln>
        </p:spPr>
        <p:txBody>
          <a:bodyPr anchor="ctr"/>
          <a:lstStyle/>
          <a:p>
            <a:pPr algn="ctr"/>
            <a:endParaRPr lang="zh-CN" altLang="zh-CN">
              <a:solidFill>
                <a:schemeClr val="bg1"/>
              </a:solidFill>
              <a:ea typeface="Calibri" panose="020F0502020204030204" charset="0"/>
              <a:cs typeface="Calibri" panose="020F0502020204030204" charset="0"/>
              <a:sym typeface="SimSun" panose="02010600030101010101" pitchFamily="2" charset="-122"/>
            </a:endParaRPr>
          </a:p>
        </p:txBody>
      </p:sp>
      <p:sp>
        <p:nvSpPr>
          <p:cNvPr id="66" name="Rectangle 65"/>
          <p:cNvSpPr/>
          <p:nvPr>
            <p:custDataLst>
              <p:tags r:id="rId20"/>
            </p:custDataLst>
          </p:nvPr>
        </p:nvSpPr>
        <p:spPr>
          <a:xfrm>
            <a:off x="4979358" y="2954024"/>
            <a:ext cx="285752" cy="42862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cxnSp>
        <p:nvCxnSpPr>
          <p:cNvPr id="67" name="Straight Connector 66"/>
          <p:cNvCxnSpPr/>
          <p:nvPr>
            <p:custDataLst>
              <p:tags r:id="rId21"/>
            </p:custDataLst>
          </p:nvPr>
        </p:nvCxnSpPr>
        <p:spPr>
          <a:xfrm rot="5400000">
            <a:off x="4693606" y="3167544"/>
            <a:ext cx="571504" cy="1588"/>
          </a:xfrm>
          <a:prstGeom prst="line">
            <a:avLst/>
          </a:prstGeom>
          <a:ln w="19050">
            <a:solidFill>
              <a:srgbClr val="745D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>
            <p:custDataLst>
              <p:tags r:id="rId22"/>
            </p:custDataLst>
          </p:nvPr>
        </p:nvCxnSpPr>
        <p:spPr>
          <a:xfrm rot="16200000" flipH="1">
            <a:off x="5122234" y="3382652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/>
          <p:nvPr>
            <p:custDataLst>
              <p:tags r:id="rId23"/>
            </p:custDataLst>
          </p:nvPr>
        </p:nvCxnSpPr>
        <p:spPr>
          <a:xfrm>
            <a:off x="5193672" y="3239776"/>
            <a:ext cx="214314" cy="1588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>
            <p:custDataLst>
              <p:tags r:id="rId24"/>
            </p:custDataLst>
          </p:nvPr>
        </p:nvCxnSpPr>
        <p:spPr>
          <a:xfrm flipH="1">
            <a:off x="5122234" y="2882586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椭圆 39"/>
          <p:cNvSpPr>
            <a:spLocks noChangeArrowheads="1"/>
          </p:cNvSpPr>
          <p:nvPr>
            <p:custDataLst>
              <p:tags r:id="rId25"/>
            </p:custDataLst>
          </p:nvPr>
        </p:nvSpPr>
        <p:spPr bwMode="auto">
          <a:xfrm flipV="1">
            <a:off x="4825841" y="3739842"/>
            <a:ext cx="296393" cy="296269"/>
          </a:xfrm>
          <a:prstGeom prst="ellipse">
            <a:avLst/>
          </a:prstGeom>
          <a:solidFill>
            <a:schemeClr val="lt1"/>
          </a:solidFill>
          <a:ln w="76200" cap="flat" cmpd="sng">
            <a:solidFill>
              <a:srgbClr val="745D8D"/>
            </a:solidFill>
            <a:bevel/>
          </a:ln>
        </p:spPr>
        <p:txBody>
          <a:bodyPr anchor="ctr"/>
          <a:lstStyle/>
          <a:p>
            <a:pPr algn="ctr"/>
            <a:endParaRPr lang="zh-CN" altLang="zh-CN">
              <a:solidFill>
                <a:schemeClr val="bg1"/>
              </a:solidFill>
              <a:ea typeface="Calibri" panose="020F0502020204030204" charset="0"/>
              <a:cs typeface="Calibri" panose="020F0502020204030204" charset="0"/>
              <a:sym typeface="SimSun" panose="02010600030101010101" pitchFamily="2" charset="-122"/>
            </a:endParaRPr>
          </a:p>
        </p:txBody>
      </p:sp>
      <p:sp>
        <p:nvSpPr>
          <p:cNvPr id="73" name="Rectangle 72"/>
          <p:cNvSpPr/>
          <p:nvPr>
            <p:custDataLst>
              <p:tags r:id="rId26"/>
            </p:custDataLst>
          </p:nvPr>
        </p:nvSpPr>
        <p:spPr>
          <a:xfrm>
            <a:off x="4979358" y="3668404"/>
            <a:ext cx="285752" cy="42862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cxnSp>
        <p:nvCxnSpPr>
          <p:cNvPr id="74" name="Straight Connector 73"/>
          <p:cNvCxnSpPr/>
          <p:nvPr>
            <p:custDataLst>
              <p:tags r:id="rId27"/>
            </p:custDataLst>
          </p:nvPr>
        </p:nvCxnSpPr>
        <p:spPr>
          <a:xfrm rot="5400000">
            <a:off x="4693606" y="3881924"/>
            <a:ext cx="571504" cy="1588"/>
          </a:xfrm>
          <a:prstGeom prst="line">
            <a:avLst/>
          </a:prstGeom>
          <a:ln w="19050">
            <a:solidFill>
              <a:srgbClr val="745D8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/>
          <p:nvPr>
            <p:custDataLst>
              <p:tags r:id="rId28"/>
            </p:custDataLst>
          </p:nvPr>
        </p:nvCxnSpPr>
        <p:spPr>
          <a:xfrm rot="16200000" flipH="1">
            <a:off x="5122234" y="4097032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>
            <p:custDataLst>
              <p:tags r:id="rId29"/>
            </p:custDataLst>
          </p:nvPr>
        </p:nvCxnSpPr>
        <p:spPr>
          <a:xfrm>
            <a:off x="5193672" y="3954156"/>
            <a:ext cx="214314" cy="1588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>
            <p:custDataLst>
              <p:tags r:id="rId30"/>
            </p:custDataLst>
          </p:nvPr>
        </p:nvCxnSpPr>
        <p:spPr>
          <a:xfrm flipH="1">
            <a:off x="5122234" y="3596966"/>
            <a:ext cx="142876" cy="142876"/>
          </a:xfrm>
          <a:prstGeom prst="line">
            <a:avLst/>
          </a:prstGeom>
          <a:ln>
            <a:solidFill>
              <a:srgbClr val="DA8F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ChatGPT Image Oct 16, 2025, 10_37_36 PM"/>
          <p:cNvPicPr>
            <a:picLocks noChangeAspect="1"/>
          </p:cNvPicPr>
          <p:nvPr/>
        </p:nvPicPr>
        <p:blipFill>
          <a:blip r:embed="rId33">
            <a:alphaModFix amt="86000"/>
          </a:blip>
          <a:stretch>
            <a:fillRect/>
          </a:stretch>
        </p:blipFill>
        <p:spPr>
          <a:xfrm>
            <a:off x="252095" y="1203325"/>
            <a:ext cx="3105150" cy="321564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al 20"/>
          <p:cNvSpPr/>
          <p:nvPr/>
        </p:nvSpPr>
        <p:spPr>
          <a:xfrm>
            <a:off x="4253380" y="4214824"/>
            <a:ext cx="532934" cy="357190"/>
          </a:xfrm>
          <a:prstGeom prst="ellipse">
            <a:avLst/>
          </a:prstGeom>
          <a:solidFill>
            <a:schemeClr val="accent3">
              <a:alpha val="3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>
            <p:custDataLst>
              <p:tags r:id="rId2"/>
            </p:custDataLst>
          </p:nvPr>
        </p:nvSpPr>
        <p:spPr>
          <a:xfrm>
            <a:off x="3162289" y="411408"/>
            <a:ext cx="2714644" cy="3987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sz="2400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16" name="Diagram 15"/>
          <p:cNvGraphicFramePr/>
          <p:nvPr>
            <p:custDataLst>
              <p:tags r:id="rId3"/>
            </p:custDataLst>
          </p:nvPr>
        </p:nvGraphicFramePr>
        <p:xfrm>
          <a:off x="637540" y="843280"/>
          <a:ext cx="1738630" cy="616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17" name="Diagram 16"/>
          <p:cNvGraphicFramePr/>
          <p:nvPr>
            <p:custDataLst>
              <p:tags r:id="rId4"/>
            </p:custDataLst>
          </p:nvPr>
        </p:nvGraphicFramePr>
        <p:xfrm>
          <a:off x="6876415" y="3796030"/>
          <a:ext cx="1737360" cy="61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18" name="TextBox 17"/>
          <p:cNvSpPr txBox="1"/>
          <p:nvPr>
            <p:custDataLst>
              <p:tags r:id="rId5"/>
            </p:custDataLst>
          </p:nvPr>
        </p:nvSpPr>
        <p:spPr>
          <a:xfrm>
            <a:off x="2124046" y="1780074"/>
            <a:ext cx="4500594" cy="1060450"/>
          </a:xfrm>
          <a:prstGeom prst="rect">
            <a:avLst/>
          </a:prstGeom>
          <a:noFill/>
        </p:spPr>
        <p:txBody>
          <a:bodyPr wrap="square" rtlCol="0">
            <a:normAutofit fontScale="25000"/>
          </a:bodyPr>
          <a:lstStyle/>
          <a:p>
            <a:pPr>
              <a:lnSpc>
                <a:spcPct val="150000"/>
              </a:lnSpc>
            </a:pPr>
            <a:r>
              <a:rPr lang="en-US" altLang="en-US" sz="6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Learned from experience and reflection.</a:t>
            </a:r>
            <a:endParaRPr lang="en-US" altLang="en-US" sz="6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en-US" sz="6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Improved communication and caring skills.</a:t>
            </a:r>
            <a:endParaRPr lang="en-US" altLang="en-US" sz="6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en-US" sz="6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Aware of weaknesses and how to improve.</a:t>
            </a:r>
            <a:endParaRPr lang="en-US" altLang="en-US" sz="6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en-US" sz="60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Ready to grow and move forward in this field.</a:t>
            </a:r>
            <a:endParaRPr lang="en-US" altLang="en-US" sz="6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IN" sz="1400" dirty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en-IN" sz="1400" spc="15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0" y="0"/>
            <a:ext cx="3357554" cy="21429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7134212" y="4929204"/>
            <a:ext cx="2009788" cy="21429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bg1"/>
              </a:solidFill>
            </a:endParaRPr>
          </a:p>
        </p:txBody>
      </p:sp>
      <p:pic>
        <p:nvPicPr>
          <p:cNvPr id="20" name="Picture 19" descr="doc 5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9" cstate="print"/>
          <a:stretch>
            <a:fillRect/>
          </a:stretch>
        </p:blipFill>
        <p:spPr>
          <a:xfrm>
            <a:off x="6780530" y="987425"/>
            <a:ext cx="1905000" cy="24320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5643570" y="3643320"/>
            <a:ext cx="3000396" cy="457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5786446" y="3811915"/>
            <a:ext cx="2857520" cy="457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215074" y="3954791"/>
            <a:ext cx="2000264" cy="457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5786446" y="3454725"/>
            <a:ext cx="2857520" cy="457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072198" y="3240411"/>
            <a:ext cx="2286016" cy="4571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15008" y="2143104"/>
            <a:ext cx="3000396" cy="3000396"/>
          </a:xfrm>
          <a:prstGeom prst="ellipse">
            <a:avLst/>
          </a:prstGeom>
          <a:noFill/>
          <a:ln w="76200">
            <a:solidFill>
              <a:schemeClr val="accent1"/>
            </a:solidFill>
          </a:ln>
          <a:scene3d>
            <a:camera prst="isometricOffAxis2To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5643570" y="2143122"/>
            <a:ext cx="3000396" cy="3000396"/>
          </a:xfrm>
          <a:prstGeom prst="ellipse">
            <a:avLst/>
          </a:prstGeom>
          <a:noFill/>
          <a:ln w="57150">
            <a:solidFill>
              <a:schemeClr val="accent1"/>
            </a:solidFill>
          </a:ln>
          <a:scene3d>
            <a:camera prst="isometricOffAxis2To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1" name="AutoShape 24"/>
          <p:cNvSpPr/>
          <p:nvPr/>
        </p:nvSpPr>
        <p:spPr bwMode="auto">
          <a:xfrm rot="10800000">
            <a:off x="6215072" y="1491607"/>
            <a:ext cx="411036" cy="22510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81000">
                <a:schemeClr val="accent3"/>
              </a:gs>
            </a:gsLst>
            <a:lin ang="0" scaled="0"/>
          </a:gradFill>
          <a:ln w="0"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zh-CN">
              <a:solidFill>
                <a:schemeClr val="bg1">
                  <a:lumMod val="85000"/>
                  <a:lumOff val="15000"/>
                </a:schemeClr>
              </a:solidFill>
              <a:ea typeface="Calibri" panose="020F0502020204030204" charset="0"/>
              <a:cs typeface="Calibri" panose="020F0502020204030204" charset="0"/>
              <a:sym typeface="+mn-lt"/>
            </a:endParaRPr>
          </a:p>
        </p:txBody>
      </p:sp>
      <p:sp>
        <p:nvSpPr>
          <p:cNvPr id="23" name="AutoShape 24"/>
          <p:cNvSpPr/>
          <p:nvPr/>
        </p:nvSpPr>
        <p:spPr bwMode="auto">
          <a:xfrm rot="10800000">
            <a:off x="6947867" y="2000247"/>
            <a:ext cx="411036" cy="167957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81000">
                <a:schemeClr val="accent3"/>
              </a:gs>
            </a:gsLst>
            <a:lin ang="0" scaled="0"/>
          </a:gradFill>
          <a:ln w="0"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zh-CN">
              <a:solidFill>
                <a:schemeClr val="bg1">
                  <a:lumMod val="85000"/>
                  <a:lumOff val="15000"/>
                </a:schemeClr>
              </a:solidFill>
              <a:ea typeface="Calibri" panose="020F0502020204030204" charset="0"/>
              <a:cs typeface="Calibri" panose="020F0502020204030204" charset="0"/>
              <a:sym typeface="+mn-lt"/>
            </a:endParaRPr>
          </a:p>
        </p:txBody>
      </p:sp>
      <p:sp>
        <p:nvSpPr>
          <p:cNvPr id="25" name="AutoShape 24"/>
          <p:cNvSpPr/>
          <p:nvPr/>
        </p:nvSpPr>
        <p:spPr bwMode="auto">
          <a:xfrm rot="10800000">
            <a:off x="7596212" y="1630992"/>
            <a:ext cx="411036" cy="20367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81000">
                <a:schemeClr val="accent3"/>
              </a:gs>
            </a:gsLst>
            <a:lin ang="0" scaled="0"/>
          </a:gradFill>
          <a:ln w="0"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zh-CN">
              <a:solidFill>
                <a:schemeClr val="bg1">
                  <a:lumMod val="85000"/>
                  <a:lumOff val="15000"/>
                </a:schemeClr>
              </a:solidFill>
              <a:ea typeface="Calibri" panose="020F0502020204030204" charset="0"/>
              <a:cs typeface="Calibri" panose="020F0502020204030204" charset="0"/>
              <a:sym typeface="+mn-lt"/>
            </a:endParaRPr>
          </a:p>
        </p:txBody>
      </p:sp>
      <p:sp>
        <p:nvSpPr>
          <p:cNvPr id="26" name="TextBox 25"/>
          <p:cNvSpPr txBox="1"/>
          <p:nvPr>
            <p:custDataLst>
              <p:tags r:id="rId2"/>
            </p:custDataLst>
          </p:nvPr>
        </p:nvSpPr>
        <p:spPr>
          <a:xfrm>
            <a:off x="3357554" y="357172"/>
            <a:ext cx="2714644" cy="3987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pPr algn="ctr"/>
            <a:r>
              <a:rPr lang="en-US" sz="2000" b="1" spc="1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3" name="Rectangle 32"/>
          <p:cNvSpPr/>
          <p:nvPr>
            <p:custDataLst>
              <p:tags r:id="rId3"/>
            </p:custDataLst>
          </p:nvPr>
        </p:nvSpPr>
        <p:spPr>
          <a:xfrm>
            <a:off x="357190" y="1937693"/>
            <a:ext cx="4572000" cy="203009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>
              <a:lnSpc>
                <a:spcPct val="150000"/>
              </a:lnSpc>
            </a:pPr>
            <a:r>
              <a:rPr sz="11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Cottrell, S. (2021) Skills for success: personal development and employability. 4th edn. Red Globe Press.</a:t>
            </a:r>
            <a:endParaRPr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sz="1100" b="1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11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National Health Service (2024) Mental health support roles. Available at: https://www.healthcareers.nhs.uk/ (Accessed: 15 October 2025).</a:t>
            </a:r>
            <a:endParaRPr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sz="1100" b="1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sz="1100" b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Mind (2024) How to become a mental health support worker. Available at: https://www.mind.org.uk/ (Accessed: 15 October 2025).</a:t>
            </a:r>
            <a:endParaRPr lang="en-IN" sz="11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cxnSp>
        <p:nvCxnSpPr>
          <p:cNvPr id="35" name="Straight Connector 34"/>
          <p:cNvCxnSpPr/>
          <p:nvPr/>
        </p:nvCxnSpPr>
        <p:spPr>
          <a:xfrm>
            <a:off x="2500298" y="1714494"/>
            <a:ext cx="500066" cy="15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6072198" y="569898"/>
            <a:ext cx="785818" cy="15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/>
          <p:cNvSpPr/>
          <p:nvPr>
            <p:custDataLst>
              <p:tags r:id="rId4"/>
            </p:custDataLst>
          </p:nvPr>
        </p:nvSpPr>
        <p:spPr>
          <a:xfrm>
            <a:off x="6153158" y="1060045"/>
            <a:ext cx="704856" cy="368300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pPr algn="ctr"/>
            <a:r>
              <a:rPr lang="en-US" b="1" spc="11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</a:p>
        </p:txBody>
      </p:sp>
      <p:sp>
        <p:nvSpPr>
          <p:cNvPr id="40" name="Rectangle 39"/>
          <p:cNvSpPr/>
          <p:nvPr>
            <p:custDataLst>
              <p:tags r:id="rId5"/>
            </p:custDataLst>
          </p:nvPr>
        </p:nvSpPr>
        <p:spPr>
          <a:xfrm>
            <a:off x="6803721" y="1630914"/>
            <a:ext cx="704856" cy="368300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pPr algn="ctr"/>
            <a:r>
              <a:rPr lang="en-US" sz="1400" b="1" spc="11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US" b="1" spc="11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</a:p>
        </p:txBody>
      </p:sp>
      <p:sp>
        <p:nvSpPr>
          <p:cNvPr id="42" name="Rectangle 41"/>
          <p:cNvSpPr/>
          <p:nvPr>
            <p:custDataLst>
              <p:tags r:id="rId6"/>
            </p:custDataLst>
          </p:nvPr>
        </p:nvSpPr>
        <p:spPr>
          <a:xfrm>
            <a:off x="7596528" y="1262371"/>
            <a:ext cx="704856" cy="368300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pPr algn="ctr"/>
            <a:r>
              <a:rPr lang="en-US" sz="1400" b="1" spc="11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US" b="1" spc="11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0*i*1"/>
  <p:tag name="KSO_WM_UNIT_LAYERLEVEL" val="1"/>
  <p:tag name="KSO_WM_TAG_VERSION" val="3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a*1"/>
  <p:tag name="KSO_WM_UNIT_LAYERLEVEL" val="1"/>
  <p:tag name="KSO_WM_TAG_VERSION" val="1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TYPE" val="a"/>
  <p:tag name="KSO_WM_UNIT_INDEX" val="1"/>
  <p:tag name="KSO_WM_TEMPLATE_CATEGORY" val="custom"/>
  <p:tag name="KSO_WM_TEMPLATE_INDEX" val="2023800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f*1"/>
  <p:tag name="KSO_WM_UNIT_LAYERLEVEL" val="1"/>
  <p:tag name="KSO_WM_TAG_VERSION" val="1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1"/>
  <p:tag name="KSO_WM_TEMPLATE_CATEGORY" val="custom"/>
  <p:tag name="KSO_WM_TEMPLATE_INDEX" val="2023800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29"/>
  <p:tag name="KSO_WM_TEMPLATE_MASTER_TYPE" val="0"/>
  <p:tag name="KSO_WM_TEMPLATE_COLOR_TYPE" val="0"/>
  <p:tag name="KSO_WM_TAG_VERSION" val="3.0"/>
  <p:tag name="KSO_WM_BEAUTIFY_FLAG" val="#wm#"/>
  <p:tag name="KSO_WM_TEMPLATE_CATEGORY" val="custom"/>
  <p:tag name="KSO_WM_TEMPLATE_INDEX" val="20238007"/>
  <p:tag name="KSO_WM_TEMPLATE_THUMBS_INDEX" val="1、9"/>
  <p:tag name="KSO_WM_SPECIAL_SOURCE" val="bdnull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80"/>
  <p:tag name="KSO_WM_UNIT_TYPE" val="b"/>
  <p:tag name="KSO_WM_UNIT_INDEX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f*4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TYPE" val="f"/>
  <p:tag name="KSO_WM_UNIT_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a*1"/>
  <p:tag name="KSO_WM_UNIT_LAYERLEVEL" val="1"/>
  <p:tag name="KSO_WM_TAG_VERSION" val="3.0"/>
  <p:tag name="KSO_WM_BEAUTIFY_FLAG" val="#wm#"/>
  <p:tag name="KSO_WM_UNIT_ISCONTENTSTITLE" val="1"/>
  <p:tag name="KSO_WM_UNIT_ISNUMDGMTITLE" val="0"/>
  <p:tag name="KSO_WM_UNIT_PRESET_TEXT" val="标题"/>
  <p:tag name="KSO_WM_UNIT_NOCLEAR" val="0"/>
  <p:tag name="KSO_WM_UNIT_VALUE" val="3"/>
  <p:tag name="KSO_WM_UNIT_TYPE" val="a"/>
  <p:tag name="KSO_WM_UNIT_INDEX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14"/>
  <p:tag name="KSO_WM_UNIT_TYPE" val="a"/>
  <p:tag name="KSO_WM_UNIT_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_4*e*1"/>
  <p:tag name="KSO_WM_UNIT_LAYERLEVEL" val="1"/>
  <p:tag name="KSO_WM_TAG_VERSION" val="3.0"/>
  <p:tag name="KSO_WM_BEAUTIFY_FLAG" val="#wm#"/>
  <p:tag name="KSO_WM_UNIT_PRESET_TEXT" val="节编号"/>
  <p:tag name="KSO_WM_UNIT_NOCLEAR" val="0"/>
  <p:tag name="KSO_WM_UNIT_VALUE" val="13"/>
  <p:tag name="KSO_WM_UNIT_TYPE" val="e"/>
  <p:tag name="KSO_WM_UNIT_INDEX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2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2"/>
  <p:tag name="KSO_WM_UNIT_VALUE" val="476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1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1_1"/>
  <p:tag name="KSO_WM_UNIT_ISCONTENTSTITLE" val="0"/>
  <p:tag name="KSO_WM_UNIT_ISNUMDGMTITLE" val="0"/>
  <p:tag name="KSO_WM_UNIT_VALUE" val="19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1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1_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2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2_1"/>
  <p:tag name="KSO_WM_UNIT_ISCONTENTSTITLE" val="0"/>
  <p:tag name="KSO_WM_UNIT_ISNUMDGMTITLE" val="0"/>
  <p:tag name="KSO_WM_UNIT_VALUE" val="19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2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2_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96"/>
  <p:tag name="KSO_WM_UNIT_TYPE" val="f"/>
  <p:tag name="KSO_WM_UNIT_INDEX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40"/>
  <p:tag name="KSO_WM_UNIT_TYPE" val="b"/>
  <p:tag name="KSO_WM_UNIT_INDEX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1"/>
  <p:tag name="KSO_WM_UNIT_LAYERLEVEL" val="1"/>
  <p:tag name="KSO_WM_TAG_VERSION" val="3.0"/>
  <p:tag name="KSO_WM_BEAUTIFY_FLAG" val="#wm#"/>
  <p:tag name="KSO_WM_UNIT_TYPE" val="i"/>
  <p:tag name="KSO_WM_UNIT_INDEX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f*5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5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38007_1"/>
  <p:tag name="KSO_WM_TEMPLATE_SUBCATEGORY" val="29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8007"/>
  <p:tag name="KSO_WM_SLIDE_LAYOUT" val="a_b_f"/>
  <p:tag name="KSO_WM_SLIDE_LAYOUT_CNT" val="1_1_1"/>
  <p:tag name="KSO_WM_SLIDE_TYPE" val="title"/>
  <p:tag name="KSO_WM_SLIDE_SUBTYPE" val="pureTxt"/>
  <p:tag name="KSO_WM_TEMPLATE_THUMBS_INDEX" val="1、9"/>
  <p:tag name="KSO_WM_SPECIAL_SOURCE" val="bdnull"/>
  <p:tag name="KSO_WM_SLIDE_THEME_ID" val="3323825"/>
  <p:tag name="KSO_WM_SLIDE_THEME_NAME" val="Z_20238007_Black Tech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8007_1*a*1"/>
  <p:tag name="KSO_WM_TEMPLATE_CATEGORY" val="custom"/>
  <p:tag name="KSO_WM_TEMPLATE_INDEX" val="20238007"/>
  <p:tag name="KSO_WM_UNIT_LAYERLEVEL" val="1"/>
  <p:tag name="KSO_WM_TAG_VERSION" val="3.0"/>
  <p:tag name="KSO_WM_BEAUTIFY_FLAG" val="#wm#"/>
  <p:tag name="KSO_WM_UNIT_PRESET_TEXT" val="Your title here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80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38007_1*b*1"/>
  <p:tag name="KSO_WM_TEMPLATE_CATEGORY" val="custom"/>
  <p:tag name="KSO_WM_TEMPLATE_INDEX" val="20238007"/>
  <p:tag name="KSO_WM_UNIT_LAYERLEVEL" val="1"/>
  <p:tag name="KSO_WM_TAG_VERSION" val="3.0"/>
  <p:tag name="KSO_WM_BEAUTIFY_FLAG" val="#wm#"/>
  <p:tag name="KSO_WM_UNIT_PRESET_TEXT" val="Add description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  <p:tag name="KSO_WM_UNIT_INDEX" val="1"/>
  <p:tag name="KSO_WM_UNIT_TEXT_SUBTYPE" val="a"/>
  <p:tag name="KSO_WM_UNIT_SUBTYPE" val="a"/>
  <p:tag name="KSO_WM_UNIT_TYPE" val="f"/>
  <p:tag name="KSO_WM_BEAUTIFY_FLAG" val="#wm#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  <p:tag name="KSO_WM_UNIT_INDEX" val="3"/>
  <p:tag name="KSO_WM_UNIT_TEXT_SUBTYPE" val="a"/>
  <p:tag name="KSO_WM_UNIT_SUBTYPE" val="a"/>
  <p:tag name="KSO_WM_UNIT_TYPE" val="f"/>
  <p:tag name="KSO_WM_BEAUTIFY_FLAG" val="#wm#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  <p:tag name="KSO_WM_UNIT_INDEX" val="4"/>
  <p:tag name="KSO_WM_UNIT_TEXT_SUBTYPE" val="a"/>
  <p:tag name="KSO_WM_UNIT_SUBTYPE" val="a"/>
  <p:tag name="KSO_WM_UNIT_TYPE" val="f"/>
  <p:tag name="KSO_WM_BEAUTIFY_FLAG" val="#wm#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5"/>
  <p:tag name="KSO_WM_UNIT_TYPE" val="a"/>
  <p:tag name="KSO_WM_BEAUTIFY_FLAG" val="#wm#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1"/>
  <p:tag name="KSO_WM_UNIT_TEXT_SUBTYPE" val="a"/>
  <p:tag name="KSO_WM_UNIT_SUBTYPE" val="a"/>
  <p:tag name="KSO_WM_UNIT_TYPE" val="f"/>
  <p:tag name="KSO_WM_BEAUTIFY_FLAG" val="#wm#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39.4162204724409,&quot;left&quot;:298.12456692913383,&quot;top&quot;:123.25,&quot;width&quot;:374.61511811023627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2"/>
  <p:tag name="KSO_WM_UNIT_TYPE" val="a"/>
  <p:tag name="KSO_WM_BEAUTIFY_FLAG" val="#wm#"/>
  <p:tag name="KSO_WM_UNIT_TEXT" val="Aim/&#10;Objectives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  <p:tag name="KSO_WM_UNIT_INDEX" val="1"/>
  <p:tag name="KSO_WM_UNIT_TYPE" val="d"/>
  <p:tag name="KSO_WM_BEAUTIFY_FLAG" val="#wm#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2"/>
  <p:tag name="KSO_WM_UNIT_TEXT_SUBTYPE" val="a"/>
  <p:tag name="KSO_WM_UNIT_SUBTYPE" val="a"/>
  <p:tag name="KSO_WM_UNIT_TYPE" val="a"/>
  <p:tag name="KSO_WM_BEAUTIFY_FLAG" val="#wm#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  <p:tag name="KSO_WM_UNIT_INDEX" val="3"/>
  <p:tag name="KSO_WM_UNIT_TEXT_SUBTYPE" val="a"/>
  <p:tag name="KSO_WM_UNIT_SUBTYPE" val="a"/>
  <p:tag name="KSO_WM_UNIT_TYPE" val="f"/>
  <p:tag name="KSO_WM_BEAUTIFY_FLAG" val="#wm#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  <p:tag name="KSO_WM_UNIT_INDEX" val="4"/>
  <p:tag name="KSO_WM_UNIT_TEXT_SUBTYPE" val="a"/>
  <p:tag name="KSO_WM_UNIT_SUBTYPE" val="a"/>
  <p:tag name="KSO_WM_UNIT_TYPE" val="f"/>
  <p:tag name="KSO_WM_BEAUTIFY_FLAG" val="#wm#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  <p:tag name="KSO_WM_UNIT_INDEX" val="5"/>
  <p:tag name="KSO_WM_UNIT_TEXT_SUBTYPE" val="a"/>
  <p:tag name="KSO_WM_UNIT_SUBTYPE" val="a"/>
  <p:tag name="KSO_WM_UNIT_TYPE" val="f"/>
  <p:tag name="KSO_WM_BEAUTIFY_FLAG" val="#wm#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4.8194488188977,&quot;left&quot;:-22.50267716535433,&quot;top&quot;:85.77425196850392,&quot;width&quot;:781.8804724409449}"/>
  <p:tag name="KSO_WM_UNIT_INDEX" val="6"/>
  <p:tag name="KSO_WM_UNIT_TEXT_SUBTYPE" val="a"/>
  <p:tag name="KSO_WM_UNIT_SUBTYPE" val="a"/>
  <p:tag name="KSO_WM_UNIT_TYPE" val="f"/>
  <p:tag name="KSO_WM_BEAUTIFY_FLAG" val="#wm#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7"/>
  <p:tag name="KSO_WM_UNIT_TYPE" val="d"/>
  <p:tag name="KSO_WM_BEAUTIFY_FLAG" val="#wm#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8"/>
  <p:tag name="KSO_WM_UNIT_TYPE" val="d"/>
  <p:tag name="KSO_WM_BEAUTIFY_FLAG" val="#wm#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1"/>
  <p:tag name="KSO_WM_UNIT_TYPE" val="d"/>
  <p:tag name="KSO_WM_BEAUTIFY_FLAG" val="#wm#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3"/>
  <p:tag name="KSO_WM_UNIT_TEXT_SUBTYPE" val="a"/>
  <p:tag name="KSO_WM_UNIT_SUBTYPE" val="a"/>
  <p:tag name="KSO_WM_UNIT_TYPE" val="f"/>
  <p:tag name="KSO_WM_BEAUTIFY_FLAG" val="#wm#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5"/>
  <p:tag name="KSO_WM_UNIT_TEXT_SUBTYPE" val="a"/>
  <p:tag name="KSO_WM_UNIT_SUBTYPE" val="a"/>
  <p:tag name="KSO_WM_UNIT_TYPE" val="f"/>
  <p:tag name="KSO_WM_BEAUTIFY_FLAG" val="#wm#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7"/>
  <p:tag name="KSO_WM_UNIT_TEXT_SUBTYPE" val="a"/>
  <p:tag name="KSO_WM_UNIT_SUBTYPE" val="a"/>
  <p:tag name="KSO_WM_UNIT_TYPE" val="f"/>
  <p:tag name="KSO_WM_BEAUTIFY_FLAG" val="#wm#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9"/>
  <p:tag name="KSO_WM_UNIT_TEXT_SUBTYPE" val="a"/>
  <p:tag name="KSO_WM_UNIT_SUBTYPE" val="a"/>
  <p:tag name="KSO_WM_UNIT_TYPE" val="f"/>
  <p:tag name="KSO_WM_BEAUTIFY_FLAG" val="#wm#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3"/>
  <p:tag name="KSO_WM_UNIT_ID" val="diagram19882022_4*l_h_x*1_1_3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1"/>
  <p:tag name="KSO_WM_UNIT_TEXT_SUBTYPE" val="a"/>
  <p:tag name="KSO_WM_UNIT_SUBTYPE" val="a"/>
  <p:tag name="KSO_WM_UNIT_TYPE" val="f"/>
  <p:tag name="KSO_WM_BEAUTIFY_FLAG" val="#wm#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a"/>
  <p:tag name="KSO_WM_UNIT_INDEX" val="1_2_1"/>
  <p:tag name="KSO_WM_UNIT_ID" val="diagram19882022_4*l_h_a*1_2_1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a"/>
  <p:tag name="KSO_WM_UNIT_INDEX" val="1_3_1"/>
  <p:tag name="KSO_WM_UNIT_ID" val="diagram19882022_4*l_h_a*1_3_1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a"/>
  <p:tag name="KSO_WM_UNIT_INDEX" val="1_4_1"/>
  <p:tag name="KSO_WM_UNIT_ID" val="diagram19882022_4*l_h_a*1_4_1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a"/>
  <p:tag name="KSO_WM_UNIT_INDEX" val="1_1_1"/>
  <p:tag name="KSO_WM_UNIT_ID" val="diagram19882022_4*l_h_a*1_1_1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2"/>
  <p:tag name="KSO_WM_UNIT_ID" val="diagram19882022_4*l_h_x*1_1_2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6"/>
  <p:tag name="KSO_WM_UNIT_ID" val="diagram19882022_4*l_h_x*1_1_6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13"/>
  <p:tag name="KSO_WM_UNIT_ID" val="diagram19882022_4*l_h_x*1_1_13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5"/>
  <p:tag name="KSO_WM_UNIT_ID" val="diagram19882022_4*l_h_x*1_1_5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7"/>
  <p:tag name="KSO_WM_UNIT_ID" val="diagram19882022_4*l_h_x*1_1_7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2_3"/>
  <p:tag name="KSO_WM_UNIT_ID" val="diagram19882022_4*l_h_x*1_2_3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2_2"/>
  <p:tag name="KSO_WM_UNIT_ID" val="diagram19882022_4*l_h_x*1_2_2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2_6"/>
  <p:tag name="KSO_WM_UNIT_ID" val="diagram19882022_4*l_h_x*1_2_6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2_4"/>
  <p:tag name="KSO_WM_UNIT_ID" val="diagram19882022_4*l_h_x*1_2_4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2_5"/>
  <p:tag name="KSO_WM_UNIT_ID" val="diagram19882022_4*l_h_x*1_2_5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1_4"/>
  <p:tag name="KSO_WM_UNIT_ID" val="diagram19882022_4*l_h_x*1_1_4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3"/>
  <p:tag name="KSO_WM_UNIT_ID" val="diagram19882022_4*l_h_x*1_3_3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2"/>
  <p:tag name="KSO_WM_UNIT_ID" val="diagram19882022_4*l_h_x*1_3_2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6"/>
  <p:tag name="KSO_WM_UNIT_ID" val="diagram19882022_4*l_h_x*1_3_6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4"/>
  <p:tag name="KSO_WM_UNIT_ID" val="diagram19882022_4*l_h_x*1_3_4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5"/>
  <p:tag name="KSO_WM_UNIT_ID" val="diagram19882022_4*l_h_x*1_3_5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3_7"/>
  <p:tag name="KSO_WM_UNIT_ID" val="diagram19882022_4*l_h_x*1_3_7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3"/>
  <p:tag name="KSO_WM_UNIT_ID" val="diagram19882022_4*l_h_x*1_4_3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2"/>
  <p:tag name="KSO_WM_UNIT_ID" val="diagram19882022_4*l_h_x*1_4_2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6"/>
  <p:tag name="KSO_WM_UNIT_ID" val="diagram19882022_4*l_h_x*1_4_6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4"/>
  <p:tag name="KSO_WM_UNIT_ID" val="diagram19882022_4*l_h_x*1_4_4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5"/>
  <p:tag name="KSO_WM_UNIT_ID" val="diagram19882022_4*l_h_x*1_4_5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TYPE" val="l_h_x"/>
  <p:tag name="KSO_WM_UNIT_INDEX" val="1_4_7"/>
  <p:tag name="KSO_WM_UNIT_ID" val="diagram19882022_4*l_h_x*1_4_7"/>
  <p:tag name="KSO_WM_TEMPLATE_INDEX" val="19882022"/>
  <p:tag name="KSO_WM_TAG_VERSION" val="2.0"/>
  <p:tag name="KSO_WM_DIAGRAM_GROUP_CODE" val="l1-1"/>
  <p:tag name="KSO_WM_DIAGRAM_VIRTUALLY_FRAME" val="{&quot;height&quot;:264.3768503937008,&quot;left&quot;:217.69921259842516,&quot;top&quot;:97.59937007874014,&quot;width&quot;:427.5029921259842}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1"/>
  <p:tag name="KSO_WM_UNIT_TEXT_SUBTYPE" val="a"/>
  <p:tag name="KSO_WM_UNIT_SUBTYPE" val="a"/>
  <p:tag name="KSO_WM_UNIT_TYPE" val="a"/>
  <p:tag name="KSO_WM_BEAUTIFY_FLAG" val="#wm#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2"/>
  <p:tag name="KSO_WM_UNIT_TYPE" val="η"/>
  <p:tag name="KSO_WM_BEAUTIFY_FLAG" val="#wm#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3"/>
  <p:tag name="KSO_WM_UNIT_TYPE" val="η"/>
  <p:tag name="KSO_WM_BEAUTIFY_FLAG" val="#wm#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4"/>
  <p:tag name="KSO_WM_UNIT_TEXT_SUBTYPE" val="a"/>
  <p:tag name="KSO_WM_UNIT_SUBTYPE" val="a"/>
  <p:tag name="KSO_WM_UNIT_TYPE" val="f"/>
  <p:tag name="KSO_WM_BEAUTIFY_FLAG" val="#wm#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6"/>
  <p:tag name="KSO_WM_UNIT_TYPE" val="d"/>
  <p:tag name="KSO_WM_BEAUTIFY_FLAG" val="#wm#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BEAUTIFY_FLAG" val="#wm#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1"/>
  <p:tag name="KSO_WM_UNIT_TEXT_SUBTYPE" val="a"/>
  <p:tag name="KSO_WM_UNIT_SUBTYPE" val="a"/>
  <p:tag name="KSO_WM_UNIT_TYPE" val="a"/>
  <p:tag name="KSO_WM_BEAUTIFY_FLAG" val="#wm#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3"/>
  <p:tag name="KSO_WM_UNIT_TEXT_SUBTYPE" val="a"/>
  <p:tag name="KSO_WM_UNIT_SUBTYPE" val="a"/>
  <p:tag name="KSO_WM_UNIT_TYPE" val="f"/>
  <p:tag name="KSO_WM_BEAUTIFY_FLAG" val="#wm#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5"/>
  <p:tag name="KSO_WM_UNIT_TEXT_SUBTYPE" val="a"/>
  <p:tag name="KSO_WM_UNIT_SUBTYPE" val="a"/>
  <p:tag name="KSO_WM_UNIT_TYPE" val="f"/>
  <p:tag name="KSO_WM_BEAUTIFY_FLAG" val="#wm#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6"/>
  <p:tag name="KSO_WM_UNIT_TEXT_SUBTYPE" val="a"/>
  <p:tag name="KSO_WM_UNIT_SUBTYPE" val="a"/>
  <p:tag name="KSO_WM_UNIT_TYPE" val="f"/>
  <p:tag name="KSO_WM_BEAUTIFY_FLAG" val="#wm#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NDEX" val="8"/>
  <p:tag name="KSO_WM_UNIT_TEXT_SUBTYPE" val="a"/>
  <p:tag name="KSO_WM_UNIT_SUBTYPE" val="a"/>
  <p:tag name="KSO_WM_UNIT_TYPE" val="f"/>
  <p:tag name="KSO_WM_BEAUTIFY_FLAG" val="#wm#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自定义 16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00A7FF"/>
      </a:accent1>
      <a:accent2>
        <a:srgbClr val="3386ED"/>
      </a:accent2>
      <a:accent3>
        <a:srgbClr val="33F0FF"/>
      </a:accent3>
      <a:accent4>
        <a:srgbClr val="FA406C"/>
      </a:accent4>
      <a:accent5>
        <a:srgbClr val="C933FE"/>
      </a:accent5>
      <a:accent6>
        <a:srgbClr val="FF00A7"/>
      </a:accent6>
      <a:hlink>
        <a:srgbClr val="304FFE"/>
      </a:hlink>
      <a:folHlink>
        <a:srgbClr val="492067"/>
      </a:folHlink>
    </a:clrScheme>
    <a:fontScheme name="字体-商务">
      <a:majorFont>
        <a:latin typeface="Inter Bold"/>
        <a:ea typeface="Inter Bold"/>
        <a:cs typeface=""/>
      </a:majorFont>
      <a:minorFont>
        <a:latin typeface="Inter"/>
        <a:ea typeface="Inte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tx1">
              <a:alpha val="70000"/>
            </a:schemeClr>
          </a:solidFill>
          <a:prstDash val="solid"/>
        </a:ln>
      </a:spPr>
      <a:bodyPr/>
      <a:lstStyle/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1096</Words>
  <Application>Microsoft Office PowerPoint</Application>
  <PresentationFormat>On-screen Show (16:9)</PresentationFormat>
  <Paragraphs>92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Arial Black</vt:lpstr>
      <vt:lpstr>Calibri</vt:lpstr>
      <vt:lpstr>Inter</vt:lpstr>
      <vt:lpstr>Inter Bold</vt:lpstr>
      <vt:lpstr>Office Theme</vt:lpstr>
      <vt:lpstr>2_Office Theme</vt:lpstr>
      <vt:lpstr>Mental Health Assistant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sritama</dc:creator>
  <cp:lastModifiedBy>Neelam Butt (2414160)</cp:lastModifiedBy>
  <cp:revision>170</cp:revision>
  <dcterms:created xsi:type="dcterms:W3CDTF">2019-10-22T11:43:00Z</dcterms:created>
  <dcterms:modified xsi:type="dcterms:W3CDTF">2025-10-19T15:37:10Z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1033-12.2.0.23131</vt:lpwstr>
  </property>
  <property fmtid="{D5CDD505-2E9C-101B-9397-08002B2CF9AE}" pid="3" name="ICV">
    <vt:lpwstr>2C478EB6980F42C198C44B03FF6004B5_13</vt:lpwstr>
  </property>
</Properties>
</file>