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C7FA09-7411-CFAC-2A12-889FD1A4CDD5}" v="3" dt="2025-01-23T17:34:32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Holloway" userId="S::j.holloway@uwtsd.ac.uk::c8e24ef1-4d0d-4b16-a08c-ba2ddae3f914" providerId="AD" clId="Web-{67C7FA09-7411-CFAC-2A12-889FD1A4CDD5}"/>
    <pc:docChg chg="modSld">
      <pc:chgData name="Julia Holloway" userId="S::j.holloway@uwtsd.ac.uk::c8e24ef1-4d0d-4b16-a08c-ba2ddae3f914" providerId="AD" clId="Web-{67C7FA09-7411-CFAC-2A12-889FD1A4CDD5}" dt="2025-01-23T17:34:32.289" v="2"/>
      <pc:docMkLst>
        <pc:docMk/>
      </pc:docMkLst>
      <pc:sldChg chg="addSp modSp">
        <pc:chgData name="Julia Holloway" userId="S::j.holloway@uwtsd.ac.uk::c8e24ef1-4d0d-4b16-a08c-ba2ddae3f914" providerId="AD" clId="Web-{67C7FA09-7411-CFAC-2A12-889FD1A4CDD5}" dt="2025-01-23T17:34:32.289" v="2"/>
        <pc:sldMkLst>
          <pc:docMk/>
          <pc:sldMk cId="109857222" sldId="256"/>
        </pc:sldMkLst>
        <pc:graphicFrameChg chg="add mod modGraphic">
          <ac:chgData name="Julia Holloway" userId="S::j.holloway@uwtsd.ac.uk::c8e24ef1-4d0d-4b16-a08c-ba2ddae3f914" providerId="AD" clId="Web-{67C7FA09-7411-CFAC-2A12-889FD1A4CDD5}" dt="2025-01-23T17:34:32.289" v="2"/>
          <ac:graphicFrameMkLst>
            <pc:docMk/>
            <pc:sldMk cId="109857222" sldId="256"/>
            <ac:graphicFrameMk id="5" creationId="{07B93749-4EDD-1AA4-6F1A-5EBBE6DE16E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7B93749-4EDD-1AA4-6F1A-5EBBE6DE16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538379"/>
              </p:ext>
            </p:extLst>
          </p:nvPr>
        </p:nvGraphicFramePr>
        <p:xfrm>
          <a:off x="0" y="18585"/>
          <a:ext cx="12201525" cy="68451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67175">
                  <a:extLst>
                    <a:ext uri="{9D8B030D-6E8A-4147-A177-3AD203B41FA5}">
                      <a16:colId xmlns:a16="http://schemas.microsoft.com/office/drawing/2014/main" val="4186541431"/>
                    </a:ext>
                  </a:extLst>
                </a:gridCol>
                <a:gridCol w="4067175">
                  <a:extLst>
                    <a:ext uri="{9D8B030D-6E8A-4147-A177-3AD203B41FA5}">
                      <a16:colId xmlns:a16="http://schemas.microsoft.com/office/drawing/2014/main" val="3572720833"/>
                    </a:ext>
                  </a:extLst>
                </a:gridCol>
                <a:gridCol w="4067175">
                  <a:extLst>
                    <a:ext uri="{9D8B030D-6E8A-4147-A177-3AD203B41FA5}">
                      <a16:colId xmlns:a16="http://schemas.microsoft.com/office/drawing/2014/main" val="3689222193"/>
                    </a:ext>
                  </a:extLst>
                </a:gridCol>
              </a:tblGrid>
              <a:tr h="625993">
                <a:tc>
                  <a:txBody>
                    <a:bodyPr/>
                    <a:lstStyle/>
                    <a:p>
                      <a:pPr algn="ctr" fontAlgn="base">
                        <a:lnSpc>
                          <a:spcPts val="1950"/>
                        </a:lnSpc>
                      </a:pPr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Subject or Object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algn="ctr" fontAlgn="base">
                        <a:lnSpc>
                          <a:spcPts val="1950"/>
                        </a:lnSpc>
                      </a:pPr>
                      <a:r>
                        <a:rPr lang="en-GB" sz="14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9EB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Participant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GB" sz="14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1950"/>
                        </a:lnSpc>
                      </a:pPr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Research Context and Process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C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4746300"/>
                  </a:ext>
                </a:extLst>
              </a:tr>
              <a:tr h="6219108">
                <a:tc>
                  <a:txBody>
                    <a:bodyPr/>
                    <a:lstStyle/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650"/>
                        </a:lnSpc>
                      </a:pPr>
                      <a:r>
                        <a:rPr lang="en-GB" sz="120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2663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</cp:revision>
  <dcterms:created xsi:type="dcterms:W3CDTF">2013-07-15T20:26:40Z</dcterms:created>
  <dcterms:modified xsi:type="dcterms:W3CDTF">2025-01-23T17:34:32Z</dcterms:modified>
</cp:coreProperties>
</file>