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94" d="100"/>
          <a:sy n="94" d="100"/>
        </p:scale>
        <p:origin x="78" y="4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84F36-E976-4617-B8D0-BF527ABF0B69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59AFE-FB25-4F4E-BF29-58F07BC3AF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0998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84F36-E976-4617-B8D0-BF527ABF0B69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59AFE-FB25-4F4E-BF29-58F07BC3AF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3258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84F36-E976-4617-B8D0-BF527ABF0B69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59AFE-FB25-4F4E-BF29-58F07BC3AF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532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84F36-E976-4617-B8D0-BF527ABF0B69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59AFE-FB25-4F4E-BF29-58F07BC3AF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1280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84F36-E976-4617-B8D0-BF527ABF0B69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59AFE-FB25-4F4E-BF29-58F07BC3AF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952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84F36-E976-4617-B8D0-BF527ABF0B69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59AFE-FB25-4F4E-BF29-58F07BC3AF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02604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84F36-E976-4617-B8D0-BF527ABF0B69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59AFE-FB25-4F4E-BF29-58F07BC3AF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373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84F36-E976-4617-B8D0-BF527ABF0B69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59AFE-FB25-4F4E-BF29-58F07BC3AF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65572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84F36-E976-4617-B8D0-BF527ABF0B69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59AFE-FB25-4F4E-BF29-58F07BC3AF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1922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84F36-E976-4617-B8D0-BF527ABF0B69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59AFE-FB25-4F4E-BF29-58F07BC3AF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5104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84F36-E976-4617-B8D0-BF527ABF0B69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59AFE-FB25-4F4E-BF29-58F07BC3AF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067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984F36-E976-4617-B8D0-BF527ABF0B69}" type="datetimeFigureOut">
              <a:rPr lang="en-GB" smtClean="0"/>
              <a:t>03/05/2023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759AFE-FB25-4F4E-BF29-58F07BC3AF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1508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ZY6Mw7uQyZU" TargetMode="External"/><Relationship Id="rId2" Type="http://schemas.openxmlformats.org/officeDocument/2006/relationships/hyperlink" Target="http://www.bbc.co.uk/music/thelive8event/whylive8/povertyhistory.shtml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hyperlink" Target="https://www.bing.com/videos/search?q=make+poverty+history+campaign&amp;&amp;view=detail&amp;mid=C6EC1FA518205C5C409DC6EC1FA518205C5C409D&amp;&amp;FORM=VRDGAR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MAKE </a:t>
            </a:r>
            <a:r>
              <a:rPr lang="en-GB" b="1" dirty="0">
                <a:solidFill>
                  <a:schemeClr val="bg1">
                    <a:lumMod val="50000"/>
                  </a:schemeClr>
                </a:solidFill>
              </a:rPr>
              <a:t>POVERTY</a:t>
            </a:r>
            <a:r>
              <a:rPr lang="en-GB" b="1" dirty="0"/>
              <a:t> HISTORY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MPH G8 Summit in Edinburgh July 2005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495" y="2399939"/>
            <a:ext cx="5762086" cy="301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8041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MAKE </a:t>
            </a:r>
            <a:r>
              <a:rPr lang="en-GB" b="1" dirty="0">
                <a:solidFill>
                  <a:schemeClr val="bg1">
                    <a:lumMod val="50000"/>
                  </a:schemeClr>
                </a:solidFill>
              </a:rPr>
              <a:t>POVERTY</a:t>
            </a:r>
            <a:r>
              <a:rPr lang="en-GB" b="1" dirty="0"/>
              <a:t> HISTORY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/>
              <a:t>What was it about?</a:t>
            </a:r>
          </a:p>
          <a:p>
            <a:r>
              <a:rPr lang="en-GB" dirty="0"/>
              <a:t>The World Bank and IMF (International Monetary Fund)</a:t>
            </a:r>
          </a:p>
          <a:p>
            <a:r>
              <a:rPr lang="en-GB" dirty="0"/>
              <a:t>Debt crisis</a:t>
            </a:r>
          </a:p>
          <a:p>
            <a:r>
              <a:rPr lang="en-GB" dirty="0"/>
              <a:t>Jubilee 2000 (Jubilee = fallow year and</a:t>
            </a:r>
            <a:r>
              <a:rPr lang="en-GB"/>
              <a:t>/or debt </a:t>
            </a:r>
            <a:r>
              <a:rPr lang="en-GB" dirty="0"/>
              <a:t>cancellation; 7 year and 50-year cycles)</a:t>
            </a:r>
          </a:p>
          <a:p>
            <a:r>
              <a:rPr lang="en-GB" dirty="0"/>
              <a:t>G8 Promises in 2005 after a worldwide campaign</a:t>
            </a:r>
          </a:p>
          <a:p>
            <a:r>
              <a:rPr lang="en-GB" dirty="0"/>
              <a:t>Financial crash of 2007/8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http://www.bbc.co.uk/music/thelive8event/whylive8/povertyhistory.shtml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2600" dirty="0"/>
              <a:t>G8 </a:t>
            </a:r>
            <a:r>
              <a:rPr lang="en-GB" sz="2600" dirty="0" err="1"/>
              <a:t>Promisegate</a:t>
            </a:r>
            <a:r>
              <a:rPr lang="en-GB" sz="2600" dirty="0"/>
              <a:t>, June 2007 (</a:t>
            </a:r>
            <a:r>
              <a:rPr lang="en-GB" sz="2600" dirty="0" err="1"/>
              <a:t>Avi</a:t>
            </a:r>
            <a:r>
              <a:rPr lang="en-GB" sz="2600" dirty="0"/>
              <a:t> Lewis): </a:t>
            </a:r>
            <a:r>
              <a:rPr lang="en-GB" u="sng" dirty="0">
                <a:hlinkClick r:id="rId3"/>
              </a:rPr>
              <a:t>https://www.youtube.com/watch?v=ZY6Mw7uQyZU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39574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latin typeface="+mn-lt"/>
              </a:rPr>
              <a:t>MAKE </a:t>
            </a:r>
            <a:r>
              <a:rPr lang="en-GB" b="1">
                <a:solidFill>
                  <a:schemeClr val="bg1">
                    <a:lumMod val="50000"/>
                  </a:schemeClr>
                </a:solidFill>
                <a:latin typeface="+mn-lt"/>
              </a:rPr>
              <a:t>POVERTY</a:t>
            </a:r>
            <a:r>
              <a:rPr lang="en-GB" b="1">
                <a:latin typeface="+mn-lt"/>
              </a:rPr>
              <a:t> HISTORY</a:t>
            </a:r>
            <a:endParaRPr lang="en-GB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2600" dirty="0"/>
              <a:t>Nelson Mandela’s Trafalgar Square speech 3/2/2005</a:t>
            </a:r>
          </a:p>
          <a:p>
            <a:pPr marL="0" indent="0">
              <a:buNone/>
            </a:pPr>
            <a:r>
              <a:rPr lang="en-GB" sz="2600" dirty="0"/>
              <a:t>(9:02)</a:t>
            </a:r>
          </a:p>
          <a:p>
            <a:pPr marL="0" indent="0">
              <a:buNone/>
            </a:pPr>
            <a:r>
              <a:rPr lang="en-GB" sz="2000" dirty="0">
                <a:hlinkClick r:id="rId2"/>
              </a:rPr>
              <a:t>https://www.bing.com/videos/search?q=make+poverty+history+campaign&amp;&amp;view=detail&amp;mid=C6EC1FA518205C5C409DC6EC1FA518205C5C409D&amp;&amp;FORM=VRDGAR</a:t>
            </a:r>
            <a:endParaRPr lang="en-GB" sz="2000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507" y="1434893"/>
            <a:ext cx="2947358" cy="196367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1283" y="1434893"/>
            <a:ext cx="2903147" cy="1935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2179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147</Words>
  <Application>Microsoft Office PowerPoint</Application>
  <PresentationFormat>On-screen Show (4:3)</PresentationFormat>
  <Paragraphs>20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MAKE POVERTY HISTORY</vt:lpstr>
      <vt:lpstr>MAKE POVERTY HISTORY</vt:lpstr>
      <vt:lpstr>MAKE POVERTY HISTORY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MAKE POVERTY HISTORY</dc:title>
  <dc:creator>Andy Bevan</dc:creator>
  <cp:lastModifiedBy>Andy Bevan</cp:lastModifiedBy>
  <cp:revision>3</cp:revision>
  <dcterms:created xsi:type="dcterms:W3CDTF">2019-02-22T13:02:05Z</dcterms:created>
  <dcterms:modified xsi:type="dcterms:W3CDTF">2023-05-03T08:18:55Z</dcterms:modified>
</cp:coreProperties>
</file>