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3" autoAdjust="0"/>
    <p:restoredTop sz="94660"/>
  </p:normalViewPr>
  <p:slideViewPr>
    <p:cSldViewPr snapToGrid="0">
      <p:cViewPr varScale="1">
        <p:scale>
          <a:sx n="77" d="100"/>
          <a:sy n="77" d="100"/>
        </p:scale>
        <p:origin x="24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979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5618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499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901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595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156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4788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168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23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493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988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6EB0EB-EA5A-468B-85C6-DCD3F947920E}" type="datetimeFigureOut">
              <a:rPr lang="en-GB" smtClean="0"/>
              <a:t>22/11/2018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A2009F-C1FF-4A4D-8F50-FE3B53F1D6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406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937" y="212942"/>
            <a:ext cx="11123112" cy="664505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81385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76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652578908"/>
              </p:ext>
            </p:extLst>
          </p:nvPr>
        </p:nvGraphicFramePr>
        <p:xfrm>
          <a:off x="1778696" y="563672"/>
          <a:ext cx="8736904" cy="59122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36904">
                  <a:extLst>
                    <a:ext uri="{9D8B030D-6E8A-4147-A177-3AD203B41FA5}">
                      <a16:colId xmlns:a16="http://schemas.microsoft.com/office/drawing/2014/main" val="3419338013"/>
                    </a:ext>
                  </a:extLst>
                </a:gridCol>
              </a:tblGrid>
              <a:tr h="591228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92999230"/>
                  </a:ext>
                </a:extLst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879" y="563673"/>
            <a:ext cx="10947747" cy="617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95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Gibson</dc:creator>
  <cp:lastModifiedBy>Andrew Gibson</cp:lastModifiedBy>
  <cp:revision>2</cp:revision>
  <dcterms:created xsi:type="dcterms:W3CDTF">2018-11-22T10:25:10Z</dcterms:created>
  <dcterms:modified xsi:type="dcterms:W3CDTF">2018-11-22T10:33:14Z</dcterms:modified>
</cp:coreProperties>
</file>