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2AF415-0BAA-4FEA-B1EF-A5B7F2889058}" v="1" dt="2023-05-25T14:30:38.2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u Masca" userId="48b0bb3b8b348464" providerId="LiveId" clId="{9A2AF415-0BAA-4FEA-B1EF-A5B7F2889058}"/>
    <pc:docChg chg="modSld">
      <pc:chgData name="Nicu Masca" userId="48b0bb3b8b348464" providerId="LiveId" clId="{9A2AF415-0BAA-4FEA-B1EF-A5B7F2889058}" dt="2023-05-25T14:30:42.183" v="0" actId="1076"/>
      <pc:docMkLst>
        <pc:docMk/>
      </pc:docMkLst>
      <pc:sldChg chg="modSp mod">
        <pc:chgData name="Nicu Masca" userId="48b0bb3b8b348464" providerId="LiveId" clId="{9A2AF415-0BAA-4FEA-B1EF-A5B7F2889058}" dt="2023-05-25T14:30:42.183" v="0" actId="1076"/>
        <pc:sldMkLst>
          <pc:docMk/>
          <pc:sldMk cId="2499283443" sldId="256"/>
        </pc:sldMkLst>
        <pc:picChg chg="mod">
          <ac:chgData name="Nicu Masca" userId="48b0bb3b8b348464" providerId="LiveId" clId="{9A2AF415-0BAA-4FEA-B1EF-A5B7F2889058}" dt="2023-05-25T14:30:42.183" v="0" actId="1076"/>
          <ac:picMkLst>
            <pc:docMk/>
            <pc:sldMk cId="2499283443" sldId="256"/>
            <ac:picMk id="4" creationId="{ACA198E0-8A3F-2E31-6387-576681CE3F1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729AF-395D-11CC-42FB-01E833A917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372BBF-CA2A-E5C2-F51B-88E7C2C3DC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D9D15C-692E-9B96-0500-487E152C06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DABA-96DA-41E7-B369-2497770B267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455111-B46E-62AB-6848-6874AFEFF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CE44CE-24CF-DA29-808A-794B9E068F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013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AD3C2-9170-047F-A6B0-CCB9B7C68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270EA0-1B7D-0EA7-46A2-A9EC1A5C31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DADB05-562C-D360-45E1-4F76AA511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DABA-96DA-41E7-B369-2497770B267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19A26-15FC-2B24-9600-1C7E274FC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08872D-EC6D-584E-FED9-B9A591876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220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49F6D-6BF0-705F-347A-97C1D082B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A0A7E8-1C3F-265D-3183-54BAF0F711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1418E-E6D7-D7C5-69DA-67E6DA48E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DABA-96DA-41E7-B369-2497770B267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BF4AE0-EAE0-72AC-CB97-EF10B6B2D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5A6998-2EAE-4E49-4577-8F8416CF3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267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19522-3BB7-D798-0E29-CE997A6A9F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BCCB2-8A71-8B09-626E-029492AF9B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CC8C2F-B2D1-C3D8-E2D1-4D0A485EA8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B98AD7-88EC-F1EA-A19A-6CA5E5532C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DABA-96DA-41E7-B369-2497770B267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F1BED1-C828-7924-E24F-7D63228DF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DDC858-65AE-E8D2-1E82-4E74BDC57D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465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E2161-8334-DC8A-0104-12B97839E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130F25-EAD4-40E2-E5E3-13E8F00B3E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1DB666-C011-1587-6DB0-EEB0ED149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2224FA-F6EA-6919-CE3C-E89A606118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F997FD-AC49-0C52-51B3-A7723A0154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158B08-0128-3EB2-38CF-8AE168613D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DABA-96DA-41E7-B369-2497770B267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4289A2-CF38-E2B0-BA2C-99E80D5AB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F24ED1-0885-BC19-C0BD-E0CD1A7CA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99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33451-A2C9-6F70-AD58-02B2C8ACB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56E846-280E-E879-8D95-B8176AB77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DABA-96DA-41E7-B369-2497770B267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D1A8B9-D178-EC72-AFDD-B403246BA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662FB3-11CB-756A-88D6-D82415FA61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436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D18C60-35E8-0254-E263-7DDB2B49EF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DABA-96DA-41E7-B369-2497770B267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2AA668-D13A-1608-859E-32C6E83972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55B28E-FEA2-E3FC-E07F-F86633933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43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A2B4C-E7F8-32CD-7F87-85D7A5091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6A983-50A9-3CB0-43A9-9A425FCDA7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F8B1EA-6998-74F4-DAD4-FACC29C8D2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2912F3-690B-495A-217C-6CDD191A3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DABA-96DA-41E7-B369-2497770B267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A0CC01-CFE5-125C-CC2A-E3CC70F97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4FBB2-063E-0877-51E9-A45EB5932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953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0312F-2078-9AEE-1AE4-C8744BA53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5D43CA-CB5C-A543-D369-A1E9C8E2A4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53ED49-591A-14FC-4A46-E1FD4F9E90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2408B0-A379-0FD8-FD4A-BD25AC95E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DABA-96DA-41E7-B369-2497770B267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574006-58A2-C7C5-A833-1E02BBCEC2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0947A7-4030-CF6F-EC93-21FC1A0CC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3219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C8CBC-131C-2469-59E0-B6754564E8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3D2D3-733D-2E98-332E-47EFD73146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D8D6F-0CC5-0374-7915-AD3372D7F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DABA-96DA-41E7-B369-2497770B267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B6DD3A-5C8D-36C3-FAFF-4EBE08A1C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885BF8-612E-438A-1880-F0E64E70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396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FC101A-C3C5-8884-B638-7B7E48D5B8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DD18B8-994F-E78D-7F48-DF0B6631D5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EB281-4FAC-6017-64DA-618932C52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DABA-96DA-41E7-B369-2497770B267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6545CD-AC95-8AFE-2D6E-F4D83B47C2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7C607E-46CE-7493-63A9-808C605A9B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401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BF3BBB-E6AE-E586-DA9B-9B84535AA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838C38-DCDB-23EA-4524-714690A2B0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7CD2F5-3B43-9760-AE67-A10334B5CE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CADABA-96DA-41E7-B369-2497770B267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D99096-E371-AAE1-144D-07AB417520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BDBFA9-35C6-E64B-89AB-CC057832FA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EE75AD-E798-4F5C-AA99-82DECD503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781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1426E-D2C8-3036-44B8-C95C400A3C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74688"/>
            <a:ext cx="9144000" cy="373062"/>
          </a:xfrm>
        </p:spPr>
        <p:txBody>
          <a:bodyPr>
            <a:normAutofit/>
          </a:bodyPr>
          <a:lstStyle/>
          <a:p>
            <a:r>
              <a:rPr lang="en-GB" sz="1400" dirty="0"/>
              <a:t>Dialog </a:t>
            </a:r>
            <a:r>
              <a:rPr lang="en-GB" sz="1400" dirty="0" err="1"/>
              <a:t>zur</a:t>
            </a:r>
            <a:r>
              <a:rPr lang="en-GB" sz="1400" dirty="0"/>
              <a:t> </a:t>
            </a:r>
            <a:r>
              <a:rPr lang="en-GB" sz="1400" dirty="0" err="1"/>
              <a:t>Zimmerreservierung</a:t>
            </a:r>
            <a:endParaRPr lang="en-GB" sz="1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77EEF4-4DCD-98AC-D3AD-6879B7F11A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181100"/>
            <a:ext cx="9144000" cy="4076700"/>
          </a:xfrm>
        </p:spPr>
        <p:txBody>
          <a:bodyPr>
            <a:noAutofit/>
          </a:bodyPr>
          <a:lstStyle/>
          <a:p>
            <a:r>
              <a:rPr lang="de-DE" sz="1100" dirty="0"/>
              <a:t>Rezeptionist: Guten Morgen! Hotel Berlin. Womit kann ich Ihnen behilflich sein? (How </a:t>
            </a:r>
          </a:p>
          <a:p>
            <a:r>
              <a:rPr lang="de-DE" sz="1100" dirty="0"/>
              <a:t>may I help you?)</a:t>
            </a:r>
          </a:p>
          <a:p>
            <a:r>
              <a:rPr lang="de-DE" sz="1100" dirty="0"/>
              <a:t>Frau Schmidt: Guten Morgen! Ich möchte gerne ein Hotelzimmer buchen. (Make a </a:t>
            </a:r>
          </a:p>
          <a:p>
            <a:r>
              <a:rPr lang="de-DE" sz="1100" dirty="0"/>
              <a:t>reservation)</a:t>
            </a:r>
          </a:p>
          <a:p>
            <a:r>
              <a:rPr lang="de-DE" sz="1100" dirty="0"/>
              <a:t>Rezeptionist: Sehr gerne. Wie heißen Sie? (what is your name [formal])</a:t>
            </a:r>
          </a:p>
          <a:p>
            <a:r>
              <a:rPr lang="de-DE" sz="1100" dirty="0"/>
              <a:t>Frau Schmidt: Meine Name ist Johanna Schmidt.</a:t>
            </a:r>
          </a:p>
          <a:p>
            <a:r>
              <a:rPr lang="de-DE" sz="1100" dirty="0"/>
              <a:t>Rezeptionist: Sehr schön, Frau Schmidt. Für wie viele Personen? (for how many people)</a:t>
            </a:r>
          </a:p>
          <a:p>
            <a:r>
              <a:rPr lang="de-DE" sz="1100" dirty="0"/>
              <a:t>Frau Schmidt: Für zwei Personen.</a:t>
            </a:r>
          </a:p>
          <a:p>
            <a:r>
              <a:rPr lang="de-DE" sz="1100" dirty="0"/>
              <a:t>Rezeptionist: Ein oder zwei Zimmer?</a:t>
            </a:r>
          </a:p>
          <a:p>
            <a:r>
              <a:rPr lang="de-DE" sz="1100" dirty="0"/>
              <a:t>Frau Schmidt: Ein Zimmer, bitte.</a:t>
            </a:r>
          </a:p>
          <a:p>
            <a:r>
              <a:rPr lang="de-DE" sz="1100" dirty="0"/>
              <a:t>Rezeptionist: Ein Zimmer mit Doppelbett oder mit zwei Einzelbetten? (double bed or 2 </a:t>
            </a:r>
          </a:p>
          <a:p>
            <a:r>
              <a:rPr lang="de-DE" sz="1100" dirty="0"/>
              <a:t>singles)</a:t>
            </a:r>
          </a:p>
          <a:p>
            <a:r>
              <a:rPr lang="de-DE" sz="1100" dirty="0"/>
              <a:t>Frau Schmidt: Ein Doppelbett, bitte.</a:t>
            </a:r>
          </a:p>
          <a:p>
            <a:r>
              <a:rPr lang="de-DE" sz="1100" dirty="0"/>
              <a:t>Rezeptionist: Sehr gerne. Für welches Datum? (for what date)</a:t>
            </a:r>
          </a:p>
          <a:p>
            <a:r>
              <a:rPr lang="de-DE" sz="1100" dirty="0"/>
              <a:t>Frau Schmidt: Für den zweiten Juni 2023. (2nd of June 2023)</a:t>
            </a:r>
          </a:p>
          <a:p>
            <a:r>
              <a:rPr lang="de-DE" sz="1100" dirty="0"/>
              <a:t>Rezeptionist: Für wie viele Nächte? (How many nights)</a:t>
            </a:r>
          </a:p>
          <a:p>
            <a:r>
              <a:rPr lang="de-DE" sz="1100" dirty="0"/>
              <a:t>Frau Schmidt: Für eine Nacht, bitte.</a:t>
            </a:r>
          </a:p>
          <a:p>
            <a:r>
              <a:rPr lang="de-DE" sz="1100" dirty="0"/>
              <a:t>Rezeptionist: Gut! Alles ist reserviert. (Everything is reserved) Das Zimmer kostet 83 Euro.</a:t>
            </a:r>
          </a:p>
          <a:p>
            <a:r>
              <a:rPr lang="de-DE" sz="1100" dirty="0"/>
              <a:t>Frau Schmidt: Super! Vielen Dank. Auf Wiedersehen.</a:t>
            </a:r>
          </a:p>
          <a:p>
            <a:r>
              <a:rPr lang="de-DE" sz="1400" dirty="0"/>
              <a:t>Rezeptionist: Danke! Auf Wiedersehen</a:t>
            </a:r>
            <a:endParaRPr lang="en-GB" sz="1400" dirty="0"/>
          </a:p>
        </p:txBody>
      </p:sp>
      <p:pic>
        <p:nvPicPr>
          <p:cNvPr id="4" name="Dialog Hotel">
            <a:hlinkClick r:id="" action="ppaction://media"/>
            <a:extLst>
              <a:ext uri="{FF2B5EF4-FFF2-40B4-BE49-F238E27FC236}">
                <a16:creationId xmlns:a16="http://schemas.microsoft.com/office/drawing/2014/main" id="{ACA198E0-8A3F-2E31-6387-576681CE3F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24000" y="51801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283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6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222</Words>
  <Application>Microsoft Office PowerPoint</Application>
  <PresentationFormat>Widescreen</PresentationFormat>
  <Paragraphs>21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Dialog zur Zimmerreservierung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Dialog zur Zimmerreservierung</dc:title>
  <dc:creator>Masca Mimi</dc:creator>
  <cp:lastModifiedBy>Nicu Masca</cp:lastModifiedBy>
  <cp:revision>2</cp:revision>
  <dcterms:created xsi:type="dcterms:W3CDTF">2023-05-15T08:41:28Z</dcterms:created>
  <dcterms:modified xsi:type="dcterms:W3CDTF">2023-05-25T14:30:48Z</dcterms:modified>
</cp:coreProperties>
</file>