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801600" cy="9601200" type="A3"/>
  <p:notesSz cx="9926638" cy="1435576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5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sz="25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sz="25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sz="25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sz="25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25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sz="25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sz="25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sz="25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024">
          <p15:clr>
            <a:srgbClr val="A4A3A4"/>
          </p15:clr>
        </p15:guide>
        <p15:guide id="2" pos="403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907" y="58"/>
      </p:cViewPr>
      <p:guideLst>
        <p:guide orient="horz" pos="3024"/>
        <p:guide pos="403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438" y="2982913"/>
            <a:ext cx="10880725" cy="2057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875" y="5440363"/>
            <a:ext cx="8959850" cy="245427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477CCD6-E9BB-403A-94D6-62B620C2F60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094AD6C-0758-4D31-A31B-FE828C398E4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47F5137-88A0-487A-9A27-B258915A2F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7561B2-3257-4582-922A-DCDFED4019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2381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FA06D70-EEF6-4050-A039-25FD7A9208D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9E1F4C1-7BFF-4809-8D26-E128294E184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7EB6D6E-0100-41D7-AB36-CCAD7E497E5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31E3E73-2DB0-40B8-B78E-D2BB677B679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8444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238" y="6169025"/>
            <a:ext cx="10880725" cy="19081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238" y="4068763"/>
            <a:ext cx="10880725" cy="2100262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855350B-2404-45C6-88D2-B3CF4A66CCC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94E3328-E9DC-4E65-AF1F-2F83D098FB2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F3D01FA-88A8-45CA-9363-A869A1DB03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4AB7DE-B848-4D3D-B93D-C9DF849EEBB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0350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9763" y="2239963"/>
            <a:ext cx="5684837" cy="6337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7000" y="2239963"/>
            <a:ext cx="5684838" cy="6337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BDE6CB-417B-4EA6-B3DE-57F4963018F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0D6522A-E9B1-4ED5-B540-380172133D0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DF64201-F301-4862-A2E5-E1C379E56F1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9A61B41-D9AC-4BA2-8BAB-8568443309F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8052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9763" y="2149475"/>
            <a:ext cx="5656262" cy="895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9763" y="3044825"/>
            <a:ext cx="5656262" cy="553243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02400" y="2149475"/>
            <a:ext cx="5659438" cy="895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2400" y="3044825"/>
            <a:ext cx="5659438" cy="553243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97BB280-15A1-4A93-8F0A-413DEF5C4A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5913BABE-A516-48E4-8E88-B91742335D8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8B6380D0-AABD-4E25-A65F-2C22B8631A7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4DC2068-F566-400D-97CE-26E79A56C21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5193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BDE580CF-BD29-441D-9AC5-6EFC1598ADA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B8E81FE6-DE1B-41D1-8131-5319DC058AB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982C3A74-E55B-4182-9B11-86FB5E2244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B57C6F-7F16-443C-822C-055F0A02E8F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5398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CC3B5F1B-0230-4816-9C14-91200A6E75C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0E735247-1C5F-490C-9607-2DE6A36A3C7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4C800DB-901E-48FE-B990-4BDD747C46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D03CA92-7B28-418F-8D76-E3C0614C13C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0599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763" y="382588"/>
            <a:ext cx="4211637" cy="162718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5388" y="382588"/>
            <a:ext cx="7156450" cy="81946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9763" y="2009775"/>
            <a:ext cx="4211637" cy="65674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AFDE30-73DA-499A-9AF6-F2F875115E7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F05FC66-CCF4-4429-ADF4-CFA1A2BA10F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1108597-381E-4625-A819-34C12A72A4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35EAF48-26CB-4B07-B764-D6D9A8E242F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8715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9838" y="6721475"/>
            <a:ext cx="7680325" cy="792163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09838" y="857250"/>
            <a:ext cx="7680325" cy="57610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9838" y="7513638"/>
            <a:ext cx="7680325" cy="112712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2F5C6C-7251-45D3-B5EF-9AA8C71DC01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A6DEB8-69FE-492A-BEDF-3F83FB9F075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CD228F3-F001-4CDC-8D90-3073592BF81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969B9B8-1DDA-4633-A00D-439CF2BE9E2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1667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30682989-A1E4-41CD-903E-760C1D28575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ED7FFD6-FDB4-4EA2-BF32-313352F82E1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159C237-E0C8-4D05-8F77-A4B8A03CBD1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1E3963B-3A7A-43B7-90C7-B1B5B902532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6485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82113" y="384175"/>
            <a:ext cx="2879725" cy="81930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39763" y="384175"/>
            <a:ext cx="8489950" cy="81930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60272C6-E57F-4FE1-BD99-BDA2EACB27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057F1A7-1EA0-4099-BCAD-6D902619563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D4233E6-576E-497E-811F-485CE62AED9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5A61F8-771E-40B2-9249-A4892EDC3F4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2515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9198AEA-FBC3-4BC3-97D4-A8DC128BF6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39763" y="384175"/>
            <a:ext cx="11522075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28016" tIns="64008" rIns="128016" bIns="6400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A0864ABA-564D-4645-A169-122E68D18F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39763" y="2239963"/>
            <a:ext cx="11522075" cy="633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28016" tIns="64008" rIns="128016" bIns="6400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B1A77072-3D47-4A23-8EBF-E2232659CA7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39763" y="8743950"/>
            <a:ext cx="2987675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28016" tIns="64008" rIns="128016" bIns="64008" numCol="1" anchor="t" anchorCtr="0" compatLnSpc="1">
            <a:prstTxWarp prst="textNoShape">
              <a:avLst/>
            </a:prstTxWarp>
          </a:bodyPr>
          <a:lstStyle>
            <a:lvl1pPr>
              <a:defRPr sz="2000"/>
            </a:lvl1pPr>
          </a:lstStyle>
          <a:p>
            <a:endParaRPr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00F618B9-FB91-457A-A16E-C586F494663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373563" y="8743950"/>
            <a:ext cx="4054475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28016" tIns="64008" rIns="128016" bIns="64008" numCol="1" anchor="t" anchorCtr="0" compatLnSpc="1">
            <a:prstTxWarp prst="textNoShape">
              <a:avLst/>
            </a:prstTxWarp>
          </a:bodyPr>
          <a:lstStyle>
            <a:lvl1pPr algn="ctr">
              <a:defRPr sz="2000"/>
            </a:lvl1pPr>
          </a:lstStyle>
          <a:p>
            <a:endParaRPr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C083842B-9F6D-40FC-8AE5-63606F02589A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9174163" y="8743950"/>
            <a:ext cx="2987675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28016" tIns="64008" rIns="128016" bIns="64008" numCol="1" anchor="t" anchorCtr="0" compatLnSpc="1">
            <a:prstTxWarp prst="textNoShape">
              <a:avLst/>
            </a:prstTxWarp>
          </a:bodyPr>
          <a:lstStyle>
            <a:lvl1pPr algn="r">
              <a:defRPr sz="2000"/>
            </a:lvl1pPr>
          </a:lstStyle>
          <a:p>
            <a:fld id="{50B98AD3-F770-484B-A8FB-52DCB58956C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79525" rtl="0" eaLnBrk="0" fontAlgn="base" hangingPunct="0">
        <a:spcBef>
          <a:spcPct val="0"/>
        </a:spcBef>
        <a:spcAft>
          <a:spcPct val="0"/>
        </a:spcAft>
        <a:defRPr sz="6200">
          <a:solidFill>
            <a:schemeClr val="tx2"/>
          </a:solidFill>
          <a:latin typeface="+mj-lt"/>
          <a:ea typeface="+mj-ea"/>
          <a:cs typeface="+mj-cs"/>
        </a:defRPr>
      </a:lvl1pPr>
      <a:lvl2pPr algn="ctr" defTabSz="1279525" rtl="0" eaLnBrk="0" fontAlgn="base" hangingPunct="0">
        <a:spcBef>
          <a:spcPct val="0"/>
        </a:spcBef>
        <a:spcAft>
          <a:spcPct val="0"/>
        </a:spcAft>
        <a:defRPr sz="6200">
          <a:solidFill>
            <a:schemeClr val="tx2"/>
          </a:solidFill>
          <a:latin typeface="Arial" charset="0"/>
          <a:cs typeface="Arial" charset="0"/>
        </a:defRPr>
      </a:lvl2pPr>
      <a:lvl3pPr algn="ctr" defTabSz="1279525" rtl="0" eaLnBrk="0" fontAlgn="base" hangingPunct="0">
        <a:spcBef>
          <a:spcPct val="0"/>
        </a:spcBef>
        <a:spcAft>
          <a:spcPct val="0"/>
        </a:spcAft>
        <a:defRPr sz="6200">
          <a:solidFill>
            <a:schemeClr val="tx2"/>
          </a:solidFill>
          <a:latin typeface="Arial" charset="0"/>
          <a:cs typeface="Arial" charset="0"/>
        </a:defRPr>
      </a:lvl3pPr>
      <a:lvl4pPr algn="ctr" defTabSz="1279525" rtl="0" eaLnBrk="0" fontAlgn="base" hangingPunct="0">
        <a:spcBef>
          <a:spcPct val="0"/>
        </a:spcBef>
        <a:spcAft>
          <a:spcPct val="0"/>
        </a:spcAft>
        <a:defRPr sz="6200">
          <a:solidFill>
            <a:schemeClr val="tx2"/>
          </a:solidFill>
          <a:latin typeface="Arial" charset="0"/>
          <a:cs typeface="Arial" charset="0"/>
        </a:defRPr>
      </a:lvl4pPr>
      <a:lvl5pPr algn="ctr" defTabSz="1279525" rtl="0" eaLnBrk="0" fontAlgn="base" hangingPunct="0">
        <a:spcBef>
          <a:spcPct val="0"/>
        </a:spcBef>
        <a:spcAft>
          <a:spcPct val="0"/>
        </a:spcAft>
        <a:defRPr sz="6200">
          <a:solidFill>
            <a:schemeClr val="tx2"/>
          </a:solidFill>
          <a:latin typeface="Arial" charset="0"/>
          <a:cs typeface="Arial" charset="0"/>
        </a:defRPr>
      </a:lvl5pPr>
      <a:lvl6pPr marL="457200" algn="ctr" defTabSz="1279525" rtl="0" fontAlgn="base">
        <a:spcBef>
          <a:spcPct val="0"/>
        </a:spcBef>
        <a:spcAft>
          <a:spcPct val="0"/>
        </a:spcAft>
        <a:defRPr sz="6200">
          <a:solidFill>
            <a:schemeClr val="tx2"/>
          </a:solidFill>
          <a:latin typeface="Arial" charset="0"/>
          <a:cs typeface="Arial" charset="0"/>
        </a:defRPr>
      </a:lvl6pPr>
      <a:lvl7pPr marL="914400" algn="ctr" defTabSz="1279525" rtl="0" fontAlgn="base">
        <a:spcBef>
          <a:spcPct val="0"/>
        </a:spcBef>
        <a:spcAft>
          <a:spcPct val="0"/>
        </a:spcAft>
        <a:defRPr sz="6200">
          <a:solidFill>
            <a:schemeClr val="tx2"/>
          </a:solidFill>
          <a:latin typeface="Arial" charset="0"/>
          <a:cs typeface="Arial" charset="0"/>
        </a:defRPr>
      </a:lvl7pPr>
      <a:lvl8pPr marL="1371600" algn="ctr" defTabSz="1279525" rtl="0" fontAlgn="base">
        <a:spcBef>
          <a:spcPct val="0"/>
        </a:spcBef>
        <a:spcAft>
          <a:spcPct val="0"/>
        </a:spcAft>
        <a:defRPr sz="6200">
          <a:solidFill>
            <a:schemeClr val="tx2"/>
          </a:solidFill>
          <a:latin typeface="Arial" charset="0"/>
          <a:cs typeface="Arial" charset="0"/>
        </a:defRPr>
      </a:lvl8pPr>
      <a:lvl9pPr marL="1828800" algn="ctr" defTabSz="1279525" rtl="0" fontAlgn="base">
        <a:spcBef>
          <a:spcPct val="0"/>
        </a:spcBef>
        <a:spcAft>
          <a:spcPct val="0"/>
        </a:spcAft>
        <a:defRPr sz="62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479425" indent="-479425" algn="l" defTabSz="1279525" rtl="0" eaLnBrk="0" fontAlgn="base" hangingPunct="0">
        <a:spcBef>
          <a:spcPct val="20000"/>
        </a:spcBef>
        <a:spcAft>
          <a:spcPct val="0"/>
        </a:spcAft>
        <a:buChar char="•"/>
        <a:defRPr sz="4500">
          <a:solidFill>
            <a:schemeClr val="tx1"/>
          </a:solidFill>
          <a:latin typeface="+mn-lt"/>
          <a:ea typeface="+mn-ea"/>
          <a:cs typeface="+mn-cs"/>
        </a:defRPr>
      </a:lvl1pPr>
      <a:lvl2pPr marL="1039813" indent="-400050" algn="l" defTabSz="1279525" rtl="0" eaLnBrk="0" fontAlgn="base" hangingPunct="0">
        <a:spcBef>
          <a:spcPct val="20000"/>
        </a:spcBef>
        <a:spcAft>
          <a:spcPct val="0"/>
        </a:spcAft>
        <a:buChar char="–"/>
        <a:defRPr sz="3900">
          <a:solidFill>
            <a:schemeClr val="tx1"/>
          </a:solidFill>
          <a:latin typeface="+mn-lt"/>
          <a:cs typeface="+mn-cs"/>
        </a:defRPr>
      </a:lvl2pPr>
      <a:lvl3pPr marL="1600200" indent="-320675" algn="l" defTabSz="1279525" rtl="0" eaLnBrk="0" fontAlgn="base" hangingPunct="0">
        <a:spcBef>
          <a:spcPct val="20000"/>
        </a:spcBef>
        <a:spcAft>
          <a:spcPct val="0"/>
        </a:spcAft>
        <a:buChar char="•"/>
        <a:defRPr sz="3400">
          <a:solidFill>
            <a:schemeClr val="tx1"/>
          </a:solidFill>
          <a:latin typeface="+mn-lt"/>
          <a:cs typeface="+mn-cs"/>
        </a:defRPr>
      </a:lvl3pPr>
      <a:lvl4pPr marL="2239963" indent="-319088" algn="l" defTabSz="1279525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4pPr>
      <a:lvl5pPr marL="2879725" indent="-319088" algn="l" defTabSz="1279525" rtl="0" eaLnBrk="0" fontAlgn="base" hangingPunct="0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n-lt"/>
          <a:cs typeface="+mn-cs"/>
        </a:defRPr>
      </a:lvl5pPr>
      <a:lvl6pPr marL="3336925" indent="-319088" algn="l" defTabSz="1279525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n-lt"/>
          <a:cs typeface="+mn-cs"/>
        </a:defRPr>
      </a:lvl6pPr>
      <a:lvl7pPr marL="3794125" indent="-319088" algn="l" defTabSz="1279525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n-lt"/>
          <a:cs typeface="+mn-cs"/>
        </a:defRPr>
      </a:lvl7pPr>
      <a:lvl8pPr marL="4251325" indent="-319088" algn="l" defTabSz="1279525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n-lt"/>
          <a:cs typeface="+mn-cs"/>
        </a:defRPr>
      </a:lvl8pPr>
      <a:lvl9pPr marL="4708525" indent="-319088" algn="l" defTabSz="1279525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17">
            <a:extLst>
              <a:ext uri="{FF2B5EF4-FFF2-40B4-BE49-F238E27FC236}">
                <a16:creationId xmlns:a16="http://schemas.microsoft.com/office/drawing/2014/main" id="{96A65DE4-7C7E-4E8D-85B9-1F4CF15ACC7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146925" y="4587875"/>
            <a:ext cx="1493838" cy="21336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" name="Line 4">
            <a:extLst>
              <a:ext uri="{FF2B5EF4-FFF2-40B4-BE49-F238E27FC236}">
                <a16:creationId xmlns:a16="http://schemas.microsoft.com/office/drawing/2014/main" id="{BE36CDE1-9734-4200-ADCA-4CC2C1B31A5E}"/>
              </a:ext>
            </a:extLst>
          </p:cNvPr>
          <p:cNvSpPr>
            <a:spLocks noChangeShapeType="1"/>
          </p:cNvSpPr>
          <p:nvPr/>
        </p:nvSpPr>
        <p:spPr bwMode="auto">
          <a:xfrm>
            <a:off x="1920875" y="7467600"/>
            <a:ext cx="74676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2" name="Oval 5">
            <a:extLst>
              <a:ext uri="{FF2B5EF4-FFF2-40B4-BE49-F238E27FC236}">
                <a16:creationId xmlns:a16="http://schemas.microsoft.com/office/drawing/2014/main" id="{B31C624A-8982-416D-BFAD-43FB4883C3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74163" y="6400800"/>
            <a:ext cx="3094037" cy="2027238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lIns="128016" tIns="64008" rIns="128016" bIns="64008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400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3" name="Oval 6">
            <a:extLst>
              <a:ext uri="{FF2B5EF4-FFF2-40B4-BE49-F238E27FC236}">
                <a16:creationId xmlns:a16="http://schemas.microsoft.com/office/drawing/2014/main" id="{A3433341-655F-426F-A176-B0B5E52E67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363" y="6294438"/>
            <a:ext cx="3094037" cy="2027237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lIns="128016" tIns="64008" rIns="128016" bIns="64008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400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4" name="Oval 7">
            <a:extLst>
              <a:ext uri="{FF2B5EF4-FFF2-40B4-BE49-F238E27FC236}">
                <a16:creationId xmlns:a16="http://schemas.microsoft.com/office/drawing/2014/main" id="{DC498E2C-6AEE-4B60-B222-4E8D033536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3563" y="6294438"/>
            <a:ext cx="3094037" cy="2027237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lIns="128016" tIns="64008" rIns="128016" bIns="64008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400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5" name="Oval 8">
            <a:extLst>
              <a:ext uri="{FF2B5EF4-FFF2-40B4-BE49-F238E27FC236}">
                <a16:creationId xmlns:a16="http://schemas.microsoft.com/office/drawing/2014/main" id="{1DB32717-70E0-4EB0-8861-9FA4346A79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21675" y="3094038"/>
            <a:ext cx="3092450" cy="2027237"/>
          </a:xfrm>
          <a:prstGeom prst="ellips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lIns="128016" tIns="64008" rIns="128016" bIns="64008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400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6" name="Oval 9">
            <a:extLst>
              <a:ext uri="{FF2B5EF4-FFF2-40B4-BE49-F238E27FC236}">
                <a16:creationId xmlns:a16="http://schemas.microsoft.com/office/drawing/2014/main" id="{43E484DA-733C-45ED-9896-012664B505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438" y="3200400"/>
            <a:ext cx="3094037" cy="2027238"/>
          </a:xfrm>
          <a:prstGeom prst="ellips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28016" tIns="64008" rIns="128016" bIns="64008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400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7" name="Oval 10">
            <a:extLst>
              <a:ext uri="{FF2B5EF4-FFF2-40B4-BE49-F238E27FC236}">
                <a16:creationId xmlns:a16="http://schemas.microsoft.com/office/drawing/2014/main" id="{E4E03837-AC46-4614-A334-894639C6F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925" y="3200400"/>
            <a:ext cx="3094038" cy="2027238"/>
          </a:xfrm>
          <a:prstGeom prst="ellips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128016" tIns="64008" rIns="128016" bIns="64008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400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8" name="Oval 11">
            <a:extLst>
              <a:ext uri="{FF2B5EF4-FFF2-40B4-BE49-F238E27FC236}">
                <a16:creationId xmlns:a16="http://schemas.microsoft.com/office/drawing/2014/main" id="{E774AD2A-F2C5-459E-AF67-4466BEE22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3563" y="106363"/>
            <a:ext cx="3094037" cy="2133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128016" tIns="64008" rIns="128016" bIns="64008" anchor="ctr"/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400" b="1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059" name="Line 15">
            <a:extLst>
              <a:ext uri="{FF2B5EF4-FFF2-40B4-BE49-F238E27FC236}">
                <a16:creationId xmlns:a16="http://schemas.microsoft.com/office/drawing/2014/main" id="{4B424D65-5ABC-4E4E-B045-6BCEB5FCA8DB}"/>
              </a:ext>
            </a:extLst>
          </p:cNvPr>
          <p:cNvSpPr>
            <a:spLocks noChangeShapeType="1"/>
          </p:cNvSpPr>
          <p:nvPr/>
        </p:nvSpPr>
        <p:spPr bwMode="auto">
          <a:xfrm>
            <a:off x="10561638" y="5013325"/>
            <a:ext cx="1173162" cy="16002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" name="Line 19">
            <a:extLst>
              <a:ext uri="{FF2B5EF4-FFF2-40B4-BE49-F238E27FC236}">
                <a16:creationId xmlns:a16="http://schemas.microsoft.com/office/drawing/2014/main" id="{4426D183-90D5-4DC3-B2C1-6BEA32BD1AEA}"/>
              </a:ext>
            </a:extLst>
          </p:cNvPr>
          <p:cNvSpPr>
            <a:spLocks noChangeShapeType="1"/>
          </p:cNvSpPr>
          <p:nvPr/>
        </p:nvSpPr>
        <p:spPr bwMode="auto">
          <a:xfrm>
            <a:off x="3094038" y="5121275"/>
            <a:ext cx="1600200" cy="16002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" name="Line 21">
            <a:extLst>
              <a:ext uri="{FF2B5EF4-FFF2-40B4-BE49-F238E27FC236}">
                <a16:creationId xmlns:a16="http://schemas.microsoft.com/office/drawing/2014/main" id="{6739EE98-3AB2-4223-87D2-F4F5739C4FE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54075" y="5121275"/>
            <a:ext cx="958850" cy="12795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" name="Line 22">
            <a:extLst>
              <a:ext uri="{FF2B5EF4-FFF2-40B4-BE49-F238E27FC236}">
                <a16:creationId xmlns:a16="http://schemas.microsoft.com/office/drawing/2014/main" id="{2C4906D8-10A5-4A86-8A73-3A76D995932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306763" y="1706563"/>
            <a:ext cx="1281112" cy="16002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" name="Line 23">
            <a:extLst>
              <a:ext uri="{FF2B5EF4-FFF2-40B4-BE49-F238E27FC236}">
                <a16:creationId xmlns:a16="http://schemas.microsoft.com/office/drawing/2014/main" id="{F919D397-6361-4D3F-878B-65C6586F9179}"/>
              </a:ext>
            </a:extLst>
          </p:cNvPr>
          <p:cNvSpPr>
            <a:spLocks noChangeShapeType="1"/>
          </p:cNvSpPr>
          <p:nvPr/>
        </p:nvSpPr>
        <p:spPr bwMode="auto">
          <a:xfrm>
            <a:off x="7254875" y="1600200"/>
            <a:ext cx="1492250" cy="18129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" name="Line 24">
            <a:extLst>
              <a:ext uri="{FF2B5EF4-FFF2-40B4-BE49-F238E27FC236}">
                <a16:creationId xmlns:a16="http://schemas.microsoft.com/office/drawing/2014/main" id="{BEEF87A3-BE90-483A-B4BE-77B9C8DDF63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973763" y="2239963"/>
            <a:ext cx="0" cy="96043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5" name="Rectangle 37">
            <a:extLst>
              <a:ext uri="{FF2B5EF4-FFF2-40B4-BE49-F238E27FC236}">
                <a16:creationId xmlns:a16="http://schemas.microsoft.com/office/drawing/2014/main" id="{89EA8C40-FFCD-4779-9D5E-6C9EDFE359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73963" y="106363"/>
            <a:ext cx="5121275" cy="1600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066" name="Text Box 38">
            <a:extLst>
              <a:ext uri="{FF2B5EF4-FFF2-40B4-BE49-F238E27FC236}">
                <a16:creationId xmlns:a16="http://schemas.microsoft.com/office/drawing/2014/main" id="{43625666-F265-4EC7-8007-05F0BC069F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3325" y="263525"/>
            <a:ext cx="5248275" cy="47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000">
                <a:solidFill>
                  <a:srgbClr val="FF0000"/>
                </a:solidFill>
              </a:rPr>
              <a:t>The difference I want to make to make to my employment prospects is</a:t>
            </a:r>
            <a:r>
              <a:rPr lang="en-GB" altLang="en-US" sz="800"/>
              <a:t>……………………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000"/>
              <a:t>……………………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7">
            <a:extLst>
              <a:ext uri="{FF2B5EF4-FFF2-40B4-BE49-F238E27FC236}">
                <a16:creationId xmlns:a16="http://schemas.microsoft.com/office/drawing/2014/main" id="{AFDFB9D3-A8A4-4166-9EA3-B4C1F1D89D0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146925" y="4587875"/>
            <a:ext cx="1493838" cy="21336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5" name="Line 4">
            <a:extLst>
              <a:ext uri="{FF2B5EF4-FFF2-40B4-BE49-F238E27FC236}">
                <a16:creationId xmlns:a16="http://schemas.microsoft.com/office/drawing/2014/main" id="{A6900AEB-0616-4B0F-9ABF-30877645C20D}"/>
              </a:ext>
            </a:extLst>
          </p:cNvPr>
          <p:cNvSpPr>
            <a:spLocks noChangeShapeType="1"/>
          </p:cNvSpPr>
          <p:nvPr/>
        </p:nvSpPr>
        <p:spPr bwMode="auto">
          <a:xfrm>
            <a:off x="1920875" y="7467600"/>
            <a:ext cx="74676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6" name="Line 15">
            <a:extLst>
              <a:ext uri="{FF2B5EF4-FFF2-40B4-BE49-F238E27FC236}">
                <a16:creationId xmlns:a16="http://schemas.microsoft.com/office/drawing/2014/main" id="{13A17F10-2B82-48DB-B9E8-028181EEB0F5}"/>
              </a:ext>
            </a:extLst>
          </p:cNvPr>
          <p:cNvSpPr>
            <a:spLocks noChangeShapeType="1"/>
          </p:cNvSpPr>
          <p:nvPr/>
        </p:nvSpPr>
        <p:spPr bwMode="auto">
          <a:xfrm>
            <a:off x="10561638" y="5013325"/>
            <a:ext cx="1173162" cy="16002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7" name="Line 19">
            <a:extLst>
              <a:ext uri="{FF2B5EF4-FFF2-40B4-BE49-F238E27FC236}">
                <a16:creationId xmlns:a16="http://schemas.microsoft.com/office/drawing/2014/main" id="{2830011C-239C-43E2-BD80-5BEF058B33E5}"/>
              </a:ext>
            </a:extLst>
          </p:cNvPr>
          <p:cNvSpPr>
            <a:spLocks noChangeShapeType="1"/>
          </p:cNvSpPr>
          <p:nvPr/>
        </p:nvSpPr>
        <p:spPr bwMode="auto">
          <a:xfrm>
            <a:off x="3094038" y="5121275"/>
            <a:ext cx="1600200" cy="16002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8" name="Line 21">
            <a:extLst>
              <a:ext uri="{FF2B5EF4-FFF2-40B4-BE49-F238E27FC236}">
                <a16:creationId xmlns:a16="http://schemas.microsoft.com/office/drawing/2014/main" id="{51F4E9B5-7518-4519-ADB7-CB9B69865A4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87425" y="5154613"/>
            <a:ext cx="958850" cy="12795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9" name="Line 22">
            <a:extLst>
              <a:ext uri="{FF2B5EF4-FFF2-40B4-BE49-F238E27FC236}">
                <a16:creationId xmlns:a16="http://schemas.microsoft.com/office/drawing/2014/main" id="{429B8508-70D0-4C55-A164-9438EE52BE9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36913" y="1706563"/>
            <a:ext cx="1350962" cy="16002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0" name="Line 23">
            <a:extLst>
              <a:ext uri="{FF2B5EF4-FFF2-40B4-BE49-F238E27FC236}">
                <a16:creationId xmlns:a16="http://schemas.microsoft.com/office/drawing/2014/main" id="{088BF764-122B-444B-9C85-1FF0CADF97C7}"/>
              </a:ext>
            </a:extLst>
          </p:cNvPr>
          <p:cNvSpPr>
            <a:spLocks noChangeShapeType="1"/>
          </p:cNvSpPr>
          <p:nvPr/>
        </p:nvSpPr>
        <p:spPr bwMode="auto">
          <a:xfrm>
            <a:off x="7254875" y="1600200"/>
            <a:ext cx="1492250" cy="18129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1" name="Line 24">
            <a:extLst>
              <a:ext uri="{FF2B5EF4-FFF2-40B4-BE49-F238E27FC236}">
                <a16:creationId xmlns:a16="http://schemas.microsoft.com/office/drawing/2014/main" id="{EDCD6E1B-8889-4D06-A307-A465EE86A37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946775" y="2136775"/>
            <a:ext cx="0" cy="96043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5" name="Rectangle 37">
            <a:extLst>
              <a:ext uri="{FF2B5EF4-FFF2-40B4-BE49-F238E27FC236}">
                <a16:creationId xmlns:a16="http://schemas.microsoft.com/office/drawing/2014/main" id="{923A9E5A-D28F-41B3-B81E-0289E09547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73963" y="106363"/>
            <a:ext cx="5121275" cy="1670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083" name="Text Box 38">
            <a:extLst>
              <a:ext uri="{FF2B5EF4-FFF2-40B4-BE49-F238E27FC236}">
                <a16:creationId xmlns:a16="http://schemas.microsoft.com/office/drawing/2014/main" id="{EA80D0C5-8617-4E27-A58E-A3D07411E0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3325" y="263525"/>
            <a:ext cx="52482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>
                <a:solidFill>
                  <a:srgbClr val="FF0000"/>
                </a:solidFill>
              </a:rPr>
              <a:t>The difference I want to make to make to my employment prospects is</a:t>
            </a:r>
            <a:r>
              <a:rPr lang="en-GB" altLang="en-US" sz="1000"/>
              <a:t>……………………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1CAA4B-1967-4919-BBF2-C3E0DB493A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425" y="5443538"/>
            <a:ext cx="1439863" cy="47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FF0000"/>
                </a:solidFill>
              </a:rPr>
              <a:t>Check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2843FE-70F2-4DA7-9FD3-826E607699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7680325"/>
            <a:ext cx="1387475" cy="47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FF0000"/>
                </a:solidFill>
              </a:rPr>
              <a:t>Strength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D09C5F-8FF3-41B3-935D-7D4A0A539A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5443538"/>
            <a:ext cx="1971675" cy="47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FF0000"/>
                </a:solidFill>
              </a:rPr>
              <a:t>Achievability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2DDCE5-1C65-4CE3-BADF-CC5716F933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21563" y="7680325"/>
            <a:ext cx="1800225" cy="47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FF0000"/>
                </a:solidFill>
              </a:rPr>
              <a:t>Importance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A839FA-2C63-4119-9139-7CE2338A45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6738" y="5233988"/>
            <a:ext cx="144145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FF0000"/>
                </a:solidFill>
              </a:rPr>
              <a:t>Buy 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8420D2-362C-4E04-8A63-A16E4A97E3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09313" y="5230813"/>
            <a:ext cx="10795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FF0000"/>
                </a:solidFill>
              </a:rPr>
              <a:t>Tasks</a:t>
            </a:r>
          </a:p>
        </p:txBody>
      </p:sp>
      <p:grpSp>
        <p:nvGrpSpPr>
          <p:cNvPr id="3090" name="Group 8">
            <a:extLst>
              <a:ext uri="{FF2B5EF4-FFF2-40B4-BE49-F238E27FC236}">
                <a16:creationId xmlns:a16="http://schemas.microsoft.com/office/drawing/2014/main" id="{5612B154-562E-4EE8-A903-47EB3485E4E9}"/>
              </a:ext>
            </a:extLst>
          </p:cNvPr>
          <p:cNvGrpSpPr>
            <a:grpSpLocks/>
          </p:cNvGrpSpPr>
          <p:nvPr/>
        </p:nvGrpSpPr>
        <p:grpSpPr bwMode="auto">
          <a:xfrm>
            <a:off x="142875" y="6294438"/>
            <a:ext cx="3094038" cy="2027237"/>
            <a:chOff x="280119" y="494357"/>
            <a:chExt cx="3094037" cy="2027237"/>
          </a:xfrm>
        </p:grpSpPr>
        <p:sp>
          <p:nvSpPr>
            <p:cNvPr id="3109" name="Oval 6">
              <a:extLst>
                <a:ext uri="{FF2B5EF4-FFF2-40B4-BE49-F238E27FC236}">
                  <a16:creationId xmlns:a16="http://schemas.microsoft.com/office/drawing/2014/main" id="{5C9E5758-3053-443B-8151-8390951F03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0119" y="494357"/>
              <a:ext cx="3094037" cy="2027237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128016" tIns="64008" rIns="128016" bIns="64008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3400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10" name="TextBox 7">
              <a:extLst>
                <a:ext uri="{FF2B5EF4-FFF2-40B4-BE49-F238E27FC236}">
                  <a16:creationId xmlns:a16="http://schemas.microsoft.com/office/drawing/2014/main" id="{A69B60E7-35A6-49AD-AA39-E150D4C153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4176" y="1069976"/>
              <a:ext cx="2160240" cy="4770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/>
                <a:t>Reasons Why</a:t>
              </a:r>
            </a:p>
          </p:txBody>
        </p:sp>
      </p:grpSp>
      <p:grpSp>
        <p:nvGrpSpPr>
          <p:cNvPr id="3091" name="Group 10">
            <a:extLst>
              <a:ext uri="{FF2B5EF4-FFF2-40B4-BE49-F238E27FC236}">
                <a16:creationId xmlns:a16="http://schemas.microsoft.com/office/drawing/2014/main" id="{3215355A-C23D-4638-9018-7100D7E5DAE7}"/>
              </a:ext>
            </a:extLst>
          </p:cNvPr>
          <p:cNvGrpSpPr>
            <a:grpSpLocks/>
          </p:cNvGrpSpPr>
          <p:nvPr/>
        </p:nvGrpSpPr>
        <p:grpSpPr bwMode="auto">
          <a:xfrm>
            <a:off x="4479925" y="6288088"/>
            <a:ext cx="3094038" cy="2027237"/>
            <a:chOff x="240929" y="692944"/>
            <a:chExt cx="3094037" cy="2027237"/>
          </a:xfrm>
        </p:grpSpPr>
        <p:sp>
          <p:nvSpPr>
            <p:cNvPr id="3107" name="Oval 7">
              <a:extLst>
                <a:ext uri="{FF2B5EF4-FFF2-40B4-BE49-F238E27FC236}">
                  <a16:creationId xmlns:a16="http://schemas.microsoft.com/office/drawing/2014/main" id="{F20145D5-18A2-4103-8207-336DC028B4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929" y="692944"/>
              <a:ext cx="3094037" cy="2027237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128016" tIns="64008" rIns="128016" bIns="64008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3400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8" name="TextBox 9">
              <a:extLst>
                <a:ext uri="{FF2B5EF4-FFF2-40B4-BE49-F238E27FC236}">
                  <a16:creationId xmlns:a16="http://schemas.microsoft.com/office/drawing/2014/main" id="{CA039511-CB4D-4C48-BC3C-2F7F18D6D4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6184" y="1272208"/>
              <a:ext cx="1872208" cy="4770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/>
                <a:t>Define goal</a:t>
              </a:r>
            </a:p>
          </p:txBody>
        </p:sp>
      </p:grpSp>
      <p:grpSp>
        <p:nvGrpSpPr>
          <p:cNvPr id="3092" name="Group 12">
            <a:extLst>
              <a:ext uri="{FF2B5EF4-FFF2-40B4-BE49-F238E27FC236}">
                <a16:creationId xmlns:a16="http://schemas.microsoft.com/office/drawing/2014/main" id="{2051E54E-CED8-46FF-937D-667F3B797035}"/>
              </a:ext>
            </a:extLst>
          </p:cNvPr>
          <p:cNvGrpSpPr>
            <a:grpSpLocks/>
          </p:cNvGrpSpPr>
          <p:nvPr/>
        </p:nvGrpSpPr>
        <p:grpSpPr bwMode="auto">
          <a:xfrm>
            <a:off x="923925" y="3203575"/>
            <a:ext cx="3094038" cy="2027238"/>
            <a:chOff x="479128" y="725190"/>
            <a:chExt cx="3094037" cy="2027238"/>
          </a:xfrm>
        </p:grpSpPr>
        <p:sp>
          <p:nvSpPr>
            <p:cNvPr id="3105" name="Oval 9">
              <a:extLst>
                <a:ext uri="{FF2B5EF4-FFF2-40B4-BE49-F238E27FC236}">
                  <a16:creationId xmlns:a16="http://schemas.microsoft.com/office/drawing/2014/main" id="{E8FAD56E-4906-426F-BED1-FF733989F7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128" y="725190"/>
              <a:ext cx="3094037" cy="2027238"/>
            </a:xfrm>
            <a:prstGeom prst="ellips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128016" tIns="64008" rIns="128016" bIns="64008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3400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6" name="TextBox 11">
              <a:extLst>
                <a:ext uri="{FF2B5EF4-FFF2-40B4-BE49-F238E27FC236}">
                  <a16:creationId xmlns:a16="http://schemas.microsoft.com/office/drawing/2014/main" id="{984DE521-693D-47B3-AF8E-0F426DB3DB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flipH="1">
              <a:off x="1105948" y="1500282"/>
              <a:ext cx="1712214" cy="4770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/>
                <a:t>Self belief</a:t>
              </a:r>
            </a:p>
          </p:txBody>
        </p:sp>
      </p:grpSp>
      <p:grpSp>
        <p:nvGrpSpPr>
          <p:cNvPr id="3093" name="Group 14">
            <a:extLst>
              <a:ext uri="{FF2B5EF4-FFF2-40B4-BE49-F238E27FC236}">
                <a16:creationId xmlns:a16="http://schemas.microsoft.com/office/drawing/2014/main" id="{323D86C5-463C-48E1-AC2D-ADF53AEFC5E9}"/>
              </a:ext>
            </a:extLst>
          </p:cNvPr>
          <p:cNvGrpSpPr>
            <a:grpSpLocks/>
          </p:cNvGrpSpPr>
          <p:nvPr/>
        </p:nvGrpSpPr>
        <p:grpSpPr bwMode="auto">
          <a:xfrm>
            <a:off x="8994775" y="6159500"/>
            <a:ext cx="3094038" cy="2027238"/>
            <a:chOff x="462310" y="263525"/>
            <a:chExt cx="3094037" cy="2027238"/>
          </a:xfrm>
        </p:grpSpPr>
        <p:sp>
          <p:nvSpPr>
            <p:cNvPr id="3103" name="Oval 5">
              <a:extLst>
                <a:ext uri="{FF2B5EF4-FFF2-40B4-BE49-F238E27FC236}">
                  <a16:creationId xmlns:a16="http://schemas.microsoft.com/office/drawing/2014/main" id="{B8091EB4-2FC6-4E85-9779-B456E5A35B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10" y="263525"/>
              <a:ext cx="3094037" cy="2027238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128016" tIns="64008" rIns="128016" bIns="64008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3400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4" name="TextBox 13">
              <a:extLst>
                <a:ext uri="{FF2B5EF4-FFF2-40B4-BE49-F238E27FC236}">
                  <a16:creationId xmlns:a16="http://schemas.microsoft.com/office/drawing/2014/main" id="{04C29EFF-C63E-4F99-8068-87DB1CD9D5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4176" y="941312"/>
              <a:ext cx="2632815" cy="4770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/>
                <a:t>Plans &amp; priorities</a:t>
              </a:r>
            </a:p>
          </p:txBody>
        </p:sp>
      </p:grpSp>
      <p:grpSp>
        <p:nvGrpSpPr>
          <p:cNvPr id="3094" name="Group 16">
            <a:extLst>
              <a:ext uri="{FF2B5EF4-FFF2-40B4-BE49-F238E27FC236}">
                <a16:creationId xmlns:a16="http://schemas.microsoft.com/office/drawing/2014/main" id="{307BB507-ECC2-4C10-B734-D1ECF2C764ED}"/>
              </a:ext>
            </a:extLst>
          </p:cNvPr>
          <p:cNvGrpSpPr>
            <a:grpSpLocks/>
          </p:cNvGrpSpPr>
          <p:nvPr/>
        </p:nvGrpSpPr>
        <p:grpSpPr bwMode="auto">
          <a:xfrm>
            <a:off x="8321675" y="3117850"/>
            <a:ext cx="3092450" cy="2027238"/>
            <a:chOff x="473745" y="263525"/>
            <a:chExt cx="3092450" cy="2027237"/>
          </a:xfrm>
        </p:grpSpPr>
        <p:sp>
          <p:nvSpPr>
            <p:cNvPr id="3101" name="Oval 8">
              <a:extLst>
                <a:ext uri="{FF2B5EF4-FFF2-40B4-BE49-F238E27FC236}">
                  <a16:creationId xmlns:a16="http://schemas.microsoft.com/office/drawing/2014/main" id="{0D39848E-1697-4187-9B6D-5C421B3AF3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3745" y="263525"/>
              <a:ext cx="3092450" cy="2027237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128016" tIns="64008" rIns="128016" bIns="64008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3400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2" name="TextBox 15">
              <a:extLst>
                <a:ext uri="{FF2B5EF4-FFF2-40B4-BE49-F238E27FC236}">
                  <a16:creationId xmlns:a16="http://schemas.microsoft.com/office/drawing/2014/main" id="{5ABCF364-3A9A-4462-BC56-CBF27C17A7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3532" y="840160"/>
              <a:ext cx="2276868" cy="4770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/>
                <a:t>Involve others</a:t>
              </a:r>
            </a:p>
          </p:txBody>
        </p:sp>
      </p:grpSp>
      <p:grpSp>
        <p:nvGrpSpPr>
          <p:cNvPr id="3095" name="Group 18">
            <a:extLst>
              <a:ext uri="{FF2B5EF4-FFF2-40B4-BE49-F238E27FC236}">
                <a16:creationId xmlns:a16="http://schemas.microsoft.com/office/drawing/2014/main" id="{A135D109-8019-475B-9246-FDE61379A234}"/>
              </a:ext>
            </a:extLst>
          </p:cNvPr>
          <p:cNvGrpSpPr>
            <a:grpSpLocks/>
          </p:cNvGrpSpPr>
          <p:nvPr/>
        </p:nvGrpSpPr>
        <p:grpSpPr bwMode="auto">
          <a:xfrm>
            <a:off x="4471988" y="3094038"/>
            <a:ext cx="3094037" cy="2027237"/>
            <a:chOff x="399455" y="248392"/>
            <a:chExt cx="3094038" cy="2027238"/>
          </a:xfrm>
        </p:grpSpPr>
        <p:sp>
          <p:nvSpPr>
            <p:cNvPr id="3099" name="Oval 10">
              <a:extLst>
                <a:ext uri="{FF2B5EF4-FFF2-40B4-BE49-F238E27FC236}">
                  <a16:creationId xmlns:a16="http://schemas.microsoft.com/office/drawing/2014/main" id="{754C0CE3-F0CA-41EC-B1BC-035A0CBDF3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9455" y="248392"/>
              <a:ext cx="3094038" cy="2027238"/>
            </a:xfrm>
            <a:prstGeom prst="ellips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128016" tIns="64008" rIns="128016" bIns="64008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3400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0" name="TextBox 17">
              <a:extLst>
                <a:ext uri="{FF2B5EF4-FFF2-40B4-BE49-F238E27FC236}">
                  <a16:creationId xmlns:a16="http://schemas.microsoft.com/office/drawing/2014/main" id="{750D4F65-1012-4B61-82C9-9524867131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87624" y="738426"/>
              <a:ext cx="2034531" cy="8617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/>
                <a:t>Personal </a:t>
              </a:r>
            </a:p>
            <a:p>
              <a:pPr eaLnBrk="1" hangingPunct="1"/>
              <a:r>
                <a:rPr lang="en-GB" altLang="en-US"/>
                <a:t>responsibility</a:t>
              </a:r>
            </a:p>
          </p:txBody>
        </p:sp>
      </p:grpSp>
      <p:grpSp>
        <p:nvGrpSpPr>
          <p:cNvPr id="3096" name="Group 22">
            <a:extLst>
              <a:ext uri="{FF2B5EF4-FFF2-40B4-BE49-F238E27FC236}">
                <a16:creationId xmlns:a16="http://schemas.microsoft.com/office/drawing/2014/main" id="{AECCD186-A34A-4CB2-B160-7EC4CE4F93FA}"/>
              </a:ext>
            </a:extLst>
          </p:cNvPr>
          <p:cNvGrpSpPr>
            <a:grpSpLocks/>
          </p:cNvGrpSpPr>
          <p:nvPr/>
        </p:nvGrpSpPr>
        <p:grpSpPr bwMode="auto">
          <a:xfrm>
            <a:off x="4310063" y="138113"/>
            <a:ext cx="3094037" cy="2133600"/>
            <a:chOff x="479128" y="223762"/>
            <a:chExt cx="3094037" cy="2133600"/>
          </a:xfrm>
        </p:grpSpPr>
        <p:sp>
          <p:nvSpPr>
            <p:cNvPr id="3097" name="Oval 11">
              <a:extLst>
                <a:ext uri="{FF2B5EF4-FFF2-40B4-BE49-F238E27FC236}">
                  <a16:creationId xmlns:a16="http://schemas.microsoft.com/office/drawing/2014/main" id="{4D388126-26B1-4437-9FA4-CA92EB3253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128" y="223762"/>
              <a:ext cx="3094037" cy="2133600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128016" tIns="64008" rIns="128016" bIns="64008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3400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098" name="TextBox 21">
              <a:extLst>
                <a:ext uri="{FF2B5EF4-FFF2-40B4-BE49-F238E27FC236}">
                  <a16:creationId xmlns:a16="http://schemas.microsoft.com/office/drawing/2014/main" id="{EE2D35B1-B87D-4649-AA9E-73B30F25A5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3532" y="725190"/>
              <a:ext cx="2524940" cy="1246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/>
                <a:t>Take action, measure results  &amp; celebrate!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73950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5" grpId="0" animBg="1"/>
      <p:bldP spid="2" grpId="0"/>
      <p:bldP spid="3" grpId="0"/>
      <p:bldP spid="4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127952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5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127952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5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F109243-18DF-42B1-B6B7-B8D855AEF3FD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purl.org/dc/dcmitype/"/>
    <ds:schemaRef ds:uri="http://schemas.openxmlformats.org/package/2006/metadata/core-properties"/>
    <ds:schemaRef ds:uri="f66716c4-314f-46c1-b01e-5a44c61897d8"/>
    <ds:schemaRef ds:uri="http://www.w3.org/XML/1998/namespace"/>
    <ds:schemaRef ds:uri="http://schemas.microsoft.com/office/infopath/2007/PartnerControls"/>
    <ds:schemaRef ds:uri="a908d394-d138-480e-87a3-ff44c37f991a"/>
  </ds:schemaRefs>
</ds:datastoreItem>
</file>

<file path=customXml/itemProps2.xml><?xml version="1.0" encoding="utf-8"?>
<ds:datastoreItem xmlns:ds="http://schemas.openxmlformats.org/officeDocument/2006/customXml" ds:itemID="{2E6B951A-3FAC-4F49-A076-AB2F854114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EF81E57-E311-4452-9DC0-4E31DFB0F59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71</Words>
  <Application>Microsoft Office PowerPoint</Application>
  <PresentationFormat>A3 Paper (297x420 mm)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Comic Sans MS</vt:lpstr>
      <vt:lpstr>Default Design</vt:lpstr>
      <vt:lpstr>PowerPoint Presentation</vt:lpstr>
      <vt:lpstr>PowerPoint Presentation</vt:lpstr>
    </vt:vector>
  </TitlesOfParts>
  <Company>3M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Samuel</dc:creator>
  <cp:lastModifiedBy>Julia Ault</cp:lastModifiedBy>
  <cp:revision>9</cp:revision>
  <dcterms:created xsi:type="dcterms:W3CDTF">2005-08-17T12:06:42Z</dcterms:created>
  <dcterms:modified xsi:type="dcterms:W3CDTF">2017-12-02T14:37:59Z</dcterms:modified>
</cp:coreProperties>
</file>