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59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theme" Target="theme/theme1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viewProps" Target="viewProps.xml" /><Relationship Id="rId5" Type="http://schemas.openxmlformats.org/officeDocument/2006/relationships/slide" Target="slides/slide4.xml" /><Relationship Id="rId10" Type="http://schemas.openxmlformats.org/officeDocument/2006/relationships/presProps" Target="presProps.xml" /><Relationship Id="rId4" Type="http://schemas.openxmlformats.org/officeDocument/2006/relationships/slide" Target="slides/slide3.xml" /><Relationship Id="rId9" Type="http://schemas.openxmlformats.org/officeDocument/2006/relationships/slide" Target="slides/slide8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3F3C67-EE76-B64F-8772-C808C468E9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AA75A9-9B12-864E-9DBD-2F606E2584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3EBBCF-8B9B-CB41-BF6D-86499D2AC4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9F6FD-ADBB-A547-9CCA-F750061043DE}" type="datetimeFigureOut">
              <a:rPr lang="en-US"/>
              <a:t>12/7/2021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CDC30-C4B0-8B4A-ACCB-DEAC92C6D9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EABFD3-8354-1A43-B2EC-B499BAFDB3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1C082-7C50-374E-AFBD-A7069CD09433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10169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5AA85-6DF1-214C-B9E8-8A7D5C0660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D5E265-F060-DF42-8DAA-0404284B51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286450-71E4-0641-8D8A-E0DD1FA352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9F6FD-ADBB-A547-9CCA-F750061043DE}" type="datetimeFigureOut">
              <a:rPr lang="en-US"/>
              <a:t>12/7/2021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E3CE6A-45DE-DB47-9DA1-BBC2E653E7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6B7472-3A42-0E40-8FE9-034D46EDA3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1C082-7C50-374E-AFBD-A7069CD09433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578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98B678-C892-1D40-9C91-B46A7EB058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3AFDD8-7B07-644C-98BF-15AC7A422B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B3CFCD-7AB8-D544-8E6A-03153400CB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9F6FD-ADBB-A547-9CCA-F750061043DE}" type="datetimeFigureOut">
              <a:rPr lang="en-US"/>
              <a:t>12/7/2021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2CA836-E463-594D-94D7-6A13DC6343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9AAB63-9952-2440-A69F-5C40994608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1C082-7C50-374E-AFBD-A7069CD09433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922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EA67E6-AD6C-9443-9E7F-27318F6B6E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76E656-8689-A448-8A74-A81E9602F74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910C02-C8E7-2243-9302-0F978E725F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BC4429-0B15-0C4A-8721-A3729DDAD6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9F6FD-ADBB-A547-9CCA-F750061043DE}" type="datetimeFigureOut">
              <a:rPr lang="en-US"/>
              <a:t>12/7/2021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70972E-88E8-BB44-9E53-4861130556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0E7D49-18A6-5247-9016-6129F06889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1C082-7C50-374E-AFBD-A7069CD09433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92052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B3DEAB-1006-834C-9226-2A8ACF527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78E8EC-5BD6-DF4F-9CB8-949044FFE8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9CF857-4CAD-9549-BB8C-96F64C4294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3779A27-4371-2A44-8B0A-EDA0EB5EE54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DE4BE9D-29F9-3347-BF1A-EDC4544D59C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0821B4-02D0-CE43-B7C5-ADB9332BCE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9F6FD-ADBB-A547-9CCA-F750061043DE}" type="datetimeFigureOut">
              <a:rPr lang="en-US"/>
              <a:t>12/7/2021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0722B53-CB85-254E-A3E0-129C4A5A5A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C3FF21B-19B6-CD47-B03C-83D5B08437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1C082-7C50-374E-AFBD-A7069CD09433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19962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DA2330-C1AD-344E-B290-C0164B561F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F988EB-D8FE-7644-B459-EB6AE06D99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9F6FD-ADBB-A547-9CCA-F750061043DE}" type="datetimeFigureOut">
              <a:rPr lang="en-US"/>
              <a:t>12/7/2021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ABE37E5-827B-0742-B333-341C2D2792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889FD8-A88B-BE4B-9738-512A8BFA80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1C082-7C50-374E-AFBD-A7069CD09433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8760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43AC103-1DF4-E648-82E1-904A477855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9F6FD-ADBB-A547-9CCA-F750061043DE}" type="datetimeFigureOut">
              <a:rPr lang="en-US"/>
              <a:t>12/7/2021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7D7460-E23D-E14A-9331-BE05395DCF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BC4D84-8036-A24D-A2A6-37DDEC1321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1C082-7C50-374E-AFBD-A7069CD09433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44915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D7E3E7-E2F8-294F-9502-71ECECB60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7A91DF-C13D-664D-AAD8-9B58BF1112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9F9E37-A530-514E-9EE5-6F9592527F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FC322D-3D33-3F45-96BA-E5146C6CD8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9F6FD-ADBB-A547-9CCA-F750061043DE}" type="datetimeFigureOut">
              <a:rPr lang="en-US"/>
              <a:t>12/7/2021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97AF7E-7C30-D74E-A313-3CE31CACFC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AFE8B0-1244-414E-BE7A-93C5560356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1C082-7C50-374E-AFBD-A7069CD09433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7223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2C26C-D535-0745-A42B-D5C27174E1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2B50C06-0199-204C-B4A1-0981798794D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71B6E2-5206-3948-B3E2-32DDC75E3D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21261C-D9CF-B54A-9E20-BD1CA634C3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9F6FD-ADBB-A547-9CCA-F750061043DE}" type="datetimeFigureOut">
              <a:rPr lang="en-US"/>
              <a:t>12/7/2021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C46AA2-5D86-8E4F-AB94-D61DB7154A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3A20C2-A8B7-3D4B-9FE4-3A1FEF7C8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1C082-7C50-374E-AFBD-A7069CD09433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0600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39266-C5E1-1B4A-ABFD-2DE8C3CBA7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004F74C-EBEA-5D46-B61D-94DD8BB37E6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E94407-FB9A-4748-A6C5-9A11B70F06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9F6FD-ADBB-A547-9CCA-F750061043DE}" type="datetimeFigureOut">
              <a:rPr lang="en-US"/>
              <a:t>12/7/2021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CAB48A-B73E-0744-889C-BBFAFB9E38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1FC857-B95A-4447-B712-5BA24B020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1C082-7C50-374E-AFBD-A7069CD09433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5617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ADEFF2C-4AC1-AB49-AF7E-FA01FD9E8D5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C5D157-C527-2142-87DD-CCCD7D881F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51C9DF-030E-BD4D-9454-DE4834758D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9F6FD-ADBB-A547-9CCA-F750061043DE}" type="datetimeFigureOut">
              <a:rPr lang="en-US"/>
              <a:t>12/7/2021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3264BA-D5AA-6C4F-9164-23F15490E9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D175C-9B7A-CB44-B0CE-8F591A35F0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1C082-7C50-374E-AFBD-A7069CD09433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21869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E323872-9D1D-4442-AC84-85FE881BE6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051781-5C25-D042-A881-DC0F5F2E5F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32CB34-33BF-0547-BFC4-347DA44C6AF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C9F6FD-ADBB-A547-9CCA-F750061043DE}" type="datetimeFigureOut">
              <a:rPr lang="en-US"/>
              <a:t>12/7/2021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F8E325-FB24-9F4B-9DF4-AF4EE9A36E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60F47C-6D81-4844-9043-F969DDE76C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A1C082-7C50-374E-AFBD-A7069CD09433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95476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forbes.com/sites/theyec/2020/01/21/11-crucial-skills-every-small-business-owner-needs-from-day-one/amp/" TargetMode="External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FB20B4-33C6-204A-B0AC-55ABF70AE3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0"/>
            <a:ext cx="9144000" cy="1344705"/>
          </a:xfrm>
        </p:spPr>
        <p:txBody>
          <a:bodyPr>
            <a:normAutofit/>
          </a:bodyPr>
          <a:lstStyle/>
          <a:p>
            <a:r>
              <a:rPr lang="en-GB" sz="3600"/>
              <a:t>Individual Presentation</a:t>
            </a:r>
            <a:endParaRPr lang="en-US" sz="36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374E61-100A-2844-93F4-613DF0B1AA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457143"/>
            <a:ext cx="9144000" cy="4254161"/>
          </a:xfrm>
        </p:spPr>
        <p:txBody>
          <a:bodyPr/>
          <a:lstStyle/>
          <a:p>
            <a:endParaRPr lang="en-GB"/>
          </a:p>
          <a:p>
            <a:r>
              <a:rPr lang="en-GB" sz="3200"/>
              <a:t>Academic and Employability Skills</a:t>
            </a:r>
          </a:p>
          <a:p>
            <a:r>
              <a:rPr lang="en-GB" sz="3200"/>
              <a:t>Lecturer: Peter Allen</a:t>
            </a:r>
          </a:p>
          <a:p>
            <a:r>
              <a:rPr lang="en-GB" sz="3200"/>
              <a:t>Kadir Chelik(2114747)</a:t>
            </a:r>
            <a:endParaRPr lang="en-US" sz="3200"/>
          </a:p>
        </p:txBody>
      </p:sp>
    </p:spTree>
    <p:extLst>
      <p:ext uri="{BB962C8B-B14F-4D97-AF65-F5344CB8AC3E}">
        <p14:creationId xmlns:p14="http://schemas.microsoft.com/office/powerpoint/2010/main" val="38450772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C2190E-97B4-D74E-92AD-95D86ECC07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                                </a:t>
            </a:r>
            <a:r>
              <a:rPr lang="en-GB" sz="3600"/>
              <a:t>Contents </a:t>
            </a:r>
            <a:r>
              <a:rPr lang="en-GB"/>
              <a:t>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18291C-7AA1-F54B-AF6B-715A3394ED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1-2 Intended Career &amp; Key Skills </a:t>
            </a:r>
          </a:p>
          <a:p>
            <a:pPr marL="514350" indent="-514350">
              <a:buAutoNum type="arabicPlain" startAt="3"/>
            </a:pPr>
            <a:r>
              <a:rPr lang="en-GB"/>
              <a:t>Swot Analysis</a:t>
            </a:r>
          </a:p>
          <a:p>
            <a:pPr marL="514350" indent="-514350">
              <a:buAutoNum type="arabicPlain" startAt="3"/>
            </a:pPr>
            <a:r>
              <a:rPr lang="en-GB"/>
              <a:t>Comparison Of Skills</a:t>
            </a:r>
          </a:p>
          <a:p>
            <a:pPr marL="514350" indent="-514350">
              <a:buAutoNum type="arabicPlain" startAt="3"/>
            </a:pPr>
            <a:r>
              <a:rPr lang="en-GB"/>
              <a:t>Summary </a:t>
            </a:r>
          </a:p>
          <a:p>
            <a:pPr marL="514350" indent="-514350">
              <a:buAutoNum type="arabicPlain" startAt="3"/>
            </a:pPr>
            <a:r>
              <a:rPr lang="en-GB"/>
              <a:t>Reference</a:t>
            </a:r>
          </a:p>
          <a:p>
            <a:pPr marL="0" indent="0">
              <a:buNone/>
            </a:pPr>
            <a:r>
              <a:rPr lang="en-GB"/>
              <a:t> 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9838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7D78A-AEB1-D246-BFFC-7039B72CB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61741"/>
          </a:xfrm>
        </p:spPr>
        <p:txBody>
          <a:bodyPr>
            <a:normAutofit fontScale="90000"/>
          </a:bodyPr>
          <a:lstStyle/>
          <a:p>
            <a:r>
              <a:rPr lang="en-GB"/>
              <a:t>                         </a:t>
            </a:r>
            <a:r>
              <a:rPr lang="en-GB" sz="4000"/>
              <a:t>My Intended Career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55F636-F263-964F-9338-9743338F62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20256"/>
            <a:ext cx="10515600" cy="427860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/>
              <a:t> “What are you planning to do in the future?” is a question that is definitely asked frequently to every young person.</a:t>
            </a:r>
          </a:p>
          <a:p>
            <a:pPr marL="0" indent="0">
              <a:buNone/>
            </a:pPr>
            <a:r>
              <a:rPr lang="en-GB" sz="3200"/>
              <a:t>    My answer would be become a pilot if I were still child.</a:t>
            </a:r>
          </a:p>
          <a:p>
            <a:pPr marL="0" indent="0">
              <a:buNone/>
            </a:pPr>
            <a:r>
              <a:rPr lang="en-GB" sz="3200"/>
              <a:t> But now, after gaining quite a lot life&amp;work experience and getting older, I realized there’s no point to work for anyone else or for company base job.</a:t>
            </a:r>
          </a:p>
          <a:p>
            <a:pPr marL="0" indent="0">
              <a:buNone/>
            </a:pPr>
            <a:r>
              <a:rPr lang="en-GB" sz="3200"/>
              <a:t>   So I am going to say I’ll do my best for create my own business&amp;trade brand.</a:t>
            </a:r>
          </a:p>
          <a:p>
            <a:pPr marL="0" indent="0">
              <a:buNone/>
            </a:pPr>
            <a:r>
              <a:rPr lang="en-GB" sz="3200"/>
              <a:t>      </a:t>
            </a:r>
            <a:endParaRPr lang="en-US" sz="32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CCEB59A-92C6-A34B-AC78-71C8FF8B57D9}"/>
              </a:ext>
            </a:extLst>
          </p:cNvPr>
          <p:cNvSpPr txBox="1"/>
          <p:nvPr/>
        </p:nvSpPr>
        <p:spPr>
          <a:xfrm>
            <a:off x="10142749" y="5029200"/>
            <a:ext cx="18288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GB"/>
          </a:p>
          <a:p>
            <a:pPr algn="l"/>
            <a:endParaRPr lang="en-GB"/>
          </a:p>
          <a:p>
            <a:pPr algn="l"/>
            <a:endParaRPr lang="en-GB"/>
          </a:p>
          <a:p>
            <a:pPr algn="l"/>
            <a:endParaRPr lang="en-GB"/>
          </a:p>
          <a:p>
            <a:pPr algn="l"/>
            <a:endParaRPr lang="en-GB"/>
          </a:p>
          <a:p>
            <a:pPr algn="l"/>
            <a:r>
              <a:rPr lang="en-GB"/>
              <a:t>              1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6808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638E48-22EA-4F43-93E3-1449C96C5E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940351"/>
          </a:xfrm>
        </p:spPr>
        <p:txBody>
          <a:bodyPr>
            <a:normAutofit/>
          </a:bodyPr>
          <a:lstStyle/>
          <a:p>
            <a:r>
              <a:rPr lang="en-GB"/>
              <a:t>                                 </a:t>
            </a:r>
            <a:br>
              <a:rPr lang="en-GB" sz="3600"/>
            </a:br>
            <a:r>
              <a:rPr lang="en-GB" sz="3600"/>
              <a:t>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54EC0B-D1AA-DE4D-A342-F5BEC0FB4F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7162" y="95844"/>
            <a:ext cx="10515600" cy="5759740"/>
          </a:xfrm>
        </p:spPr>
        <p:txBody>
          <a:bodyPr/>
          <a:lstStyle/>
          <a:p>
            <a:pPr marL="0" indent="0">
              <a:buNone/>
            </a:pPr>
            <a:r>
              <a:rPr lang="en-GB"/>
              <a:t>                               </a:t>
            </a:r>
            <a:r>
              <a:rPr lang="en-GB" sz="3600"/>
              <a:t>              Key Skills</a:t>
            </a:r>
          </a:p>
          <a:p>
            <a:pPr marL="0" indent="0">
              <a:buNone/>
            </a:pPr>
            <a:r>
              <a:rPr lang="en-GB" sz="3600"/>
              <a:t>   </a:t>
            </a:r>
          </a:p>
          <a:p>
            <a:pPr marL="742950" indent="-742950">
              <a:buAutoNum type="arabicPeriod"/>
            </a:pPr>
            <a:r>
              <a:rPr lang="en-GB" sz="3600"/>
              <a:t>Leadership</a:t>
            </a:r>
          </a:p>
          <a:p>
            <a:pPr marL="742950" indent="-742950">
              <a:buAutoNum type="arabicPeriod"/>
            </a:pPr>
            <a:r>
              <a:rPr lang="en-GB" sz="3600"/>
              <a:t>Communication Skills</a:t>
            </a:r>
          </a:p>
          <a:p>
            <a:pPr marL="742950" indent="-742950">
              <a:buAutoNum type="arabicPeriod"/>
            </a:pPr>
            <a:r>
              <a:rPr lang="en-GB" sz="3600"/>
              <a:t>Basic Financial Knowledge (At least) </a:t>
            </a:r>
          </a:p>
          <a:p>
            <a:pPr marL="742950" indent="-742950">
              <a:buAutoNum type="arabicPeriod"/>
            </a:pPr>
            <a:r>
              <a:rPr lang="en-GB" sz="3600"/>
              <a:t>Emotional Intelligence</a:t>
            </a:r>
          </a:p>
          <a:p>
            <a:pPr marL="742950" indent="-742950">
              <a:buAutoNum type="arabicPeriod"/>
            </a:pPr>
            <a:r>
              <a:rPr lang="en-GB" sz="3600"/>
              <a:t>Digital Marketing </a:t>
            </a:r>
          </a:p>
          <a:p>
            <a:pPr marL="742950" indent="-742950">
              <a:buAutoNum type="arabicPeriod"/>
            </a:pPr>
            <a:endParaRPr lang="en-GB" sz="3600"/>
          </a:p>
          <a:p>
            <a:pPr marL="0" indent="0">
              <a:buNone/>
            </a:pPr>
            <a:r>
              <a:rPr lang="en-GB" sz="3600"/>
              <a:t>  Now it’s time to criticize &gt;&gt;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C0C9076-66BF-AA46-B601-0C1E651BBAAC}"/>
              </a:ext>
            </a:extLst>
          </p:cNvPr>
          <p:cNvSpPr txBox="1"/>
          <p:nvPr/>
        </p:nvSpPr>
        <p:spPr>
          <a:xfrm>
            <a:off x="8318431" y="4557943"/>
            <a:ext cx="341433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GB"/>
          </a:p>
          <a:p>
            <a:pPr algn="l"/>
            <a:endParaRPr lang="en-GB"/>
          </a:p>
          <a:p>
            <a:pPr algn="l"/>
            <a:endParaRPr lang="en-GB"/>
          </a:p>
          <a:p>
            <a:pPr algn="l"/>
            <a:endParaRPr lang="en-GB"/>
          </a:p>
          <a:p>
            <a:pPr algn="l"/>
            <a:endParaRPr lang="en-GB"/>
          </a:p>
          <a:p>
            <a:pPr algn="l"/>
            <a:endParaRPr lang="en-GB"/>
          </a:p>
          <a:p>
            <a:pPr algn="l"/>
            <a:r>
              <a:rPr lang="en-GB"/>
              <a:t>                                            2</a:t>
            </a:r>
          </a:p>
        </p:txBody>
      </p:sp>
    </p:spTree>
    <p:extLst>
      <p:ext uri="{BB962C8B-B14F-4D97-AF65-F5344CB8AC3E}">
        <p14:creationId xmlns:p14="http://schemas.microsoft.com/office/powerpoint/2010/main" val="35832302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AF1EB-E400-1C45-A01B-C769FE992E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5556" y="-67235"/>
            <a:ext cx="10515600" cy="892396"/>
          </a:xfrm>
        </p:spPr>
        <p:txBody>
          <a:bodyPr/>
          <a:lstStyle/>
          <a:p>
            <a:r>
              <a:rPr lang="en-GB"/>
              <a:t>                           </a:t>
            </a:r>
            <a:r>
              <a:rPr lang="en-GB" sz="3600"/>
              <a:t>SWOT ANALYSIS</a:t>
            </a:r>
            <a:endParaRPr lang="en-US" sz="360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48933C3-B1BC-DF42-8C1F-FADFDBD86AE9}"/>
              </a:ext>
            </a:extLst>
          </p:cNvPr>
          <p:cNvSpPr/>
          <p:nvPr/>
        </p:nvSpPr>
        <p:spPr>
          <a:xfrm flipH="1">
            <a:off x="838194" y="1027049"/>
            <a:ext cx="10616254" cy="5451988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                </a:t>
            </a:r>
          </a:p>
          <a:p>
            <a:pPr algn="ctr"/>
            <a:r>
              <a:rPr lang="en-GB" sz="3200">
                <a:solidFill>
                  <a:schemeClr val="tx1"/>
                </a:solidFill>
              </a:rPr>
              <a:t>             Opportunities</a:t>
            </a:r>
            <a:r>
              <a:rPr lang="en-GB"/>
              <a:t>                              </a:t>
            </a:r>
            <a:r>
              <a:rPr lang="en-GB" sz="3200"/>
              <a:t>          </a:t>
            </a:r>
            <a:r>
              <a:rPr lang="en-GB" sz="3200">
                <a:solidFill>
                  <a:schemeClr val="tx1"/>
                </a:solidFill>
              </a:rPr>
              <a:t>Threats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A1B539-DD5B-5040-88B8-B653961DDB25}"/>
              </a:ext>
            </a:extLst>
          </p:cNvPr>
          <p:cNvSpPr txBox="1"/>
          <p:nvPr/>
        </p:nvSpPr>
        <p:spPr>
          <a:xfrm>
            <a:off x="5179562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ED65F2B0-2404-6146-9DDD-063904EE2B4E}"/>
              </a:ext>
            </a:extLst>
          </p:cNvPr>
          <p:cNvCxnSpPr>
            <a:cxnSpLocks/>
            <a:stCxn id="4" idx="0"/>
            <a:endCxn id="4" idx="2"/>
          </p:cNvCxnSpPr>
          <p:nvPr/>
        </p:nvCxnSpPr>
        <p:spPr>
          <a:xfrm>
            <a:off x="6146321" y="1027049"/>
            <a:ext cx="0" cy="5451988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0CC8F5CD-8678-C54A-A57A-4C4F56FF84C2}"/>
              </a:ext>
            </a:extLst>
          </p:cNvPr>
          <p:cNvCxnSpPr>
            <a:cxnSpLocks/>
            <a:stCxn id="4" idx="3"/>
            <a:endCxn id="4" idx="1"/>
          </p:cNvCxnSpPr>
          <p:nvPr/>
        </p:nvCxnSpPr>
        <p:spPr>
          <a:xfrm>
            <a:off x="838194" y="3753043"/>
            <a:ext cx="10616254" cy="0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CD487DA2-07EB-D345-998C-ECD0CB8FF966}"/>
              </a:ext>
            </a:extLst>
          </p:cNvPr>
          <p:cNvSpPr txBox="1"/>
          <p:nvPr/>
        </p:nvSpPr>
        <p:spPr>
          <a:xfrm>
            <a:off x="3529241" y="918020"/>
            <a:ext cx="226479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200"/>
              <a:t>     Strengths </a:t>
            </a:r>
            <a:endParaRPr lang="en-US" sz="320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6661CF8-56D1-DE45-B64E-464E631FAB7D}"/>
              </a:ext>
            </a:extLst>
          </p:cNvPr>
          <p:cNvSpPr txBox="1"/>
          <p:nvPr/>
        </p:nvSpPr>
        <p:spPr>
          <a:xfrm>
            <a:off x="8395965" y="1027049"/>
            <a:ext cx="32346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200"/>
              <a:t>Weaknesses</a:t>
            </a:r>
            <a:endParaRPr lang="en-US" sz="320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461C5671-A423-D749-B97C-B6DA891BBF5C}"/>
              </a:ext>
            </a:extLst>
          </p:cNvPr>
          <p:cNvSpPr txBox="1"/>
          <p:nvPr/>
        </p:nvSpPr>
        <p:spPr>
          <a:xfrm flipH="1">
            <a:off x="1088378" y="1981156"/>
            <a:ext cx="438821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200"/>
              <a:t>*Stress Management</a:t>
            </a:r>
          </a:p>
          <a:p>
            <a:pPr algn="l"/>
            <a:r>
              <a:rPr lang="en-GB" sz="3200"/>
              <a:t>*Patient</a:t>
            </a:r>
          </a:p>
          <a:p>
            <a:pPr algn="l"/>
            <a:r>
              <a:rPr lang="en-GB" sz="3200"/>
              <a:t>*Ambitious</a:t>
            </a:r>
            <a:endParaRPr lang="en-US" sz="320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3F81D664-A24C-8648-962D-9992C4B620BC}"/>
              </a:ext>
            </a:extLst>
          </p:cNvPr>
          <p:cNvSpPr txBox="1"/>
          <p:nvPr/>
        </p:nvSpPr>
        <p:spPr>
          <a:xfrm>
            <a:off x="6443356" y="1981156"/>
            <a:ext cx="388643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200"/>
              <a:t>*Time Management</a:t>
            </a:r>
          </a:p>
          <a:p>
            <a:pPr algn="l"/>
            <a:r>
              <a:rPr lang="en-GB" sz="3200"/>
              <a:t>*Language</a:t>
            </a:r>
          </a:p>
          <a:p>
            <a:pPr algn="l"/>
            <a:r>
              <a:rPr lang="en-GB" sz="3200"/>
              <a:t>*Overthinking</a:t>
            </a:r>
          </a:p>
          <a:p>
            <a:pPr algn="l"/>
            <a:endParaRPr lang="en-GB" sz="3200"/>
          </a:p>
          <a:p>
            <a:pPr algn="l"/>
            <a:r>
              <a:rPr lang="en-GB" sz="3200"/>
              <a:t> </a:t>
            </a:r>
          </a:p>
          <a:p>
            <a:pPr algn="l"/>
            <a:endParaRPr lang="en-US" sz="320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080956E6-FB81-9740-95D0-F70235C84843}"/>
              </a:ext>
            </a:extLst>
          </p:cNvPr>
          <p:cNvSpPr txBox="1"/>
          <p:nvPr/>
        </p:nvSpPr>
        <p:spPr>
          <a:xfrm>
            <a:off x="1308034" y="4228788"/>
            <a:ext cx="466214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200"/>
              <a:t>*Exchange Rate Advantage</a:t>
            </a:r>
          </a:p>
          <a:p>
            <a:pPr algn="l"/>
            <a:r>
              <a:rPr lang="en-GB" sz="3200"/>
              <a:t>*High Online Shopping Habits</a:t>
            </a:r>
            <a:endParaRPr lang="en-US" sz="320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4BEEC17C-B73B-6B44-B382-0ADD8CC9BCD8}"/>
              </a:ext>
            </a:extLst>
          </p:cNvPr>
          <p:cNvSpPr txBox="1"/>
          <p:nvPr/>
        </p:nvSpPr>
        <p:spPr>
          <a:xfrm>
            <a:off x="6531427" y="4228787"/>
            <a:ext cx="492301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200"/>
              <a:t>*Brexit</a:t>
            </a:r>
          </a:p>
          <a:p>
            <a:pPr algn="l"/>
            <a:r>
              <a:rPr lang="en-GB" sz="3200"/>
              <a:t>*Transportation Expenses</a:t>
            </a:r>
          </a:p>
          <a:p>
            <a:pPr algn="l"/>
            <a:r>
              <a:rPr lang="en-GB" sz="3200"/>
              <a:t>*Competitive</a:t>
            </a:r>
            <a:endParaRPr lang="en-US" sz="320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46A689EE-EA1B-5C4C-80C2-985C9C92FF98}"/>
              </a:ext>
            </a:extLst>
          </p:cNvPr>
          <p:cNvSpPr txBox="1"/>
          <p:nvPr/>
        </p:nvSpPr>
        <p:spPr>
          <a:xfrm>
            <a:off x="7017845" y="4622211"/>
            <a:ext cx="617424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GB"/>
          </a:p>
          <a:p>
            <a:pPr algn="l"/>
            <a:endParaRPr lang="en-GB"/>
          </a:p>
          <a:p>
            <a:pPr algn="l"/>
            <a:endParaRPr lang="en-GB"/>
          </a:p>
          <a:p>
            <a:pPr algn="l"/>
            <a:endParaRPr lang="en-GB"/>
          </a:p>
          <a:p>
            <a:pPr algn="l"/>
            <a:endParaRPr lang="en-GB"/>
          </a:p>
          <a:p>
            <a:pPr algn="l"/>
            <a:endParaRPr lang="en-GB"/>
          </a:p>
          <a:p>
            <a:pPr algn="l"/>
            <a:endParaRPr lang="en-GB"/>
          </a:p>
          <a:p>
            <a:pPr algn="l"/>
            <a:r>
              <a:rPr lang="en-GB"/>
              <a:t>                                                                            3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55785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85098-3CE6-3C4A-8165-8829E89FD0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/>
              <a:t>Skills I need to improve:</a:t>
            </a:r>
            <a:endParaRPr lang="en-US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790B83-989E-6C47-8EFF-95EADBB29B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/>
              <a:t>Time management; Because of my night shifts hard to manage at that time but I will try to change that as soon as possible</a:t>
            </a:r>
          </a:p>
          <a:p>
            <a:r>
              <a:rPr lang="en-GB" sz="3200"/>
              <a:t>Language: I am still trying to improve my English I believe it’s getting better day by day, of course it effects my communication skills in negative way.</a:t>
            </a:r>
          </a:p>
          <a:p>
            <a:r>
              <a:rPr lang="en-GB" sz="3200"/>
              <a:t>Overthinking: While I’m stressful I just can’t decide something that I want to.I don’t know what to do for now</a:t>
            </a:r>
            <a:endParaRPr lang="en-US" sz="32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D549AE3-D1DA-8646-BAD9-9EB676843207}"/>
              </a:ext>
            </a:extLst>
          </p:cNvPr>
          <p:cNvSpPr txBox="1"/>
          <p:nvPr/>
        </p:nvSpPr>
        <p:spPr>
          <a:xfrm>
            <a:off x="5179562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C4FEB77-01DD-1944-8D82-EAA47483BE4D}"/>
              </a:ext>
            </a:extLst>
          </p:cNvPr>
          <p:cNvSpPr txBox="1"/>
          <p:nvPr/>
        </p:nvSpPr>
        <p:spPr>
          <a:xfrm>
            <a:off x="5179562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8BE9B94-E7FD-5F45-9681-DA5B69318B2B}"/>
              </a:ext>
            </a:extLst>
          </p:cNvPr>
          <p:cNvSpPr txBox="1"/>
          <p:nvPr/>
        </p:nvSpPr>
        <p:spPr>
          <a:xfrm>
            <a:off x="5179562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AB15865-C090-A143-812C-3691E513FADD}"/>
              </a:ext>
            </a:extLst>
          </p:cNvPr>
          <p:cNvSpPr txBox="1"/>
          <p:nvPr/>
        </p:nvSpPr>
        <p:spPr>
          <a:xfrm>
            <a:off x="5179562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63C4070-7838-EA4D-93DF-6D54BF55E364}"/>
              </a:ext>
            </a:extLst>
          </p:cNvPr>
          <p:cNvSpPr txBox="1"/>
          <p:nvPr/>
        </p:nvSpPr>
        <p:spPr>
          <a:xfrm>
            <a:off x="8838385" y="5733337"/>
            <a:ext cx="310504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GB"/>
          </a:p>
          <a:p>
            <a:pPr algn="l"/>
            <a:endParaRPr lang="en-GB"/>
          </a:p>
          <a:p>
            <a:pPr algn="l"/>
            <a:r>
              <a:rPr lang="en-GB"/>
              <a:t>                                            4</a:t>
            </a:r>
          </a:p>
        </p:txBody>
      </p:sp>
    </p:spTree>
    <p:extLst>
      <p:ext uri="{BB962C8B-B14F-4D97-AF65-F5344CB8AC3E}">
        <p14:creationId xmlns:p14="http://schemas.microsoft.com/office/powerpoint/2010/main" val="7515180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F6FD1-C65D-EC47-B1C2-1EF3D5E00D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                         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4EA727-7A20-E64E-A444-FC75B07684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4853" y="597392"/>
            <a:ext cx="10515600" cy="5811838"/>
          </a:xfrm>
        </p:spPr>
        <p:txBody>
          <a:bodyPr/>
          <a:lstStyle/>
          <a:p>
            <a:pPr marL="0" indent="0">
              <a:buNone/>
            </a:pPr>
            <a:r>
              <a:rPr lang="en-GB"/>
              <a:t>                                         </a:t>
            </a:r>
            <a:r>
              <a:rPr lang="en-GB" sz="3600"/>
              <a:t>        Summary</a:t>
            </a:r>
          </a:p>
          <a:p>
            <a:pPr marL="0" indent="0">
              <a:buNone/>
            </a:pPr>
            <a:endParaRPr lang="en-GB" sz="3200"/>
          </a:p>
          <a:p>
            <a:pPr marL="0" indent="0">
              <a:buNone/>
            </a:pPr>
            <a:r>
              <a:rPr lang="en-GB" sz="3200"/>
              <a:t>  I mentioned about there’s no point for work anyone but at the beginning, I need money like everyone else. Until i have a certain amount of savings from my current job, I have to work for anyone else, that’s the truth. So I won’t be happy maybe for a while but in that time I can do more research about my business &amp; trade parameters and I prefer to invest my money to stocks and crypto market. I believe I can. Why not?</a:t>
            </a:r>
            <a:endParaRPr lang="en-US" sz="32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CEC112-7461-A14A-BFB4-C7E2A94520B3}"/>
              </a:ext>
            </a:extLst>
          </p:cNvPr>
          <p:cNvSpPr txBox="1"/>
          <p:nvPr/>
        </p:nvSpPr>
        <p:spPr>
          <a:xfrm>
            <a:off x="8471646" y="6038952"/>
            <a:ext cx="33250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          </a:t>
            </a:r>
          </a:p>
          <a:p>
            <a:pPr algn="l"/>
            <a:r>
              <a:rPr lang="en-GB"/>
              <a:t>                                               5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0765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EC8877-3EAD-0642-BB93-A1D403A090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11447D-1BBB-B049-974D-4A1A700FDE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>
                <a:hlinkClick r:id="rId2"/>
              </a:rPr>
              <a:t>www.forbes.com/sites/theyec/2020/01/21/11-crucial-skills-every-small-business-owner-needs-from-day-one/amp/</a:t>
            </a:r>
            <a:r>
              <a:rPr lang="en-GB"/>
              <a:t> (page 2)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pPr marL="0" indent="0">
              <a:buNone/>
            </a:pPr>
            <a:r>
              <a:rPr lang="en-GB"/>
              <a:t>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en-GB"/>
              <a:t>                                                                                                                    6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00217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Individual Presentation</vt:lpstr>
      <vt:lpstr>                                Contents  </vt:lpstr>
      <vt:lpstr>                         My Intended Career</vt:lpstr>
      <vt:lpstr>                                   </vt:lpstr>
      <vt:lpstr>                           SWOT ANALYSIS</vt:lpstr>
      <vt:lpstr>Skills I need to improve:</vt:lpstr>
      <vt:lpstr>                         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Individual Presentation</dc:title>
  <dc:creator>Kadir Chelik</dc:creator>
  <cp:lastModifiedBy>Kadir Chelik</cp:lastModifiedBy>
  <cp:revision>3</cp:revision>
  <dcterms:created xsi:type="dcterms:W3CDTF">2021-12-07T16:14:18Z</dcterms:created>
  <dcterms:modified xsi:type="dcterms:W3CDTF">2021-12-07T18:32:58Z</dcterms:modified>
</cp:coreProperties>
</file>