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1" r:id="rId2"/>
    <p:sldId id="256" r:id="rId3"/>
    <p:sldId id="266" r:id="rId4"/>
    <p:sldId id="267" r:id="rId5"/>
    <p:sldId id="268" r:id="rId6"/>
    <p:sldId id="269" r:id="rId7"/>
    <p:sldId id="270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56"/>
    <p:restoredTop sz="94629"/>
  </p:normalViewPr>
  <p:slideViewPr>
    <p:cSldViewPr snapToGrid="0" snapToObjects="1">
      <p:cViewPr varScale="1">
        <p:scale>
          <a:sx n="114" d="100"/>
          <a:sy n="114" d="100"/>
        </p:scale>
        <p:origin x="23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A0751-10FD-5541-A36E-074B641644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073470-0C83-CB48-A09F-FA41EF194A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0FD28-918F-2440-A135-44113D11B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AB7FE-4FAC-D742-8BEF-D4C168887FDE}" type="datetimeFigureOut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E94A8A-A4EC-F749-96AB-E9BF44A7E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F6C56-D2C1-3847-93E9-2F032BC54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517D-4A8A-C745-8420-A8B5C2132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572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C2441-37FF-0F42-9787-DED25DE12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A761D-E9ED-5F49-9413-1E3ED98F6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BD2E4-48BD-2640-833D-11F4CC314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AB7FE-4FAC-D742-8BEF-D4C168887FDE}" type="datetimeFigureOut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42A9C-24BB-2B4D-91D9-4843F46B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268A9-1060-8545-8481-B3B3ECD93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517D-4A8A-C745-8420-A8B5C2132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320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24909-B560-5C42-B008-EA5AFED43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0CAC68-7871-884B-961F-03C2557090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B6E34-B4D6-D048-87B4-3282E269E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AB7FE-4FAC-D742-8BEF-D4C168887FDE}" type="datetimeFigureOut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2D1FD-604C-8544-BEA3-74E383BB2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A6809F-5E1C-1641-94A6-FD4A89041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517D-4A8A-C745-8420-A8B5C2132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148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B249D-ED35-C846-8165-04A4D735D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98080-7D5F-AF4C-9239-CB0650071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1B6794-9718-224A-A5CE-0004B352E7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52B469-7A14-684E-8B89-FADA05B98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AB7FE-4FAC-D742-8BEF-D4C168887FDE}" type="datetimeFigureOut">
              <a:rPr lang="en-US" smtClean="0"/>
              <a:t>5/17/21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E8D246-BD87-F54A-9779-48D1F9F0B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F52E5B-44B6-244E-9BEA-6EF24AFAC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517D-4A8A-C745-8420-A8B5C2132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66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262C3-A817-134B-B098-271C7AE2E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F0A44-2E1B-B44E-B854-5428CCF6E7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0A0DDC-858C-8E4F-BAF6-96615150C7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4D2DFF-193F-D845-9284-BFAAF26949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0EF2B6-43E9-894F-B2E5-D170F574B8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05FA8F-0364-AE46-9195-FEB074D21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AB7FE-4FAC-D742-8BEF-D4C168887FDE}" type="datetimeFigureOut">
              <a:rPr lang="en-US" smtClean="0"/>
              <a:t>5/17/21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53EC77-D019-F648-AA1C-7C4A01059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6C7909-419C-4545-8762-B50A4AD84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517D-4A8A-C745-8420-A8B5C2132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229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E7009-A3FB-794E-9CB8-58E990F96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0B7842-0884-BE43-B84F-79C39994A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AB7FE-4FAC-D742-8BEF-D4C168887FDE}" type="datetimeFigureOut">
              <a:rPr lang="en-US" smtClean="0"/>
              <a:t>5/17/21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1FAA4E-977C-2E46-90A3-D5A5054B7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862B02-5AD7-EB4B-BCCC-5AB3C46F9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517D-4A8A-C745-8420-A8B5C2132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782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16D255-8D7C-4346-894C-AE84C99AE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AB7FE-4FAC-D742-8BEF-D4C168887FDE}" type="datetimeFigureOut">
              <a:rPr lang="en-US" smtClean="0"/>
              <a:t>5/17/21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831537-97E4-BE4B-8C09-F71943D5E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CFB983-F1EB-E949-AC56-1412FFE54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517D-4A8A-C745-8420-A8B5C2132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793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4A1EB-EF1F-4840-8604-A81F7821B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83DA7-8E18-5F4A-82FF-B1233D51C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9ED12A-F739-ED4D-9A8C-F4340979D0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532C92-FEBF-DC43-9D43-ACD3B5AFD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AB7FE-4FAC-D742-8BEF-D4C168887FDE}" type="datetimeFigureOut">
              <a:rPr lang="en-US" smtClean="0"/>
              <a:t>5/17/21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3FCB59-8239-C24D-8D03-D7D18FCD1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C0BCA7-9F57-AF47-B519-8E802A040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517D-4A8A-C745-8420-A8B5C2132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491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CA568-E99B-A640-99AF-93B28A4CB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A64F54-2B36-D34A-94BA-CBD0984595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35273A-2FB6-5A4C-B7FA-E341E2B735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9B84A-2794-FD42-85B7-0E6F0EEA2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AB7FE-4FAC-D742-8BEF-D4C168887FDE}" type="datetimeFigureOut">
              <a:rPr lang="en-US" smtClean="0"/>
              <a:t>5/17/21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8CF66B-EDF3-A34A-98A8-3A5024DCAA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BB9356-56DD-6B40-B4C6-94372888D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517D-4A8A-C745-8420-A8B5C2132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31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337CC-CA1D-BD42-83B9-D78B13C25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1BA857-6229-9148-9722-4C62A4C518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48C6B4-C2A3-BB41-810B-CFDD4E72D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AB7FE-4FAC-D742-8BEF-D4C168887FDE}" type="datetimeFigureOut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567CF-E9FB-6842-81C9-2926531CA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8962B-7588-024C-9F92-F99A00F36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517D-4A8A-C745-8420-A8B5C2132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101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AC3AC5-B646-D348-8F7E-ADC2012AA5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859ECE-9DEE-9C44-8F06-17D698DB93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DAF98-FEFC-CD44-9EBB-0F24DA0E6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AB7FE-4FAC-D742-8BEF-D4C168887FDE}" type="datetimeFigureOut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8BF0D0-22F7-4147-A9A7-E0FA8F1C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972C66-9EF9-E34F-BE3C-81DB8013F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517D-4A8A-C745-8420-A8B5C2132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864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C8BB2C-517C-DD44-A08F-35F431894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EFABE7-C893-D144-9B8C-065610F072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8108A7-8C44-9042-BBAE-D05AF6A7D8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AB7FE-4FAC-D742-8BEF-D4C168887FDE}" type="datetimeFigureOut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7DAF1A-DEB4-E54C-8E28-F0C62DF4F1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EC4327-38E4-794D-8DB1-08B87AD5BA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8517D-4A8A-C745-8420-A8B5C21324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625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AtjVXbpgklQ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k9YbNUCvZaE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bOkTmEJax-w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lipsnack.com/Leilalookbook/lookbook-final-2021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CD184-F569-1046-A7D4-B52D53CB0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61554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+mn-lt"/>
              </a:rPr>
              <a:t>Leila Roworth </a:t>
            </a:r>
            <a:br>
              <a:rPr lang="en-US" dirty="0">
                <a:latin typeface="+mn-lt"/>
              </a:rPr>
            </a:br>
            <a:r>
              <a:rPr lang="en-US" dirty="0">
                <a:latin typeface="+mn-lt"/>
              </a:rPr>
              <a:t>Creative Venture</a:t>
            </a:r>
            <a:br>
              <a:rPr lang="en-US" dirty="0">
                <a:latin typeface="+mn-lt"/>
              </a:rPr>
            </a:br>
            <a:r>
              <a:rPr lang="en-US" dirty="0">
                <a:latin typeface="+mn-lt"/>
              </a:rPr>
              <a:t>Final Proposition</a:t>
            </a:r>
            <a:br>
              <a:rPr lang="en-US" dirty="0">
                <a:latin typeface="+mn-lt"/>
              </a:rPr>
            </a:br>
            <a:r>
              <a:rPr lang="en-US" dirty="0">
                <a:latin typeface="+mn-lt"/>
              </a:rPr>
              <a:t>Sample Books / </a:t>
            </a:r>
            <a:r>
              <a:rPr lang="en-US" dirty="0" err="1">
                <a:latin typeface="+mn-lt"/>
              </a:rPr>
              <a:t>Lookbook</a:t>
            </a:r>
            <a:r>
              <a:rPr lang="en-US" dirty="0">
                <a:latin typeface="+mn-lt"/>
              </a:rPr>
              <a:t> </a:t>
            </a:r>
            <a:br>
              <a:rPr lang="en-US" dirty="0">
                <a:latin typeface="+mn-lt"/>
              </a:rPr>
            </a:br>
            <a:r>
              <a:rPr lang="en-US" dirty="0">
                <a:latin typeface="+mn-lt"/>
              </a:rPr>
              <a:t>CW4  </a:t>
            </a:r>
          </a:p>
        </p:txBody>
      </p:sp>
    </p:spTree>
    <p:extLst>
      <p:ext uri="{BB962C8B-B14F-4D97-AF65-F5344CB8AC3E}">
        <p14:creationId xmlns:p14="http://schemas.microsoft.com/office/powerpoint/2010/main" val="3997030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654BA9F9-080D-C54E-852F-44F6B9ADB4C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38586"/>
            <a:ext cx="12248561" cy="658082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88CCF0C-4E3C-7C47-9F16-EBF8DE0C14BE}"/>
              </a:ext>
            </a:extLst>
          </p:cNvPr>
          <p:cNvSpPr/>
          <p:nvPr/>
        </p:nvSpPr>
        <p:spPr>
          <a:xfrm>
            <a:off x="3407205" y="2621280"/>
            <a:ext cx="5434149" cy="18142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1C9C36-C3EF-B140-AE8C-9852AF2202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47915"/>
            <a:ext cx="9144000" cy="2387600"/>
          </a:xfrm>
        </p:spPr>
        <p:txBody>
          <a:bodyPr/>
          <a:lstStyle/>
          <a:p>
            <a:r>
              <a:rPr lang="en-US" dirty="0">
                <a:latin typeface="Exotic Necklace" panose="02000500000000000000" pitchFamily="2" charset="0"/>
              </a:rPr>
              <a:t>Leila Roworth</a:t>
            </a:r>
            <a:br>
              <a:rPr lang="en-US" dirty="0">
                <a:latin typeface="Exotic Necklace" panose="02000500000000000000" pitchFamily="2" charset="0"/>
              </a:rPr>
            </a:br>
            <a:r>
              <a:rPr lang="en-US" dirty="0">
                <a:latin typeface="Exotic Necklace" panose="02000500000000000000" pitchFamily="2" charset="0"/>
              </a:rPr>
              <a:t>Final Proposition</a:t>
            </a:r>
          </a:p>
        </p:txBody>
      </p:sp>
    </p:spTree>
    <p:extLst>
      <p:ext uri="{BB962C8B-B14F-4D97-AF65-F5344CB8AC3E}">
        <p14:creationId xmlns:p14="http://schemas.microsoft.com/office/powerpoint/2010/main" val="846812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indoor, picture frame&#10;&#10;Description automatically generated">
            <a:extLst>
              <a:ext uri="{FF2B5EF4-FFF2-40B4-BE49-F238E27FC236}">
                <a16:creationId xmlns:a16="http://schemas.microsoft.com/office/drawing/2014/main" id="{42CF73A5-3FFE-704B-84B6-1CF1D2248B4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6000" y="557212"/>
            <a:ext cx="4288871" cy="57435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3D8BBF-85C6-CA42-BD7A-BC9714C73C8E}"/>
              </a:ext>
            </a:extLst>
          </p:cNvPr>
          <p:cNvSpPr txBox="1"/>
          <p:nvPr/>
        </p:nvSpPr>
        <p:spPr>
          <a:xfrm>
            <a:off x="602166" y="557212"/>
            <a:ext cx="40144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hlinkClick r:id="rId3"/>
            </a:endParaRPr>
          </a:p>
          <a:p>
            <a:r>
              <a:rPr lang="en-US" dirty="0">
                <a:hlinkClick r:id="rId3"/>
              </a:rPr>
              <a:t>https://youtu.be/AtjVXbpgklQ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B657DE-1086-7D47-B471-18A7880B5E90}"/>
              </a:ext>
            </a:extLst>
          </p:cNvPr>
          <p:cNvSpPr txBox="1"/>
          <p:nvPr/>
        </p:nvSpPr>
        <p:spPr>
          <a:xfrm>
            <a:off x="602166" y="511045"/>
            <a:ext cx="3624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Link to video </a:t>
            </a:r>
          </a:p>
        </p:txBody>
      </p:sp>
    </p:spTree>
    <p:extLst>
      <p:ext uri="{BB962C8B-B14F-4D97-AF65-F5344CB8AC3E}">
        <p14:creationId xmlns:p14="http://schemas.microsoft.com/office/powerpoint/2010/main" val="556818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FCCD6EA8-DE7E-2B4E-9F55-F06948B1FDD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4896325" y="1707356"/>
            <a:ext cx="6551901" cy="344328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6B2D47-AFC5-4044-9D29-0D4732D6DCB6}"/>
              </a:ext>
            </a:extLst>
          </p:cNvPr>
          <p:cNvSpPr txBox="1"/>
          <p:nvPr/>
        </p:nvSpPr>
        <p:spPr>
          <a:xfrm>
            <a:off x="434897" y="624468"/>
            <a:ext cx="3245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https://youtu.be/k9YbNUCvZaE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640EC77-D960-BF43-B10B-30102542FE02}"/>
              </a:ext>
            </a:extLst>
          </p:cNvPr>
          <p:cNvSpPr/>
          <p:nvPr/>
        </p:nvSpPr>
        <p:spPr>
          <a:xfrm>
            <a:off x="434897" y="439802"/>
            <a:ext cx="14327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Link to video </a:t>
            </a:r>
          </a:p>
        </p:txBody>
      </p:sp>
    </p:spTree>
    <p:extLst>
      <p:ext uri="{BB962C8B-B14F-4D97-AF65-F5344CB8AC3E}">
        <p14:creationId xmlns:p14="http://schemas.microsoft.com/office/powerpoint/2010/main" val="1739529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llow on a bed&#10;&#10;Description automatically generated with low confidence">
            <a:extLst>
              <a:ext uri="{FF2B5EF4-FFF2-40B4-BE49-F238E27FC236}">
                <a16:creationId xmlns:a16="http://schemas.microsoft.com/office/drawing/2014/main" id="{3AC6E1C2-7FF7-FC40-A08B-7B96C897F9D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217313" y="1393031"/>
            <a:ext cx="5829311" cy="40719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D445D29-3B0C-534D-B66E-1473DEF2BD0C}"/>
              </a:ext>
            </a:extLst>
          </p:cNvPr>
          <p:cNvSpPr txBox="1"/>
          <p:nvPr/>
        </p:nvSpPr>
        <p:spPr>
          <a:xfrm>
            <a:off x="524106" y="514344"/>
            <a:ext cx="4237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https://youtu.be/bOkTmEJax-w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AFF8E0-B32A-9A46-BD24-310C00FCEE97}"/>
              </a:ext>
            </a:extLst>
          </p:cNvPr>
          <p:cNvSpPr/>
          <p:nvPr/>
        </p:nvSpPr>
        <p:spPr>
          <a:xfrm>
            <a:off x="524106" y="329678"/>
            <a:ext cx="14327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Link to video </a:t>
            </a:r>
          </a:p>
        </p:txBody>
      </p:sp>
    </p:spTree>
    <p:extLst>
      <p:ext uri="{BB962C8B-B14F-4D97-AF65-F5344CB8AC3E}">
        <p14:creationId xmlns:p14="http://schemas.microsoft.com/office/powerpoint/2010/main" val="2592179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wall&#10;&#10;Description automatically generated">
            <a:extLst>
              <a:ext uri="{FF2B5EF4-FFF2-40B4-BE49-F238E27FC236}">
                <a16:creationId xmlns:a16="http://schemas.microsoft.com/office/drawing/2014/main" id="{8F638347-5BF7-7F45-8A83-9ABED026510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079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74E60-8B5A-E748-9D66-367FD7F47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 cloth visuals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0B1792-7758-3D41-A46A-B47DDE26453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733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5095B-19DA-A34E-92E1-8104D8EC9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527" y="294105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US" sz="3100" dirty="0">
                <a:hlinkClick r:id="rId2"/>
              </a:rPr>
              <a:t>https://www.flipsnack.com/Leilalookbook/lookbook-final-2021.html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17794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156050DD-B081-2A45-B5C8-B4463F76D6E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11626" y="0"/>
            <a:ext cx="516874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521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different, several&#10;&#10;Description automatically generated">
            <a:extLst>
              <a:ext uri="{FF2B5EF4-FFF2-40B4-BE49-F238E27FC236}">
                <a16:creationId xmlns:a16="http://schemas.microsoft.com/office/drawing/2014/main" id="{7D9B3003-98F4-BD49-84A0-851DAE96A27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93765" y="0"/>
            <a:ext cx="94044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9325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letter&#10;&#10;Description automatically generated">
            <a:extLst>
              <a:ext uri="{FF2B5EF4-FFF2-40B4-BE49-F238E27FC236}">
                <a16:creationId xmlns:a16="http://schemas.microsoft.com/office/drawing/2014/main" id="{5D6A7A69-9625-304C-83AF-F7F6BBCD872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05691" y="0"/>
            <a:ext cx="95806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9460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different, several&#10;&#10;Description automatically generated">
            <a:extLst>
              <a:ext uri="{FF2B5EF4-FFF2-40B4-BE49-F238E27FC236}">
                <a16:creationId xmlns:a16="http://schemas.microsoft.com/office/drawing/2014/main" id="{A831D47E-B715-E84E-96B4-04FA3C77FB5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62925" y="0"/>
            <a:ext cx="96661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4602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EFCF346-1846-2B4E-BDC7-DD54E3FA8FC5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6659" y="0"/>
            <a:ext cx="95386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86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E5CF3CAD-A47D-A642-9646-B5EFC387D00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1740" y="0"/>
            <a:ext cx="95485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4362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6CBDA8F0-A883-7846-80AF-42372CFEFC9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03030" y="0"/>
            <a:ext cx="95859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0505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different, various, several&#10;&#10;Description automatically generated">
            <a:extLst>
              <a:ext uri="{FF2B5EF4-FFF2-40B4-BE49-F238E27FC236}">
                <a16:creationId xmlns:a16="http://schemas.microsoft.com/office/drawing/2014/main" id="{74AED4AA-6328-C642-A811-AD121F2BBDD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5016" y="0"/>
            <a:ext cx="95419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7915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newspaper, screenshot&#10;&#10;Description automatically generated">
            <a:extLst>
              <a:ext uri="{FF2B5EF4-FFF2-40B4-BE49-F238E27FC236}">
                <a16:creationId xmlns:a16="http://schemas.microsoft.com/office/drawing/2014/main" id="{A2D728B4-9DE0-9B41-BB37-CED3A668EAA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84951" y="0"/>
            <a:ext cx="96220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080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618132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1255</TotalTime>
  <Words>68</Words>
  <Application>Microsoft Macintosh PowerPoint</Application>
  <PresentationFormat>Widescreen</PresentationFormat>
  <Paragraphs>11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Exotic Necklace</vt:lpstr>
      <vt:lpstr>Office Theme</vt:lpstr>
      <vt:lpstr>Leila Roworth  Creative Venture Final Proposition Sample Books / Lookbook  CW4  </vt:lpstr>
      <vt:lpstr>Leila Roworth Final Proposition</vt:lpstr>
      <vt:lpstr>PowerPoint Presentation</vt:lpstr>
      <vt:lpstr>PowerPoint Presentation</vt:lpstr>
      <vt:lpstr>PowerPoint Presentation</vt:lpstr>
      <vt:lpstr>PowerPoint Presentation</vt:lpstr>
      <vt:lpstr>Sea cloth visuals</vt:lpstr>
      <vt:lpstr>https://www.flipsnack.com/Leilalookbook/lookbook-final-2021.html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Leila Roworth Final Proposition</dc:title>
  <dc:creator>Leila Evelyn Roworth (1702604)</dc:creator>
  <cp:lastModifiedBy>Leila Evelyn Roworth (1702604)</cp:lastModifiedBy>
  <cp:revision>23</cp:revision>
  <dcterms:created xsi:type="dcterms:W3CDTF">2021-05-11T13:42:59Z</dcterms:created>
  <dcterms:modified xsi:type="dcterms:W3CDTF">2021-05-17T11:38:06Z</dcterms:modified>
</cp:coreProperties>
</file>