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86" r:id="rId1"/>
  </p:sldMasterIdLst>
  <p:sldIdLst>
    <p:sldId id="256" r:id="rId2"/>
  </p:sldIdLst>
  <p:sldSz cx="12801600" cy="9601200" type="A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BE7C8C"/>
    <a:srgbClr val="51D7E9"/>
    <a:srgbClr val="CC66FF"/>
    <a:srgbClr val="00FFFF"/>
    <a:srgbClr val="6666FF"/>
    <a:srgbClr val="FF9999"/>
    <a:srgbClr val="99D828"/>
    <a:srgbClr val="B7C43C"/>
    <a:srgbClr val="5F5BA5"/>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17" autoAdjust="0"/>
    <p:restoredTop sz="78301" autoAdjust="0"/>
  </p:normalViewPr>
  <p:slideViewPr>
    <p:cSldViewPr snapToGrid="0">
      <p:cViewPr varScale="1">
        <p:scale>
          <a:sx n="49" d="100"/>
          <a:sy n="49" d="100"/>
        </p:scale>
        <p:origin x="1446" y="27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ableStyles" Target="tableStyles.xml"/><Relationship Id="rId5" Type="http://schemas.openxmlformats.org/officeDocument/2006/relationships/theme" Target="theme/theme1.xml"/><Relationship Id="rId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020887" y="1115284"/>
            <a:ext cx="8751826" cy="3780988"/>
          </a:xfrm>
        </p:spPr>
        <p:txBody>
          <a:bodyPr bIns="0" anchor="b">
            <a:normAutofit/>
          </a:bodyPr>
          <a:lstStyle>
            <a:lvl1pPr algn="ctr">
              <a:defRPr sz="7560"/>
            </a:lvl1pPr>
          </a:lstStyle>
          <a:p>
            <a:r>
              <a:rPr lang="en-US"/>
              <a:t>Click to edit Master title style</a:t>
            </a:r>
            <a:endParaRPr lang="en-US" dirty="0"/>
          </a:p>
        </p:txBody>
      </p:sp>
      <p:sp>
        <p:nvSpPr>
          <p:cNvPr id="3" name="Subtitle 2"/>
          <p:cNvSpPr>
            <a:spLocks noGrp="1"/>
          </p:cNvSpPr>
          <p:nvPr>
            <p:ph type="subTitle" idx="1"/>
          </p:nvPr>
        </p:nvSpPr>
        <p:spPr>
          <a:xfrm>
            <a:off x="2020887" y="4896272"/>
            <a:ext cx="8751826" cy="1416085"/>
          </a:xfrm>
        </p:spPr>
        <p:txBody>
          <a:bodyPr tIns="91440" bIns="91440">
            <a:normAutofit/>
          </a:bodyPr>
          <a:lstStyle>
            <a:lvl1pPr marL="0" indent="0" algn="ctr">
              <a:buNone/>
              <a:defRPr sz="2240" b="0">
                <a:solidFill>
                  <a:schemeClr val="tx1"/>
                </a:solidFill>
              </a:defRPr>
            </a:lvl1pPr>
            <a:lvl2pPr marL="480060" indent="0" algn="ctr">
              <a:buNone/>
              <a:defRPr sz="2100"/>
            </a:lvl2pPr>
            <a:lvl3pPr marL="960120" indent="0" algn="ctr">
              <a:buNone/>
              <a:defRPr sz="1890"/>
            </a:lvl3pPr>
            <a:lvl4pPr marL="1440180" indent="0" algn="ctr">
              <a:buNone/>
              <a:defRPr sz="1680"/>
            </a:lvl4pPr>
            <a:lvl5pPr marL="1920240" indent="0" algn="ctr">
              <a:buNone/>
              <a:defRPr sz="1680"/>
            </a:lvl5pPr>
            <a:lvl6pPr marL="2400300" indent="0" algn="ctr">
              <a:buNone/>
              <a:defRPr sz="1680"/>
            </a:lvl6pPr>
            <a:lvl7pPr marL="2880360" indent="0" algn="ctr">
              <a:buNone/>
              <a:defRPr sz="1680"/>
            </a:lvl7pPr>
            <a:lvl8pPr marL="3360420" indent="0" algn="ctr">
              <a:buNone/>
              <a:defRPr sz="1680"/>
            </a:lvl8pPr>
            <a:lvl9pPr marL="3840480" indent="0" algn="ctr">
              <a:buNone/>
              <a:defRPr sz="168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D7E4F5F2-5244-49D7-9FDA-4566EDFC02C2}" type="datetimeFigureOut">
              <a:rPr lang="en-GB" smtClean="0"/>
              <a:t>05/08/2023</a:t>
            </a:fld>
            <a:endParaRPr lang="en-GB"/>
          </a:p>
        </p:txBody>
      </p:sp>
      <p:sp>
        <p:nvSpPr>
          <p:cNvPr id="5" name="Footer Placeholder 4"/>
          <p:cNvSpPr>
            <a:spLocks noGrp="1"/>
          </p:cNvSpPr>
          <p:nvPr>
            <p:ph type="ftr" sz="quarter" idx="11"/>
          </p:nvPr>
        </p:nvSpPr>
        <p:spPr>
          <a:xfrm>
            <a:off x="2020887" y="461032"/>
            <a:ext cx="5206996" cy="432881"/>
          </a:xfrm>
        </p:spPr>
        <p:txBody>
          <a:bodyPr/>
          <a:lstStyle/>
          <a:p>
            <a:endParaRPr lang="en-GB"/>
          </a:p>
        </p:txBody>
      </p:sp>
      <p:sp>
        <p:nvSpPr>
          <p:cNvPr id="6" name="Slide Number Placeholder 5"/>
          <p:cNvSpPr>
            <a:spLocks noGrp="1"/>
          </p:cNvSpPr>
          <p:nvPr>
            <p:ph type="sldNum" sz="quarter" idx="12"/>
          </p:nvPr>
        </p:nvSpPr>
        <p:spPr>
          <a:xfrm>
            <a:off x="668865" y="1118562"/>
            <a:ext cx="1122807" cy="705009"/>
          </a:xfrm>
        </p:spPr>
        <p:txBody>
          <a:bodyPr/>
          <a:lstStyle/>
          <a:p>
            <a:fld id="{F5717286-E05A-4D1D-B1CE-05C96C219AAF}" type="slidenum">
              <a:rPr lang="en-GB" smtClean="0"/>
              <a:t>‹#›</a:t>
            </a:fld>
            <a:endParaRPr lang="en-GB"/>
          </a:p>
        </p:txBody>
      </p:sp>
    </p:spTree>
    <p:extLst>
      <p:ext uri="{BB962C8B-B14F-4D97-AF65-F5344CB8AC3E}">
        <p14:creationId xmlns:p14="http://schemas.microsoft.com/office/powerpoint/2010/main" val="164417539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ncho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D7E4F5F2-5244-49D7-9FDA-4566EDFC02C2}" type="datetimeFigureOut">
              <a:rPr lang="en-GB" smtClean="0"/>
              <a:t>05/08/2023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5717286-E05A-4D1D-B1CE-05C96C219AAF}" type="slidenum">
              <a:rPr lang="en-GB" smtClean="0"/>
              <a:t>‹#›</a:t>
            </a:fld>
            <a:endParaRPr lang="en-GB"/>
          </a:p>
        </p:txBody>
      </p:sp>
    </p:spTree>
    <p:extLst>
      <p:ext uri="{BB962C8B-B14F-4D97-AF65-F5344CB8AC3E}">
        <p14:creationId xmlns:p14="http://schemas.microsoft.com/office/powerpoint/2010/main" val="325398069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020889" y="2458582"/>
            <a:ext cx="8751823" cy="2733178"/>
          </a:xfrm>
        </p:spPr>
        <p:txBody>
          <a:bodyPr anchor="b">
            <a:normAutofit/>
          </a:bodyPr>
          <a:lstStyle>
            <a:lvl1pPr algn="ctr">
              <a:defRPr sz="4480"/>
            </a:lvl1pPr>
          </a:lstStyle>
          <a:p>
            <a:r>
              <a:rPr lang="en-US"/>
              <a:t>Click to edit Master title style</a:t>
            </a:r>
            <a:endParaRPr lang="en-US" dirty="0"/>
          </a:p>
        </p:txBody>
      </p:sp>
      <p:sp>
        <p:nvSpPr>
          <p:cNvPr id="3" name="Text Placeholder 2"/>
          <p:cNvSpPr>
            <a:spLocks noGrp="1"/>
          </p:cNvSpPr>
          <p:nvPr>
            <p:ph type="body" idx="1"/>
          </p:nvPr>
        </p:nvSpPr>
        <p:spPr>
          <a:xfrm>
            <a:off x="2008045" y="5191761"/>
            <a:ext cx="8751823" cy="1555015"/>
          </a:xfrm>
        </p:spPr>
        <p:txBody>
          <a:bodyPr tIns="91440">
            <a:normAutofit/>
          </a:bodyPr>
          <a:lstStyle>
            <a:lvl1pPr marL="0" indent="0" algn="ctr">
              <a:buNone/>
              <a:defRPr sz="2520">
                <a:solidFill>
                  <a:schemeClr val="tx1"/>
                </a:solidFill>
              </a:defRPr>
            </a:lvl1pPr>
            <a:lvl2pPr marL="480060" indent="0">
              <a:buNone/>
              <a:defRPr sz="2100">
                <a:solidFill>
                  <a:schemeClr val="tx1">
                    <a:tint val="75000"/>
                  </a:schemeClr>
                </a:solidFill>
              </a:defRPr>
            </a:lvl2pPr>
            <a:lvl3pPr marL="960120" indent="0">
              <a:buNone/>
              <a:defRPr sz="1890">
                <a:solidFill>
                  <a:schemeClr val="tx1">
                    <a:tint val="75000"/>
                  </a:schemeClr>
                </a:solidFill>
              </a:defRPr>
            </a:lvl3pPr>
            <a:lvl4pPr marL="1440180" indent="0">
              <a:buNone/>
              <a:defRPr sz="1680">
                <a:solidFill>
                  <a:schemeClr val="tx1">
                    <a:tint val="75000"/>
                  </a:schemeClr>
                </a:solidFill>
              </a:defRPr>
            </a:lvl4pPr>
            <a:lvl5pPr marL="1920240" indent="0">
              <a:buNone/>
              <a:defRPr sz="1680">
                <a:solidFill>
                  <a:schemeClr val="tx1">
                    <a:tint val="75000"/>
                  </a:schemeClr>
                </a:solidFill>
              </a:defRPr>
            </a:lvl5pPr>
            <a:lvl6pPr marL="2400300" indent="0">
              <a:buNone/>
              <a:defRPr sz="1680">
                <a:solidFill>
                  <a:schemeClr val="tx1">
                    <a:tint val="75000"/>
                  </a:schemeClr>
                </a:solidFill>
              </a:defRPr>
            </a:lvl6pPr>
            <a:lvl7pPr marL="2880360" indent="0">
              <a:buNone/>
              <a:defRPr sz="1680">
                <a:solidFill>
                  <a:schemeClr val="tx1">
                    <a:tint val="75000"/>
                  </a:schemeClr>
                </a:solidFill>
              </a:defRPr>
            </a:lvl7pPr>
            <a:lvl8pPr marL="3360420" indent="0">
              <a:buNone/>
              <a:defRPr sz="1680">
                <a:solidFill>
                  <a:schemeClr val="tx1">
                    <a:tint val="75000"/>
                  </a:schemeClr>
                </a:solidFill>
              </a:defRPr>
            </a:lvl8pPr>
            <a:lvl9pPr marL="3840480" indent="0">
              <a:buNone/>
              <a:defRPr sz="168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D7E4F5F2-5244-49D7-9FDA-4566EDFC02C2}" type="datetimeFigureOut">
              <a:rPr lang="en-GB" smtClean="0"/>
              <a:t>05/08/2023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5717286-E05A-4D1D-B1CE-05C96C219AAF}" type="slidenum">
              <a:rPr lang="en-GB" smtClean="0"/>
              <a:t>‹#›</a:t>
            </a:fld>
            <a:endParaRPr lang="en-GB"/>
          </a:p>
        </p:txBody>
      </p:sp>
    </p:spTree>
    <p:extLst>
      <p:ext uri="{BB962C8B-B14F-4D97-AF65-F5344CB8AC3E}">
        <p14:creationId xmlns:p14="http://schemas.microsoft.com/office/powerpoint/2010/main" val="294938016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2020888" y="1126847"/>
            <a:ext cx="8751824" cy="1483027"/>
          </a:xfrm>
        </p:spPr>
        <p:txBody>
          <a:bodyPr/>
          <a:lstStyle/>
          <a:p>
            <a:r>
              <a:rPr lang="en-US"/>
              <a:t>Click to edit Master title style</a:t>
            </a:r>
            <a:endParaRPr lang="en-US" dirty="0"/>
          </a:p>
        </p:txBody>
      </p:sp>
      <p:sp>
        <p:nvSpPr>
          <p:cNvPr id="3" name="Content Placeholder 2"/>
          <p:cNvSpPr>
            <a:spLocks noGrp="1"/>
          </p:cNvSpPr>
          <p:nvPr>
            <p:ph sz="half" idx="1"/>
          </p:nvPr>
        </p:nvSpPr>
        <p:spPr>
          <a:xfrm>
            <a:off x="2020887" y="2819510"/>
            <a:ext cx="4151885" cy="4812584"/>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620827" y="2819511"/>
            <a:ext cx="4151594" cy="481258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D7E4F5F2-5244-49D7-9FDA-4566EDFC02C2}" type="datetimeFigureOut">
              <a:rPr lang="en-GB" smtClean="0"/>
              <a:t>05/08/2023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5717286-E05A-4D1D-B1CE-05C96C219AAF}" type="slidenum">
              <a:rPr lang="en-GB" smtClean="0"/>
              <a:t>‹#›</a:t>
            </a:fld>
            <a:endParaRPr lang="en-GB"/>
          </a:p>
        </p:txBody>
      </p:sp>
    </p:spTree>
    <p:extLst>
      <p:ext uri="{BB962C8B-B14F-4D97-AF65-F5344CB8AC3E}">
        <p14:creationId xmlns:p14="http://schemas.microsoft.com/office/powerpoint/2010/main" val="81954082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2020888" y="1125830"/>
            <a:ext cx="8751824" cy="1478847"/>
          </a:xfrm>
        </p:spPr>
        <p:txBody>
          <a:bodyPr/>
          <a:lstStyle/>
          <a:p>
            <a:r>
              <a:rPr lang="en-US"/>
              <a:t>Click to edit Master title style</a:t>
            </a:r>
            <a:endParaRPr lang="en-US" dirty="0"/>
          </a:p>
        </p:txBody>
      </p:sp>
      <p:sp>
        <p:nvSpPr>
          <p:cNvPr id="3" name="Text Placeholder 2"/>
          <p:cNvSpPr>
            <a:spLocks noGrp="1"/>
          </p:cNvSpPr>
          <p:nvPr>
            <p:ph type="body" idx="1"/>
          </p:nvPr>
        </p:nvSpPr>
        <p:spPr>
          <a:xfrm>
            <a:off x="2020888" y="2827371"/>
            <a:ext cx="4151883" cy="1122720"/>
          </a:xfrm>
        </p:spPr>
        <p:txBody>
          <a:bodyPr anchor="b">
            <a:normAutofit/>
          </a:bodyPr>
          <a:lstStyle>
            <a:lvl1pPr marL="0" indent="0">
              <a:lnSpc>
                <a:spcPct val="100000"/>
              </a:lnSpc>
              <a:buNone/>
              <a:defRPr sz="3080" b="0" cap="all" baseline="0">
                <a:solidFill>
                  <a:schemeClr val="accent1"/>
                </a:solidFill>
              </a:defRPr>
            </a:lvl1pPr>
            <a:lvl2pPr marL="480060" indent="0">
              <a:buNone/>
              <a:defRPr sz="2100" b="1"/>
            </a:lvl2pPr>
            <a:lvl3pPr marL="960120" indent="0">
              <a:buNone/>
              <a:defRPr sz="1890" b="1"/>
            </a:lvl3pPr>
            <a:lvl4pPr marL="1440180" indent="0">
              <a:buNone/>
              <a:defRPr sz="1680" b="1"/>
            </a:lvl4pPr>
            <a:lvl5pPr marL="1920240" indent="0">
              <a:buNone/>
              <a:defRPr sz="1680" b="1"/>
            </a:lvl5pPr>
            <a:lvl6pPr marL="2400300" indent="0">
              <a:buNone/>
              <a:defRPr sz="1680" b="1"/>
            </a:lvl6pPr>
            <a:lvl7pPr marL="2880360" indent="0">
              <a:buNone/>
              <a:defRPr sz="1680" b="1"/>
            </a:lvl7pPr>
            <a:lvl8pPr marL="3360420" indent="0">
              <a:buNone/>
              <a:defRPr sz="1680" b="1"/>
            </a:lvl8pPr>
            <a:lvl9pPr marL="3840480" indent="0">
              <a:buNone/>
              <a:defRPr sz="1680" b="1"/>
            </a:lvl9pPr>
          </a:lstStyle>
          <a:p>
            <a:pPr lvl="0"/>
            <a:r>
              <a:rPr lang="en-US"/>
              <a:t>Edit Master text styles</a:t>
            </a:r>
          </a:p>
        </p:txBody>
      </p:sp>
      <p:sp>
        <p:nvSpPr>
          <p:cNvPr id="4" name="Content Placeholder 3"/>
          <p:cNvSpPr>
            <a:spLocks noGrp="1"/>
          </p:cNvSpPr>
          <p:nvPr>
            <p:ph sz="half" idx="2"/>
          </p:nvPr>
        </p:nvSpPr>
        <p:spPr>
          <a:xfrm>
            <a:off x="2020888" y="3953979"/>
            <a:ext cx="4151883" cy="370224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620979" y="2832206"/>
            <a:ext cx="4151732" cy="1123132"/>
          </a:xfrm>
        </p:spPr>
        <p:txBody>
          <a:bodyPr anchor="b">
            <a:normAutofit/>
          </a:bodyPr>
          <a:lstStyle>
            <a:lvl1pPr marL="0" indent="0">
              <a:lnSpc>
                <a:spcPct val="100000"/>
              </a:lnSpc>
              <a:buNone/>
              <a:defRPr sz="3080" b="0" cap="all" baseline="0">
                <a:solidFill>
                  <a:schemeClr val="accent1"/>
                </a:solidFill>
              </a:defRPr>
            </a:lvl1pPr>
            <a:lvl2pPr marL="480060" indent="0">
              <a:buNone/>
              <a:defRPr sz="2100" b="1"/>
            </a:lvl2pPr>
            <a:lvl3pPr marL="960120" indent="0">
              <a:buNone/>
              <a:defRPr sz="1890" b="1"/>
            </a:lvl3pPr>
            <a:lvl4pPr marL="1440180" indent="0">
              <a:buNone/>
              <a:defRPr sz="1680" b="1"/>
            </a:lvl4pPr>
            <a:lvl5pPr marL="1920240" indent="0">
              <a:buNone/>
              <a:defRPr sz="1680" b="1"/>
            </a:lvl5pPr>
            <a:lvl6pPr marL="2400300" indent="0">
              <a:buNone/>
              <a:defRPr sz="1680" b="1"/>
            </a:lvl6pPr>
            <a:lvl7pPr marL="2880360" indent="0">
              <a:buNone/>
              <a:defRPr sz="1680" b="1"/>
            </a:lvl7pPr>
            <a:lvl8pPr marL="3360420" indent="0">
              <a:buNone/>
              <a:defRPr sz="1680" b="1"/>
            </a:lvl8pPr>
            <a:lvl9pPr marL="3840480" indent="0">
              <a:buNone/>
              <a:defRPr sz="1680" b="1"/>
            </a:lvl9pPr>
          </a:lstStyle>
          <a:p>
            <a:pPr lvl="0"/>
            <a:r>
              <a:rPr lang="en-US"/>
              <a:t>Edit Master text styles</a:t>
            </a:r>
          </a:p>
        </p:txBody>
      </p:sp>
      <p:sp>
        <p:nvSpPr>
          <p:cNvPr id="6" name="Content Placeholder 5"/>
          <p:cNvSpPr>
            <a:spLocks noGrp="1"/>
          </p:cNvSpPr>
          <p:nvPr>
            <p:ph sz="quarter" idx="4"/>
          </p:nvPr>
        </p:nvSpPr>
        <p:spPr>
          <a:xfrm>
            <a:off x="6620979" y="3950088"/>
            <a:ext cx="4151732" cy="3692319"/>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D7E4F5F2-5244-49D7-9FDA-4566EDFC02C2}" type="datetimeFigureOut">
              <a:rPr lang="en-GB" smtClean="0"/>
              <a:t>05/08/2023</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F5717286-E05A-4D1D-B1CE-05C96C219AAF}" type="slidenum">
              <a:rPr lang="en-GB" smtClean="0"/>
              <a:t>‹#›</a:t>
            </a:fld>
            <a:endParaRPr lang="en-GB"/>
          </a:p>
        </p:txBody>
      </p:sp>
    </p:spTree>
    <p:extLst>
      <p:ext uri="{BB962C8B-B14F-4D97-AF65-F5344CB8AC3E}">
        <p14:creationId xmlns:p14="http://schemas.microsoft.com/office/powerpoint/2010/main" val="413063940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D7E4F5F2-5244-49D7-9FDA-4566EDFC02C2}" type="datetimeFigureOut">
              <a:rPr lang="en-GB" smtClean="0"/>
              <a:t>05/08/2023</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F5717286-E05A-4D1D-B1CE-05C96C219AAF}" type="slidenum">
              <a:rPr lang="en-GB" smtClean="0"/>
              <a:t>‹#›</a:t>
            </a:fld>
            <a:endParaRPr lang="en-GB"/>
          </a:p>
        </p:txBody>
      </p:sp>
    </p:spTree>
    <p:extLst>
      <p:ext uri="{BB962C8B-B14F-4D97-AF65-F5344CB8AC3E}">
        <p14:creationId xmlns:p14="http://schemas.microsoft.com/office/powerpoint/2010/main" val="111108347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D7E4F5F2-5244-49D7-9FDA-4566EDFC02C2}" type="datetimeFigureOut">
              <a:rPr lang="en-GB" smtClean="0"/>
              <a:t>05/08/2023</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F5717286-E05A-4D1D-B1CE-05C96C219AAF}" type="slidenum">
              <a:rPr lang="en-GB" smtClean="0"/>
              <a:t>‹#›</a:t>
            </a:fld>
            <a:endParaRPr lang="en-GB"/>
          </a:p>
        </p:txBody>
      </p:sp>
    </p:spTree>
    <p:extLst>
      <p:ext uri="{BB962C8B-B14F-4D97-AF65-F5344CB8AC3E}">
        <p14:creationId xmlns:p14="http://schemas.microsoft.com/office/powerpoint/2010/main" val="309915806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014659" y="1118563"/>
            <a:ext cx="3396330" cy="3369127"/>
          </a:xfrm>
        </p:spPr>
        <p:txBody>
          <a:bodyPr anchor="b">
            <a:normAutofit/>
          </a:bodyPr>
          <a:lstStyle>
            <a:lvl1pPr algn="l">
              <a:defRPr sz="3360"/>
            </a:lvl1pPr>
          </a:lstStyle>
          <a:p>
            <a:r>
              <a:rPr lang="en-US"/>
              <a:t>Click to edit Master title style</a:t>
            </a:r>
            <a:endParaRPr lang="en-US" dirty="0"/>
          </a:p>
        </p:txBody>
      </p:sp>
      <p:sp>
        <p:nvSpPr>
          <p:cNvPr id="3" name="Content Placeholder 2"/>
          <p:cNvSpPr>
            <a:spLocks noGrp="1"/>
          </p:cNvSpPr>
          <p:nvPr>
            <p:ph idx="1"/>
          </p:nvPr>
        </p:nvSpPr>
        <p:spPr>
          <a:xfrm>
            <a:off x="5861319" y="1118564"/>
            <a:ext cx="4909407" cy="6522356"/>
          </a:xfrm>
        </p:spPr>
        <p:txBody>
          <a:bodyPr anchor="ct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2014660" y="4487690"/>
            <a:ext cx="3390101" cy="3147453"/>
          </a:xfrm>
        </p:spPr>
        <p:txBody>
          <a:bodyPr>
            <a:normAutofit/>
          </a:bodyPr>
          <a:lstStyle>
            <a:lvl1pPr marL="0" indent="0" algn="l">
              <a:buNone/>
              <a:defRPr sz="2240"/>
            </a:lvl1pPr>
            <a:lvl2pPr marL="480060" indent="0">
              <a:buNone/>
              <a:defRPr sz="1470"/>
            </a:lvl2pPr>
            <a:lvl3pPr marL="960120" indent="0">
              <a:buNone/>
              <a:defRPr sz="1260"/>
            </a:lvl3pPr>
            <a:lvl4pPr marL="1440180" indent="0">
              <a:buNone/>
              <a:defRPr sz="1050"/>
            </a:lvl4pPr>
            <a:lvl5pPr marL="1920240" indent="0">
              <a:buNone/>
              <a:defRPr sz="1050"/>
            </a:lvl5pPr>
            <a:lvl6pPr marL="2400300" indent="0">
              <a:buNone/>
              <a:defRPr sz="1050"/>
            </a:lvl6pPr>
            <a:lvl7pPr marL="2880360" indent="0">
              <a:buNone/>
              <a:defRPr sz="1050"/>
            </a:lvl7pPr>
            <a:lvl8pPr marL="3360420" indent="0">
              <a:buNone/>
              <a:defRPr sz="1050"/>
            </a:lvl8pPr>
            <a:lvl9pPr marL="3840480" indent="0">
              <a:buNone/>
              <a:defRPr sz="1050"/>
            </a:lvl9pPr>
          </a:lstStyle>
          <a:p>
            <a:pPr lvl="0"/>
            <a:r>
              <a:rPr lang="en-US"/>
              <a:t>Edit Master text styles</a:t>
            </a:r>
          </a:p>
        </p:txBody>
      </p:sp>
      <p:sp>
        <p:nvSpPr>
          <p:cNvPr id="5" name="Date Placeholder 4"/>
          <p:cNvSpPr>
            <a:spLocks noGrp="1"/>
          </p:cNvSpPr>
          <p:nvPr>
            <p:ph type="dt" sz="half" idx="10"/>
          </p:nvPr>
        </p:nvSpPr>
        <p:spPr/>
        <p:txBody>
          <a:bodyPr/>
          <a:lstStyle/>
          <a:p>
            <a:fld id="{D7E4F5F2-5244-49D7-9FDA-4566EDFC02C2}" type="datetimeFigureOut">
              <a:rPr lang="en-GB" smtClean="0"/>
              <a:t>05/08/2023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5717286-E05A-4D1D-B1CE-05C96C219AAF}" type="slidenum">
              <a:rPr lang="en-GB" smtClean="0"/>
              <a:t>‹#›</a:t>
            </a:fld>
            <a:endParaRPr lang="en-GB"/>
          </a:p>
        </p:txBody>
      </p:sp>
    </p:spTree>
    <p:extLst>
      <p:ext uri="{BB962C8B-B14F-4D97-AF65-F5344CB8AC3E}">
        <p14:creationId xmlns:p14="http://schemas.microsoft.com/office/powerpoint/2010/main" val="216818746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grpSp>
        <p:nvGrpSpPr>
          <p:cNvPr id="8" name="Group 7"/>
          <p:cNvGrpSpPr/>
          <p:nvPr/>
        </p:nvGrpSpPr>
        <p:grpSpPr>
          <a:xfrm>
            <a:off x="6995102" y="675040"/>
            <a:ext cx="4915942" cy="7208741"/>
            <a:chOff x="4996501" y="482171"/>
            <a:chExt cx="3511387" cy="5149101"/>
          </a:xfrm>
        </p:grpSpPr>
        <p:sp>
          <p:nvSpPr>
            <p:cNvPr id="14" name="Rectangle 13"/>
            <p:cNvSpPr/>
            <p:nvPr/>
          </p:nvSpPr>
          <p:spPr>
            <a:xfrm>
              <a:off x="4996501" y="482171"/>
              <a:ext cx="3511387" cy="5149101"/>
            </a:xfrm>
            <a:prstGeom prst="rect">
              <a:avLst/>
            </a:prstGeom>
            <a:blipFill dpi="0" rotWithShape="1">
              <a:blip r:embed="rId2">
                <a:alphaModFix amt="30000"/>
              </a:blip>
              <a:srcRect/>
              <a:tile tx="0" ty="0" sx="100000" sy="100000" flip="none" algn="ctr"/>
            </a:blipFill>
            <a:ln w="76200" cmpd="sng">
              <a:noFill/>
              <a:miter lim="800000"/>
            </a:ln>
            <a:effectLst>
              <a:outerShdw blurRad="127000" dist="228600" dir="4740000" sx="98000" sy="98000" algn="tl" rotWithShape="0">
                <a:srgbClr val="000000">
                  <a:alpha val="34000"/>
                </a:srgbClr>
              </a:outerShdw>
            </a:effectLst>
            <a:scene3d>
              <a:camera prst="orthographicFront"/>
              <a:lightRig rig="threePt" dir="t"/>
            </a:scene3d>
            <a:sp3d extrusionH="76200" contourW="12700" prstMaterial="matte">
              <a:bevelT w="152400" h="50800" prst="softRound"/>
              <a:extrusionClr>
                <a:schemeClr val="tx2"/>
              </a:extrusionClr>
              <a:contourClr>
                <a:schemeClr val="bg2"/>
              </a:contourClr>
            </a:sp3d>
          </p:spPr>
          <p:style>
            <a:lnRef idx="1">
              <a:schemeClr val="accent1"/>
            </a:lnRef>
            <a:fillRef idx="3">
              <a:schemeClr val="accent1"/>
            </a:fillRef>
            <a:effectRef idx="2">
              <a:schemeClr val="accent1"/>
            </a:effectRef>
            <a:fontRef idx="minor">
              <a:schemeClr val="lt1"/>
            </a:fontRef>
          </p:style>
        </p:sp>
        <p:sp>
          <p:nvSpPr>
            <p:cNvPr id="15" name="Rectangle 14"/>
            <p:cNvSpPr/>
            <p:nvPr/>
          </p:nvSpPr>
          <p:spPr>
            <a:xfrm>
              <a:off x="5312152" y="812506"/>
              <a:ext cx="2883013" cy="4479361"/>
            </a:xfrm>
            <a:prstGeom prst="rect">
              <a:avLst/>
            </a:prstGeom>
            <a:gradFill>
              <a:gsLst>
                <a:gs pos="0">
                  <a:srgbClr val="DADADA"/>
                </a:gs>
                <a:gs pos="100000">
                  <a:srgbClr val="FFFFFE"/>
                </a:gs>
              </a:gsLst>
              <a:lin ang="16200000" scaled="0"/>
            </a:gradFill>
            <a:ln w="38100" cmpd="sng">
              <a:solidFill>
                <a:schemeClr val="tx2">
                  <a:lumMod val="25000"/>
                </a:schemeClr>
              </a:solidFill>
              <a:miter lim="800000"/>
            </a:ln>
            <a:effectLst>
              <a:innerShdw blurRad="63500" dist="88900" dir="14100000">
                <a:srgbClr val="000000">
                  <a:alpha val="30000"/>
                </a:srgbClr>
              </a:innerShdw>
            </a:effectLst>
            <a:scene3d>
              <a:camera prst="orthographicFront"/>
              <a:lightRig rig="threePt" dir="t"/>
            </a:scene3d>
            <a:sp3d>
              <a:bevelT prst="relaxedInset"/>
            </a:sp3d>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title"/>
          </p:nvPr>
        </p:nvSpPr>
        <p:spPr>
          <a:xfrm>
            <a:off x="2021809" y="1581318"/>
            <a:ext cx="4312686" cy="2562818"/>
          </a:xfrm>
        </p:spPr>
        <p:txBody>
          <a:bodyPr anchor="b">
            <a:normAutofit/>
          </a:bodyPr>
          <a:lstStyle>
            <a:lvl1pPr>
              <a:defRPr sz="4480"/>
            </a:lvl1pPr>
          </a:lstStyle>
          <a:p>
            <a:r>
              <a:rPr lang="en-US"/>
              <a:t>Click to edit Master title style</a:t>
            </a:r>
            <a:endParaRPr lang="en-US" dirty="0"/>
          </a:p>
        </p:txBody>
      </p:sp>
      <p:sp>
        <p:nvSpPr>
          <p:cNvPr id="3" name="Picture Placeholder 2"/>
          <p:cNvSpPr>
            <a:spLocks noGrp="1" noChangeAspect="1"/>
          </p:cNvSpPr>
          <p:nvPr>
            <p:ph type="pic" idx="1"/>
          </p:nvPr>
        </p:nvSpPr>
        <p:spPr>
          <a:xfrm>
            <a:off x="7896179" y="1571561"/>
            <a:ext cx="3128997" cy="5412858"/>
          </a:xfrm>
          <a:solidFill>
            <a:schemeClr val="bg1">
              <a:lumMod val="50000"/>
              <a:lumOff val="50000"/>
              <a:alpha val="80000"/>
            </a:schemeClr>
          </a:solidFill>
          <a:ln w="9525" cap="sq">
            <a:noFill/>
            <a:miter lim="800000"/>
          </a:ln>
          <a:effectLst/>
        </p:spPr>
        <p:txBody>
          <a:bodyPr vert="horz" lIns="91440" tIns="45720" rIns="91440" bIns="45720" rtlCol="0" anchor="t">
            <a:normAutofit/>
          </a:bodyPr>
          <a:lstStyle>
            <a:lvl1pPr>
              <a:defRPr lang="en-US" sz="4480" dirty="0"/>
            </a:lvl1pPr>
          </a:lstStyle>
          <a:p>
            <a:pPr lvl="0" algn="ctr" defTabSz="1280160">
              <a:spcBef>
                <a:spcPts val="2520"/>
              </a:spcBef>
            </a:pPr>
            <a:r>
              <a:rPr lang="en-US"/>
              <a:t>Click icon to add picture</a:t>
            </a:r>
            <a:endParaRPr lang="en-US" dirty="0"/>
          </a:p>
        </p:txBody>
      </p:sp>
      <p:sp>
        <p:nvSpPr>
          <p:cNvPr id="4" name="Text Placeholder 3"/>
          <p:cNvSpPr>
            <a:spLocks noGrp="1"/>
          </p:cNvSpPr>
          <p:nvPr>
            <p:ph type="body" sz="half" idx="2"/>
          </p:nvPr>
        </p:nvSpPr>
        <p:spPr>
          <a:xfrm>
            <a:off x="2020889" y="4404389"/>
            <a:ext cx="4306508" cy="2805239"/>
          </a:xfrm>
        </p:spPr>
        <p:txBody>
          <a:bodyPr>
            <a:normAutofit/>
          </a:bodyPr>
          <a:lstStyle>
            <a:lvl1pPr marL="0" indent="0" algn="l">
              <a:buNone/>
              <a:defRPr sz="2520"/>
            </a:lvl1pPr>
            <a:lvl2pPr marL="480060" indent="0">
              <a:buNone/>
              <a:defRPr sz="1470"/>
            </a:lvl2pPr>
            <a:lvl3pPr marL="960120" indent="0">
              <a:buNone/>
              <a:defRPr sz="1260"/>
            </a:lvl3pPr>
            <a:lvl4pPr marL="1440180" indent="0">
              <a:buNone/>
              <a:defRPr sz="1050"/>
            </a:lvl4pPr>
            <a:lvl5pPr marL="1920240" indent="0">
              <a:buNone/>
              <a:defRPr sz="1050"/>
            </a:lvl5pPr>
            <a:lvl6pPr marL="2400300" indent="0">
              <a:buNone/>
              <a:defRPr sz="1050"/>
            </a:lvl6pPr>
            <a:lvl7pPr marL="2880360" indent="0">
              <a:buNone/>
              <a:defRPr sz="1050"/>
            </a:lvl7pPr>
            <a:lvl8pPr marL="3360420" indent="0">
              <a:buNone/>
              <a:defRPr sz="1050"/>
            </a:lvl8pPr>
            <a:lvl9pPr marL="3840480" indent="0">
              <a:buNone/>
              <a:defRPr sz="1050"/>
            </a:lvl9pPr>
          </a:lstStyle>
          <a:p>
            <a:pPr lvl="0"/>
            <a:r>
              <a:rPr lang="en-US"/>
              <a:t>Edit Master text styles</a:t>
            </a:r>
          </a:p>
        </p:txBody>
      </p:sp>
      <p:sp>
        <p:nvSpPr>
          <p:cNvPr id="5" name="Date Placeholder 4"/>
          <p:cNvSpPr>
            <a:spLocks noGrp="1"/>
          </p:cNvSpPr>
          <p:nvPr>
            <p:ph type="dt" sz="half" idx="10"/>
          </p:nvPr>
        </p:nvSpPr>
        <p:spPr>
          <a:xfrm>
            <a:off x="2011330" y="7657801"/>
            <a:ext cx="4316067" cy="448172"/>
          </a:xfrm>
        </p:spPr>
        <p:txBody>
          <a:bodyPr/>
          <a:lstStyle>
            <a:lvl1pPr algn="l">
              <a:defRPr/>
            </a:lvl1pPr>
          </a:lstStyle>
          <a:p>
            <a:fld id="{D7E4F5F2-5244-49D7-9FDA-4566EDFC02C2}" type="datetimeFigureOut">
              <a:rPr lang="en-GB" smtClean="0"/>
              <a:t>05/08/2023</a:t>
            </a:fld>
            <a:endParaRPr lang="en-GB"/>
          </a:p>
        </p:txBody>
      </p:sp>
      <p:sp>
        <p:nvSpPr>
          <p:cNvPr id="6" name="Footer Placeholder 5"/>
          <p:cNvSpPr>
            <a:spLocks noGrp="1"/>
          </p:cNvSpPr>
          <p:nvPr>
            <p:ph type="ftr" sz="quarter" idx="11"/>
          </p:nvPr>
        </p:nvSpPr>
        <p:spPr>
          <a:xfrm>
            <a:off x="2012543" y="446098"/>
            <a:ext cx="4314916" cy="449303"/>
          </a:xfrm>
        </p:spPr>
        <p:txBody>
          <a:bodyPr/>
          <a:lstStyle/>
          <a:p>
            <a:endParaRPr lang="en-GB"/>
          </a:p>
        </p:txBody>
      </p:sp>
      <p:sp>
        <p:nvSpPr>
          <p:cNvPr id="7" name="Slide Number Placeholder 6"/>
          <p:cNvSpPr>
            <a:spLocks noGrp="1"/>
          </p:cNvSpPr>
          <p:nvPr>
            <p:ph type="sldNum" sz="quarter" idx="12"/>
          </p:nvPr>
        </p:nvSpPr>
        <p:spPr/>
        <p:txBody>
          <a:bodyPr/>
          <a:lstStyle/>
          <a:p>
            <a:fld id="{F5717286-E05A-4D1D-B1CE-05C96C219AAF}" type="slidenum">
              <a:rPr lang="en-GB" smtClean="0"/>
              <a:t>‹#›</a:t>
            </a:fld>
            <a:endParaRPr lang="en-GB"/>
          </a:p>
        </p:txBody>
      </p:sp>
    </p:spTree>
    <p:extLst>
      <p:ext uri="{BB962C8B-B14F-4D97-AF65-F5344CB8AC3E}">
        <p14:creationId xmlns:p14="http://schemas.microsoft.com/office/powerpoint/2010/main" val="114172420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D7E4F5F2-5244-49D7-9FDA-4566EDFC02C2}" type="datetimeFigureOut">
              <a:rPr lang="en-GB" smtClean="0"/>
              <a:t>05/08/2023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5717286-E05A-4D1D-B1CE-05C96C219AAF}" type="slidenum">
              <a:rPr lang="en-GB" smtClean="0"/>
              <a:t>‹#›</a:t>
            </a:fld>
            <a:endParaRPr lang="en-GB"/>
          </a:p>
        </p:txBody>
      </p:sp>
    </p:spTree>
    <p:extLst>
      <p:ext uri="{BB962C8B-B14F-4D97-AF65-F5344CB8AC3E}">
        <p14:creationId xmlns:p14="http://schemas.microsoft.com/office/powerpoint/2010/main" val="420494890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229323" y="1118564"/>
            <a:ext cx="1544238" cy="6523845"/>
          </a:xfrm>
        </p:spPr>
        <p:txBody>
          <a:bodyPr vert="eaVert"/>
          <a:lstStyle>
            <a:lvl1pPr algn="l">
              <a:defRPr/>
            </a:lvl1pPr>
          </a:lstStyle>
          <a:p>
            <a:r>
              <a:rPr lang="en-US"/>
              <a:t>Click to edit Master title style</a:t>
            </a:r>
            <a:endParaRPr lang="en-US" dirty="0"/>
          </a:p>
        </p:txBody>
      </p:sp>
      <p:sp>
        <p:nvSpPr>
          <p:cNvPr id="3" name="Vertical Text Placeholder 2"/>
          <p:cNvSpPr>
            <a:spLocks noGrp="1"/>
          </p:cNvSpPr>
          <p:nvPr>
            <p:ph type="body" orient="vert" idx="1"/>
          </p:nvPr>
        </p:nvSpPr>
        <p:spPr>
          <a:xfrm>
            <a:off x="2020889" y="1118564"/>
            <a:ext cx="6980067" cy="6523845"/>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D7E4F5F2-5244-49D7-9FDA-4566EDFC02C2}" type="datetimeFigureOut">
              <a:rPr lang="en-GB" smtClean="0"/>
              <a:t>05/08/2023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5717286-E05A-4D1D-B1CE-05C96C219AAF}" type="slidenum">
              <a:rPr lang="en-GB" smtClean="0"/>
              <a:t>‹#›</a:t>
            </a:fld>
            <a:endParaRPr lang="en-GB"/>
          </a:p>
        </p:txBody>
      </p:sp>
    </p:spTree>
    <p:extLst>
      <p:ext uri="{BB962C8B-B14F-4D97-AF65-F5344CB8AC3E}">
        <p14:creationId xmlns:p14="http://schemas.microsoft.com/office/powerpoint/2010/main" val="214413195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10" name="Rectangle 9"/>
          <p:cNvSpPr/>
          <p:nvPr/>
        </p:nvSpPr>
        <p:spPr>
          <a:xfrm>
            <a:off x="0" y="5071208"/>
            <a:ext cx="12801600" cy="3517179"/>
          </a:xfrm>
          <a:prstGeom prst="rect">
            <a:avLst/>
          </a:prstGeom>
          <a:gradFill flip="none" rotWithShape="1">
            <a:gsLst>
              <a:gs pos="0">
                <a:schemeClr val="bg2">
                  <a:alpha val="0"/>
                </a:schemeClr>
              </a:gs>
              <a:gs pos="100000">
                <a:schemeClr val="bg2">
                  <a:alpha val="8000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sp>
      <p:pic>
        <p:nvPicPr>
          <p:cNvPr id="11" name="Picture 10"/>
          <p:cNvPicPr>
            <a:picLocks noChangeAspect="1"/>
          </p:cNvPicPr>
          <p:nvPr/>
        </p:nvPicPr>
        <p:blipFill rotWithShape="1">
          <a:blip r:embed="rId13">
            <a:extLst>
              <a:ext uri="{28A0092B-C50C-407E-A947-70E740481C1C}">
                <a14:useLocalDpi xmlns:a14="http://schemas.microsoft.com/office/drawing/2010/main" val="0"/>
              </a:ext>
            </a:extLst>
          </a:blip>
          <a:srcRect t="2769" b="-2769"/>
          <a:stretch/>
        </p:blipFill>
        <p:spPr>
          <a:xfrm>
            <a:off x="0" y="8589874"/>
            <a:ext cx="12801600" cy="1040130"/>
          </a:xfrm>
          <a:prstGeom prst="rect">
            <a:avLst/>
          </a:prstGeom>
        </p:spPr>
      </p:pic>
      <p:sp>
        <p:nvSpPr>
          <p:cNvPr id="2" name="Title Placeholder 1"/>
          <p:cNvSpPr>
            <a:spLocks noGrp="1"/>
          </p:cNvSpPr>
          <p:nvPr>
            <p:ph type="title"/>
          </p:nvPr>
        </p:nvSpPr>
        <p:spPr>
          <a:xfrm>
            <a:off x="2020888" y="1126329"/>
            <a:ext cx="8751824" cy="1468929"/>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2020888" y="2822027"/>
            <a:ext cx="8751824" cy="4830858"/>
          </a:xfrm>
          <a:prstGeom prst="rect">
            <a:avLst/>
          </a:prstGeom>
        </p:spPr>
        <p:txBody>
          <a:bodyPr vert="horz" lIns="91440" tIns="45720" rIns="91440" bIns="45720" rtlCol="0">
            <a:norm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2"/>
          </p:nvPr>
        </p:nvSpPr>
        <p:spPr>
          <a:xfrm>
            <a:off x="7457103" y="462519"/>
            <a:ext cx="3315609" cy="432881"/>
          </a:xfrm>
          <a:prstGeom prst="rect">
            <a:avLst/>
          </a:prstGeom>
        </p:spPr>
        <p:txBody>
          <a:bodyPr vert="horz" lIns="91440" tIns="45720" rIns="91440" bIns="45720" rtlCol="0" anchor="ctr"/>
          <a:lstStyle>
            <a:lvl1pPr algn="r">
              <a:defRPr sz="1400">
                <a:solidFill>
                  <a:schemeClr val="tx1">
                    <a:tint val="75000"/>
                  </a:schemeClr>
                </a:solidFill>
              </a:defRPr>
            </a:lvl1pPr>
          </a:lstStyle>
          <a:p>
            <a:fld id="{D7E4F5F2-5244-49D7-9FDA-4566EDFC02C2}" type="datetimeFigureOut">
              <a:rPr lang="en-GB" smtClean="0"/>
              <a:t>05/08/2023</a:t>
            </a:fld>
            <a:endParaRPr lang="en-GB"/>
          </a:p>
        </p:txBody>
      </p:sp>
      <p:sp>
        <p:nvSpPr>
          <p:cNvPr id="5" name="Footer Placeholder 4"/>
          <p:cNvSpPr>
            <a:spLocks noGrp="1"/>
          </p:cNvSpPr>
          <p:nvPr>
            <p:ph type="ftr" sz="quarter" idx="3"/>
          </p:nvPr>
        </p:nvSpPr>
        <p:spPr>
          <a:xfrm>
            <a:off x="2020888" y="461032"/>
            <a:ext cx="5206996" cy="432881"/>
          </a:xfrm>
          <a:prstGeom prst="rect">
            <a:avLst/>
          </a:prstGeom>
        </p:spPr>
        <p:txBody>
          <a:bodyPr vert="horz" lIns="91440" tIns="45720" rIns="91440" bIns="45720" rtlCol="0" anchor="ctr"/>
          <a:lstStyle>
            <a:lvl1pPr algn="l">
              <a:defRPr sz="14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82815" y="1118562"/>
            <a:ext cx="1114044" cy="705009"/>
          </a:xfrm>
          <a:prstGeom prst="rect">
            <a:avLst/>
          </a:prstGeom>
        </p:spPr>
        <p:txBody>
          <a:bodyPr vert="horz" lIns="91440" tIns="45720" rIns="91440" bIns="45720" rtlCol="0" anchor="t"/>
          <a:lstStyle>
            <a:lvl1pPr algn="r">
              <a:defRPr sz="3920">
                <a:solidFill>
                  <a:schemeClr val="accent1"/>
                </a:solidFill>
              </a:defRPr>
            </a:lvl1pPr>
          </a:lstStyle>
          <a:p>
            <a:fld id="{F5717286-E05A-4D1D-B1CE-05C96C219AAF}" type="slidenum">
              <a:rPr lang="en-GB" smtClean="0"/>
              <a:t>‹#›</a:t>
            </a:fld>
            <a:endParaRPr lang="en-GB"/>
          </a:p>
        </p:txBody>
      </p:sp>
      <p:cxnSp>
        <p:nvCxnSpPr>
          <p:cNvPr id="12" name="Straight Connector 11"/>
          <p:cNvCxnSpPr/>
          <p:nvPr/>
        </p:nvCxnSpPr>
        <p:spPr>
          <a:xfrm>
            <a:off x="0" y="8602675"/>
            <a:ext cx="12801600" cy="0"/>
          </a:xfrm>
          <a:prstGeom prst="line">
            <a:avLst/>
          </a:prstGeom>
          <a:ln w="12700">
            <a:solidFill>
              <a:srgbClr val="000001">
                <a:alpha val="20000"/>
              </a:srgb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189831781"/>
      </p:ext>
    </p:extLst>
  </p:cSld>
  <p:clrMap bg1="dk1" tx1="lt1" bg2="dk2" tx2="lt2" accent1="accent1" accent2="accent2" accent3="accent3" accent4="accent4" accent5="accent5" accent6="accent6" hlink="hlink" folHlink="folHlink"/>
  <p:sldLayoutIdLst>
    <p:sldLayoutId id="2147483787" r:id="rId1"/>
    <p:sldLayoutId id="2147483788" r:id="rId2"/>
    <p:sldLayoutId id="2147483789" r:id="rId3"/>
    <p:sldLayoutId id="2147483790" r:id="rId4"/>
    <p:sldLayoutId id="2147483791" r:id="rId5"/>
    <p:sldLayoutId id="2147483792" r:id="rId6"/>
    <p:sldLayoutId id="2147483793" r:id="rId7"/>
    <p:sldLayoutId id="2147483794" r:id="rId8"/>
    <p:sldLayoutId id="2147483795" r:id="rId9"/>
    <p:sldLayoutId id="2147483796" r:id="rId10"/>
    <p:sldLayoutId id="2147483797" r:id="rId11"/>
  </p:sldLayoutIdLst>
  <p:txStyles>
    <p:titleStyle>
      <a:lvl1pPr algn="ctr" defTabSz="960120" rtl="0" eaLnBrk="1" latinLnBrk="0" hangingPunct="1">
        <a:lnSpc>
          <a:spcPct val="90000"/>
        </a:lnSpc>
        <a:spcBef>
          <a:spcPct val="0"/>
        </a:spcBef>
        <a:buNone/>
        <a:defRPr sz="4480" b="0" i="0" kern="1200" cap="all">
          <a:solidFill>
            <a:schemeClr val="accent1"/>
          </a:solidFill>
          <a:effectLst/>
          <a:latin typeface="+mj-lt"/>
          <a:ea typeface="+mj-ea"/>
          <a:cs typeface="+mj-cs"/>
        </a:defRPr>
      </a:lvl1pPr>
    </p:titleStyle>
    <p:bodyStyle>
      <a:lvl1pPr marL="320040" indent="-320040" algn="l" defTabSz="960120" rtl="0" eaLnBrk="1" latinLnBrk="0" hangingPunct="1">
        <a:lnSpc>
          <a:spcPct val="120000"/>
        </a:lnSpc>
        <a:spcBef>
          <a:spcPts val="1400"/>
        </a:spcBef>
        <a:buClr>
          <a:schemeClr val="accent1"/>
        </a:buClr>
        <a:buSzPct val="100000"/>
        <a:buFont typeface="Arial" panose="020B0604020202020204" pitchFamily="34" charset="0"/>
        <a:buChar char="•"/>
        <a:defRPr sz="2800" kern="1200" cap="none">
          <a:solidFill>
            <a:schemeClr val="tx1"/>
          </a:solidFill>
          <a:effectLst/>
          <a:latin typeface="+mn-lt"/>
          <a:ea typeface="+mn-ea"/>
          <a:cs typeface="+mn-cs"/>
        </a:defRPr>
      </a:lvl1pPr>
      <a:lvl2pPr marL="960120" indent="-320040" algn="l" defTabSz="960120" rtl="0" eaLnBrk="1" latinLnBrk="0" hangingPunct="1">
        <a:lnSpc>
          <a:spcPct val="120000"/>
        </a:lnSpc>
        <a:spcBef>
          <a:spcPts val="700"/>
        </a:spcBef>
        <a:buClr>
          <a:schemeClr val="accent1"/>
        </a:buClr>
        <a:buSzPct val="100000"/>
        <a:buFont typeface="Arial" panose="020B0604020202020204" pitchFamily="34" charset="0"/>
        <a:buChar char="•"/>
        <a:defRPr sz="2240" kern="1200" cap="none" baseline="0">
          <a:solidFill>
            <a:schemeClr val="tx1"/>
          </a:solidFill>
          <a:effectLst/>
          <a:latin typeface="+mn-lt"/>
          <a:ea typeface="+mn-ea"/>
          <a:cs typeface="+mn-cs"/>
        </a:defRPr>
      </a:lvl2pPr>
      <a:lvl3pPr marL="1600200" indent="-320040" algn="l" defTabSz="960120" rtl="0" eaLnBrk="1" latinLnBrk="0" hangingPunct="1">
        <a:lnSpc>
          <a:spcPct val="120000"/>
        </a:lnSpc>
        <a:spcBef>
          <a:spcPts val="700"/>
        </a:spcBef>
        <a:buClr>
          <a:schemeClr val="accent1"/>
        </a:buClr>
        <a:buSzPct val="100000"/>
        <a:buFont typeface="Arial" panose="020B0604020202020204" pitchFamily="34" charset="0"/>
        <a:buChar char="•"/>
        <a:defRPr sz="2240" kern="1200" cap="none">
          <a:solidFill>
            <a:schemeClr val="tx1"/>
          </a:solidFill>
          <a:effectLst/>
          <a:latin typeface="+mn-lt"/>
          <a:ea typeface="+mn-ea"/>
          <a:cs typeface="+mn-cs"/>
        </a:defRPr>
      </a:lvl3pPr>
      <a:lvl4pPr marL="2240280" indent="-320040" algn="l" defTabSz="960120" rtl="0" eaLnBrk="1" latinLnBrk="0" hangingPunct="1">
        <a:lnSpc>
          <a:spcPct val="120000"/>
        </a:lnSpc>
        <a:spcBef>
          <a:spcPts val="700"/>
        </a:spcBef>
        <a:buClr>
          <a:schemeClr val="accent1"/>
        </a:buClr>
        <a:buSzPct val="100000"/>
        <a:buFont typeface="Arial" panose="020B0604020202020204" pitchFamily="34" charset="0"/>
        <a:buChar char="•"/>
        <a:defRPr sz="1960" kern="1200" cap="none" baseline="0">
          <a:solidFill>
            <a:schemeClr val="tx1"/>
          </a:solidFill>
          <a:effectLst/>
          <a:latin typeface="+mn-lt"/>
          <a:ea typeface="+mn-ea"/>
          <a:cs typeface="+mn-cs"/>
        </a:defRPr>
      </a:lvl4pPr>
      <a:lvl5pPr marL="2880360" indent="-320040" algn="l" defTabSz="960120" rtl="0" eaLnBrk="1" latinLnBrk="0" hangingPunct="1">
        <a:lnSpc>
          <a:spcPct val="120000"/>
        </a:lnSpc>
        <a:spcBef>
          <a:spcPts val="700"/>
        </a:spcBef>
        <a:buClr>
          <a:schemeClr val="accent1"/>
        </a:buClr>
        <a:buSzPct val="100000"/>
        <a:buFont typeface="Arial" panose="020B0604020202020204" pitchFamily="34" charset="0"/>
        <a:buChar char="•"/>
        <a:defRPr sz="1680" kern="1200" cap="none">
          <a:solidFill>
            <a:schemeClr val="tx1"/>
          </a:solidFill>
          <a:effectLst/>
          <a:latin typeface="+mn-lt"/>
          <a:ea typeface="+mn-ea"/>
          <a:cs typeface="+mn-cs"/>
        </a:defRPr>
      </a:lvl5pPr>
      <a:lvl6pPr marL="3520440" indent="-320040" algn="l" defTabSz="1280160" rtl="0" eaLnBrk="1" latinLnBrk="0" hangingPunct="1">
        <a:lnSpc>
          <a:spcPct val="120000"/>
        </a:lnSpc>
        <a:spcBef>
          <a:spcPts val="700"/>
        </a:spcBef>
        <a:buClr>
          <a:schemeClr val="accent1"/>
        </a:buClr>
        <a:buSzPct val="100000"/>
        <a:buFont typeface="Arial" panose="020B0604020202020204" pitchFamily="34" charset="0"/>
        <a:buChar char="•"/>
        <a:defRPr sz="1680" kern="1200">
          <a:solidFill>
            <a:schemeClr val="tx1"/>
          </a:solidFill>
          <a:effectLst/>
          <a:latin typeface="+mn-lt"/>
          <a:ea typeface="+mn-ea"/>
          <a:cs typeface="+mn-cs"/>
        </a:defRPr>
      </a:lvl6pPr>
      <a:lvl7pPr marL="4160520" indent="-320040" algn="l" defTabSz="1280160" rtl="0" eaLnBrk="1" latinLnBrk="0" hangingPunct="1">
        <a:lnSpc>
          <a:spcPct val="120000"/>
        </a:lnSpc>
        <a:spcBef>
          <a:spcPts val="700"/>
        </a:spcBef>
        <a:buClr>
          <a:schemeClr val="accent1"/>
        </a:buClr>
        <a:buSzPct val="100000"/>
        <a:buFont typeface="Arial" panose="020B0604020202020204" pitchFamily="34" charset="0"/>
        <a:buChar char="•"/>
        <a:defRPr sz="1680" kern="1200">
          <a:solidFill>
            <a:schemeClr val="tx1"/>
          </a:solidFill>
          <a:effectLst/>
          <a:latin typeface="+mn-lt"/>
          <a:ea typeface="+mn-ea"/>
          <a:cs typeface="+mn-cs"/>
        </a:defRPr>
      </a:lvl7pPr>
      <a:lvl8pPr marL="4800600" indent="-320040" algn="l" defTabSz="1280160" rtl="0" eaLnBrk="1" latinLnBrk="0" hangingPunct="1">
        <a:lnSpc>
          <a:spcPct val="120000"/>
        </a:lnSpc>
        <a:spcBef>
          <a:spcPts val="700"/>
        </a:spcBef>
        <a:buClr>
          <a:schemeClr val="accent1"/>
        </a:buClr>
        <a:buSzPct val="100000"/>
        <a:buFont typeface="Arial" panose="020B0604020202020204" pitchFamily="34" charset="0"/>
        <a:buChar char="•"/>
        <a:defRPr sz="1680" kern="1200" baseline="0">
          <a:solidFill>
            <a:schemeClr val="tx1"/>
          </a:solidFill>
          <a:effectLst/>
          <a:latin typeface="+mn-lt"/>
          <a:ea typeface="+mn-ea"/>
          <a:cs typeface="+mn-cs"/>
        </a:defRPr>
      </a:lvl8pPr>
      <a:lvl9pPr marL="5440680" indent="-320040" algn="l" defTabSz="1280160" rtl="0" eaLnBrk="1" latinLnBrk="0" hangingPunct="1">
        <a:lnSpc>
          <a:spcPct val="120000"/>
        </a:lnSpc>
        <a:spcBef>
          <a:spcPts val="700"/>
        </a:spcBef>
        <a:buClr>
          <a:schemeClr val="accent1"/>
        </a:buClr>
        <a:buSzPct val="100000"/>
        <a:buFont typeface="Arial" panose="020B0604020202020204" pitchFamily="34" charset="0"/>
        <a:buChar char="•"/>
        <a:defRPr sz="1680" kern="1200" baseline="0">
          <a:solidFill>
            <a:schemeClr val="tx1"/>
          </a:solidFill>
          <a:effectLst/>
          <a:latin typeface="+mn-lt"/>
          <a:ea typeface="+mn-ea"/>
          <a:cs typeface="+mn-cs"/>
        </a:defRPr>
      </a:lvl9pPr>
    </p:bodyStyle>
    <p:otherStyle>
      <a:defPPr>
        <a:defRPr lang="en-US"/>
      </a:defPPr>
      <a:lvl1pPr marL="0" algn="l" defTabSz="960120" rtl="0" eaLnBrk="1" latinLnBrk="0" hangingPunct="1">
        <a:defRPr sz="1890" kern="1200">
          <a:solidFill>
            <a:schemeClr val="tx1"/>
          </a:solidFill>
          <a:latin typeface="+mn-lt"/>
          <a:ea typeface="+mn-ea"/>
          <a:cs typeface="+mn-cs"/>
        </a:defRPr>
      </a:lvl1pPr>
      <a:lvl2pPr marL="480060" algn="l" defTabSz="960120" rtl="0" eaLnBrk="1" latinLnBrk="0" hangingPunct="1">
        <a:defRPr sz="1890" kern="1200">
          <a:solidFill>
            <a:schemeClr val="tx1"/>
          </a:solidFill>
          <a:latin typeface="+mn-lt"/>
          <a:ea typeface="+mn-ea"/>
          <a:cs typeface="+mn-cs"/>
        </a:defRPr>
      </a:lvl2pPr>
      <a:lvl3pPr marL="960120" algn="l" defTabSz="960120" rtl="0" eaLnBrk="1" latinLnBrk="0" hangingPunct="1">
        <a:defRPr sz="1890" kern="1200">
          <a:solidFill>
            <a:schemeClr val="tx1"/>
          </a:solidFill>
          <a:latin typeface="+mn-lt"/>
          <a:ea typeface="+mn-ea"/>
          <a:cs typeface="+mn-cs"/>
        </a:defRPr>
      </a:lvl3pPr>
      <a:lvl4pPr marL="1440180" algn="l" defTabSz="960120" rtl="0" eaLnBrk="1" latinLnBrk="0" hangingPunct="1">
        <a:defRPr sz="1890" kern="1200">
          <a:solidFill>
            <a:schemeClr val="tx1"/>
          </a:solidFill>
          <a:latin typeface="+mn-lt"/>
          <a:ea typeface="+mn-ea"/>
          <a:cs typeface="+mn-cs"/>
        </a:defRPr>
      </a:lvl4pPr>
      <a:lvl5pPr marL="1920240" algn="l" defTabSz="960120" rtl="0" eaLnBrk="1" latinLnBrk="0" hangingPunct="1">
        <a:defRPr sz="1890" kern="1200">
          <a:solidFill>
            <a:schemeClr val="tx1"/>
          </a:solidFill>
          <a:latin typeface="+mn-lt"/>
          <a:ea typeface="+mn-ea"/>
          <a:cs typeface="+mn-cs"/>
        </a:defRPr>
      </a:lvl5pPr>
      <a:lvl6pPr marL="2400300" algn="l" defTabSz="960120" rtl="0" eaLnBrk="1" latinLnBrk="0" hangingPunct="1">
        <a:defRPr sz="1890" kern="1200">
          <a:solidFill>
            <a:schemeClr val="tx1"/>
          </a:solidFill>
          <a:latin typeface="+mn-lt"/>
          <a:ea typeface="+mn-ea"/>
          <a:cs typeface="+mn-cs"/>
        </a:defRPr>
      </a:lvl6pPr>
      <a:lvl7pPr marL="2880360" algn="l" defTabSz="960120" rtl="0" eaLnBrk="1" latinLnBrk="0" hangingPunct="1">
        <a:defRPr sz="1890" kern="1200">
          <a:solidFill>
            <a:schemeClr val="tx1"/>
          </a:solidFill>
          <a:latin typeface="+mn-lt"/>
          <a:ea typeface="+mn-ea"/>
          <a:cs typeface="+mn-cs"/>
        </a:defRPr>
      </a:lvl7pPr>
      <a:lvl8pPr marL="3360420" algn="l" defTabSz="960120" rtl="0" eaLnBrk="1" latinLnBrk="0" hangingPunct="1">
        <a:defRPr sz="1890" kern="1200">
          <a:solidFill>
            <a:schemeClr val="tx1"/>
          </a:solidFill>
          <a:latin typeface="+mn-lt"/>
          <a:ea typeface="+mn-ea"/>
          <a:cs typeface="+mn-cs"/>
        </a:defRPr>
      </a:lvl8pPr>
      <a:lvl9pPr marL="3840480" algn="l" defTabSz="960120" rtl="0" eaLnBrk="1" latinLnBrk="0" hangingPunct="1">
        <a:defRPr sz="189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pn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0" y="-1"/>
            <a:ext cx="12801600" cy="1061187"/>
          </a:xfrm>
        </p:spPr>
        <p:style>
          <a:lnRef idx="0">
            <a:schemeClr val="accent2"/>
          </a:lnRef>
          <a:fillRef idx="3">
            <a:schemeClr val="accent2"/>
          </a:fillRef>
          <a:effectRef idx="3">
            <a:schemeClr val="accent2"/>
          </a:effectRef>
          <a:fontRef idx="minor">
            <a:schemeClr val="lt1"/>
          </a:fontRef>
        </p:style>
        <p:txBody>
          <a:bodyPr>
            <a:normAutofit/>
          </a:bodyPr>
          <a:lstStyle/>
          <a:p>
            <a:r>
              <a:rPr lang="en-GB" sz="3200" b="1" dirty="0">
                <a:solidFill>
                  <a:schemeClr val="bg1"/>
                </a:solidFill>
              </a:rPr>
              <a:t>Knowledge Management (KM) System in practice at Tesco</a:t>
            </a:r>
          </a:p>
        </p:txBody>
      </p:sp>
      <p:sp>
        <p:nvSpPr>
          <p:cNvPr id="4" name="Rounded Rectangle 3"/>
          <p:cNvSpPr/>
          <p:nvPr/>
        </p:nvSpPr>
        <p:spPr>
          <a:xfrm>
            <a:off x="94052" y="1207008"/>
            <a:ext cx="1810511" cy="2724912"/>
          </a:xfrm>
          <a:prstGeom prst="roundRect">
            <a:avLst>
              <a:gd name="adj" fmla="val 13278"/>
            </a:avLst>
          </a:prstGeom>
          <a:solidFill>
            <a:schemeClr val="accent6">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t>Introduction</a:t>
            </a:r>
            <a:endParaRPr lang="en-US" sz="900" b="1" dirty="0"/>
          </a:p>
          <a:p>
            <a:pPr algn="just"/>
            <a:r>
              <a:rPr lang="en-GB" sz="800" dirty="0"/>
              <a:t>Tesco is a famous retail company based in the UK which needs some improvement in its knowledge management system (Tesco, 2023). This poster is going to present the knowledge management technologies that Tesco can use, how they can be used or accessed, what will be their interaction with other ongoing systems of Tesco, how the knowledge management system can be implemented without taking many resources from the organisation and how Tesco can use that accumulated knowledge in their commercialisation process.</a:t>
            </a:r>
            <a:endParaRPr lang="en-US" sz="800" dirty="0"/>
          </a:p>
        </p:txBody>
      </p:sp>
      <p:sp>
        <p:nvSpPr>
          <p:cNvPr id="5" name="Rounded Rectangle 4"/>
          <p:cNvSpPr/>
          <p:nvPr/>
        </p:nvSpPr>
        <p:spPr>
          <a:xfrm>
            <a:off x="1956816" y="1207007"/>
            <a:ext cx="5200414" cy="2724913"/>
          </a:xfrm>
          <a:prstGeom prst="roundRect">
            <a:avLst>
              <a:gd name="adj" fmla="val 10345"/>
            </a:avLst>
          </a:prstGeom>
          <a:ln/>
        </p:spPr>
        <p:style>
          <a:lnRef idx="1">
            <a:schemeClr val="accent2"/>
          </a:lnRef>
          <a:fillRef idx="2">
            <a:schemeClr val="accent2"/>
          </a:fillRef>
          <a:effectRef idx="1">
            <a:schemeClr val="accent2"/>
          </a:effectRef>
          <a:fontRef idx="minor">
            <a:schemeClr val="dk1"/>
          </a:fontRef>
        </p:style>
        <p:txBody>
          <a:bodyPr rtlCol="0" anchor="ctr"/>
          <a:lstStyle/>
          <a:p>
            <a:pPr algn="ctr"/>
            <a:r>
              <a:rPr lang="en-GB" sz="900" b="1" dirty="0"/>
              <a:t>Possible KM Technologies and Their Purposes</a:t>
            </a:r>
            <a:endParaRPr lang="en-US" sz="900" b="1" dirty="0"/>
          </a:p>
          <a:p>
            <a:pPr algn="just"/>
            <a:r>
              <a:rPr lang="en-GB" sz="800" dirty="0"/>
              <a:t>To ensure knowledge management within the organisation, several digital technologies are used. Most of the technologies are mainly knowledge-based. Many knowledge management technologies are available in the market. The technologies that Tesco can apply in managing knowledge are discussed below.</a:t>
            </a:r>
            <a:endParaRPr lang="en-US" sz="800" dirty="0"/>
          </a:p>
          <a:p>
            <a:pPr algn="just"/>
            <a:r>
              <a:rPr lang="en-GB" sz="800" b="1" dirty="0"/>
              <a:t>Bitrix24: </a:t>
            </a:r>
            <a:r>
              <a:rPr lang="en-GB" sz="800" dirty="0"/>
              <a:t>This is an online collaboration technology which tries to integrate the company’s areas with some features like video chat, project management, social intranet and cloud documentation (Bitrix24, 2023). The purpose of the technology is to provide open-source knowledge management software which will help increase the communication and relation between employers and employees by sharing company-related knowledge.</a:t>
            </a:r>
            <a:endParaRPr lang="en-US" sz="800" dirty="0"/>
          </a:p>
          <a:p>
            <a:pPr algn="just"/>
            <a:r>
              <a:rPr lang="en-GB" sz="800" b="1" dirty="0"/>
              <a:t>AnswerHub: </a:t>
            </a:r>
            <a:r>
              <a:rPr lang="en-GB" sz="800" dirty="0"/>
              <a:t>This technology allows the employee teams to focus on their efficiency to generate good business outcomes that would matter the most for building the company’s reputation in the community (Ignitetech.com, 2023). This technology offers services with a Q&amp;A pattern. The purpose of this technology is to clear confusion among the employees related to the organisation.</a:t>
            </a:r>
            <a:endParaRPr lang="en-US" sz="800" dirty="0"/>
          </a:p>
          <a:p>
            <a:pPr algn="just"/>
            <a:r>
              <a:rPr lang="en-GB" sz="800" b="1" dirty="0"/>
              <a:t>Confluence: </a:t>
            </a:r>
            <a:r>
              <a:rPr lang="en-GB" sz="800" dirty="0"/>
              <a:t>This is a knowledge management technology which acts as a search tool. The purpose of this technology is to allow the employees to work in collaboration by providing them access to knowledge of company information and publication (Polyakov </a:t>
            </a:r>
            <a:r>
              <a:rPr lang="en-GB" sz="800" i="1" dirty="0"/>
              <a:t>et al.</a:t>
            </a:r>
            <a:r>
              <a:rPr lang="en-GB" sz="800" dirty="0"/>
              <a:t>, 2022).</a:t>
            </a:r>
            <a:endParaRPr lang="en-US" sz="800" dirty="0"/>
          </a:p>
          <a:p>
            <a:pPr algn="just"/>
            <a:r>
              <a:rPr lang="en-GB" sz="800" b="1" dirty="0"/>
              <a:t>Zendesk: </a:t>
            </a:r>
            <a:r>
              <a:rPr lang="en-GB" sz="800" dirty="0"/>
              <a:t>It is also a knowledge-based software technology which offers a flawless experience to the employees so that they can assist the customers accurately and easily (Zendesk, 2023). The purpose of this software is to simply the process of finding information for customers who want to provide solutions to their problems independently.</a:t>
            </a:r>
            <a:endParaRPr lang="en-US" sz="800" dirty="0"/>
          </a:p>
        </p:txBody>
      </p:sp>
      <p:sp>
        <p:nvSpPr>
          <p:cNvPr id="6" name="Rounded Rectangle 5"/>
          <p:cNvSpPr/>
          <p:nvPr/>
        </p:nvSpPr>
        <p:spPr>
          <a:xfrm>
            <a:off x="94052" y="7455023"/>
            <a:ext cx="3493008" cy="2063437"/>
          </a:xfrm>
          <a:prstGeom prst="roundRect">
            <a:avLst>
              <a:gd name="adj" fmla="val 9824"/>
            </a:avLst>
          </a:prstGeom>
          <a:solidFill>
            <a:srgbClr val="CC66FF"/>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t>Spending Less Organisational Resources to Implement the Chosen KM System</a:t>
            </a:r>
            <a:endParaRPr lang="en-US" sz="900" b="1" dirty="0"/>
          </a:p>
          <a:p>
            <a:pPr algn="just"/>
            <a:r>
              <a:rPr lang="en-GB" sz="800" dirty="0"/>
              <a:t>As the upper-mentioned technologies present the group of Intelligent Techniques, now this section will discuss how the KM system can be implemented in Tesco without spending much of the resources from the organisation. The company can find the most suitable technology that will be sufficient to meet all their needs and develop self-service portals with the technologies to gather the data and information there which are related to the organisation (Galdolage, 2020). The company can use AI technology for that. The company can also include AI technologies on its website to offer services like searching data, data analysis, products, policies and other details related to the organisation. AI technology can also be implemented to provide customers with better customer service options without needing any kind of help from the resources like employees, staff, managers or other customers (Galdolage, 2020).</a:t>
            </a:r>
            <a:endParaRPr lang="en-US" sz="800" dirty="0"/>
          </a:p>
        </p:txBody>
      </p:sp>
      <p:sp>
        <p:nvSpPr>
          <p:cNvPr id="7" name="Rounded Rectangle 6"/>
          <p:cNvSpPr/>
          <p:nvPr/>
        </p:nvSpPr>
        <p:spPr>
          <a:xfrm>
            <a:off x="7321821" y="1247173"/>
            <a:ext cx="5351763" cy="2684747"/>
          </a:xfrm>
          <a:prstGeom prst="roundRect">
            <a:avLst>
              <a:gd name="adj" fmla="val 10207"/>
            </a:avLst>
          </a:prstGeom>
        </p:spPr>
        <p:style>
          <a:lnRef idx="1">
            <a:schemeClr val="accent6"/>
          </a:lnRef>
          <a:fillRef idx="2">
            <a:schemeClr val="accent6"/>
          </a:fillRef>
          <a:effectRef idx="1">
            <a:schemeClr val="accent6"/>
          </a:effectRef>
          <a:fontRef idx="minor">
            <a:schemeClr val="dk1"/>
          </a:fontRef>
        </p:style>
        <p:txBody>
          <a:bodyPr rtlCol="0" anchor="ctr"/>
          <a:lstStyle/>
          <a:p>
            <a:pPr algn="ctr"/>
            <a:r>
              <a:rPr lang="en-GB" sz="900" b="1" dirty="0"/>
              <a:t>Screen Design, Access Points, Security Restrictions and Other Applicable Options</a:t>
            </a:r>
            <a:endParaRPr lang="en-US" sz="900" b="1" dirty="0"/>
          </a:p>
          <a:p>
            <a:pPr algn="just"/>
            <a:r>
              <a:rPr lang="en-GB" sz="800" dirty="0"/>
              <a:t>The technology, Zendesk provides a good opportunity for designing the screen. This software provides an option named Zendesk Garden which is the design system of the application. It is an open-source design system provided by the application to grow the accessibility of the user interface components (Zendesk, 2023). Tesco can use this knowledge management system to design the company information as well as products using Zendesk design to make it more attractive towards customers.</a:t>
            </a:r>
            <a:endParaRPr lang="en-US" sz="800" dirty="0"/>
          </a:p>
          <a:p>
            <a:pPr algn="just"/>
            <a:r>
              <a:rPr lang="en-GB" sz="800" dirty="0"/>
              <a:t>Bitrix24 is an effective tool that is used by several organisations for convenient access to organisational operations. Bitrix24 provides access permission to its users with a paid plan. This software also helps in customer relationship management by providing access point options to the employees of the organisation (Bitrix24, 2023). Tesco can also use this knowledge management technology to increase the level of effective communication between the employees of the organisation.</a:t>
            </a:r>
            <a:endParaRPr lang="en-US" sz="800" dirty="0"/>
          </a:p>
          <a:p>
            <a:pPr algn="just"/>
            <a:r>
              <a:rPr lang="en-GB" sz="800" dirty="0"/>
              <a:t>Confluence provides a high level of security restrictions to its users. It maintains the security and privacy of company data while sharing it among employees related to the organisation (Confluence, 2023). It also helps maintain security while providing the ability to collaborate and report analysis.</a:t>
            </a:r>
            <a:endParaRPr lang="en-US" sz="800" dirty="0"/>
          </a:p>
          <a:p>
            <a:pPr algn="just"/>
            <a:r>
              <a:rPr lang="en-GB" sz="800" dirty="0"/>
              <a:t>Collaboration is considered among another applicable option which needs to be ensured with the knowledge management technology. AnswerHub tries to maintain collaboration in the projects while spreading knowledge among all the members of the organisation (Wostenholme, 2023). Tesco can use this technology to maintain perfect collaboration among the employees while applying a knowledge management system.</a:t>
            </a:r>
            <a:endParaRPr lang="en-US" sz="800" dirty="0"/>
          </a:p>
        </p:txBody>
      </p:sp>
      <p:sp>
        <p:nvSpPr>
          <p:cNvPr id="8" name="Rounded Rectangle 7"/>
          <p:cNvSpPr/>
          <p:nvPr/>
        </p:nvSpPr>
        <p:spPr>
          <a:xfrm>
            <a:off x="3639312" y="7455023"/>
            <a:ext cx="3517918" cy="2063437"/>
          </a:xfrm>
          <a:prstGeom prst="roundRect">
            <a:avLst>
              <a:gd name="adj" fmla="val 10463"/>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t>Ways for Commercialisation of Accumulated Knowledge</a:t>
            </a:r>
            <a:endParaRPr lang="en-US" sz="900" b="1" dirty="0"/>
          </a:p>
          <a:p>
            <a:pPr algn="just"/>
            <a:r>
              <a:rPr lang="en-GB" sz="800" dirty="0"/>
              <a:t>The knowledge which can be accumulated with the knowledge management system by using the knowledge management technologies includes knowledge about navigation for the company, knowledge about employees as well as experts belonging to the company, policies and procedures along with the knowledge of the customers (Ogutu </a:t>
            </a:r>
            <a:r>
              <a:rPr lang="en-GB" sz="800" i="1" dirty="0"/>
              <a:t>et al.</a:t>
            </a:r>
            <a:r>
              <a:rPr lang="en-GB" sz="800" dirty="0"/>
              <a:t>, 2023). All this knowledge can be commercialised by identifying the needs of the customers and making products with this knowledge. Then, distributing them in the areas where the demand for the products is high. In the next step, several marketing and sales strategies need to be followed by keeping in mind the knowledge of customers’ needs and company policies. In the last step, customer support is also needed to be ensured by the company with the existing knowledge of the customers and company information (Ogutu </a:t>
            </a:r>
            <a:r>
              <a:rPr lang="en-GB" sz="800" i="1" dirty="0"/>
              <a:t>et al.</a:t>
            </a:r>
            <a:r>
              <a:rPr lang="en-GB" sz="800" dirty="0"/>
              <a:t>, 2023).</a:t>
            </a:r>
            <a:endParaRPr lang="en-US" sz="800" dirty="0"/>
          </a:p>
        </p:txBody>
      </p:sp>
      <p:sp>
        <p:nvSpPr>
          <p:cNvPr id="9" name="Rounded Rectangle 8"/>
          <p:cNvSpPr/>
          <p:nvPr/>
        </p:nvSpPr>
        <p:spPr>
          <a:xfrm>
            <a:off x="7235609" y="7497597"/>
            <a:ext cx="1751638" cy="2020863"/>
          </a:xfrm>
          <a:prstGeom prst="roundRect">
            <a:avLst>
              <a:gd name="adj" fmla="val 6046"/>
            </a:avLst>
          </a:prstGeom>
          <a:solidFill>
            <a:srgbClr val="51D7E9"/>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t>Conclusion</a:t>
            </a:r>
            <a:endParaRPr lang="en-US" sz="900" b="1" dirty="0"/>
          </a:p>
          <a:p>
            <a:pPr algn="just"/>
            <a:r>
              <a:rPr lang="en-GB" sz="800" dirty="0"/>
              <a:t>The assignment mainly dealt with the knowledge management system and technologies that Tesco can implement within the organisation. It can be concluded from the discussion that, knowledge management is a very essential system that almost every organisation needs to implement to increase their commercialisation process and ensure a good market reputation with it.</a:t>
            </a:r>
            <a:br>
              <a:rPr lang="en-GB" sz="900" dirty="0"/>
            </a:br>
            <a:endParaRPr lang="en-GB" sz="900" dirty="0"/>
          </a:p>
        </p:txBody>
      </p:sp>
      <p:sp>
        <p:nvSpPr>
          <p:cNvPr id="10" name="Rounded Rectangle 9"/>
          <p:cNvSpPr/>
          <p:nvPr/>
        </p:nvSpPr>
        <p:spPr>
          <a:xfrm>
            <a:off x="9089136" y="4206241"/>
            <a:ext cx="3584448" cy="5312220"/>
          </a:xfrm>
          <a:prstGeom prst="roundRect">
            <a:avLst>
              <a:gd name="adj" fmla="val 5496"/>
            </a:avLst>
          </a:prstGeom>
        </p:spPr>
        <p:style>
          <a:lnRef idx="1">
            <a:schemeClr val="accent4"/>
          </a:lnRef>
          <a:fillRef idx="2">
            <a:schemeClr val="accent4"/>
          </a:fillRef>
          <a:effectRef idx="1">
            <a:schemeClr val="accent4"/>
          </a:effectRef>
          <a:fontRef idx="minor">
            <a:schemeClr val="dk1"/>
          </a:fontRef>
        </p:style>
        <p:txBody>
          <a:bodyPr rtlCol="0" anchor="ctr"/>
          <a:lstStyle/>
          <a:p>
            <a:pPr algn="ctr"/>
            <a:r>
              <a:rPr lang="en-GB" sz="900" b="1" dirty="0"/>
              <a:t>References</a:t>
            </a:r>
            <a:endParaRPr lang="en-US" sz="900" b="1" dirty="0"/>
          </a:p>
          <a:p>
            <a:pPr algn="just"/>
            <a:r>
              <a:rPr lang="en-GB" sz="800" dirty="0"/>
              <a:t>Bitrix24. 2023. </a:t>
            </a:r>
            <a:r>
              <a:rPr lang="en-GB" sz="800" i="1" dirty="0"/>
              <a:t>Bitrix24 - Free online workspace for your business: CRM, tasks, online meetings, and more.</a:t>
            </a:r>
            <a:r>
              <a:rPr lang="en-GB" sz="800" dirty="0"/>
              <a:t> [online] Available at: https://www.bitrix24.in/?utm_source=google&amp;utm_medium=cpc&amp;utm_campaign=16559965594-139721043732&amp;gclid=CjwKCAjwq4imBhBQEiwA9Nx1BpHfg4jKhZSJ8RngMrCmy9MKANQ9tJ54G8BDj7VZ88aUCEuvECzt2xoCGNQQAvD_BwE [Accessed 27 Jul. 2023].</a:t>
            </a:r>
            <a:endParaRPr lang="en-US" sz="800" dirty="0"/>
          </a:p>
          <a:p>
            <a:pPr algn="just"/>
            <a:r>
              <a:rPr lang="en-GB" sz="800" dirty="0"/>
              <a:t>Confluence. 2023. Confluence. [online] Available at: https://www.atlassian.com/software/confluence?&amp;aceid=&amp;adposition=&amp;adgroup=140527013959&amp;campaign=18336813584&amp;creative=666242883528&amp;device=c&amp;keyword=confluence&amp;matchtype=e&amp;network=g&amp;placement=&amp;ds_kids=p73000477014&amp;ds_e=GOOGLE&amp;ds_eid=700000001542923&amp;ds_e1=GOOGLE&amp;gad=1&amp;gclid=CjwKCAjwq4imBhBQEiwA9Nx1BlYkLHboaMhdTFsjBaYuJSru5B8LzL_pNpWFV92Sq85qyA9vOiAjUhoCvbwQAvD_BwE&amp;gclsrc=aw.ds [Accessed 27 Jul. 2023].</a:t>
            </a:r>
            <a:endParaRPr lang="en-US" sz="800" dirty="0"/>
          </a:p>
          <a:p>
            <a:pPr algn="just"/>
            <a:r>
              <a:rPr lang="en-GB" sz="800" dirty="0"/>
              <a:t>Galdolage, S., 2020. Customer choice of self-service kiosks in service transactions.</a:t>
            </a:r>
            <a:endParaRPr lang="en-US" sz="800" dirty="0"/>
          </a:p>
          <a:p>
            <a:pPr algn="just"/>
            <a:r>
              <a:rPr lang="en-GB" sz="800" dirty="0"/>
              <a:t>Ignitetech.com. 2023. </a:t>
            </a:r>
            <a:r>
              <a:rPr lang="en-GB" sz="800" i="1" dirty="0"/>
              <a:t>AnswerHub :: IgniteTech</a:t>
            </a:r>
            <a:r>
              <a:rPr lang="en-GB" sz="800" dirty="0"/>
              <a:t>. [online] Available at: https://ignitetech.com/softwarelibrary/answerhub [Accessed 27 Jul. 2023].</a:t>
            </a:r>
            <a:endParaRPr lang="en-US" sz="800" dirty="0"/>
          </a:p>
          <a:p>
            <a:pPr algn="just"/>
            <a:r>
              <a:rPr lang="en-GB" sz="800" dirty="0"/>
              <a:t>Ogutu, H., Adol, G.F.C., Bujdosó, Z., Andrea, B., Fekete-Farkas, M. and Dávid, L.D., 2023. Theoretical nexus of knowledge management and tourism business enterprise competitiveness: An integrated overview. </a:t>
            </a:r>
            <a:r>
              <a:rPr lang="en-GB" sz="800" i="1" dirty="0"/>
              <a:t>Sustainability</a:t>
            </a:r>
            <a:r>
              <a:rPr lang="en-GB" sz="800" dirty="0"/>
              <a:t>, </a:t>
            </a:r>
            <a:r>
              <a:rPr lang="en-GB" sz="800" i="1" dirty="0"/>
              <a:t>15</a:t>
            </a:r>
            <a:r>
              <a:rPr lang="en-GB" sz="800" dirty="0"/>
              <a:t>(3), p.1948.</a:t>
            </a:r>
            <a:endParaRPr lang="en-US" sz="800" dirty="0"/>
          </a:p>
          <a:p>
            <a:pPr algn="just"/>
            <a:r>
              <a:rPr lang="en-GB" sz="800" dirty="0"/>
              <a:t>Okoli, P.E., Onochie, J.D., Ngige, C.D. and Okaforocha, M.C., 2021. Knowledge management techniques and performance of selected manufacturing firms in the South-East of Nigeria. </a:t>
            </a:r>
            <a:r>
              <a:rPr lang="en-GB" sz="800" i="1" dirty="0"/>
              <a:t>International Journal of Marketing and Management Research</a:t>
            </a:r>
            <a:r>
              <a:rPr lang="en-GB" sz="800" dirty="0"/>
              <a:t>, </a:t>
            </a:r>
            <a:r>
              <a:rPr lang="en-GB" sz="800" i="1" dirty="0"/>
              <a:t>12</a:t>
            </a:r>
            <a:r>
              <a:rPr lang="en-GB" sz="800" dirty="0"/>
              <a:t>(11), pp.24-49.</a:t>
            </a:r>
            <a:endParaRPr lang="en-US" sz="800" dirty="0"/>
          </a:p>
          <a:p>
            <a:pPr algn="just"/>
            <a:r>
              <a:rPr lang="en-GB" sz="800" dirty="0"/>
              <a:t>Polyakov, M., Khanin, I., Bilozubenko, V., Korneyev, M. and Nebaba, N., 2022. Information technologies for developing a company’s knowledge management system.</a:t>
            </a:r>
            <a:endParaRPr lang="en-US" sz="800" dirty="0"/>
          </a:p>
          <a:p>
            <a:pPr algn="just"/>
            <a:r>
              <a:rPr lang="en-GB" sz="800" dirty="0"/>
              <a:t>Salvadorinho, J. and Teixeira, L., 2023. Happy and Engaged Workforce in Industry 4.0: A New Concept of Digital Tool for HR Based on Theoretical and Practical Trends. </a:t>
            </a:r>
            <a:r>
              <a:rPr lang="en-GB" sz="800" i="1" dirty="0"/>
              <a:t>Sustainability</a:t>
            </a:r>
            <a:r>
              <a:rPr lang="en-GB" sz="800" dirty="0"/>
              <a:t>, </a:t>
            </a:r>
            <a:r>
              <a:rPr lang="en-GB" sz="800" i="1" dirty="0"/>
              <a:t>15</a:t>
            </a:r>
            <a:r>
              <a:rPr lang="en-GB" sz="800" dirty="0"/>
              <a:t>(3), p.2781.</a:t>
            </a:r>
            <a:endParaRPr lang="en-US" sz="800" dirty="0"/>
          </a:p>
          <a:p>
            <a:pPr algn="just"/>
            <a:r>
              <a:rPr lang="en-GB" sz="800" dirty="0"/>
              <a:t>Tesco. 2023. </a:t>
            </a:r>
            <a:r>
              <a:rPr lang="en-GB" sz="800" i="1" dirty="0"/>
              <a:t>Online Groceries, Banking &amp; Mobile Phones</a:t>
            </a:r>
            <a:r>
              <a:rPr lang="en-GB" sz="800" dirty="0"/>
              <a:t>. [online] Available at: https://www.tesco.com/ [Accessed 27 Jul. 2023].</a:t>
            </a:r>
            <a:endParaRPr lang="en-US" sz="800" dirty="0"/>
          </a:p>
          <a:p>
            <a:pPr algn="just"/>
            <a:r>
              <a:rPr lang="en-GB" sz="800" dirty="0"/>
              <a:t>Wostenholme, L., 2023. " It Takes a Village?": Assessing Economic and Social Equity Outcomes Under Seattle's Urban Villages Policy.</a:t>
            </a:r>
            <a:endParaRPr lang="en-US" sz="800" dirty="0"/>
          </a:p>
          <a:p>
            <a:pPr algn="just"/>
            <a:r>
              <a:rPr lang="en-GB" sz="800" dirty="0"/>
              <a:t>Zendesk. 2023. </a:t>
            </a:r>
            <a:r>
              <a:rPr lang="en-GB" sz="800" i="1" dirty="0"/>
              <a:t>Zendesk Garden</a:t>
            </a:r>
            <a:r>
              <a:rPr lang="en-GB" sz="800" dirty="0"/>
              <a:t>. [online] Available at: https://garden.zendesk.com/ [Accessed 27 Jul. 2023].</a:t>
            </a:r>
            <a:endParaRPr lang="en-US" sz="800" dirty="0"/>
          </a:p>
        </p:txBody>
      </p:sp>
      <p:sp>
        <p:nvSpPr>
          <p:cNvPr id="11" name="Rounded Rectangle 10"/>
          <p:cNvSpPr/>
          <p:nvPr/>
        </p:nvSpPr>
        <p:spPr>
          <a:xfrm>
            <a:off x="146305" y="5961889"/>
            <a:ext cx="6144767" cy="1389888"/>
          </a:xfrm>
          <a:prstGeom prst="roundRect">
            <a:avLst>
              <a:gd name="adj" fmla="val 11708"/>
            </a:avLst>
          </a:prstGeom>
          <a:solidFill>
            <a:srgbClr val="FF9999"/>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t>Interacting with Other Ongoing Systems</a:t>
            </a:r>
            <a:endParaRPr lang="en-US" sz="900" b="1" dirty="0"/>
          </a:p>
          <a:p>
            <a:pPr algn="just"/>
            <a:r>
              <a:rPr lang="en-GB" sz="800" b="1" dirty="0"/>
              <a:t>SAP Concur Expense:</a:t>
            </a:r>
            <a:r>
              <a:rPr lang="en-GB" sz="800" dirty="0"/>
              <a:t> As SAP concur expense suggests managing the expenses of the organisation, the Zendesk technology can be used to organise and design the data related to the company’s expenses (Okoli </a:t>
            </a:r>
            <a:r>
              <a:rPr lang="en-GB" sz="800" i="1" dirty="0"/>
              <a:t>et al.</a:t>
            </a:r>
            <a:r>
              <a:rPr lang="en-GB" sz="800" dirty="0"/>
              <a:t>, 2021). Thus, Tesco will be benefited by using the Zendesk knowledge management system with the already existing SAP Concur Expense system.</a:t>
            </a:r>
            <a:endParaRPr lang="en-US" sz="800" dirty="0"/>
          </a:p>
          <a:p>
            <a:pPr algn="just"/>
            <a:r>
              <a:rPr lang="en-GB" sz="800" b="1" dirty="0"/>
              <a:t>Data Storage Hub: </a:t>
            </a:r>
            <a:r>
              <a:rPr lang="en-GB" sz="800" dirty="0"/>
              <a:t>As Bitrix24 offers cloud documentation it is used by many companies as their data storage hub. As the technology also provides a high level of security, companies feel very safe to store their data and information related to the organisation in this technology (Salvadorinho and Teixeira, 2023).</a:t>
            </a:r>
            <a:endParaRPr lang="en-US" sz="800" dirty="0"/>
          </a:p>
          <a:p>
            <a:pPr algn="just"/>
            <a:r>
              <a:rPr lang="en-GB" sz="800" b="1" dirty="0"/>
              <a:t>Accounting System: </a:t>
            </a:r>
            <a:r>
              <a:rPr lang="en-GB" sz="800" dirty="0"/>
              <a:t>Confluence can be a useful knowledge management technology for interacting with the accounting system of an organisation (Polyakov </a:t>
            </a:r>
            <a:r>
              <a:rPr lang="en-GB" sz="800" i="1" dirty="0"/>
              <a:t>et al.</a:t>
            </a:r>
            <a:r>
              <a:rPr lang="en-GB" sz="800" dirty="0"/>
              <a:t>, 2022). As it proves the security and privacy of information that are put into it. It can help in the calculation and data management of the accounting system.</a:t>
            </a:r>
            <a:endParaRPr lang="en-US" sz="800" dirty="0"/>
          </a:p>
        </p:txBody>
      </p:sp>
      <p:pic>
        <p:nvPicPr>
          <p:cNvPr id="1026" name="Picture 2" descr="Tesco PLC | Just After Midnigh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1254" y="4056936"/>
            <a:ext cx="6109818" cy="1801707"/>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Knowledge Management: A Guide for Modern Businesses"/>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419089" y="4077741"/>
            <a:ext cx="2542032" cy="327403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83285888"/>
      </p:ext>
    </p:extLst>
  </p:cSld>
  <p:clrMapOvr>
    <a:masterClrMapping/>
  </p:clrMapOvr>
</p:sld>
</file>

<file path=ppt/theme/theme1.xml><?xml version="1.0" encoding="utf-8"?>
<a:theme xmlns:a="http://schemas.openxmlformats.org/drawingml/2006/main" name="Gallery">
  <a:themeElements>
    <a:clrScheme name="Gallery">
      <a:dk1>
        <a:sysClr val="windowText" lastClr="000000"/>
      </a:dk1>
      <a:lt1>
        <a:sysClr val="window" lastClr="FFFFFF"/>
      </a:lt1>
      <a:dk2>
        <a:srgbClr val="454545"/>
      </a:dk2>
      <a:lt2>
        <a:srgbClr val="DFD9D5"/>
      </a:lt2>
      <a:accent1>
        <a:srgbClr val="FB8C29"/>
      </a:accent1>
      <a:accent2>
        <a:srgbClr val="F2C351"/>
      </a:accent2>
      <a:accent3>
        <a:srgbClr val="D0CBA5"/>
      </a:accent3>
      <a:accent4>
        <a:srgbClr val="A2C476"/>
      </a:accent4>
      <a:accent5>
        <a:srgbClr val="57C293"/>
      </a:accent5>
      <a:accent6>
        <a:srgbClr val="43BFDE"/>
      </a:accent6>
      <a:hlink>
        <a:srgbClr val="FBAE29"/>
      </a:hlink>
      <a:folHlink>
        <a:srgbClr val="EDC47E"/>
      </a:folHlink>
    </a:clrScheme>
    <a:fontScheme name="Gallery">
      <a:majorFont>
        <a:latin typeface="Rockwell" panose="02060603020205020403"/>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Rockwell" panose="02060603020205020403"/>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Gallery">
      <a:fillStyleLst>
        <a:solidFill>
          <a:schemeClr val="phClr"/>
        </a:solidFill>
        <a:gradFill rotWithShape="1">
          <a:gsLst>
            <a:gs pos="0">
              <a:schemeClr val="phClr">
                <a:tint val="54000"/>
                <a:alpha val="100000"/>
                <a:satMod val="105000"/>
                <a:lumMod val="110000"/>
              </a:schemeClr>
            </a:gs>
            <a:gs pos="100000">
              <a:schemeClr val="phClr">
                <a:tint val="78000"/>
                <a:alpha val="92000"/>
                <a:satMod val="109000"/>
                <a:lumMod val="100000"/>
              </a:schemeClr>
            </a:gs>
          </a:gsLst>
          <a:lin ang="5400000" scaled="0"/>
        </a:gradFill>
        <a:gradFill rotWithShape="1">
          <a:gsLst>
            <a:gs pos="0">
              <a:schemeClr val="phClr">
                <a:tint val="98000"/>
                <a:satMod val="110000"/>
                <a:lumMod val="104000"/>
              </a:schemeClr>
            </a:gs>
            <a:gs pos="69000">
              <a:schemeClr val="phClr">
                <a:shade val="88000"/>
                <a:satMod val="130000"/>
                <a:lumMod val="92000"/>
              </a:schemeClr>
            </a:gs>
            <a:gs pos="100000">
              <a:schemeClr val="phClr">
                <a:shade val="78000"/>
                <a:satMod val="130000"/>
                <a:lumMod val="92000"/>
              </a:schemeClr>
            </a:gs>
          </a:gsLst>
          <a:lin ang="5400000" scaled="0"/>
        </a:gradFill>
      </a:fillStyleLst>
      <a:lnStyleLst>
        <a:ln w="9525" cap="flat" cmpd="sng" algn="ctr">
          <a:solidFill>
            <a:schemeClr val="ph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effectStyle>
        <a:effectStyle>
          <a:effectLst>
            <a:outerShdw blurRad="50800" dist="50800" dir="5400000" sx="96000" sy="96000" rotWithShape="0">
              <a:srgbClr val="000000">
                <a:alpha val="48000"/>
              </a:srgbClr>
            </a:outerShdw>
          </a:effectLst>
          <a:scene3d>
            <a:camera prst="orthographicFront">
              <a:rot lat="0" lon="0" rev="0"/>
            </a:camera>
            <a:lightRig rig="balanced" dir="t">
              <a:rot lat="0" lon="0" rev="1080000"/>
            </a:lightRig>
          </a:scene3d>
          <a:sp3d>
            <a:bevelT w="38100" h="12700" prst="softRound"/>
          </a:sp3d>
        </a:effectStyle>
      </a:effectStyleLst>
      <a:bgFillStyleLst>
        <a:solidFill>
          <a:schemeClr val="phClr"/>
        </a:solidFill>
        <a:solidFill>
          <a:schemeClr val="phClr"/>
        </a:solidFill>
        <a:gradFill rotWithShape="1">
          <a:gsLst>
            <a:gs pos="0">
              <a:schemeClr val="phClr">
                <a:tint val="94000"/>
                <a:satMod val="80000"/>
                <a:lumMod val="106000"/>
              </a:schemeClr>
            </a:gs>
            <a:gs pos="100000">
              <a:schemeClr val="phClr">
                <a:shade val="8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Gallery" id="{BBFCD31E-59A1-489D-B089-A3EAD7CAE12E}" vid="{BB5F5D82-B5E9-469E-A815-C655ED4AF243}"/>
    </a:ext>
  </a:extLst>
</a:theme>
</file>

<file path=docProps/app.xml><?xml version="1.0" encoding="utf-8"?>
<Properties xmlns="http://schemas.openxmlformats.org/officeDocument/2006/extended-properties" xmlns:vt="http://schemas.openxmlformats.org/officeDocument/2006/docPropsVTypes">
  <Template>TM10001114[[fn=Gallery]]</Template>
  <TotalTime>51</TotalTime>
  <Words>1713</Words>
  <Application>Microsoft Office PowerPoint</Application>
  <PresentationFormat>A3 Paper (297x420 mm)</PresentationFormat>
  <Paragraphs>36</Paragraphs>
  <Slides>1</Slides>
  <Notes>0</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1</vt:i4>
      </vt:variant>
    </vt:vector>
  </HeadingPairs>
  <TitlesOfParts>
    <vt:vector size="4" baseType="lpstr">
      <vt:lpstr>Arial</vt:lpstr>
      <vt:lpstr>Rockwell</vt:lpstr>
      <vt:lpstr>Gallery</vt:lpstr>
      <vt:lpstr>Knowledge Management (KM) System in practice at Tesco</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Knowledge Management (KM) System in practice at Tesco</dc:title>
  <dc:creator>iuliana</dc:creator>
  <cp:lastModifiedBy>Iuliana Mare (2113593)</cp:lastModifiedBy>
  <cp:revision>2</cp:revision>
  <dcterms:created xsi:type="dcterms:W3CDTF">2023-06-15T11:23:12Z</dcterms:created>
  <dcterms:modified xsi:type="dcterms:W3CDTF">2023-08-05T13:37:47Z</dcterms:modified>
</cp:coreProperties>
</file>