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theme/theme4.xml" ContentType="application/vnd.openxmlformats-officedocument.theme+xml"/>
  <Override PartName="/ppt/slideLayouts/slideLayout40.xml" ContentType="application/vnd.openxmlformats-officedocument.presentationml.slideLayout+xml"/>
  <Override PartName="/ppt/theme/theme5.xml" ContentType="application/vnd.openxmlformats-officedocument.theme+xml"/>
  <Override PartName="/ppt/slideLayouts/slideLayout41.xml" ContentType="application/vnd.openxmlformats-officedocument.presentationml.slideLayout+xml"/>
  <Override PartName="/ppt/theme/theme6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7.xml" ContentType="application/vnd.openxmlformats-officedocument.theme+xml"/>
  <Override PartName="/ppt/slideLayouts/slideLayout5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1" r:id="rId4"/>
    <p:sldMasterId id="2147483749" r:id="rId5"/>
    <p:sldMasterId id="2147483718" r:id="rId6"/>
    <p:sldMasterId id="2147483722" r:id="rId7"/>
    <p:sldMasterId id="2147483648" r:id="rId8"/>
    <p:sldMasterId id="2147483656" r:id="rId9"/>
    <p:sldMasterId id="2147483658" r:id="rId10"/>
    <p:sldMasterId id="2147483653" r:id="rId11"/>
  </p:sldMasterIdLst>
  <p:notesMasterIdLst>
    <p:notesMasterId r:id="rId36"/>
  </p:notesMasterIdLst>
  <p:sldIdLst>
    <p:sldId id="572" r:id="rId12"/>
    <p:sldId id="522" r:id="rId13"/>
    <p:sldId id="526" r:id="rId14"/>
    <p:sldId id="554" r:id="rId15"/>
    <p:sldId id="559" r:id="rId16"/>
    <p:sldId id="561" r:id="rId17"/>
    <p:sldId id="532" r:id="rId18"/>
    <p:sldId id="534" r:id="rId19"/>
    <p:sldId id="573" r:id="rId20"/>
    <p:sldId id="538" r:id="rId21"/>
    <p:sldId id="541" r:id="rId22"/>
    <p:sldId id="546" r:id="rId23"/>
    <p:sldId id="547" r:id="rId24"/>
    <p:sldId id="274" r:id="rId25"/>
    <p:sldId id="549" r:id="rId26"/>
    <p:sldId id="550" r:id="rId27"/>
    <p:sldId id="564" r:id="rId28"/>
    <p:sldId id="569" r:id="rId29"/>
    <p:sldId id="565" r:id="rId30"/>
    <p:sldId id="566" r:id="rId31"/>
    <p:sldId id="567" r:id="rId32"/>
    <p:sldId id="551" r:id="rId33"/>
    <p:sldId id="530" r:id="rId34"/>
    <p:sldId id="571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arbara Jones" initials="BJ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D6007"/>
    <a:srgbClr val="023B59"/>
    <a:srgbClr val="038F42"/>
    <a:srgbClr val="DCF6F7"/>
    <a:srgbClr val="FF9900"/>
    <a:srgbClr val="33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E914CC-068F-C1AF-8618-C438CF845E3D}" v="23" dt="2023-09-25T09:27:42.011"/>
    <p1510:client id="{5CE01F9D-C618-7A7E-3EC8-EE7EC458C4BE}" v="5" dt="2023-09-27T08:18:43.243"/>
    <p1510:client id="{E6E7BFB9-0B7A-9C3C-A738-69BB8309A7D9}" v="9" dt="2023-09-25T12:23:02.34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3840"/>
      </p:guideLst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viewProps" Target="viewProps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42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slide" Target="slides/slide18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slide" Target="slides/slide2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Relationship Id="rId43" Type="http://schemas.microsoft.com/office/2015/10/relationships/revisionInfo" Target="revisionInfo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berta Tucker" userId="S::r.tucker@uwtsd.ac.uk::27ca61ee-ba03-4b92-a89a-1d5600e2200a" providerId="AD" clId="Web-{0EE914CC-068F-C1AF-8618-C438CF845E3D}"/>
    <pc:docChg chg="addSld delSld modSld">
      <pc:chgData name="Roberta Tucker" userId="S::r.tucker@uwtsd.ac.uk::27ca61ee-ba03-4b92-a89a-1d5600e2200a" providerId="AD" clId="Web-{0EE914CC-068F-C1AF-8618-C438CF845E3D}" dt="2023-09-25T09:27:42.011" v="18"/>
      <pc:docMkLst>
        <pc:docMk/>
      </pc:docMkLst>
      <pc:sldChg chg="addSp delSp modSp">
        <pc:chgData name="Roberta Tucker" userId="S::r.tucker@uwtsd.ac.uk::27ca61ee-ba03-4b92-a89a-1d5600e2200a" providerId="AD" clId="Web-{0EE914CC-068F-C1AF-8618-C438CF845E3D}" dt="2023-09-25T09:27:39.011" v="17" actId="1076"/>
        <pc:sldMkLst>
          <pc:docMk/>
          <pc:sldMk cId="2490837319" sldId="572"/>
        </pc:sldMkLst>
        <pc:spChg chg="del">
          <ac:chgData name="Roberta Tucker" userId="S::r.tucker@uwtsd.ac.uk::27ca61ee-ba03-4b92-a89a-1d5600e2200a" providerId="AD" clId="Web-{0EE914CC-068F-C1AF-8618-C438CF845E3D}" dt="2023-09-25T09:27:27.151" v="14"/>
          <ac:spMkLst>
            <pc:docMk/>
            <pc:sldMk cId="2490837319" sldId="572"/>
            <ac:spMk id="3" creationId="{3F8E831A-3F37-D700-F99C-E3E045C85E12}"/>
          </ac:spMkLst>
        </pc:spChg>
        <pc:picChg chg="add mod ord">
          <ac:chgData name="Roberta Tucker" userId="S::r.tucker@uwtsd.ac.uk::27ca61ee-ba03-4b92-a89a-1d5600e2200a" providerId="AD" clId="Web-{0EE914CC-068F-C1AF-8618-C438CF845E3D}" dt="2023-09-25T09:27:39.011" v="17" actId="1076"/>
          <ac:picMkLst>
            <pc:docMk/>
            <pc:sldMk cId="2490837319" sldId="572"/>
            <ac:picMk id="4" creationId="{DB1D5CC6-799C-BCD7-D853-FBB155DDAB40}"/>
          </ac:picMkLst>
        </pc:picChg>
      </pc:sldChg>
      <pc:sldChg chg="modSp add del">
        <pc:chgData name="Roberta Tucker" userId="S::r.tucker@uwtsd.ac.uk::27ca61ee-ba03-4b92-a89a-1d5600e2200a" providerId="AD" clId="Web-{0EE914CC-068F-C1AF-8618-C438CF845E3D}" dt="2023-09-25T09:27:42.011" v="18"/>
        <pc:sldMkLst>
          <pc:docMk/>
          <pc:sldMk cId="2419280405" sldId="574"/>
        </pc:sldMkLst>
        <pc:spChg chg="mod">
          <ac:chgData name="Roberta Tucker" userId="S::r.tucker@uwtsd.ac.uk::27ca61ee-ba03-4b92-a89a-1d5600e2200a" providerId="AD" clId="Web-{0EE914CC-068F-C1AF-8618-C438CF845E3D}" dt="2023-09-25T09:27:11.323" v="13" actId="20577"/>
          <ac:spMkLst>
            <pc:docMk/>
            <pc:sldMk cId="2419280405" sldId="574"/>
            <ac:spMk id="2" creationId="{6047E3D5-B129-455A-8D61-5DE355CFB91F}"/>
          </ac:spMkLst>
        </pc:spChg>
        <pc:spChg chg="mod">
          <ac:chgData name="Roberta Tucker" userId="S::r.tucker@uwtsd.ac.uk::27ca61ee-ba03-4b92-a89a-1d5600e2200a" providerId="AD" clId="Web-{0EE914CC-068F-C1AF-8618-C438CF845E3D}" dt="2023-09-25T09:26:23.837" v="9" actId="20577"/>
          <ac:spMkLst>
            <pc:docMk/>
            <pc:sldMk cId="2419280405" sldId="574"/>
            <ac:spMk id="4" creationId="{88B348B4-1179-40C0-B903-717D79F0A399}"/>
          </ac:spMkLst>
        </pc:spChg>
        <pc:picChg chg="mod">
          <ac:chgData name="Roberta Tucker" userId="S::r.tucker@uwtsd.ac.uk::27ca61ee-ba03-4b92-a89a-1d5600e2200a" providerId="AD" clId="Web-{0EE914CC-068F-C1AF-8618-C438CF845E3D}" dt="2023-09-25T09:26:23.962" v="10" actId="1076"/>
          <ac:picMkLst>
            <pc:docMk/>
            <pc:sldMk cId="2419280405" sldId="574"/>
            <ac:picMk id="6" creationId="{A1CF0450-3738-4D52-BF18-A90C1F16AC64}"/>
          </ac:picMkLst>
        </pc:picChg>
        <pc:picChg chg="mod">
          <ac:chgData name="Roberta Tucker" userId="S::r.tucker@uwtsd.ac.uk::27ca61ee-ba03-4b92-a89a-1d5600e2200a" providerId="AD" clId="Web-{0EE914CC-068F-C1AF-8618-C438CF845E3D}" dt="2023-09-25T09:25:47.726" v="2" actId="1076"/>
          <ac:picMkLst>
            <pc:docMk/>
            <pc:sldMk cId="2419280405" sldId="574"/>
            <ac:picMk id="8" creationId="{F3A63EAE-D921-4D74-B1C8-6D0E847DFDDE}"/>
          </ac:picMkLst>
        </pc:picChg>
        <pc:picChg chg="mod">
          <ac:chgData name="Roberta Tucker" userId="S::r.tucker@uwtsd.ac.uk::27ca61ee-ba03-4b92-a89a-1d5600e2200a" providerId="AD" clId="Web-{0EE914CC-068F-C1AF-8618-C438CF845E3D}" dt="2023-09-25T09:25:51.992" v="4" actId="1076"/>
          <ac:picMkLst>
            <pc:docMk/>
            <pc:sldMk cId="2419280405" sldId="574"/>
            <ac:picMk id="10" creationId="{8A4FC9B1-AAE5-49E7-9209-B1CD7DC8CD92}"/>
          </ac:picMkLst>
        </pc:picChg>
        <pc:picChg chg="mod">
          <ac:chgData name="Roberta Tucker" userId="S::r.tucker@uwtsd.ac.uk::27ca61ee-ba03-4b92-a89a-1d5600e2200a" providerId="AD" clId="Web-{0EE914CC-068F-C1AF-8618-C438CF845E3D}" dt="2023-09-25T09:25:45.804" v="1" actId="1076"/>
          <ac:picMkLst>
            <pc:docMk/>
            <pc:sldMk cId="2419280405" sldId="574"/>
            <ac:picMk id="12" creationId="{937FAC84-23F1-401F-A313-68AD63D601F8}"/>
          </ac:picMkLst>
        </pc:picChg>
      </pc:sldChg>
    </pc:docChg>
  </pc:docChgLst>
  <pc:docChgLst>
    <pc:chgData clId="Web-{0EE914CC-068F-C1AF-8618-C438CF845E3D}"/>
    <pc:docChg chg="modSld">
      <pc:chgData name="" userId="" providerId="" clId="Web-{0EE914CC-068F-C1AF-8618-C438CF845E3D}" dt="2023-09-25T09:25:37.289" v="0"/>
      <pc:docMkLst>
        <pc:docMk/>
      </pc:docMkLst>
      <pc:sldChg chg="addSp delSp modSp">
        <pc:chgData name="" userId="" providerId="" clId="Web-{0EE914CC-068F-C1AF-8618-C438CF845E3D}" dt="2023-09-25T09:25:37.289" v="0"/>
        <pc:sldMkLst>
          <pc:docMk/>
          <pc:sldMk cId="2490837319" sldId="572"/>
        </pc:sldMkLst>
        <pc:spChg chg="add mod">
          <ac:chgData name="" userId="" providerId="" clId="Web-{0EE914CC-068F-C1AF-8618-C438CF845E3D}" dt="2023-09-25T09:25:37.289" v="0"/>
          <ac:spMkLst>
            <pc:docMk/>
            <pc:sldMk cId="2490837319" sldId="572"/>
            <ac:spMk id="3" creationId="{3F8E831A-3F37-D700-F99C-E3E045C85E12}"/>
          </ac:spMkLst>
        </pc:spChg>
        <pc:picChg chg="del">
          <ac:chgData name="" userId="" providerId="" clId="Web-{0EE914CC-068F-C1AF-8618-C438CF845E3D}" dt="2023-09-25T09:25:37.289" v="0"/>
          <ac:picMkLst>
            <pc:docMk/>
            <pc:sldMk cId="2490837319" sldId="572"/>
            <ac:picMk id="8" creationId="{9C0F7390-7BC2-8DE3-BCD5-9832CE2CA35A}"/>
          </ac:picMkLst>
        </pc:picChg>
      </pc:sldChg>
    </pc:docChg>
  </pc:docChgLst>
  <pc:docChgLst>
    <pc:chgData name="Ian Jones" userId="S::ian.jones@uwtsd.ac.uk::eff70159-7574-40fc-9de9-39818c90e73f" providerId="AD" clId="Web-{6827DE89-91EA-4355-82A6-51FBEA1EB980}"/>
    <pc:docChg chg="modSld">
      <pc:chgData name="Ian Jones" userId="S::ian.jones@uwtsd.ac.uk::eff70159-7574-40fc-9de9-39818c90e73f" providerId="AD" clId="Web-{6827DE89-91EA-4355-82A6-51FBEA1EB980}" dt="2023-01-16T10:52:07.032" v="63" actId="1076"/>
      <pc:docMkLst>
        <pc:docMk/>
      </pc:docMkLst>
      <pc:sldChg chg="modSp">
        <pc:chgData name="Ian Jones" userId="S::ian.jones@uwtsd.ac.uk::eff70159-7574-40fc-9de9-39818c90e73f" providerId="AD" clId="Web-{6827DE89-91EA-4355-82A6-51FBEA1EB980}" dt="2023-01-16T10:47:04.759" v="8" actId="20577"/>
        <pc:sldMkLst>
          <pc:docMk/>
          <pc:sldMk cId="3304429855" sldId="526"/>
        </pc:sldMkLst>
        <pc:spChg chg="mod">
          <ac:chgData name="Ian Jones" userId="S::ian.jones@uwtsd.ac.uk::eff70159-7574-40fc-9de9-39818c90e73f" providerId="AD" clId="Web-{6827DE89-91EA-4355-82A6-51FBEA1EB980}" dt="2023-01-16T10:47:04.759" v="8" actId="20577"/>
          <ac:spMkLst>
            <pc:docMk/>
            <pc:sldMk cId="3304429855" sldId="526"/>
            <ac:spMk id="5" creationId="{0B019432-F0E9-E765-2264-935D414F17CB}"/>
          </ac:spMkLst>
        </pc:spChg>
      </pc:sldChg>
      <pc:sldChg chg="modSp">
        <pc:chgData name="Ian Jones" userId="S::ian.jones@uwtsd.ac.uk::eff70159-7574-40fc-9de9-39818c90e73f" providerId="AD" clId="Web-{6827DE89-91EA-4355-82A6-51FBEA1EB980}" dt="2023-01-16T10:46:44.555" v="2" actId="14100"/>
        <pc:sldMkLst>
          <pc:docMk/>
          <pc:sldMk cId="1821153607" sldId="527"/>
        </pc:sldMkLst>
        <pc:spChg chg="mod">
          <ac:chgData name="Ian Jones" userId="S::ian.jones@uwtsd.ac.uk::eff70159-7574-40fc-9de9-39818c90e73f" providerId="AD" clId="Web-{6827DE89-91EA-4355-82A6-51FBEA1EB980}" dt="2023-01-16T10:46:44.555" v="2" actId="14100"/>
          <ac:spMkLst>
            <pc:docMk/>
            <pc:sldMk cId="1821153607" sldId="527"/>
            <ac:spMk id="3" creationId="{EDE512D6-1B42-4E1C-AEE3-478A340AC162}"/>
          </ac:spMkLst>
        </pc:spChg>
      </pc:sldChg>
      <pc:sldChg chg="modSp">
        <pc:chgData name="Ian Jones" userId="S::ian.jones@uwtsd.ac.uk::eff70159-7574-40fc-9de9-39818c90e73f" providerId="AD" clId="Web-{6827DE89-91EA-4355-82A6-51FBEA1EB980}" dt="2023-01-16T10:49:32.731" v="32" actId="1076"/>
        <pc:sldMkLst>
          <pc:docMk/>
          <pc:sldMk cId="2336948858" sldId="534"/>
        </pc:sldMkLst>
        <pc:spChg chg="mod">
          <ac:chgData name="Ian Jones" userId="S::ian.jones@uwtsd.ac.uk::eff70159-7574-40fc-9de9-39818c90e73f" providerId="AD" clId="Web-{6827DE89-91EA-4355-82A6-51FBEA1EB980}" dt="2023-01-16T10:49:32.731" v="32" actId="1076"/>
          <ac:spMkLst>
            <pc:docMk/>
            <pc:sldMk cId="2336948858" sldId="534"/>
            <ac:spMk id="6" creationId="{19F1097F-3BA1-8B2E-5BCF-83089DE5DD02}"/>
          </ac:spMkLst>
        </pc:spChg>
      </pc:sldChg>
      <pc:sldChg chg="modSp">
        <pc:chgData name="Ian Jones" userId="S::ian.jones@uwtsd.ac.uk::eff70159-7574-40fc-9de9-39818c90e73f" providerId="AD" clId="Web-{6827DE89-91EA-4355-82A6-51FBEA1EB980}" dt="2023-01-16T10:51:08.546" v="57"/>
        <pc:sldMkLst>
          <pc:docMk/>
          <pc:sldMk cId="1593388175" sldId="541"/>
        </pc:sldMkLst>
        <pc:graphicFrameChg chg="mod modGraphic">
          <ac:chgData name="Ian Jones" userId="S::ian.jones@uwtsd.ac.uk::eff70159-7574-40fc-9de9-39818c90e73f" providerId="AD" clId="Web-{6827DE89-91EA-4355-82A6-51FBEA1EB980}" dt="2023-01-16T10:50:55.655" v="55"/>
          <ac:graphicFrameMkLst>
            <pc:docMk/>
            <pc:sldMk cId="1593388175" sldId="541"/>
            <ac:graphicFrameMk id="3" creationId="{08C85193-DF96-D715-013E-BE5798CE17CE}"/>
          </ac:graphicFrameMkLst>
        </pc:graphicFrameChg>
        <pc:graphicFrameChg chg="mod modGraphic">
          <ac:chgData name="Ian Jones" userId="S::ian.jones@uwtsd.ac.uk::eff70159-7574-40fc-9de9-39818c90e73f" providerId="AD" clId="Web-{6827DE89-91EA-4355-82A6-51FBEA1EB980}" dt="2023-01-16T10:51:08.546" v="57"/>
          <ac:graphicFrameMkLst>
            <pc:docMk/>
            <pc:sldMk cId="1593388175" sldId="541"/>
            <ac:graphicFrameMk id="6" creationId="{BEE48E74-54FD-B752-3AE2-0F05E64889D9}"/>
          </ac:graphicFrameMkLst>
        </pc:graphicFrameChg>
        <pc:graphicFrameChg chg="mod modGraphic">
          <ac:chgData name="Ian Jones" userId="S::ian.jones@uwtsd.ac.uk::eff70159-7574-40fc-9de9-39818c90e73f" providerId="AD" clId="Web-{6827DE89-91EA-4355-82A6-51FBEA1EB980}" dt="2023-01-16T10:51:03.780" v="56"/>
          <ac:graphicFrameMkLst>
            <pc:docMk/>
            <pc:sldMk cId="1593388175" sldId="541"/>
            <ac:graphicFrameMk id="8" creationId="{6C7F30B9-0AEF-4F9F-3070-820A82B77D80}"/>
          </ac:graphicFrameMkLst>
        </pc:graphicFrameChg>
      </pc:sldChg>
      <pc:sldChg chg="modSp">
        <pc:chgData name="Ian Jones" userId="S::ian.jones@uwtsd.ac.uk::eff70159-7574-40fc-9de9-39818c90e73f" providerId="AD" clId="Web-{6827DE89-91EA-4355-82A6-51FBEA1EB980}" dt="2023-01-16T10:51:25.703" v="61" actId="20577"/>
        <pc:sldMkLst>
          <pc:docMk/>
          <pc:sldMk cId="2377562991" sldId="546"/>
        </pc:sldMkLst>
        <pc:spChg chg="mod">
          <ac:chgData name="Ian Jones" userId="S::ian.jones@uwtsd.ac.uk::eff70159-7574-40fc-9de9-39818c90e73f" providerId="AD" clId="Web-{6827DE89-91EA-4355-82A6-51FBEA1EB980}" dt="2023-01-16T10:51:25.703" v="61" actId="20577"/>
          <ac:spMkLst>
            <pc:docMk/>
            <pc:sldMk cId="2377562991" sldId="546"/>
            <ac:spMk id="7" creationId="{B5F30E72-888C-478F-66BC-2551592943DB}"/>
          </ac:spMkLst>
        </pc:spChg>
      </pc:sldChg>
      <pc:sldChg chg="modSp">
        <pc:chgData name="Ian Jones" userId="S::ian.jones@uwtsd.ac.uk::eff70159-7574-40fc-9de9-39818c90e73f" providerId="AD" clId="Web-{6827DE89-91EA-4355-82A6-51FBEA1EB980}" dt="2023-01-16T10:47:40.353" v="12" actId="20577"/>
        <pc:sldMkLst>
          <pc:docMk/>
          <pc:sldMk cId="2723435796" sldId="554"/>
        </pc:sldMkLst>
        <pc:spChg chg="mod">
          <ac:chgData name="Ian Jones" userId="S::ian.jones@uwtsd.ac.uk::eff70159-7574-40fc-9de9-39818c90e73f" providerId="AD" clId="Web-{6827DE89-91EA-4355-82A6-51FBEA1EB980}" dt="2023-01-16T10:47:40.353" v="12" actId="20577"/>
          <ac:spMkLst>
            <pc:docMk/>
            <pc:sldMk cId="2723435796" sldId="554"/>
            <ac:spMk id="3" creationId="{E9A2FFE3-A7C7-9249-96D4-8D9AC15E0150}"/>
          </ac:spMkLst>
        </pc:spChg>
      </pc:sldChg>
      <pc:sldChg chg="modSp">
        <pc:chgData name="Ian Jones" userId="S::ian.jones@uwtsd.ac.uk::eff70159-7574-40fc-9de9-39818c90e73f" providerId="AD" clId="Web-{6827DE89-91EA-4355-82A6-51FBEA1EB980}" dt="2023-01-16T10:49:07.871" v="29" actId="1076"/>
        <pc:sldMkLst>
          <pc:docMk/>
          <pc:sldMk cId="1686264145" sldId="559"/>
        </pc:sldMkLst>
        <pc:spChg chg="mod">
          <ac:chgData name="Ian Jones" userId="S::ian.jones@uwtsd.ac.uk::eff70159-7574-40fc-9de9-39818c90e73f" providerId="AD" clId="Web-{6827DE89-91EA-4355-82A6-51FBEA1EB980}" dt="2023-01-16T10:48:10.151" v="22" actId="20577"/>
          <ac:spMkLst>
            <pc:docMk/>
            <pc:sldMk cId="1686264145" sldId="559"/>
            <ac:spMk id="3" creationId="{64F25ED3-E4AE-FA3E-4045-08C146674584}"/>
          </ac:spMkLst>
        </pc:spChg>
        <pc:spChg chg="mod">
          <ac:chgData name="Ian Jones" userId="S::ian.jones@uwtsd.ac.uk::eff70159-7574-40fc-9de9-39818c90e73f" providerId="AD" clId="Web-{6827DE89-91EA-4355-82A6-51FBEA1EB980}" dt="2023-01-16T10:47:56.229" v="16" actId="20577"/>
          <ac:spMkLst>
            <pc:docMk/>
            <pc:sldMk cId="1686264145" sldId="559"/>
            <ac:spMk id="11" creationId="{3C4DE9B1-7735-F774-FF6F-09686C870B60}"/>
          </ac:spMkLst>
        </pc:spChg>
        <pc:spChg chg="mod">
          <ac:chgData name="Ian Jones" userId="S::ian.jones@uwtsd.ac.uk::eff70159-7574-40fc-9de9-39818c90e73f" providerId="AD" clId="Web-{6827DE89-91EA-4355-82A6-51FBEA1EB980}" dt="2023-01-16T10:48:25.339" v="28" actId="1076"/>
          <ac:spMkLst>
            <pc:docMk/>
            <pc:sldMk cId="1686264145" sldId="559"/>
            <ac:spMk id="15" creationId="{C7165078-5981-92FA-4F9D-F61203EB1E51}"/>
          </ac:spMkLst>
        </pc:spChg>
        <pc:spChg chg="mod">
          <ac:chgData name="Ian Jones" userId="S::ian.jones@uwtsd.ac.uk::eff70159-7574-40fc-9de9-39818c90e73f" providerId="AD" clId="Web-{6827DE89-91EA-4355-82A6-51FBEA1EB980}" dt="2023-01-16T10:48:16.776" v="24" actId="1076"/>
          <ac:spMkLst>
            <pc:docMk/>
            <pc:sldMk cId="1686264145" sldId="559"/>
            <ac:spMk id="19" creationId="{0D405289-1AC5-91AE-8137-DFA702C11C3F}"/>
          </ac:spMkLst>
        </pc:spChg>
        <pc:picChg chg="mod">
          <ac:chgData name="Ian Jones" userId="S::ian.jones@uwtsd.ac.uk::eff70159-7574-40fc-9de9-39818c90e73f" providerId="AD" clId="Web-{6827DE89-91EA-4355-82A6-51FBEA1EB980}" dt="2023-01-16T10:49:07.871" v="29" actId="1076"/>
          <ac:picMkLst>
            <pc:docMk/>
            <pc:sldMk cId="1686264145" sldId="559"/>
            <ac:picMk id="5" creationId="{FDCE447C-894A-127C-EBB1-2EEE0B59AC6B}"/>
          </ac:picMkLst>
        </pc:picChg>
        <pc:picChg chg="mod">
          <ac:chgData name="Ian Jones" userId="S::ian.jones@uwtsd.ac.uk::eff70159-7574-40fc-9de9-39818c90e73f" providerId="AD" clId="Web-{6827DE89-91EA-4355-82A6-51FBEA1EB980}" dt="2023-01-16T10:47:53.166" v="15" actId="1076"/>
          <ac:picMkLst>
            <pc:docMk/>
            <pc:sldMk cId="1686264145" sldId="559"/>
            <ac:picMk id="9" creationId="{FBDF207C-DF9B-F438-5AFC-CC66FD4CE5EE}"/>
          </ac:picMkLst>
        </pc:picChg>
        <pc:picChg chg="mod">
          <ac:chgData name="Ian Jones" userId="S::ian.jones@uwtsd.ac.uk::eff70159-7574-40fc-9de9-39818c90e73f" providerId="AD" clId="Web-{6827DE89-91EA-4355-82A6-51FBEA1EB980}" dt="2023-01-16T10:48:19.620" v="26" actId="1076"/>
          <ac:picMkLst>
            <pc:docMk/>
            <pc:sldMk cId="1686264145" sldId="559"/>
            <ac:picMk id="13" creationId="{3CD963A0-54C6-0304-62A8-427D039D4A2C}"/>
          </ac:picMkLst>
        </pc:picChg>
        <pc:picChg chg="mod">
          <ac:chgData name="Ian Jones" userId="S::ian.jones@uwtsd.ac.uk::eff70159-7574-40fc-9de9-39818c90e73f" providerId="AD" clId="Web-{6827DE89-91EA-4355-82A6-51FBEA1EB980}" dt="2023-01-16T10:48:19.229" v="25" actId="1076"/>
          <ac:picMkLst>
            <pc:docMk/>
            <pc:sldMk cId="1686264145" sldId="559"/>
            <ac:picMk id="17" creationId="{9EB4BEDD-4728-1DF7-93BB-152ECA5CC3BF}"/>
          </ac:picMkLst>
        </pc:picChg>
      </pc:sldChg>
      <pc:sldChg chg="modSp">
        <pc:chgData name="Ian Jones" userId="S::ian.jones@uwtsd.ac.uk::eff70159-7574-40fc-9de9-39818c90e73f" providerId="AD" clId="Web-{6827DE89-91EA-4355-82A6-51FBEA1EB980}" dt="2023-01-16T10:49:20.028" v="31" actId="1076"/>
        <pc:sldMkLst>
          <pc:docMk/>
          <pc:sldMk cId="2367193403" sldId="561"/>
        </pc:sldMkLst>
        <pc:picChg chg="mod">
          <ac:chgData name="Ian Jones" userId="S::ian.jones@uwtsd.ac.uk::eff70159-7574-40fc-9de9-39818c90e73f" providerId="AD" clId="Web-{6827DE89-91EA-4355-82A6-51FBEA1EB980}" dt="2023-01-16T10:49:20.028" v="31" actId="1076"/>
          <ac:picMkLst>
            <pc:docMk/>
            <pc:sldMk cId="2367193403" sldId="561"/>
            <ac:picMk id="6" creationId="{AFD7C603-DFA1-34A3-F391-95D89E64FC07}"/>
          </ac:picMkLst>
        </pc:picChg>
      </pc:sldChg>
      <pc:sldChg chg="modSp">
        <pc:chgData name="Ian Jones" userId="S::ian.jones@uwtsd.ac.uk::eff70159-7574-40fc-9de9-39818c90e73f" providerId="AD" clId="Web-{6827DE89-91EA-4355-82A6-51FBEA1EB980}" dt="2023-01-16T10:52:07.032" v="63" actId="1076"/>
        <pc:sldMkLst>
          <pc:docMk/>
          <pc:sldMk cId="4104572309" sldId="564"/>
        </pc:sldMkLst>
        <pc:picChg chg="mod">
          <ac:chgData name="Ian Jones" userId="S::ian.jones@uwtsd.ac.uk::eff70159-7574-40fc-9de9-39818c90e73f" providerId="AD" clId="Web-{6827DE89-91EA-4355-82A6-51FBEA1EB980}" dt="2023-01-16T10:52:03.735" v="62" actId="1076"/>
          <ac:picMkLst>
            <pc:docMk/>
            <pc:sldMk cId="4104572309" sldId="564"/>
            <ac:picMk id="6" creationId="{6A127408-D516-E531-AB2B-AF7AC5888C3A}"/>
          </ac:picMkLst>
        </pc:picChg>
        <pc:picChg chg="mod">
          <ac:chgData name="Ian Jones" userId="S::ian.jones@uwtsd.ac.uk::eff70159-7574-40fc-9de9-39818c90e73f" providerId="AD" clId="Web-{6827DE89-91EA-4355-82A6-51FBEA1EB980}" dt="2023-01-16T10:52:07.032" v="63" actId="1076"/>
          <ac:picMkLst>
            <pc:docMk/>
            <pc:sldMk cId="4104572309" sldId="564"/>
            <ac:picMk id="17" creationId="{E2525AA9-1559-520E-C2DF-A11FEA5C4727}"/>
          </ac:picMkLst>
        </pc:picChg>
      </pc:sldChg>
    </pc:docChg>
  </pc:docChgLst>
  <pc:docChgLst>
    <pc:chgData name="Roberta Tucker" userId="S::r.tucker@uwtsd.ac.uk::27ca61ee-ba03-4b92-a89a-1d5600e2200a" providerId="AD" clId="Web-{BFDB71F7-5557-BCFF-18A3-63FE67736651}"/>
    <pc:docChg chg="addSld delSld modSld sldOrd modMainMaster">
      <pc:chgData name="Roberta Tucker" userId="S::r.tucker@uwtsd.ac.uk::27ca61ee-ba03-4b92-a89a-1d5600e2200a" providerId="AD" clId="Web-{BFDB71F7-5557-BCFF-18A3-63FE67736651}" dt="2023-01-15T14:56:54.597" v="1663" actId="20577"/>
      <pc:docMkLst>
        <pc:docMk/>
      </pc:docMkLst>
      <pc:sldChg chg="del ord">
        <pc:chgData name="Roberta Tucker" userId="S::r.tucker@uwtsd.ac.uk::27ca61ee-ba03-4b92-a89a-1d5600e2200a" providerId="AD" clId="Web-{BFDB71F7-5557-BCFF-18A3-63FE67736651}" dt="2023-01-15T13:31:13.122" v="593"/>
        <pc:sldMkLst>
          <pc:docMk/>
          <pc:sldMk cId="2378840427" sldId="289"/>
        </pc:sldMkLst>
      </pc:sldChg>
      <pc:sldChg chg="del">
        <pc:chgData name="Roberta Tucker" userId="S::r.tucker@uwtsd.ac.uk::27ca61ee-ba03-4b92-a89a-1d5600e2200a" providerId="AD" clId="Web-{BFDB71F7-5557-BCFF-18A3-63FE67736651}" dt="2023-01-15T14:10:16.155" v="783"/>
        <pc:sldMkLst>
          <pc:docMk/>
          <pc:sldMk cId="996940953" sldId="498"/>
        </pc:sldMkLst>
      </pc:sldChg>
      <pc:sldChg chg="modSp del">
        <pc:chgData name="Roberta Tucker" userId="S::r.tucker@uwtsd.ac.uk::27ca61ee-ba03-4b92-a89a-1d5600e2200a" providerId="AD" clId="Web-{BFDB71F7-5557-BCFF-18A3-63FE67736651}" dt="2023-01-15T13:56:43.571" v="717"/>
        <pc:sldMkLst>
          <pc:docMk/>
          <pc:sldMk cId="2915299743" sldId="501"/>
        </pc:sldMkLst>
        <pc:spChg chg="mod">
          <ac:chgData name="Roberta Tucker" userId="S::r.tucker@uwtsd.ac.uk::27ca61ee-ba03-4b92-a89a-1d5600e2200a" providerId="AD" clId="Web-{BFDB71F7-5557-BCFF-18A3-63FE67736651}" dt="2023-01-15T13:53:17.253" v="693" actId="14100"/>
          <ac:spMkLst>
            <pc:docMk/>
            <pc:sldMk cId="2915299743" sldId="501"/>
            <ac:spMk id="2" creationId="{C0CA8C98-37E4-1078-8050-93A35BFE8D4D}"/>
          </ac:spMkLst>
        </pc:spChg>
        <pc:spChg chg="mod">
          <ac:chgData name="Roberta Tucker" userId="S::r.tucker@uwtsd.ac.uk::27ca61ee-ba03-4b92-a89a-1d5600e2200a" providerId="AD" clId="Web-{BFDB71F7-5557-BCFF-18A3-63FE67736651}" dt="2023-01-15T13:52:38.705" v="688" actId="20577"/>
          <ac:spMkLst>
            <pc:docMk/>
            <pc:sldMk cId="2915299743" sldId="501"/>
            <ac:spMk id="7" creationId="{4A0E5CF0-0BBB-7EE0-2B8C-6C0D84AB4F18}"/>
          </ac:spMkLst>
        </pc:spChg>
        <pc:picChg chg="mod">
          <ac:chgData name="Roberta Tucker" userId="S::r.tucker@uwtsd.ac.uk::27ca61ee-ba03-4b92-a89a-1d5600e2200a" providerId="AD" clId="Web-{BFDB71F7-5557-BCFF-18A3-63FE67736651}" dt="2023-01-15T13:52:50.111" v="689" actId="1076"/>
          <ac:picMkLst>
            <pc:docMk/>
            <pc:sldMk cId="2915299743" sldId="501"/>
            <ac:picMk id="4" creationId="{EC63CB59-D886-3C7B-CAD8-1A68ABF2338E}"/>
          </ac:picMkLst>
        </pc:picChg>
        <pc:picChg chg="mod">
          <ac:chgData name="Roberta Tucker" userId="S::r.tucker@uwtsd.ac.uk::27ca61ee-ba03-4b92-a89a-1d5600e2200a" providerId="AD" clId="Web-{BFDB71F7-5557-BCFF-18A3-63FE67736651}" dt="2023-01-15T13:53:02.330" v="690" actId="14100"/>
          <ac:picMkLst>
            <pc:docMk/>
            <pc:sldMk cId="2915299743" sldId="501"/>
            <ac:picMk id="6" creationId="{E1E7C6D2-C64A-4A13-0966-D5FB68161B25}"/>
          </ac:picMkLst>
        </pc:picChg>
      </pc:sldChg>
      <pc:sldChg chg="ord">
        <pc:chgData name="Roberta Tucker" userId="S::r.tucker@uwtsd.ac.uk::27ca61ee-ba03-4b92-a89a-1d5600e2200a" providerId="AD" clId="Web-{BFDB71F7-5557-BCFF-18A3-63FE67736651}" dt="2023-01-15T12:19:07.445" v="10"/>
        <pc:sldMkLst>
          <pc:docMk/>
          <pc:sldMk cId="2437550428" sldId="516"/>
        </pc:sldMkLst>
      </pc:sldChg>
      <pc:sldChg chg="ord">
        <pc:chgData name="Roberta Tucker" userId="S::r.tucker@uwtsd.ac.uk::27ca61ee-ba03-4b92-a89a-1d5600e2200a" providerId="AD" clId="Web-{BFDB71F7-5557-BCFF-18A3-63FE67736651}" dt="2023-01-15T12:18:54.038" v="8"/>
        <pc:sldMkLst>
          <pc:docMk/>
          <pc:sldMk cId="2485985612" sldId="521"/>
        </pc:sldMkLst>
      </pc:sldChg>
      <pc:sldChg chg="ord">
        <pc:chgData name="Roberta Tucker" userId="S::r.tucker@uwtsd.ac.uk::27ca61ee-ba03-4b92-a89a-1d5600e2200a" providerId="AD" clId="Web-{BFDB71F7-5557-BCFF-18A3-63FE67736651}" dt="2023-01-15T12:18:58.460" v="9"/>
        <pc:sldMkLst>
          <pc:docMk/>
          <pc:sldMk cId="2118689029" sldId="522"/>
        </pc:sldMkLst>
      </pc:sldChg>
      <pc:sldChg chg="ord">
        <pc:chgData name="Roberta Tucker" userId="S::r.tucker@uwtsd.ac.uk::27ca61ee-ba03-4b92-a89a-1d5600e2200a" providerId="AD" clId="Web-{BFDB71F7-5557-BCFF-18A3-63FE67736651}" dt="2023-01-15T12:19:12.023" v="12"/>
        <pc:sldMkLst>
          <pc:docMk/>
          <pc:sldMk cId="1821153607" sldId="527"/>
        </pc:sldMkLst>
      </pc:sldChg>
      <pc:sldChg chg="modNotes">
        <pc:chgData name="Roberta Tucker" userId="S::r.tucker@uwtsd.ac.uk::27ca61ee-ba03-4b92-a89a-1d5600e2200a" providerId="AD" clId="Web-{BFDB71F7-5557-BCFF-18A3-63FE67736651}" dt="2023-01-15T13:12:46.120" v="552"/>
        <pc:sldMkLst>
          <pc:docMk/>
          <pc:sldMk cId="2833262614" sldId="539"/>
        </pc:sldMkLst>
      </pc:sldChg>
      <pc:sldChg chg="modNotes">
        <pc:chgData name="Roberta Tucker" userId="S::r.tucker@uwtsd.ac.uk::27ca61ee-ba03-4b92-a89a-1d5600e2200a" providerId="AD" clId="Web-{BFDB71F7-5557-BCFF-18A3-63FE67736651}" dt="2023-01-15T13:12:55.355" v="560"/>
        <pc:sldMkLst>
          <pc:docMk/>
          <pc:sldMk cId="886765173" sldId="540"/>
        </pc:sldMkLst>
      </pc:sldChg>
      <pc:sldChg chg="modNotes">
        <pc:chgData name="Roberta Tucker" userId="S::r.tucker@uwtsd.ac.uk::27ca61ee-ba03-4b92-a89a-1d5600e2200a" providerId="AD" clId="Web-{BFDB71F7-5557-BCFF-18A3-63FE67736651}" dt="2023-01-15T13:13:14.844" v="570"/>
        <pc:sldMkLst>
          <pc:docMk/>
          <pc:sldMk cId="1593388175" sldId="541"/>
        </pc:sldMkLst>
      </pc:sldChg>
      <pc:sldChg chg="delSp modSp add del ord replId">
        <pc:chgData name="Roberta Tucker" userId="S::r.tucker@uwtsd.ac.uk::27ca61ee-ba03-4b92-a89a-1d5600e2200a" providerId="AD" clId="Web-{BFDB71F7-5557-BCFF-18A3-63FE67736651}" dt="2023-01-15T12:41:54.221" v="299"/>
        <pc:sldMkLst>
          <pc:docMk/>
          <pc:sldMk cId="4102036785" sldId="552"/>
        </pc:sldMkLst>
        <pc:spChg chg="mod">
          <ac:chgData name="Roberta Tucker" userId="S::r.tucker@uwtsd.ac.uk::27ca61ee-ba03-4b92-a89a-1d5600e2200a" providerId="AD" clId="Web-{BFDB71F7-5557-BCFF-18A3-63FE67736651}" dt="2023-01-15T12:20:16.279" v="27" actId="20577"/>
          <ac:spMkLst>
            <pc:docMk/>
            <pc:sldMk cId="4102036785" sldId="552"/>
            <ac:spMk id="2" creationId="{BD754FA5-2DEB-49E1-1FB5-633B9D062E52}"/>
          </ac:spMkLst>
        </pc:spChg>
        <pc:picChg chg="del">
          <ac:chgData name="Roberta Tucker" userId="S::r.tucker@uwtsd.ac.uk::27ca61ee-ba03-4b92-a89a-1d5600e2200a" providerId="AD" clId="Web-{BFDB71F7-5557-BCFF-18A3-63FE67736651}" dt="2023-01-15T12:15:40.001" v="2"/>
          <ac:picMkLst>
            <pc:docMk/>
            <pc:sldMk cId="4102036785" sldId="552"/>
            <ac:picMk id="3" creationId="{57F4CB5D-A6C5-1CED-1379-B8041ACD8E4E}"/>
          </ac:picMkLst>
        </pc:picChg>
      </pc:sldChg>
      <pc:sldChg chg="modSp add modNotes">
        <pc:chgData name="Roberta Tucker" userId="S::r.tucker@uwtsd.ac.uk::27ca61ee-ba03-4b92-a89a-1d5600e2200a" providerId="AD" clId="Web-{BFDB71F7-5557-BCFF-18A3-63FE67736651}" dt="2023-01-15T12:41:53.002" v="298" actId="20577"/>
        <pc:sldMkLst>
          <pc:docMk/>
          <pc:sldMk cId="1002654727" sldId="553"/>
        </pc:sldMkLst>
        <pc:spChg chg="mod">
          <ac:chgData name="Roberta Tucker" userId="S::r.tucker@uwtsd.ac.uk::27ca61ee-ba03-4b92-a89a-1d5600e2200a" providerId="AD" clId="Web-{BFDB71F7-5557-BCFF-18A3-63FE67736651}" dt="2023-01-15T12:41:53.002" v="298" actId="20577"/>
          <ac:spMkLst>
            <pc:docMk/>
            <pc:sldMk cId="1002654727" sldId="553"/>
            <ac:spMk id="3" creationId="{E9A2FFE3-A7C7-9249-96D4-8D9AC15E0150}"/>
          </ac:spMkLst>
        </pc:spChg>
        <pc:spChg chg="mod">
          <ac:chgData name="Roberta Tucker" userId="S::r.tucker@uwtsd.ac.uk::27ca61ee-ba03-4b92-a89a-1d5600e2200a" providerId="AD" clId="Web-{BFDB71F7-5557-BCFF-18A3-63FE67736651}" dt="2023-01-15T12:31:23.969" v="41" actId="20577"/>
          <ac:spMkLst>
            <pc:docMk/>
            <pc:sldMk cId="1002654727" sldId="553"/>
            <ac:spMk id="5" creationId="{534B320A-560D-4493-AA6A-79A2C8DC387F}"/>
          </ac:spMkLst>
        </pc:spChg>
      </pc:sldChg>
      <pc:sldChg chg="modSp add replId">
        <pc:chgData name="Roberta Tucker" userId="S::r.tucker@uwtsd.ac.uk::27ca61ee-ba03-4b92-a89a-1d5600e2200a" providerId="AD" clId="Web-{BFDB71F7-5557-BCFF-18A3-63FE67736651}" dt="2023-01-15T12:45:19.398" v="312" actId="20577"/>
        <pc:sldMkLst>
          <pc:docMk/>
          <pc:sldMk cId="2723435796" sldId="554"/>
        </pc:sldMkLst>
        <pc:spChg chg="mod">
          <ac:chgData name="Roberta Tucker" userId="S::r.tucker@uwtsd.ac.uk::27ca61ee-ba03-4b92-a89a-1d5600e2200a" providerId="AD" clId="Web-{BFDB71F7-5557-BCFF-18A3-63FE67736651}" dt="2023-01-15T12:45:19.398" v="312" actId="20577"/>
          <ac:spMkLst>
            <pc:docMk/>
            <pc:sldMk cId="2723435796" sldId="554"/>
            <ac:spMk id="3" creationId="{E9A2FFE3-A7C7-9249-96D4-8D9AC15E0150}"/>
          </ac:spMkLst>
        </pc:spChg>
        <pc:spChg chg="mod">
          <ac:chgData name="Roberta Tucker" userId="S::r.tucker@uwtsd.ac.uk::27ca61ee-ba03-4b92-a89a-1d5600e2200a" providerId="AD" clId="Web-{BFDB71F7-5557-BCFF-18A3-63FE67736651}" dt="2023-01-15T12:43:09.614" v="306" actId="20577"/>
          <ac:spMkLst>
            <pc:docMk/>
            <pc:sldMk cId="2723435796" sldId="554"/>
            <ac:spMk id="5" creationId="{534B320A-560D-4493-AA6A-79A2C8DC387F}"/>
          </ac:spMkLst>
        </pc:spChg>
      </pc:sldChg>
      <pc:sldChg chg="addSp delSp modSp add">
        <pc:chgData name="Roberta Tucker" userId="S::r.tucker@uwtsd.ac.uk::27ca61ee-ba03-4b92-a89a-1d5600e2200a" providerId="AD" clId="Web-{BFDB71F7-5557-BCFF-18A3-63FE67736651}" dt="2023-01-15T13:38:14.259" v="632"/>
        <pc:sldMkLst>
          <pc:docMk/>
          <pc:sldMk cId="3496261296" sldId="555"/>
        </pc:sldMkLst>
        <pc:spChg chg="del mod">
          <ac:chgData name="Roberta Tucker" userId="S::r.tucker@uwtsd.ac.uk::27ca61ee-ba03-4b92-a89a-1d5600e2200a" providerId="AD" clId="Web-{BFDB71F7-5557-BCFF-18A3-63FE67736651}" dt="2023-01-15T12:47:04.604" v="320"/>
          <ac:spMkLst>
            <pc:docMk/>
            <pc:sldMk cId="3496261296" sldId="555"/>
            <ac:spMk id="2" creationId="{819B0CEB-0EFC-ACC2-056A-FB2DB9204115}"/>
          </ac:spMkLst>
        </pc:spChg>
        <pc:spChg chg="del mod">
          <ac:chgData name="Roberta Tucker" userId="S::r.tucker@uwtsd.ac.uk::27ca61ee-ba03-4b92-a89a-1d5600e2200a" providerId="AD" clId="Web-{BFDB71F7-5557-BCFF-18A3-63FE67736651}" dt="2023-01-15T12:47:40.777" v="325"/>
          <ac:spMkLst>
            <pc:docMk/>
            <pc:sldMk cId="3496261296" sldId="555"/>
            <ac:spMk id="3" creationId="{64F25ED3-E4AE-FA3E-4045-08C146674584}"/>
          </ac:spMkLst>
        </pc:spChg>
        <pc:spChg chg="add del mod">
          <ac:chgData name="Roberta Tucker" userId="S::r.tucker@uwtsd.ac.uk::27ca61ee-ba03-4b92-a89a-1d5600e2200a" providerId="AD" clId="Web-{BFDB71F7-5557-BCFF-18A3-63FE67736651}" dt="2023-01-15T12:47:13.714" v="321"/>
          <ac:spMkLst>
            <pc:docMk/>
            <pc:sldMk cId="3496261296" sldId="555"/>
            <ac:spMk id="6" creationId="{8A4D60AD-4A22-A1A6-3174-4981D2FD0640}"/>
          </ac:spMkLst>
        </pc:spChg>
        <pc:spChg chg="add del mod">
          <ac:chgData name="Roberta Tucker" userId="S::r.tucker@uwtsd.ac.uk::27ca61ee-ba03-4b92-a89a-1d5600e2200a" providerId="AD" clId="Web-{BFDB71F7-5557-BCFF-18A3-63FE67736651}" dt="2023-01-15T12:48:26.091" v="332"/>
          <ac:spMkLst>
            <pc:docMk/>
            <pc:sldMk cId="3496261296" sldId="555"/>
            <ac:spMk id="9" creationId="{12389701-3836-306C-D5E3-731DBF16CAD6}"/>
          </ac:spMkLst>
        </pc:spChg>
        <pc:spChg chg="add mod">
          <ac:chgData name="Roberta Tucker" userId="S::r.tucker@uwtsd.ac.uk::27ca61ee-ba03-4b92-a89a-1d5600e2200a" providerId="AD" clId="Web-{BFDB71F7-5557-BCFF-18A3-63FE67736651}" dt="2023-01-15T13:06:59.345" v="495" actId="14100"/>
          <ac:spMkLst>
            <pc:docMk/>
            <pc:sldMk cId="3496261296" sldId="555"/>
            <ac:spMk id="17" creationId="{D992D5FB-77FE-0F69-5E55-9A826A69F8DA}"/>
          </ac:spMkLst>
        </pc:spChg>
        <pc:spChg chg="add mod">
          <ac:chgData name="Roberta Tucker" userId="S::r.tucker@uwtsd.ac.uk::27ca61ee-ba03-4b92-a89a-1d5600e2200a" providerId="AD" clId="Web-{BFDB71F7-5557-BCFF-18A3-63FE67736651}" dt="2023-01-15T13:08:15.503" v="512" actId="14100"/>
          <ac:spMkLst>
            <pc:docMk/>
            <pc:sldMk cId="3496261296" sldId="555"/>
            <ac:spMk id="23" creationId="{FA084460-73D0-EB90-1CEB-92F420289183}"/>
          </ac:spMkLst>
        </pc:spChg>
        <pc:spChg chg="add mod">
          <ac:chgData name="Roberta Tucker" userId="S::r.tucker@uwtsd.ac.uk::27ca61ee-ba03-4b92-a89a-1d5600e2200a" providerId="AD" clId="Web-{BFDB71F7-5557-BCFF-18A3-63FE67736651}" dt="2023-01-15T13:09:18.802" v="525" actId="20577"/>
          <ac:spMkLst>
            <pc:docMk/>
            <pc:sldMk cId="3496261296" sldId="555"/>
            <ac:spMk id="27" creationId="{4CBE5127-4CE4-DF09-039C-AEDD4E489851}"/>
          </ac:spMkLst>
        </pc:spChg>
        <pc:spChg chg="add mod">
          <ac:chgData name="Roberta Tucker" userId="S::r.tucker@uwtsd.ac.uk::27ca61ee-ba03-4b92-a89a-1d5600e2200a" providerId="AD" clId="Web-{BFDB71F7-5557-BCFF-18A3-63FE67736651}" dt="2023-01-15T13:10:21.491" v="538" actId="1076"/>
          <ac:spMkLst>
            <pc:docMk/>
            <pc:sldMk cId="3496261296" sldId="555"/>
            <ac:spMk id="31" creationId="{A73DA863-1EA5-C34F-680E-8E99EB5740AD}"/>
          </ac:spMkLst>
        </pc:spChg>
        <pc:picChg chg="del mod">
          <ac:chgData name="Roberta Tucker" userId="S::r.tucker@uwtsd.ac.uk::27ca61ee-ba03-4b92-a89a-1d5600e2200a" providerId="AD" clId="Web-{BFDB71F7-5557-BCFF-18A3-63FE67736651}" dt="2023-01-15T12:47:42.434" v="326"/>
          <ac:picMkLst>
            <pc:docMk/>
            <pc:sldMk cId="3496261296" sldId="555"/>
            <ac:picMk id="5" creationId="{FDCE447C-894A-127C-EBB1-2EEE0B59AC6B}"/>
          </ac:picMkLst>
        </pc:picChg>
        <pc:picChg chg="add del mod">
          <ac:chgData name="Roberta Tucker" userId="S::r.tucker@uwtsd.ac.uk::27ca61ee-ba03-4b92-a89a-1d5600e2200a" providerId="AD" clId="Web-{BFDB71F7-5557-BCFF-18A3-63FE67736651}" dt="2023-01-15T12:53:50.115" v="378"/>
          <ac:picMkLst>
            <pc:docMk/>
            <pc:sldMk cId="3496261296" sldId="555"/>
            <ac:picMk id="7" creationId="{A3E5CD38-A3C5-CEC0-00D8-14B0A0026073}"/>
          </ac:picMkLst>
        </pc:picChg>
        <pc:picChg chg="add del mod">
          <ac:chgData name="Roberta Tucker" userId="S::r.tucker@uwtsd.ac.uk::27ca61ee-ba03-4b92-a89a-1d5600e2200a" providerId="AD" clId="Web-{BFDB71F7-5557-BCFF-18A3-63FE67736651}" dt="2023-01-15T13:08:25.660" v="513"/>
          <ac:picMkLst>
            <pc:docMk/>
            <pc:sldMk cId="3496261296" sldId="555"/>
            <ac:picMk id="10" creationId="{A5B3923D-FF11-4B31-638A-03A5C1BDE6CB}"/>
          </ac:picMkLst>
        </pc:picChg>
        <pc:picChg chg="add del mod">
          <ac:chgData name="Roberta Tucker" userId="S::r.tucker@uwtsd.ac.uk::27ca61ee-ba03-4b92-a89a-1d5600e2200a" providerId="AD" clId="Web-{BFDB71F7-5557-BCFF-18A3-63FE67736651}" dt="2023-01-15T13:07:24.502" v="499"/>
          <ac:picMkLst>
            <pc:docMk/>
            <pc:sldMk cId="3496261296" sldId="555"/>
            <ac:picMk id="11" creationId="{E9067AFD-9946-99D6-533A-54DA178D9C61}"/>
          </ac:picMkLst>
        </pc:picChg>
        <pc:picChg chg="add del mod">
          <ac:chgData name="Roberta Tucker" userId="S::r.tucker@uwtsd.ac.uk::27ca61ee-ba03-4b92-a89a-1d5600e2200a" providerId="AD" clId="Web-{BFDB71F7-5557-BCFF-18A3-63FE67736651}" dt="2023-01-15T13:06:37.188" v="490"/>
          <ac:picMkLst>
            <pc:docMk/>
            <pc:sldMk cId="3496261296" sldId="555"/>
            <ac:picMk id="12" creationId="{C5464340-F691-AF86-C7E0-3FEB2D598024}"/>
          </ac:picMkLst>
        </pc:picChg>
        <pc:picChg chg="add del mod ord">
          <ac:chgData name="Roberta Tucker" userId="S::r.tucker@uwtsd.ac.uk::27ca61ee-ba03-4b92-a89a-1d5600e2200a" providerId="AD" clId="Web-{BFDB71F7-5557-BCFF-18A3-63FE67736651}" dt="2023-01-15T13:09:23.693" v="526"/>
          <ac:picMkLst>
            <pc:docMk/>
            <pc:sldMk cId="3496261296" sldId="555"/>
            <ac:picMk id="13" creationId="{E305FC22-F0A3-C39C-2DAD-B68DB5DD2046}"/>
          </ac:picMkLst>
        </pc:picChg>
        <pc:picChg chg="add mod">
          <ac:chgData name="Roberta Tucker" userId="S::r.tucker@uwtsd.ac.uk::27ca61ee-ba03-4b92-a89a-1d5600e2200a" providerId="AD" clId="Web-{BFDB71F7-5557-BCFF-18A3-63FE67736651}" dt="2023-01-15T13:37:56.852" v="629"/>
          <ac:picMkLst>
            <pc:docMk/>
            <pc:sldMk cId="3496261296" sldId="555"/>
            <ac:picMk id="15" creationId="{9652913B-BF02-9A2C-1A38-F237C78B34A0}"/>
          </ac:picMkLst>
        </pc:picChg>
        <pc:picChg chg="add mod">
          <ac:chgData name="Roberta Tucker" userId="S::r.tucker@uwtsd.ac.uk::27ca61ee-ba03-4b92-a89a-1d5600e2200a" providerId="AD" clId="Web-{BFDB71F7-5557-BCFF-18A3-63FE67736651}" dt="2023-01-15T13:38:02.259" v="630"/>
          <ac:picMkLst>
            <pc:docMk/>
            <pc:sldMk cId="3496261296" sldId="555"/>
            <ac:picMk id="19" creationId="{4AD6D73E-BF17-9984-CD5A-CB0DF30A706F}"/>
          </ac:picMkLst>
        </pc:picChg>
        <pc:picChg chg="add del">
          <ac:chgData name="Roberta Tucker" userId="S::r.tucker@uwtsd.ac.uk::27ca61ee-ba03-4b92-a89a-1d5600e2200a" providerId="AD" clId="Web-{BFDB71F7-5557-BCFF-18A3-63FE67736651}" dt="2023-01-15T13:07:42.175" v="503"/>
          <ac:picMkLst>
            <pc:docMk/>
            <pc:sldMk cId="3496261296" sldId="555"/>
            <ac:picMk id="21" creationId="{3B3BAA4E-9306-CAF1-22A8-85B49FF61F6F}"/>
          </ac:picMkLst>
        </pc:picChg>
        <pc:picChg chg="add mod">
          <ac:chgData name="Roberta Tucker" userId="S::r.tucker@uwtsd.ac.uk::27ca61ee-ba03-4b92-a89a-1d5600e2200a" providerId="AD" clId="Web-{BFDB71F7-5557-BCFF-18A3-63FE67736651}" dt="2023-01-15T13:38:08.446" v="631"/>
          <ac:picMkLst>
            <pc:docMk/>
            <pc:sldMk cId="3496261296" sldId="555"/>
            <ac:picMk id="25" creationId="{41E4CDFD-A0A1-852F-D66B-E7381546A25B}"/>
          </ac:picMkLst>
        </pc:picChg>
        <pc:picChg chg="add mod">
          <ac:chgData name="Roberta Tucker" userId="S::r.tucker@uwtsd.ac.uk::27ca61ee-ba03-4b92-a89a-1d5600e2200a" providerId="AD" clId="Web-{BFDB71F7-5557-BCFF-18A3-63FE67736651}" dt="2023-01-15T13:38:14.259" v="632"/>
          <ac:picMkLst>
            <pc:docMk/>
            <pc:sldMk cId="3496261296" sldId="555"/>
            <ac:picMk id="29" creationId="{BA4BC90B-0FD4-B334-9FD5-8287E6B3440E}"/>
          </ac:picMkLst>
        </pc:picChg>
      </pc:sldChg>
      <pc:sldChg chg="addSp delSp modSp add del">
        <pc:chgData name="Roberta Tucker" userId="S::r.tucker@uwtsd.ac.uk::27ca61ee-ba03-4b92-a89a-1d5600e2200a" providerId="AD" clId="Web-{BFDB71F7-5557-BCFF-18A3-63FE67736651}" dt="2023-01-15T12:48:34.419" v="335"/>
        <pc:sldMkLst>
          <pc:docMk/>
          <pc:sldMk cId="1899375477" sldId="556"/>
        </pc:sldMkLst>
        <pc:spChg chg="del">
          <ac:chgData name="Roberta Tucker" userId="S::r.tucker@uwtsd.ac.uk::27ca61ee-ba03-4b92-a89a-1d5600e2200a" providerId="AD" clId="Web-{BFDB71F7-5557-BCFF-18A3-63FE67736651}" dt="2023-01-15T12:47:57.809" v="329"/>
          <ac:spMkLst>
            <pc:docMk/>
            <pc:sldMk cId="1899375477" sldId="556"/>
            <ac:spMk id="2" creationId="{819B0CEB-0EFC-ACC2-056A-FB2DB9204115}"/>
          </ac:spMkLst>
        </pc:spChg>
        <pc:spChg chg="add del mod">
          <ac:chgData name="Roberta Tucker" userId="S::r.tucker@uwtsd.ac.uk::27ca61ee-ba03-4b92-a89a-1d5600e2200a" providerId="AD" clId="Web-{BFDB71F7-5557-BCFF-18A3-63FE67736651}" dt="2023-01-15T12:48:01.200" v="330"/>
          <ac:spMkLst>
            <pc:docMk/>
            <pc:sldMk cId="1899375477" sldId="556"/>
            <ac:spMk id="6" creationId="{CCDB2DBE-6212-16E7-ED16-EA99CEEC2913}"/>
          </ac:spMkLst>
        </pc:spChg>
      </pc:sldChg>
      <pc:sldChg chg="addSp delSp modSp add del">
        <pc:chgData name="Roberta Tucker" userId="S::r.tucker@uwtsd.ac.uk::27ca61ee-ba03-4b92-a89a-1d5600e2200a" providerId="AD" clId="Web-{BFDB71F7-5557-BCFF-18A3-63FE67736651}" dt="2023-01-15T12:49:53.203" v="347"/>
        <pc:sldMkLst>
          <pc:docMk/>
          <pc:sldMk cId="745851606" sldId="557"/>
        </pc:sldMkLst>
        <pc:spChg chg="del">
          <ac:chgData name="Roberta Tucker" userId="S::r.tucker@uwtsd.ac.uk::27ca61ee-ba03-4b92-a89a-1d5600e2200a" providerId="AD" clId="Web-{BFDB71F7-5557-BCFF-18A3-63FE67736651}" dt="2023-01-15T12:48:52.482" v="339"/>
          <ac:spMkLst>
            <pc:docMk/>
            <pc:sldMk cId="745851606" sldId="557"/>
            <ac:spMk id="2" creationId="{819B0CEB-0EFC-ACC2-056A-FB2DB9204115}"/>
          </ac:spMkLst>
        </pc:spChg>
        <pc:spChg chg="mod">
          <ac:chgData name="Roberta Tucker" userId="S::r.tucker@uwtsd.ac.uk::27ca61ee-ba03-4b92-a89a-1d5600e2200a" providerId="AD" clId="Web-{BFDB71F7-5557-BCFF-18A3-63FE67736651}" dt="2023-01-15T12:49:25.046" v="343" actId="1076"/>
          <ac:spMkLst>
            <pc:docMk/>
            <pc:sldMk cId="745851606" sldId="557"/>
            <ac:spMk id="3" creationId="{64F25ED3-E4AE-FA3E-4045-08C146674584}"/>
          </ac:spMkLst>
        </pc:spChg>
        <pc:spChg chg="add del mod">
          <ac:chgData name="Roberta Tucker" userId="S::r.tucker@uwtsd.ac.uk::27ca61ee-ba03-4b92-a89a-1d5600e2200a" providerId="AD" clId="Web-{BFDB71F7-5557-BCFF-18A3-63FE67736651}" dt="2023-01-15T12:48:59.139" v="340"/>
          <ac:spMkLst>
            <pc:docMk/>
            <pc:sldMk cId="745851606" sldId="557"/>
            <ac:spMk id="6" creationId="{9B36F138-B761-62F3-AE6C-1914D2C0E2AF}"/>
          </ac:spMkLst>
        </pc:spChg>
        <pc:picChg chg="mod ord">
          <ac:chgData name="Roberta Tucker" userId="S::r.tucker@uwtsd.ac.uk::27ca61ee-ba03-4b92-a89a-1d5600e2200a" providerId="AD" clId="Web-{BFDB71F7-5557-BCFF-18A3-63FE67736651}" dt="2023-01-15T12:49:18.233" v="342"/>
          <ac:picMkLst>
            <pc:docMk/>
            <pc:sldMk cId="745851606" sldId="557"/>
            <ac:picMk id="5" creationId="{2B7A1B0B-CC77-75E8-CDC8-8B922550C0AE}"/>
          </ac:picMkLst>
        </pc:picChg>
      </pc:sldChg>
      <pc:sldChg chg="addSp delSp modSp add del">
        <pc:chgData name="Roberta Tucker" userId="S::r.tucker@uwtsd.ac.uk::27ca61ee-ba03-4b92-a89a-1d5600e2200a" providerId="AD" clId="Web-{BFDB71F7-5557-BCFF-18A3-63FE67736651}" dt="2023-01-15T13:10:50.898" v="541"/>
        <pc:sldMkLst>
          <pc:docMk/>
          <pc:sldMk cId="604609400" sldId="558"/>
        </pc:sldMkLst>
        <pc:spChg chg="del">
          <ac:chgData name="Roberta Tucker" userId="S::r.tucker@uwtsd.ac.uk::27ca61ee-ba03-4b92-a89a-1d5600e2200a" providerId="AD" clId="Web-{BFDB71F7-5557-BCFF-18A3-63FE67736651}" dt="2023-01-15T12:50:14.313" v="352"/>
          <ac:spMkLst>
            <pc:docMk/>
            <pc:sldMk cId="604609400" sldId="558"/>
            <ac:spMk id="2" creationId="{819B0CEB-0EFC-ACC2-056A-FB2DB9204115}"/>
          </ac:spMkLst>
        </pc:spChg>
        <pc:spChg chg="del mod">
          <ac:chgData name="Roberta Tucker" userId="S::r.tucker@uwtsd.ac.uk::27ca61ee-ba03-4b92-a89a-1d5600e2200a" providerId="AD" clId="Web-{BFDB71F7-5557-BCFF-18A3-63FE67736651}" dt="2023-01-15T12:53:10.989" v="371"/>
          <ac:spMkLst>
            <pc:docMk/>
            <pc:sldMk cId="604609400" sldId="558"/>
            <ac:spMk id="3" creationId="{64F25ED3-E4AE-FA3E-4045-08C146674584}"/>
          </ac:spMkLst>
        </pc:spChg>
        <pc:spChg chg="add del mod">
          <ac:chgData name="Roberta Tucker" userId="S::r.tucker@uwtsd.ac.uk::27ca61ee-ba03-4b92-a89a-1d5600e2200a" providerId="AD" clId="Web-{BFDB71F7-5557-BCFF-18A3-63FE67736651}" dt="2023-01-15T12:50:16.688" v="353"/>
          <ac:spMkLst>
            <pc:docMk/>
            <pc:sldMk cId="604609400" sldId="558"/>
            <ac:spMk id="5" creationId="{AD720BFC-CE54-B08C-1024-5C714039B393}"/>
          </ac:spMkLst>
        </pc:spChg>
        <pc:spChg chg="add mod ord">
          <ac:chgData name="Roberta Tucker" userId="S::r.tucker@uwtsd.ac.uk::27ca61ee-ba03-4b92-a89a-1d5600e2200a" providerId="AD" clId="Web-{BFDB71F7-5557-BCFF-18A3-63FE67736651}" dt="2023-01-15T12:53:30.521" v="376"/>
          <ac:spMkLst>
            <pc:docMk/>
            <pc:sldMk cId="604609400" sldId="558"/>
            <ac:spMk id="6" creationId="{002FA1BB-EA8C-5452-47C3-D1BD5EB56FB3}"/>
          </ac:spMkLst>
        </pc:spChg>
        <pc:spChg chg="add del mod">
          <ac:chgData name="Roberta Tucker" userId="S::r.tucker@uwtsd.ac.uk::27ca61ee-ba03-4b92-a89a-1d5600e2200a" providerId="AD" clId="Web-{BFDB71F7-5557-BCFF-18A3-63FE67736651}" dt="2023-01-15T12:53:20.927" v="374"/>
          <ac:spMkLst>
            <pc:docMk/>
            <pc:sldMk cId="604609400" sldId="558"/>
            <ac:spMk id="8" creationId="{A09F59E9-1003-112B-D982-3AB6540E9C03}"/>
          </ac:spMkLst>
        </pc:spChg>
        <pc:picChg chg="add mod">
          <ac:chgData name="Roberta Tucker" userId="S::r.tucker@uwtsd.ac.uk::27ca61ee-ba03-4b92-a89a-1d5600e2200a" providerId="AD" clId="Web-{BFDB71F7-5557-BCFF-18A3-63FE67736651}" dt="2023-01-15T12:53:22.552" v="375" actId="1076"/>
          <ac:picMkLst>
            <pc:docMk/>
            <pc:sldMk cId="604609400" sldId="558"/>
            <ac:picMk id="10" creationId="{B154062A-B559-F5FD-C7F2-CBF9CCACB675}"/>
          </ac:picMkLst>
        </pc:picChg>
        <pc:picChg chg="del mod ord">
          <ac:chgData name="Roberta Tucker" userId="S::r.tucker@uwtsd.ac.uk::27ca61ee-ba03-4b92-a89a-1d5600e2200a" providerId="AD" clId="Web-{BFDB71F7-5557-BCFF-18A3-63FE67736651}" dt="2023-01-15T12:53:12.818" v="372"/>
          <ac:picMkLst>
            <pc:docMk/>
            <pc:sldMk cId="604609400" sldId="558"/>
            <ac:picMk id="5122" creationId="{93DE6B6F-0721-8065-F8E2-542694C3DF13}"/>
          </ac:picMkLst>
        </pc:picChg>
      </pc:sldChg>
      <pc:sldChg chg="addSp delSp modSp add">
        <pc:chgData name="Roberta Tucker" userId="S::r.tucker@uwtsd.ac.uk::27ca61ee-ba03-4b92-a89a-1d5600e2200a" providerId="AD" clId="Web-{BFDB71F7-5557-BCFF-18A3-63FE67736651}" dt="2023-01-15T13:38:52.432" v="637"/>
        <pc:sldMkLst>
          <pc:docMk/>
          <pc:sldMk cId="1686264145" sldId="559"/>
        </pc:sldMkLst>
        <pc:spChg chg="del">
          <ac:chgData name="Roberta Tucker" userId="S::r.tucker@uwtsd.ac.uk::27ca61ee-ba03-4b92-a89a-1d5600e2200a" providerId="AD" clId="Web-{BFDB71F7-5557-BCFF-18A3-63FE67736651}" dt="2023-01-15T12:56:11.091" v="393"/>
          <ac:spMkLst>
            <pc:docMk/>
            <pc:sldMk cId="1686264145" sldId="559"/>
            <ac:spMk id="2" creationId="{819B0CEB-0EFC-ACC2-056A-FB2DB9204115}"/>
          </ac:spMkLst>
        </pc:spChg>
        <pc:spChg chg="mod">
          <ac:chgData name="Roberta Tucker" userId="S::r.tucker@uwtsd.ac.uk::27ca61ee-ba03-4b92-a89a-1d5600e2200a" providerId="AD" clId="Web-{BFDB71F7-5557-BCFF-18A3-63FE67736651}" dt="2023-01-15T13:05:39.062" v="484" actId="14100"/>
          <ac:spMkLst>
            <pc:docMk/>
            <pc:sldMk cId="1686264145" sldId="559"/>
            <ac:spMk id="3" creationId="{64F25ED3-E4AE-FA3E-4045-08C146674584}"/>
          </ac:spMkLst>
        </pc:spChg>
        <pc:spChg chg="add del mod">
          <ac:chgData name="Roberta Tucker" userId="S::r.tucker@uwtsd.ac.uk::27ca61ee-ba03-4b92-a89a-1d5600e2200a" providerId="AD" clId="Web-{BFDB71F7-5557-BCFF-18A3-63FE67736651}" dt="2023-01-15T12:56:15.513" v="394"/>
          <ac:spMkLst>
            <pc:docMk/>
            <pc:sldMk cId="1686264145" sldId="559"/>
            <ac:spMk id="6" creationId="{30571307-7EC8-3749-9970-9A898C358A00}"/>
          </ac:spMkLst>
        </pc:spChg>
        <pc:spChg chg="add del mod">
          <ac:chgData name="Roberta Tucker" userId="S::r.tucker@uwtsd.ac.uk::27ca61ee-ba03-4b92-a89a-1d5600e2200a" providerId="AD" clId="Web-{BFDB71F7-5557-BCFF-18A3-63FE67736651}" dt="2023-01-15T12:57:48.111" v="409"/>
          <ac:spMkLst>
            <pc:docMk/>
            <pc:sldMk cId="1686264145" sldId="559"/>
            <ac:spMk id="7" creationId="{FA10A6A7-7ACB-369C-27A3-9EDB03E4C3DE}"/>
          </ac:spMkLst>
        </pc:spChg>
        <pc:spChg chg="add mod">
          <ac:chgData name="Roberta Tucker" userId="S::r.tucker@uwtsd.ac.uk::27ca61ee-ba03-4b92-a89a-1d5600e2200a" providerId="AD" clId="Web-{BFDB71F7-5557-BCFF-18A3-63FE67736651}" dt="2023-01-15T13:05:17.483" v="481" actId="14100"/>
          <ac:spMkLst>
            <pc:docMk/>
            <pc:sldMk cId="1686264145" sldId="559"/>
            <ac:spMk id="11" creationId="{3C4DE9B1-7735-F774-FF6F-09686C870B60}"/>
          </ac:spMkLst>
        </pc:spChg>
        <pc:spChg chg="add mod">
          <ac:chgData name="Roberta Tucker" userId="S::r.tucker@uwtsd.ac.uk::27ca61ee-ba03-4b92-a89a-1d5600e2200a" providerId="AD" clId="Web-{BFDB71F7-5557-BCFF-18A3-63FE67736651}" dt="2023-01-15T13:04:42.591" v="471" actId="1076"/>
          <ac:spMkLst>
            <pc:docMk/>
            <pc:sldMk cId="1686264145" sldId="559"/>
            <ac:spMk id="15" creationId="{C7165078-5981-92FA-4F9D-F61203EB1E51}"/>
          </ac:spMkLst>
        </pc:spChg>
        <pc:spChg chg="add mod">
          <ac:chgData name="Roberta Tucker" userId="S::r.tucker@uwtsd.ac.uk::27ca61ee-ba03-4b92-a89a-1d5600e2200a" providerId="AD" clId="Web-{BFDB71F7-5557-BCFF-18A3-63FE67736651}" dt="2023-01-15T13:04:24.060" v="468" actId="1076"/>
          <ac:spMkLst>
            <pc:docMk/>
            <pc:sldMk cId="1686264145" sldId="559"/>
            <ac:spMk id="19" creationId="{0D405289-1AC5-91AE-8137-DFA702C11C3F}"/>
          </ac:spMkLst>
        </pc:spChg>
        <pc:picChg chg="mod ord">
          <ac:chgData name="Roberta Tucker" userId="S::r.tucker@uwtsd.ac.uk::27ca61ee-ba03-4b92-a89a-1d5600e2200a" providerId="AD" clId="Web-{BFDB71F7-5557-BCFF-18A3-63FE67736651}" dt="2023-01-15T13:38:21.025" v="633"/>
          <ac:picMkLst>
            <pc:docMk/>
            <pc:sldMk cId="1686264145" sldId="559"/>
            <ac:picMk id="5" creationId="{FDCE447C-894A-127C-EBB1-2EEE0B59AC6B}"/>
          </ac:picMkLst>
        </pc:picChg>
        <pc:picChg chg="add mod">
          <ac:chgData name="Roberta Tucker" userId="S::r.tucker@uwtsd.ac.uk::27ca61ee-ba03-4b92-a89a-1d5600e2200a" providerId="AD" clId="Web-{BFDB71F7-5557-BCFF-18A3-63FE67736651}" dt="2023-01-15T13:38:26.994" v="634"/>
          <ac:picMkLst>
            <pc:docMk/>
            <pc:sldMk cId="1686264145" sldId="559"/>
            <ac:picMk id="9" creationId="{FBDF207C-DF9B-F438-5AFC-CC66FD4CE5EE}"/>
          </ac:picMkLst>
        </pc:picChg>
        <pc:picChg chg="add mod ord">
          <ac:chgData name="Roberta Tucker" userId="S::r.tucker@uwtsd.ac.uk::27ca61ee-ba03-4b92-a89a-1d5600e2200a" providerId="AD" clId="Web-{BFDB71F7-5557-BCFF-18A3-63FE67736651}" dt="2023-01-15T13:38:52.432" v="637"/>
          <ac:picMkLst>
            <pc:docMk/>
            <pc:sldMk cId="1686264145" sldId="559"/>
            <ac:picMk id="13" creationId="{3CD963A0-54C6-0304-62A8-427D039D4A2C}"/>
          </ac:picMkLst>
        </pc:picChg>
        <pc:picChg chg="add mod">
          <ac:chgData name="Roberta Tucker" userId="S::r.tucker@uwtsd.ac.uk::27ca61ee-ba03-4b92-a89a-1d5600e2200a" providerId="AD" clId="Web-{BFDB71F7-5557-BCFF-18A3-63FE67736651}" dt="2023-01-15T13:38:31.197" v="635"/>
          <ac:picMkLst>
            <pc:docMk/>
            <pc:sldMk cId="1686264145" sldId="559"/>
            <ac:picMk id="17" creationId="{9EB4BEDD-4728-1DF7-93BB-152ECA5CC3BF}"/>
          </ac:picMkLst>
        </pc:picChg>
      </pc:sldChg>
      <pc:sldChg chg="addSp delSp modSp add ord replId">
        <pc:chgData name="Roberta Tucker" userId="S::r.tucker@uwtsd.ac.uk::27ca61ee-ba03-4b92-a89a-1d5600e2200a" providerId="AD" clId="Web-{BFDB71F7-5557-BCFF-18A3-63FE67736651}" dt="2023-01-15T13:39:21.870" v="639" actId="1076"/>
        <pc:sldMkLst>
          <pc:docMk/>
          <pc:sldMk cId="99784272" sldId="560"/>
        </pc:sldMkLst>
        <pc:spChg chg="mod">
          <ac:chgData name="Roberta Tucker" userId="S::r.tucker@uwtsd.ac.uk::27ca61ee-ba03-4b92-a89a-1d5600e2200a" providerId="AD" clId="Web-{BFDB71F7-5557-BCFF-18A3-63FE67736651}" dt="2023-01-15T13:31:01.310" v="591" actId="20577"/>
          <ac:spMkLst>
            <pc:docMk/>
            <pc:sldMk cId="99784272" sldId="560"/>
            <ac:spMk id="2" creationId="{BD754FA5-2DEB-49E1-1FB5-633B9D062E52}"/>
          </ac:spMkLst>
        </pc:spChg>
        <pc:spChg chg="add mod">
          <ac:chgData name="Roberta Tucker" userId="S::r.tucker@uwtsd.ac.uk::27ca61ee-ba03-4b92-a89a-1d5600e2200a" providerId="AD" clId="Web-{BFDB71F7-5557-BCFF-18A3-63FE67736651}" dt="2023-01-15T13:39:21.870" v="639" actId="1076"/>
          <ac:spMkLst>
            <pc:docMk/>
            <pc:sldMk cId="99784272" sldId="560"/>
            <ac:spMk id="5" creationId="{C065702D-AB75-E4AD-B7BD-AA5BE31A6072}"/>
          </ac:spMkLst>
        </pc:spChg>
        <pc:picChg chg="del">
          <ac:chgData name="Roberta Tucker" userId="S::r.tucker@uwtsd.ac.uk::27ca61ee-ba03-4b92-a89a-1d5600e2200a" providerId="AD" clId="Web-{BFDB71F7-5557-BCFF-18A3-63FE67736651}" dt="2023-01-15T13:30:48.669" v="581"/>
          <ac:picMkLst>
            <pc:docMk/>
            <pc:sldMk cId="99784272" sldId="560"/>
            <ac:picMk id="3" creationId="{57F4CB5D-A6C5-1CED-1379-B8041ACD8E4E}"/>
          </ac:picMkLst>
        </pc:picChg>
        <pc:picChg chg="add mod">
          <ac:chgData name="Roberta Tucker" userId="S::r.tucker@uwtsd.ac.uk::27ca61ee-ba03-4b92-a89a-1d5600e2200a" providerId="AD" clId="Web-{BFDB71F7-5557-BCFF-18A3-63FE67736651}" dt="2023-01-15T13:33:53.392" v="606" actId="14100"/>
          <ac:picMkLst>
            <pc:docMk/>
            <pc:sldMk cId="99784272" sldId="560"/>
            <ac:picMk id="6" creationId="{AFD7C603-DFA1-34A3-F391-95D89E64FC07}"/>
          </ac:picMkLst>
        </pc:picChg>
      </pc:sldChg>
      <pc:sldChg chg="add del">
        <pc:chgData name="Roberta Tucker" userId="S::r.tucker@uwtsd.ac.uk::27ca61ee-ba03-4b92-a89a-1d5600e2200a" providerId="AD" clId="Web-{BFDB71F7-5557-BCFF-18A3-63FE67736651}" dt="2023-01-15T13:09:25.818" v="527"/>
        <pc:sldMkLst>
          <pc:docMk/>
          <pc:sldMk cId="1287785272" sldId="560"/>
        </pc:sldMkLst>
      </pc:sldChg>
      <pc:sldChg chg="add del">
        <pc:chgData name="Roberta Tucker" userId="S::r.tucker@uwtsd.ac.uk::27ca61ee-ba03-4b92-a89a-1d5600e2200a" providerId="AD" clId="Web-{BFDB71F7-5557-BCFF-18A3-63FE67736651}" dt="2023-01-15T13:08:27.785" v="514"/>
        <pc:sldMkLst>
          <pc:docMk/>
          <pc:sldMk cId="2262133623" sldId="560"/>
        </pc:sldMkLst>
      </pc:sldChg>
      <pc:sldChg chg="add del">
        <pc:chgData name="Roberta Tucker" userId="S::r.tucker@uwtsd.ac.uk::27ca61ee-ba03-4b92-a89a-1d5600e2200a" providerId="AD" clId="Web-{BFDB71F7-5557-BCFF-18A3-63FE67736651}" dt="2023-01-15T13:10:49.242" v="540"/>
        <pc:sldMkLst>
          <pc:docMk/>
          <pc:sldMk cId="2417144211" sldId="560"/>
        </pc:sldMkLst>
      </pc:sldChg>
      <pc:sldChg chg="add del">
        <pc:chgData name="Roberta Tucker" userId="S::r.tucker@uwtsd.ac.uk::27ca61ee-ba03-4b92-a89a-1d5600e2200a" providerId="AD" clId="Web-{BFDB71F7-5557-BCFF-18A3-63FE67736651}" dt="2023-01-15T13:07:04.095" v="496"/>
        <pc:sldMkLst>
          <pc:docMk/>
          <pc:sldMk cId="4060977731" sldId="560"/>
        </pc:sldMkLst>
      </pc:sldChg>
      <pc:sldChg chg="addSp delSp modSp add del">
        <pc:chgData name="Roberta Tucker" userId="S::r.tucker@uwtsd.ac.uk::27ca61ee-ba03-4b92-a89a-1d5600e2200a" providerId="AD" clId="Web-{BFDB71F7-5557-BCFF-18A3-63FE67736651}" dt="2023-01-15T13:01:06.507" v="433"/>
        <pc:sldMkLst>
          <pc:docMk/>
          <pc:sldMk cId="4195544606" sldId="560"/>
        </pc:sldMkLst>
        <pc:spChg chg="del mod">
          <ac:chgData name="Roberta Tucker" userId="S::r.tucker@uwtsd.ac.uk::27ca61ee-ba03-4b92-a89a-1d5600e2200a" providerId="AD" clId="Web-{BFDB71F7-5557-BCFF-18A3-63FE67736651}" dt="2023-01-15T12:58:52.551" v="421"/>
          <ac:spMkLst>
            <pc:docMk/>
            <pc:sldMk cId="4195544606" sldId="560"/>
            <ac:spMk id="2" creationId="{819B0CEB-0EFC-ACC2-056A-FB2DB9204115}"/>
          </ac:spMkLst>
        </pc:spChg>
        <pc:spChg chg="add del mod">
          <ac:chgData name="Roberta Tucker" userId="S::r.tucker@uwtsd.ac.uk::27ca61ee-ba03-4b92-a89a-1d5600e2200a" providerId="AD" clId="Web-{BFDB71F7-5557-BCFF-18A3-63FE67736651}" dt="2023-01-15T12:58:55.238" v="422"/>
          <ac:spMkLst>
            <pc:docMk/>
            <pc:sldMk cId="4195544606" sldId="560"/>
            <ac:spMk id="6" creationId="{0B8CF84A-0354-9904-9236-848D0A86C9DB}"/>
          </ac:spMkLst>
        </pc:spChg>
      </pc:sldChg>
      <pc:sldChg chg="modSp add replId">
        <pc:chgData name="Roberta Tucker" userId="S::r.tucker@uwtsd.ac.uk::27ca61ee-ba03-4b92-a89a-1d5600e2200a" providerId="AD" clId="Web-{BFDB71F7-5557-BCFF-18A3-63FE67736651}" dt="2023-01-15T13:39:35.183" v="641" actId="1076"/>
        <pc:sldMkLst>
          <pc:docMk/>
          <pc:sldMk cId="2367193403" sldId="561"/>
        </pc:sldMkLst>
        <pc:spChg chg="mod">
          <ac:chgData name="Roberta Tucker" userId="S::r.tucker@uwtsd.ac.uk::27ca61ee-ba03-4b92-a89a-1d5600e2200a" providerId="AD" clId="Web-{BFDB71F7-5557-BCFF-18A3-63FE67736651}" dt="2023-01-15T13:34:29.643" v="609" actId="20577"/>
          <ac:spMkLst>
            <pc:docMk/>
            <pc:sldMk cId="2367193403" sldId="561"/>
            <ac:spMk id="2" creationId="{BD754FA5-2DEB-49E1-1FB5-633B9D062E52}"/>
          </ac:spMkLst>
        </pc:spChg>
        <pc:spChg chg="mod">
          <ac:chgData name="Roberta Tucker" userId="S::r.tucker@uwtsd.ac.uk::27ca61ee-ba03-4b92-a89a-1d5600e2200a" providerId="AD" clId="Web-{BFDB71F7-5557-BCFF-18A3-63FE67736651}" dt="2023-01-15T13:39:35.183" v="641" actId="1076"/>
          <ac:spMkLst>
            <pc:docMk/>
            <pc:sldMk cId="2367193403" sldId="561"/>
            <ac:spMk id="5" creationId="{C065702D-AB75-E4AD-B7BD-AA5BE31A6072}"/>
          </ac:spMkLst>
        </pc:spChg>
      </pc:sldChg>
      <pc:sldChg chg="add del">
        <pc:chgData name="Roberta Tucker" userId="S::r.tucker@uwtsd.ac.uk::27ca61ee-ba03-4b92-a89a-1d5600e2200a" providerId="AD" clId="Web-{BFDB71F7-5557-BCFF-18A3-63FE67736651}" dt="2023-01-15T13:02:15.447" v="444"/>
        <pc:sldMkLst>
          <pc:docMk/>
          <pc:sldMk cId="2600760539" sldId="561"/>
        </pc:sldMkLst>
      </pc:sldChg>
      <pc:sldChg chg="add del">
        <pc:chgData name="Roberta Tucker" userId="S::r.tucker@uwtsd.ac.uk::27ca61ee-ba03-4b92-a89a-1d5600e2200a" providerId="AD" clId="Web-{BFDB71F7-5557-BCFF-18A3-63FE67736651}" dt="2023-01-15T13:03:46.746" v="463"/>
        <pc:sldMkLst>
          <pc:docMk/>
          <pc:sldMk cId="134580292" sldId="562"/>
        </pc:sldMkLst>
      </pc:sldChg>
      <pc:sldChg chg="add del">
        <pc:chgData name="Roberta Tucker" userId="S::r.tucker@uwtsd.ac.uk::27ca61ee-ba03-4b92-a89a-1d5600e2200a" providerId="AD" clId="Web-{BFDB71F7-5557-BCFF-18A3-63FE67736651}" dt="2023-01-15T14:02:02.642" v="732"/>
        <pc:sldMkLst>
          <pc:docMk/>
          <pc:sldMk cId="1308940988" sldId="562"/>
        </pc:sldMkLst>
      </pc:sldChg>
      <pc:sldChg chg="addSp delSp modSp add ord replId modNotes">
        <pc:chgData name="Roberta Tucker" userId="S::r.tucker@uwtsd.ac.uk::27ca61ee-ba03-4b92-a89a-1d5600e2200a" providerId="AD" clId="Web-{BFDB71F7-5557-BCFF-18A3-63FE67736651}" dt="2023-01-15T14:09:57.014" v="782"/>
        <pc:sldMkLst>
          <pc:docMk/>
          <pc:sldMk cId="346950456" sldId="563"/>
        </pc:sldMkLst>
        <pc:spChg chg="mod">
          <ac:chgData name="Roberta Tucker" userId="S::r.tucker@uwtsd.ac.uk::27ca61ee-ba03-4b92-a89a-1d5600e2200a" providerId="AD" clId="Web-{BFDB71F7-5557-BCFF-18A3-63FE67736651}" dt="2023-01-15T13:56:36.586" v="716" actId="20577"/>
          <ac:spMkLst>
            <pc:docMk/>
            <pc:sldMk cId="346950456" sldId="563"/>
            <ac:spMk id="2" creationId="{BD754FA5-2DEB-49E1-1FB5-633B9D062E52}"/>
          </ac:spMkLst>
        </pc:spChg>
        <pc:spChg chg="add mod">
          <ac:chgData name="Roberta Tucker" userId="S::r.tucker@uwtsd.ac.uk::27ca61ee-ba03-4b92-a89a-1d5600e2200a" providerId="AD" clId="Web-{BFDB71F7-5557-BCFF-18A3-63FE67736651}" dt="2023-01-15T13:56:30.898" v="714" actId="1076"/>
          <ac:spMkLst>
            <pc:docMk/>
            <pc:sldMk cId="346950456" sldId="563"/>
            <ac:spMk id="4" creationId="{F0B060C0-843D-8C22-94A2-74BF1D5FF114}"/>
          </ac:spMkLst>
        </pc:spChg>
        <pc:spChg chg="del mod">
          <ac:chgData name="Roberta Tucker" userId="S::r.tucker@uwtsd.ac.uk::27ca61ee-ba03-4b92-a89a-1d5600e2200a" providerId="AD" clId="Web-{BFDB71F7-5557-BCFF-18A3-63FE67736651}" dt="2023-01-15T13:54:37.427" v="700"/>
          <ac:spMkLst>
            <pc:docMk/>
            <pc:sldMk cId="346950456" sldId="563"/>
            <ac:spMk id="7" creationId="{B5F30E72-888C-478F-66BC-2551592943DB}"/>
          </ac:spMkLst>
        </pc:spChg>
        <pc:picChg chg="add mod">
          <ac:chgData name="Roberta Tucker" userId="S::r.tucker@uwtsd.ac.uk::27ca61ee-ba03-4b92-a89a-1d5600e2200a" providerId="AD" clId="Web-{BFDB71F7-5557-BCFF-18A3-63FE67736651}" dt="2023-01-15T13:56:03.413" v="711" actId="14100"/>
          <ac:picMkLst>
            <pc:docMk/>
            <pc:sldMk cId="346950456" sldId="563"/>
            <ac:picMk id="6" creationId="{6A127408-D516-E531-AB2B-AF7AC5888C3A}"/>
          </ac:picMkLst>
        </pc:picChg>
        <pc:picChg chg="add mod">
          <ac:chgData name="Roberta Tucker" userId="S::r.tucker@uwtsd.ac.uk::27ca61ee-ba03-4b92-a89a-1d5600e2200a" providerId="AD" clId="Web-{BFDB71F7-5557-BCFF-18A3-63FE67736651}" dt="2023-01-15T13:55:56.757" v="709" actId="14100"/>
          <ac:picMkLst>
            <pc:docMk/>
            <pc:sldMk cId="346950456" sldId="563"/>
            <ac:picMk id="10" creationId="{445F4AE2-1666-7B83-3A8C-0C3371CF5CB8}"/>
          </ac:picMkLst>
        </pc:picChg>
        <pc:picChg chg="add del">
          <ac:chgData name="Roberta Tucker" userId="S::r.tucker@uwtsd.ac.uk::27ca61ee-ba03-4b92-a89a-1d5600e2200a" providerId="AD" clId="Web-{BFDB71F7-5557-BCFF-18A3-63FE67736651}" dt="2023-01-15T13:55:53.413" v="707"/>
          <ac:picMkLst>
            <pc:docMk/>
            <pc:sldMk cId="346950456" sldId="563"/>
            <ac:picMk id="14" creationId="{D7D9043D-DDBF-8FC8-EF91-C97025477173}"/>
          </ac:picMkLst>
        </pc:picChg>
        <pc:picChg chg="add mod">
          <ac:chgData name="Roberta Tucker" userId="S::r.tucker@uwtsd.ac.uk::27ca61ee-ba03-4b92-a89a-1d5600e2200a" providerId="AD" clId="Web-{BFDB71F7-5557-BCFF-18A3-63FE67736651}" dt="2023-01-15T13:55:59.554" v="710" actId="14100"/>
          <ac:picMkLst>
            <pc:docMk/>
            <pc:sldMk cId="346950456" sldId="563"/>
            <ac:picMk id="17" creationId="{E2525AA9-1559-520E-C2DF-A11FEA5C4727}"/>
          </ac:picMkLst>
        </pc:picChg>
      </pc:sldChg>
      <pc:sldChg chg="new del">
        <pc:chgData name="Roberta Tucker" userId="S::r.tucker@uwtsd.ac.uk::27ca61ee-ba03-4b92-a89a-1d5600e2200a" providerId="AD" clId="Web-{BFDB71F7-5557-BCFF-18A3-63FE67736651}" dt="2023-01-15T13:02:18.931" v="446"/>
        <pc:sldMkLst>
          <pc:docMk/>
          <pc:sldMk cId="821437284" sldId="563"/>
        </pc:sldMkLst>
      </pc:sldChg>
      <pc:sldChg chg="new del">
        <pc:chgData name="Roberta Tucker" userId="S::r.tucker@uwtsd.ac.uk::27ca61ee-ba03-4b92-a89a-1d5600e2200a" providerId="AD" clId="Web-{BFDB71F7-5557-BCFF-18A3-63FE67736651}" dt="2023-01-15T13:03:44.434" v="462"/>
        <pc:sldMkLst>
          <pc:docMk/>
          <pc:sldMk cId="2489296142" sldId="563"/>
        </pc:sldMkLst>
      </pc:sldChg>
      <pc:sldChg chg="modSp add replId">
        <pc:chgData name="Roberta Tucker" userId="S::r.tucker@uwtsd.ac.uk::27ca61ee-ba03-4b92-a89a-1d5600e2200a" providerId="AD" clId="Web-{BFDB71F7-5557-BCFF-18A3-63FE67736651}" dt="2023-01-15T14:01:37.251" v="731" actId="1076"/>
        <pc:sldMkLst>
          <pc:docMk/>
          <pc:sldMk cId="4104572309" sldId="564"/>
        </pc:sldMkLst>
        <pc:spChg chg="mod">
          <ac:chgData name="Roberta Tucker" userId="S::r.tucker@uwtsd.ac.uk::27ca61ee-ba03-4b92-a89a-1d5600e2200a" providerId="AD" clId="Web-{BFDB71F7-5557-BCFF-18A3-63FE67736651}" dt="2023-01-15T13:57:21.478" v="722" actId="20577"/>
          <ac:spMkLst>
            <pc:docMk/>
            <pc:sldMk cId="4104572309" sldId="564"/>
            <ac:spMk id="2" creationId="{BD754FA5-2DEB-49E1-1FB5-633B9D062E52}"/>
          </ac:spMkLst>
        </pc:spChg>
        <pc:spChg chg="mod">
          <ac:chgData name="Roberta Tucker" userId="S::r.tucker@uwtsd.ac.uk::27ca61ee-ba03-4b92-a89a-1d5600e2200a" providerId="AD" clId="Web-{BFDB71F7-5557-BCFF-18A3-63FE67736651}" dt="2023-01-15T14:01:37.251" v="731" actId="1076"/>
          <ac:spMkLst>
            <pc:docMk/>
            <pc:sldMk cId="4104572309" sldId="564"/>
            <ac:spMk id="4" creationId="{F0B060C0-843D-8C22-94A2-74BF1D5FF114}"/>
          </ac:spMkLst>
        </pc:spChg>
      </pc:sldChg>
      <pc:sldChg chg="add">
        <pc:chgData name="Roberta Tucker" userId="S::r.tucker@uwtsd.ac.uk::27ca61ee-ba03-4b92-a89a-1d5600e2200a" providerId="AD" clId="Web-{BFDB71F7-5557-BCFF-18A3-63FE67736651}" dt="2023-01-15T14:04:58.912" v="733"/>
        <pc:sldMkLst>
          <pc:docMk/>
          <pc:sldMk cId="1459244463" sldId="565"/>
        </pc:sldMkLst>
      </pc:sldChg>
      <pc:sldChg chg="add">
        <pc:chgData name="Roberta Tucker" userId="S::r.tucker@uwtsd.ac.uk::27ca61ee-ba03-4b92-a89a-1d5600e2200a" providerId="AD" clId="Web-{BFDB71F7-5557-BCFF-18A3-63FE67736651}" dt="2023-01-15T14:05:26.304" v="734"/>
        <pc:sldMkLst>
          <pc:docMk/>
          <pc:sldMk cId="3453874680" sldId="566"/>
        </pc:sldMkLst>
      </pc:sldChg>
      <pc:sldChg chg="add">
        <pc:chgData name="Roberta Tucker" userId="S::r.tucker@uwtsd.ac.uk::27ca61ee-ba03-4b92-a89a-1d5600e2200a" providerId="AD" clId="Web-{BFDB71F7-5557-BCFF-18A3-63FE67736651}" dt="2023-01-15T14:05:50.789" v="735"/>
        <pc:sldMkLst>
          <pc:docMk/>
          <pc:sldMk cId="1318838572" sldId="567"/>
        </pc:sldMkLst>
      </pc:sldChg>
      <pc:sldChg chg="addSp delSp modSp add replId">
        <pc:chgData name="Roberta Tucker" userId="S::r.tucker@uwtsd.ac.uk::27ca61ee-ba03-4b92-a89a-1d5600e2200a" providerId="AD" clId="Web-{BFDB71F7-5557-BCFF-18A3-63FE67736651}" dt="2023-01-15T14:39:55.069" v="1544" actId="1076"/>
        <pc:sldMkLst>
          <pc:docMk/>
          <pc:sldMk cId="2357415052" sldId="568"/>
        </pc:sldMkLst>
        <pc:spChg chg="mod">
          <ac:chgData name="Roberta Tucker" userId="S::r.tucker@uwtsd.ac.uk::27ca61ee-ba03-4b92-a89a-1d5600e2200a" providerId="AD" clId="Web-{BFDB71F7-5557-BCFF-18A3-63FE67736651}" dt="2023-01-15T14:20:23.406" v="1038" actId="20577"/>
          <ac:spMkLst>
            <pc:docMk/>
            <pc:sldMk cId="2357415052" sldId="568"/>
            <ac:spMk id="2" creationId="{BD754FA5-2DEB-49E1-1FB5-633B9D062E52}"/>
          </ac:spMkLst>
        </pc:spChg>
        <pc:spChg chg="add del mod">
          <ac:chgData name="Roberta Tucker" userId="S::r.tucker@uwtsd.ac.uk::27ca61ee-ba03-4b92-a89a-1d5600e2200a" providerId="AD" clId="Web-{BFDB71F7-5557-BCFF-18A3-63FE67736651}" dt="2023-01-15T14:20:14.484" v="1033"/>
          <ac:spMkLst>
            <pc:docMk/>
            <pc:sldMk cId="2357415052" sldId="568"/>
            <ac:spMk id="3" creationId="{7BEA9823-09B3-1DE7-A01B-017946099104}"/>
          </ac:spMkLst>
        </pc:spChg>
        <pc:spChg chg="del mod">
          <ac:chgData name="Roberta Tucker" userId="S::r.tucker@uwtsd.ac.uk::27ca61ee-ba03-4b92-a89a-1d5600e2200a" providerId="AD" clId="Web-{BFDB71F7-5557-BCFF-18A3-63FE67736651}" dt="2023-01-15T14:10:58.719" v="789"/>
          <ac:spMkLst>
            <pc:docMk/>
            <pc:sldMk cId="2357415052" sldId="568"/>
            <ac:spMk id="4" creationId="{F0B060C0-843D-8C22-94A2-74BF1D5FF114}"/>
          </ac:spMkLst>
        </pc:spChg>
        <pc:spChg chg="add del mod">
          <ac:chgData name="Roberta Tucker" userId="S::r.tucker@uwtsd.ac.uk::27ca61ee-ba03-4b92-a89a-1d5600e2200a" providerId="AD" clId="Web-{BFDB71F7-5557-BCFF-18A3-63FE67736651}" dt="2023-01-15T14:20:12.344" v="1032"/>
          <ac:spMkLst>
            <pc:docMk/>
            <pc:sldMk cId="2357415052" sldId="568"/>
            <ac:spMk id="5" creationId="{2BC0E617-1F31-D3C1-3FA0-231C1C171885}"/>
          </ac:spMkLst>
        </pc:spChg>
        <pc:spChg chg="add del mod">
          <ac:chgData name="Roberta Tucker" userId="S::r.tucker@uwtsd.ac.uk::27ca61ee-ba03-4b92-a89a-1d5600e2200a" providerId="AD" clId="Web-{BFDB71F7-5557-BCFF-18A3-63FE67736651}" dt="2023-01-15T14:20:10.328" v="1031"/>
          <ac:spMkLst>
            <pc:docMk/>
            <pc:sldMk cId="2357415052" sldId="568"/>
            <ac:spMk id="7" creationId="{70BEC803-206F-13AF-40BF-568BA2B50D5A}"/>
          </ac:spMkLst>
        </pc:spChg>
        <pc:spChg chg="add mod">
          <ac:chgData name="Roberta Tucker" userId="S::r.tucker@uwtsd.ac.uk::27ca61ee-ba03-4b92-a89a-1d5600e2200a" providerId="AD" clId="Web-{BFDB71F7-5557-BCFF-18A3-63FE67736651}" dt="2023-01-15T14:22:20.128" v="1099" actId="20577"/>
          <ac:spMkLst>
            <pc:docMk/>
            <pc:sldMk cId="2357415052" sldId="568"/>
            <ac:spMk id="8" creationId="{7AA00AEB-CAFE-8DDA-01B2-30C4D3604284}"/>
          </ac:spMkLst>
        </pc:spChg>
        <pc:spChg chg="add mod">
          <ac:chgData name="Roberta Tucker" userId="S::r.tucker@uwtsd.ac.uk::27ca61ee-ba03-4b92-a89a-1d5600e2200a" providerId="AD" clId="Web-{BFDB71F7-5557-BCFF-18A3-63FE67736651}" dt="2023-01-15T14:34:50.872" v="1500" actId="1076"/>
          <ac:spMkLst>
            <pc:docMk/>
            <pc:sldMk cId="2357415052" sldId="568"/>
            <ac:spMk id="12" creationId="{25AD9F50-F6CC-7019-0873-EA8F6C2F7301}"/>
          </ac:spMkLst>
        </pc:spChg>
        <pc:spChg chg="add del mod">
          <ac:chgData name="Roberta Tucker" userId="S::r.tucker@uwtsd.ac.uk::27ca61ee-ba03-4b92-a89a-1d5600e2200a" providerId="AD" clId="Web-{BFDB71F7-5557-BCFF-18A3-63FE67736651}" dt="2023-01-15T14:26:25.338" v="1259"/>
          <ac:spMkLst>
            <pc:docMk/>
            <pc:sldMk cId="2357415052" sldId="568"/>
            <ac:spMk id="14" creationId="{33EE7C55-2CF7-CFAC-1878-9AA30C9DA014}"/>
          </ac:spMkLst>
        </pc:spChg>
        <pc:spChg chg="add mod">
          <ac:chgData name="Roberta Tucker" userId="S::r.tucker@uwtsd.ac.uk::27ca61ee-ba03-4b92-a89a-1d5600e2200a" providerId="AD" clId="Web-{BFDB71F7-5557-BCFF-18A3-63FE67736651}" dt="2023-01-15T14:39:50.538" v="1543" actId="1076"/>
          <ac:spMkLst>
            <pc:docMk/>
            <pc:sldMk cId="2357415052" sldId="568"/>
            <ac:spMk id="16" creationId="{F96DC180-1347-E987-34BB-9C167D4AD868}"/>
          </ac:spMkLst>
        </pc:spChg>
        <pc:spChg chg="add mod">
          <ac:chgData name="Roberta Tucker" userId="S::r.tucker@uwtsd.ac.uk::27ca61ee-ba03-4b92-a89a-1d5600e2200a" providerId="AD" clId="Web-{BFDB71F7-5557-BCFF-18A3-63FE67736651}" dt="2023-01-15T14:39:55.069" v="1544" actId="1076"/>
          <ac:spMkLst>
            <pc:docMk/>
            <pc:sldMk cId="2357415052" sldId="568"/>
            <ac:spMk id="18" creationId="{DFB947A8-DFF1-75F1-4ABA-859EE8D3BCAC}"/>
          </ac:spMkLst>
        </pc:spChg>
        <pc:spChg chg="add mod">
          <ac:chgData name="Roberta Tucker" userId="S::r.tucker@uwtsd.ac.uk::27ca61ee-ba03-4b92-a89a-1d5600e2200a" providerId="AD" clId="Web-{BFDB71F7-5557-BCFF-18A3-63FE67736651}" dt="2023-01-15T14:39:44.429" v="1541" actId="1076"/>
          <ac:spMkLst>
            <pc:docMk/>
            <pc:sldMk cId="2357415052" sldId="568"/>
            <ac:spMk id="19" creationId="{0D346F4A-B8A8-79CE-1B54-87244D03FAF6}"/>
          </ac:spMkLst>
        </pc:spChg>
        <pc:picChg chg="del">
          <ac:chgData name="Roberta Tucker" userId="S::r.tucker@uwtsd.ac.uk::27ca61ee-ba03-4b92-a89a-1d5600e2200a" providerId="AD" clId="Web-{BFDB71F7-5557-BCFF-18A3-63FE67736651}" dt="2023-01-15T14:10:51.313" v="785"/>
          <ac:picMkLst>
            <pc:docMk/>
            <pc:sldMk cId="2357415052" sldId="568"/>
            <ac:picMk id="6" creationId="{6A127408-D516-E531-AB2B-AF7AC5888C3A}"/>
          </ac:picMkLst>
        </pc:picChg>
        <pc:picChg chg="del">
          <ac:chgData name="Roberta Tucker" userId="S::r.tucker@uwtsd.ac.uk::27ca61ee-ba03-4b92-a89a-1d5600e2200a" providerId="AD" clId="Web-{BFDB71F7-5557-BCFF-18A3-63FE67736651}" dt="2023-01-15T14:10:52.750" v="786"/>
          <ac:picMkLst>
            <pc:docMk/>
            <pc:sldMk cId="2357415052" sldId="568"/>
            <ac:picMk id="10" creationId="{445F4AE2-1666-7B83-3A8C-0C3371CF5CB8}"/>
          </ac:picMkLst>
        </pc:picChg>
        <pc:picChg chg="del">
          <ac:chgData name="Roberta Tucker" userId="S::r.tucker@uwtsd.ac.uk::27ca61ee-ba03-4b92-a89a-1d5600e2200a" providerId="AD" clId="Web-{BFDB71F7-5557-BCFF-18A3-63FE67736651}" dt="2023-01-15T14:10:54.063" v="787"/>
          <ac:picMkLst>
            <pc:docMk/>
            <pc:sldMk cId="2357415052" sldId="568"/>
            <ac:picMk id="17" creationId="{E2525AA9-1559-520E-C2DF-A11FEA5C4727}"/>
          </ac:picMkLst>
        </pc:picChg>
      </pc:sldChg>
      <pc:sldChg chg="modSp add replId">
        <pc:chgData name="Roberta Tucker" userId="S::r.tucker@uwtsd.ac.uk::27ca61ee-ba03-4b92-a89a-1d5600e2200a" providerId="AD" clId="Web-{BFDB71F7-5557-BCFF-18A3-63FE67736651}" dt="2023-01-15T14:50:20.383" v="1608" actId="1076"/>
        <pc:sldMkLst>
          <pc:docMk/>
          <pc:sldMk cId="1201869661" sldId="569"/>
        </pc:sldMkLst>
        <pc:spChg chg="mod">
          <ac:chgData name="Roberta Tucker" userId="S::r.tucker@uwtsd.ac.uk::27ca61ee-ba03-4b92-a89a-1d5600e2200a" providerId="AD" clId="Web-{BFDB71F7-5557-BCFF-18A3-63FE67736651}" dt="2023-01-15T14:40:37.633" v="1549" actId="1076"/>
          <ac:spMkLst>
            <pc:docMk/>
            <pc:sldMk cId="1201869661" sldId="569"/>
            <ac:spMk id="2" creationId="{BD754FA5-2DEB-49E1-1FB5-633B9D062E52}"/>
          </ac:spMkLst>
        </pc:spChg>
        <pc:spChg chg="mod">
          <ac:chgData name="Roberta Tucker" userId="S::r.tucker@uwtsd.ac.uk::27ca61ee-ba03-4b92-a89a-1d5600e2200a" providerId="AD" clId="Web-{BFDB71F7-5557-BCFF-18A3-63FE67736651}" dt="2023-01-15T14:41:12.868" v="1551" actId="20577"/>
          <ac:spMkLst>
            <pc:docMk/>
            <pc:sldMk cId="1201869661" sldId="569"/>
            <ac:spMk id="8" creationId="{7AA00AEB-CAFE-8DDA-01B2-30C4D3604284}"/>
          </ac:spMkLst>
        </pc:spChg>
        <pc:spChg chg="mod">
          <ac:chgData name="Roberta Tucker" userId="S::r.tucker@uwtsd.ac.uk::27ca61ee-ba03-4b92-a89a-1d5600e2200a" providerId="AD" clId="Web-{BFDB71F7-5557-BCFF-18A3-63FE67736651}" dt="2023-01-15T14:42:42.762" v="1557" actId="1076"/>
          <ac:spMkLst>
            <pc:docMk/>
            <pc:sldMk cId="1201869661" sldId="569"/>
            <ac:spMk id="12" creationId="{25AD9F50-F6CC-7019-0873-EA8F6C2F7301}"/>
          </ac:spMkLst>
        </pc:spChg>
        <pc:spChg chg="mod">
          <ac:chgData name="Roberta Tucker" userId="S::r.tucker@uwtsd.ac.uk::27ca61ee-ba03-4b92-a89a-1d5600e2200a" providerId="AD" clId="Web-{BFDB71F7-5557-BCFF-18A3-63FE67736651}" dt="2023-01-15T14:48:21.490" v="1590" actId="20577"/>
          <ac:spMkLst>
            <pc:docMk/>
            <pc:sldMk cId="1201869661" sldId="569"/>
            <ac:spMk id="16" creationId="{F96DC180-1347-E987-34BB-9C167D4AD868}"/>
          </ac:spMkLst>
        </pc:spChg>
        <pc:spChg chg="mod">
          <ac:chgData name="Roberta Tucker" userId="S::r.tucker@uwtsd.ac.uk::27ca61ee-ba03-4b92-a89a-1d5600e2200a" providerId="AD" clId="Web-{BFDB71F7-5557-BCFF-18A3-63FE67736651}" dt="2023-01-15T14:50:17.508" v="1607" actId="1076"/>
          <ac:spMkLst>
            <pc:docMk/>
            <pc:sldMk cId="1201869661" sldId="569"/>
            <ac:spMk id="18" creationId="{DFB947A8-DFF1-75F1-4ABA-859EE8D3BCAC}"/>
          </ac:spMkLst>
        </pc:spChg>
        <pc:spChg chg="mod">
          <ac:chgData name="Roberta Tucker" userId="S::r.tucker@uwtsd.ac.uk::27ca61ee-ba03-4b92-a89a-1d5600e2200a" providerId="AD" clId="Web-{BFDB71F7-5557-BCFF-18A3-63FE67736651}" dt="2023-01-15T14:50:20.383" v="1608" actId="1076"/>
          <ac:spMkLst>
            <pc:docMk/>
            <pc:sldMk cId="1201869661" sldId="569"/>
            <ac:spMk id="19" creationId="{0D346F4A-B8A8-79CE-1B54-87244D03FAF6}"/>
          </ac:spMkLst>
        </pc:spChg>
      </pc:sldChg>
      <pc:sldChg chg="addSp delSp modSp add replId">
        <pc:chgData name="Roberta Tucker" userId="S::r.tucker@uwtsd.ac.uk::27ca61ee-ba03-4b92-a89a-1d5600e2200a" providerId="AD" clId="Web-{BFDB71F7-5557-BCFF-18A3-63FE67736651}" dt="2023-01-15T14:56:12.690" v="1660" actId="20577"/>
        <pc:sldMkLst>
          <pc:docMk/>
          <pc:sldMk cId="680070414" sldId="570"/>
        </pc:sldMkLst>
        <pc:spChg chg="mod">
          <ac:chgData name="Roberta Tucker" userId="S::r.tucker@uwtsd.ac.uk::27ca61ee-ba03-4b92-a89a-1d5600e2200a" providerId="AD" clId="Web-{BFDB71F7-5557-BCFF-18A3-63FE67736651}" dt="2023-01-15T14:52:23.793" v="1624" actId="20577"/>
          <ac:spMkLst>
            <pc:docMk/>
            <pc:sldMk cId="680070414" sldId="570"/>
            <ac:spMk id="2" creationId="{BD754FA5-2DEB-49E1-1FB5-633B9D062E52}"/>
          </ac:spMkLst>
        </pc:spChg>
        <pc:spChg chg="add mod">
          <ac:chgData name="Roberta Tucker" userId="S::r.tucker@uwtsd.ac.uk::27ca61ee-ba03-4b92-a89a-1d5600e2200a" providerId="AD" clId="Web-{BFDB71F7-5557-BCFF-18A3-63FE67736651}" dt="2023-01-15T14:56:12.690" v="1660" actId="20577"/>
          <ac:spMkLst>
            <pc:docMk/>
            <pc:sldMk cId="680070414" sldId="570"/>
            <ac:spMk id="3" creationId="{20B9F5AF-01C3-F93E-4766-CF5659815EFF}"/>
          </ac:spMkLst>
        </pc:spChg>
        <pc:spChg chg="del">
          <ac:chgData name="Roberta Tucker" userId="S::r.tucker@uwtsd.ac.uk::27ca61ee-ba03-4b92-a89a-1d5600e2200a" providerId="AD" clId="Web-{BFDB71F7-5557-BCFF-18A3-63FE67736651}" dt="2023-01-15T14:52:12.480" v="1614"/>
          <ac:spMkLst>
            <pc:docMk/>
            <pc:sldMk cId="680070414" sldId="570"/>
            <ac:spMk id="8" creationId="{7AA00AEB-CAFE-8DDA-01B2-30C4D3604284}"/>
          </ac:spMkLst>
        </pc:spChg>
        <pc:spChg chg="del">
          <ac:chgData name="Roberta Tucker" userId="S::r.tucker@uwtsd.ac.uk::27ca61ee-ba03-4b92-a89a-1d5600e2200a" providerId="AD" clId="Web-{BFDB71F7-5557-BCFF-18A3-63FE67736651}" dt="2023-01-15T14:52:09.277" v="1613"/>
          <ac:spMkLst>
            <pc:docMk/>
            <pc:sldMk cId="680070414" sldId="570"/>
            <ac:spMk id="12" creationId="{25AD9F50-F6CC-7019-0873-EA8F6C2F7301}"/>
          </ac:spMkLst>
        </pc:spChg>
        <pc:spChg chg="del">
          <ac:chgData name="Roberta Tucker" userId="S::r.tucker@uwtsd.ac.uk::27ca61ee-ba03-4b92-a89a-1d5600e2200a" providerId="AD" clId="Web-{BFDB71F7-5557-BCFF-18A3-63FE67736651}" dt="2023-01-15T14:52:01.996" v="1610"/>
          <ac:spMkLst>
            <pc:docMk/>
            <pc:sldMk cId="680070414" sldId="570"/>
            <ac:spMk id="16" creationId="{F96DC180-1347-E987-34BB-9C167D4AD868}"/>
          </ac:spMkLst>
        </pc:spChg>
        <pc:spChg chg="del">
          <ac:chgData name="Roberta Tucker" userId="S::r.tucker@uwtsd.ac.uk::27ca61ee-ba03-4b92-a89a-1d5600e2200a" providerId="AD" clId="Web-{BFDB71F7-5557-BCFF-18A3-63FE67736651}" dt="2023-01-15T14:52:04.168" v="1611"/>
          <ac:spMkLst>
            <pc:docMk/>
            <pc:sldMk cId="680070414" sldId="570"/>
            <ac:spMk id="18" creationId="{DFB947A8-DFF1-75F1-4ABA-859EE8D3BCAC}"/>
          </ac:spMkLst>
        </pc:spChg>
        <pc:spChg chg="del">
          <ac:chgData name="Roberta Tucker" userId="S::r.tucker@uwtsd.ac.uk::27ca61ee-ba03-4b92-a89a-1d5600e2200a" providerId="AD" clId="Web-{BFDB71F7-5557-BCFF-18A3-63FE67736651}" dt="2023-01-15T14:52:06.230" v="1612"/>
          <ac:spMkLst>
            <pc:docMk/>
            <pc:sldMk cId="680070414" sldId="570"/>
            <ac:spMk id="19" creationId="{0D346F4A-B8A8-79CE-1B54-87244D03FAF6}"/>
          </ac:spMkLst>
        </pc:spChg>
      </pc:sldChg>
      <pc:sldChg chg="modSp add replId">
        <pc:chgData name="Roberta Tucker" userId="S::r.tucker@uwtsd.ac.uk::27ca61ee-ba03-4b92-a89a-1d5600e2200a" providerId="AD" clId="Web-{BFDB71F7-5557-BCFF-18A3-63FE67736651}" dt="2023-01-15T14:56:54.597" v="1663" actId="20577"/>
        <pc:sldMkLst>
          <pc:docMk/>
          <pc:sldMk cId="3355716431" sldId="571"/>
        </pc:sldMkLst>
        <pc:spChg chg="mod">
          <ac:chgData name="Roberta Tucker" userId="S::r.tucker@uwtsd.ac.uk::27ca61ee-ba03-4b92-a89a-1d5600e2200a" providerId="AD" clId="Web-{BFDB71F7-5557-BCFF-18A3-63FE67736651}" dt="2023-01-15T14:56:54.597" v="1663" actId="20577"/>
          <ac:spMkLst>
            <pc:docMk/>
            <pc:sldMk cId="3355716431" sldId="571"/>
            <ac:spMk id="2" creationId="{BD754FA5-2DEB-49E1-1FB5-633B9D062E52}"/>
          </ac:spMkLst>
        </pc:spChg>
      </pc:sldChg>
      <pc:sldMasterChg chg="addSldLayout">
        <pc:chgData name="Roberta Tucker" userId="S::r.tucker@uwtsd.ac.uk::27ca61ee-ba03-4b92-a89a-1d5600e2200a" providerId="AD" clId="Web-{BFDB71F7-5557-BCFF-18A3-63FE67736651}" dt="2023-01-15T14:05:50.789" v="735"/>
        <pc:sldMasterMkLst>
          <pc:docMk/>
          <pc:sldMasterMk cId="4019688148" sldId="2147483721"/>
        </pc:sldMasterMkLst>
        <pc:sldLayoutChg chg="add">
          <pc:chgData name="Roberta Tucker" userId="S::r.tucker@uwtsd.ac.uk::27ca61ee-ba03-4b92-a89a-1d5600e2200a" providerId="AD" clId="Web-{BFDB71F7-5557-BCFF-18A3-63FE67736651}" dt="2023-01-15T13:40:49.451" v="642"/>
          <pc:sldLayoutMkLst>
            <pc:docMk/>
            <pc:sldMasterMk cId="4019688148" sldId="2147483721"/>
            <pc:sldLayoutMk cId="221314325" sldId="2147483720"/>
          </pc:sldLayoutMkLst>
        </pc:sldLayoutChg>
        <pc:sldLayoutChg chg="add">
          <pc:chgData name="Roberta Tucker" userId="S::r.tucker@uwtsd.ac.uk::27ca61ee-ba03-4b92-a89a-1d5600e2200a" providerId="AD" clId="Web-{BFDB71F7-5557-BCFF-18A3-63FE67736651}" dt="2023-01-15T13:40:49.451" v="642"/>
          <pc:sldLayoutMkLst>
            <pc:docMk/>
            <pc:sldMasterMk cId="4019688148" sldId="2147483721"/>
            <pc:sldLayoutMk cId="4088726375" sldId="2147483724"/>
          </pc:sldLayoutMkLst>
        </pc:sldLayoutChg>
        <pc:sldLayoutChg chg="add">
          <pc:chgData name="Roberta Tucker" userId="S::r.tucker@uwtsd.ac.uk::27ca61ee-ba03-4b92-a89a-1d5600e2200a" providerId="AD" clId="Web-{BFDB71F7-5557-BCFF-18A3-63FE67736651}" dt="2023-01-15T14:04:58.912" v="733"/>
          <pc:sldLayoutMkLst>
            <pc:docMk/>
            <pc:sldMasterMk cId="4019688148" sldId="2147483721"/>
            <pc:sldLayoutMk cId="4088726375" sldId="2147483750"/>
          </pc:sldLayoutMkLst>
        </pc:sldLayoutChg>
        <pc:sldLayoutChg chg="add">
          <pc:chgData name="Roberta Tucker" userId="S::r.tucker@uwtsd.ac.uk::27ca61ee-ba03-4b92-a89a-1d5600e2200a" providerId="AD" clId="Web-{BFDB71F7-5557-BCFF-18A3-63FE67736651}" dt="2023-01-15T14:05:26.304" v="734"/>
          <pc:sldLayoutMkLst>
            <pc:docMk/>
            <pc:sldMasterMk cId="4019688148" sldId="2147483721"/>
            <pc:sldLayoutMk cId="4088726375" sldId="2147483751"/>
          </pc:sldLayoutMkLst>
        </pc:sldLayoutChg>
        <pc:sldLayoutChg chg="add">
          <pc:chgData name="Roberta Tucker" userId="S::r.tucker@uwtsd.ac.uk::27ca61ee-ba03-4b92-a89a-1d5600e2200a" providerId="AD" clId="Web-{BFDB71F7-5557-BCFF-18A3-63FE67736651}" dt="2023-01-15T14:05:50.789" v="735"/>
          <pc:sldLayoutMkLst>
            <pc:docMk/>
            <pc:sldMasterMk cId="4019688148" sldId="2147483721"/>
            <pc:sldLayoutMk cId="4088726375" sldId="2147483752"/>
          </pc:sldLayoutMkLst>
        </pc:sldLayoutChg>
      </pc:sldMasterChg>
      <pc:sldMasterChg chg="replId addSldLayout">
        <pc:chgData name="Roberta Tucker" userId="S::r.tucker@uwtsd.ac.uk::27ca61ee-ba03-4b92-a89a-1d5600e2200a" providerId="AD" clId="Web-{BFDB71F7-5557-BCFF-18A3-63FE67736651}" dt="2023-01-15T13:40:49.451" v="642"/>
        <pc:sldMasterMkLst>
          <pc:docMk/>
          <pc:sldMasterMk cId="10660577" sldId="2147483749"/>
        </pc:sldMasterMkLst>
        <pc:sldLayoutChg chg="add">
          <pc:chgData name="Roberta Tucker" userId="S::r.tucker@uwtsd.ac.uk::27ca61ee-ba03-4b92-a89a-1d5600e2200a" providerId="AD" clId="Web-{BFDB71F7-5557-BCFF-18A3-63FE67736651}" dt="2023-01-15T12:30:49.250" v="28"/>
          <pc:sldLayoutMkLst>
            <pc:docMk/>
            <pc:sldMasterMk cId="10660577" sldId="2147483749"/>
            <pc:sldLayoutMk cId="122029610" sldId="2147483736"/>
          </pc:sldLayoutMkLst>
        </pc:sldLayoutChg>
        <pc:sldLayoutChg chg="add">
          <pc:chgData name="Roberta Tucker" userId="S::r.tucker@uwtsd.ac.uk::27ca61ee-ba03-4b92-a89a-1d5600e2200a" providerId="AD" clId="Web-{BFDB71F7-5557-BCFF-18A3-63FE67736651}" dt="2023-01-15T12:45:43.977" v="313"/>
          <pc:sldLayoutMkLst>
            <pc:docMk/>
            <pc:sldMasterMk cId="10660577" sldId="2147483749"/>
            <pc:sldLayoutMk cId="122029610" sldId="2147483737"/>
          </pc:sldLayoutMkLst>
        </pc:sldLayoutChg>
        <pc:sldLayoutChg chg="add">
          <pc:chgData name="Roberta Tucker" userId="S::r.tucker@uwtsd.ac.uk::27ca61ee-ba03-4b92-a89a-1d5600e2200a" providerId="AD" clId="Web-{BFDB71F7-5557-BCFF-18A3-63FE67736651}" dt="2023-01-15T12:46:01.275" v="314"/>
          <pc:sldLayoutMkLst>
            <pc:docMk/>
            <pc:sldMasterMk cId="10660577" sldId="2147483749"/>
            <pc:sldLayoutMk cId="122029610" sldId="2147483738"/>
          </pc:sldLayoutMkLst>
        </pc:sldLayoutChg>
        <pc:sldLayoutChg chg="add">
          <pc:chgData name="Roberta Tucker" userId="S::r.tucker@uwtsd.ac.uk::27ca61ee-ba03-4b92-a89a-1d5600e2200a" providerId="AD" clId="Web-{BFDB71F7-5557-BCFF-18A3-63FE67736651}" dt="2023-01-15T12:46:16.572" v="315"/>
          <pc:sldLayoutMkLst>
            <pc:docMk/>
            <pc:sldMasterMk cId="10660577" sldId="2147483749"/>
            <pc:sldLayoutMk cId="122029610" sldId="2147483739"/>
          </pc:sldLayoutMkLst>
        </pc:sldLayoutChg>
        <pc:sldLayoutChg chg="add">
          <pc:chgData name="Roberta Tucker" userId="S::r.tucker@uwtsd.ac.uk::27ca61ee-ba03-4b92-a89a-1d5600e2200a" providerId="AD" clId="Web-{BFDB71F7-5557-BCFF-18A3-63FE67736651}" dt="2023-01-15T12:46:29.275" v="316"/>
          <pc:sldLayoutMkLst>
            <pc:docMk/>
            <pc:sldMasterMk cId="10660577" sldId="2147483749"/>
            <pc:sldLayoutMk cId="122029610" sldId="2147483740"/>
          </pc:sldLayoutMkLst>
        </pc:sldLayoutChg>
        <pc:sldLayoutChg chg="add">
          <pc:chgData name="Roberta Tucker" userId="S::r.tucker@uwtsd.ac.uk::27ca61ee-ba03-4b92-a89a-1d5600e2200a" providerId="AD" clId="Web-{BFDB71F7-5557-BCFF-18A3-63FE67736651}" dt="2023-01-15T12:55:21.105" v="389"/>
          <pc:sldLayoutMkLst>
            <pc:docMk/>
            <pc:sldMasterMk cId="10660577" sldId="2147483749"/>
            <pc:sldLayoutMk cId="122029610" sldId="2147483741"/>
          </pc:sldLayoutMkLst>
        </pc:sldLayoutChg>
        <pc:sldLayoutChg chg="add">
          <pc:chgData name="Roberta Tucker" userId="S::r.tucker@uwtsd.ac.uk::27ca61ee-ba03-4b92-a89a-1d5600e2200a" providerId="AD" clId="Web-{BFDB71F7-5557-BCFF-18A3-63FE67736651}" dt="2023-01-15T12:55:33.809" v="390"/>
          <pc:sldLayoutMkLst>
            <pc:docMk/>
            <pc:sldMasterMk cId="10660577" sldId="2147483749"/>
            <pc:sldLayoutMk cId="122029610" sldId="2147483742"/>
          </pc:sldLayoutMkLst>
        </pc:sldLayoutChg>
        <pc:sldLayoutChg chg="add">
          <pc:chgData name="Roberta Tucker" userId="S::r.tucker@uwtsd.ac.uk::27ca61ee-ba03-4b92-a89a-1d5600e2200a" providerId="AD" clId="Web-{BFDB71F7-5557-BCFF-18A3-63FE67736651}" dt="2023-01-15T12:55:47.981" v="391"/>
          <pc:sldLayoutMkLst>
            <pc:docMk/>
            <pc:sldMasterMk cId="10660577" sldId="2147483749"/>
            <pc:sldLayoutMk cId="122029610" sldId="2147483743"/>
          </pc:sldLayoutMkLst>
        </pc:sldLayoutChg>
        <pc:sldLayoutChg chg="add">
          <pc:chgData name="Roberta Tucker" userId="S::r.tucker@uwtsd.ac.uk::27ca61ee-ba03-4b92-a89a-1d5600e2200a" providerId="AD" clId="Web-{BFDB71F7-5557-BCFF-18A3-63FE67736651}" dt="2023-01-15T12:56:02.200" v="392"/>
          <pc:sldLayoutMkLst>
            <pc:docMk/>
            <pc:sldMasterMk cId="10660577" sldId="2147483749"/>
            <pc:sldLayoutMk cId="122029610" sldId="2147483744"/>
          </pc:sldLayoutMkLst>
        </pc:sldLayoutChg>
        <pc:sldLayoutChg chg="add">
          <pc:chgData name="Roberta Tucker" userId="S::r.tucker@uwtsd.ac.uk::27ca61ee-ba03-4b92-a89a-1d5600e2200a" providerId="AD" clId="Web-{BFDB71F7-5557-BCFF-18A3-63FE67736651}" dt="2023-01-15T13:06:24.735" v="487"/>
          <pc:sldLayoutMkLst>
            <pc:docMk/>
            <pc:sldMasterMk cId="10660577" sldId="2147483749"/>
            <pc:sldLayoutMk cId="122029610" sldId="2147483745"/>
          </pc:sldLayoutMkLst>
        </pc:sldLayoutChg>
        <pc:sldLayoutChg chg="add">
          <pc:chgData name="Roberta Tucker" userId="S::r.tucker@uwtsd.ac.uk::27ca61ee-ba03-4b92-a89a-1d5600e2200a" providerId="AD" clId="Web-{BFDB71F7-5557-BCFF-18A3-63FE67736651}" dt="2023-01-15T13:07:17.049" v="497"/>
          <pc:sldLayoutMkLst>
            <pc:docMk/>
            <pc:sldMasterMk cId="10660577" sldId="2147483749"/>
            <pc:sldLayoutMk cId="122029610" sldId="2147483746"/>
          </pc:sldLayoutMkLst>
        </pc:sldLayoutChg>
        <pc:sldLayoutChg chg="add">
          <pc:chgData name="Roberta Tucker" userId="S::r.tucker@uwtsd.ac.uk::27ca61ee-ba03-4b92-a89a-1d5600e2200a" providerId="AD" clId="Web-{BFDB71F7-5557-BCFF-18A3-63FE67736651}" dt="2023-01-15T13:08:42.364" v="515"/>
          <pc:sldLayoutMkLst>
            <pc:docMk/>
            <pc:sldMasterMk cId="10660577" sldId="2147483749"/>
            <pc:sldLayoutMk cId="122029610" sldId="2147483747"/>
          </pc:sldLayoutMkLst>
        </pc:sldLayoutChg>
        <pc:sldLayoutChg chg="add">
          <pc:chgData name="Roberta Tucker" userId="S::r.tucker@uwtsd.ac.uk::27ca61ee-ba03-4b92-a89a-1d5600e2200a" providerId="AD" clId="Web-{BFDB71F7-5557-BCFF-18A3-63FE67736651}" dt="2023-01-15T13:09:39.287" v="528"/>
          <pc:sldLayoutMkLst>
            <pc:docMk/>
            <pc:sldMasterMk cId="10660577" sldId="2147483749"/>
            <pc:sldLayoutMk cId="122029610" sldId="2147483748"/>
          </pc:sldLayoutMkLst>
        </pc:sldLayoutChg>
      </pc:sldMasterChg>
    </pc:docChg>
  </pc:docChgLst>
  <pc:docChgLst>
    <pc:chgData name="Roberta Tucker" userId="S::r.tucker@uwtsd.ac.uk::27ca61ee-ba03-4b92-a89a-1d5600e2200a" providerId="AD" clId="Web-{E6E7BFB9-0B7A-9C3C-A738-69BB8309A7D9}"/>
    <pc:docChg chg="modSld">
      <pc:chgData name="Roberta Tucker" userId="S::r.tucker@uwtsd.ac.uk::27ca61ee-ba03-4b92-a89a-1d5600e2200a" providerId="AD" clId="Web-{E6E7BFB9-0B7A-9C3C-A738-69BB8309A7D9}" dt="2023-09-25T12:23:02.342" v="8" actId="1076"/>
      <pc:docMkLst>
        <pc:docMk/>
      </pc:docMkLst>
      <pc:sldChg chg="delSp modSp mod modShow">
        <pc:chgData name="Roberta Tucker" userId="S::r.tucker@uwtsd.ac.uk::27ca61ee-ba03-4b92-a89a-1d5600e2200a" providerId="AD" clId="Web-{E6E7BFB9-0B7A-9C3C-A738-69BB8309A7D9}" dt="2023-09-25T12:23:02.342" v="8" actId="1076"/>
        <pc:sldMkLst>
          <pc:docMk/>
          <pc:sldMk cId="2377562991" sldId="546"/>
        </pc:sldMkLst>
        <pc:spChg chg="mod">
          <ac:chgData name="Roberta Tucker" userId="S::r.tucker@uwtsd.ac.uk::27ca61ee-ba03-4b92-a89a-1d5600e2200a" providerId="AD" clId="Web-{E6E7BFB9-0B7A-9C3C-A738-69BB8309A7D9}" dt="2023-09-25T12:22:46.545" v="4" actId="1076"/>
          <ac:spMkLst>
            <pc:docMk/>
            <pc:sldMk cId="2377562991" sldId="546"/>
            <ac:spMk id="7" creationId="{B5F30E72-888C-478F-66BC-2551592943DB}"/>
          </ac:spMkLst>
        </pc:spChg>
        <pc:spChg chg="mod">
          <ac:chgData name="Roberta Tucker" userId="S::r.tucker@uwtsd.ac.uk::27ca61ee-ba03-4b92-a89a-1d5600e2200a" providerId="AD" clId="Web-{E6E7BFB9-0B7A-9C3C-A738-69BB8309A7D9}" dt="2023-09-25T12:22:54.920" v="6" actId="1076"/>
          <ac:spMkLst>
            <pc:docMk/>
            <pc:sldMk cId="2377562991" sldId="546"/>
            <ac:spMk id="8" creationId="{3A5C8780-AAFE-C157-F1CD-794A0094AC07}"/>
          </ac:spMkLst>
        </pc:spChg>
        <pc:spChg chg="del">
          <ac:chgData name="Roberta Tucker" userId="S::r.tucker@uwtsd.ac.uk::27ca61ee-ba03-4b92-a89a-1d5600e2200a" providerId="AD" clId="Web-{E6E7BFB9-0B7A-9C3C-A738-69BB8309A7D9}" dt="2023-09-25T12:22:43.029" v="3"/>
          <ac:spMkLst>
            <pc:docMk/>
            <pc:sldMk cId="2377562991" sldId="546"/>
            <ac:spMk id="19" creationId="{235DE09D-D17B-098D-58B5-343421F1A7D7}"/>
          </ac:spMkLst>
        </pc:spChg>
        <pc:spChg chg="del">
          <ac:chgData name="Roberta Tucker" userId="S::r.tucker@uwtsd.ac.uk::27ca61ee-ba03-4b92-a89a-1d5600e2200a" providerId="AD" clId="Web-{E6E7BFB9-0B7A-9C3C-A738-69BB8309A7D9}" dt="2023-09-25T12:22:40.201" v="2"/>
          <ac:spMkLst>
            <pc:docMk/>
            <pc:sldMk cId="2377562991" sldId="546"/>
            <ac:spMk id="20" creationId="{7FDC865F-D29B-1CE1-399C-595F1D50394C}"/>
          </ac:spMkLst>
        </pc:spChg>
        <pc:spChg chg="del">
          <ac:chgData name="Roberta Tucker" userId="S::r.tucker@uwtsd.ac.uk::27ca61ee-ba03-4b92-a89a-1d5600e2200a" providerId="AD" clId="Web-{E6E7BFB9-0B7A-9C3C-A738-69BB8309A7D9}" dt="2023-09-25T12:22:36.092" v="1"/>
          <ac:spMkLst>
            <pc:docMk/>
            <pc:sldMk cId="2377562991" sldId="546"/>
            <ac:spMk id="26" creationId="{C18F605F-FA58-786A-A604-7B2F1F8A4916}"/>
          </ac:spMkLst>
        </pc:spChg>
        <pc:picChg chg="mod">
          <ac:chgData name="Roberta Tucker" userId="S::r.tucker@uwtsd.ac.uk::27ca61ee-ba03-4b92-a89a-1d5600e2200a" providerId="AD" clId="Web-{E6E7BFB9-0B7A-9C3C-A738-69BB8309A7D9}" dt="2023-09-25T12:22:57.061" v="7" actId="1076"/>
          <ac:picMkLst>
            <pc:docMk/>
            <pc:sldMk cId="2377562991" sldId="546"/>
            <ac:picMk id="3" creationId="{B41C9313-0A63-BFED-24C1-E7782AF3519C}"/>
          </ac:picMkLst>
        </pc:picChg>
        <pc:picChg chg="mod">
          <ac:chgData name="Roberta Tucker" userId="S::r.tucker@uwtsd.ac.uk::27ca61ee-ba03-4b92-a89a-1d5600e2200a" providerId="AD" clId="Web-{E6E7BFB9-0B7A-9C3C-A738-69BB8309A7D9}" dt="2023-09-25T12:23:02.342" v="8" actId="1076"/>
          <ac:picMkLst>
            <pc:docMk/>
            <pc:sldMk cId="2377562991" sldId="546"/>
            <ac:picMk id="5" creationId="{56B9C4E3-1E63-3E5B-4240-CC3FED30C081}"/>
          </ac:picMkLst>
        </pc:picChg>
        <pc:picChg chg="mod">
          <ac:chgData name="Roberta Tucker" userId="S::r.tucker@uwtsd.ac.uk::27ca61ee-ba03-4b92-a89a-1d5600e2200a" providerId="AD" clId="Web-{E6E7BFB9-0B7A-9C3C-A738-69BB8309A7D9}" dt="2023-09-25T12:22:49.389" v="5" actId="1076"/>
          <ac:picMkLst>
            <pc:docMk/>
            <pc:sldMk cId="2377562991" sldId="546"/>
            <ac:picMk id="14" creationId="{2C4C9B82-BE4E-0E73-511D-4815B445E897}"/>
          </ac:picMkLst>
        </pc:picChg>
      </pc:sldChg>
    </pc:docChg>
  </pc:docChgLst>
  <pc:docChgLst>
    <pc:chgData name="Roberta Tucker" userId="S::r.tucker@uwtsd.ac.uk::27ca61ee-ba03-4b92-a89a-1d5600e2200a" providerId="AD" clId="Web-{A726F58D-ABD7-221C-0F52-C4A7CE4BD0CF}"/>
    <pc:docChg chg="delSld modSld">
      <pc:chgData name="Roberta Tucker" userId="S::r.tucker@uwtsd.ac.uk::27ca61ee-ba03-4b92-a89a-1d5600e2200a" providerId="AD" clId="Web-{A726F58D-ABD7-221C-0F52-C4A7CE4BD0CF}" dt="2023-01-15T15:05:28.427" v="65" actId="20577"/>
      <pc:docMkLst>
        <pc:docMk/>
      </pc:docMkLst>
      <pc:sldChg chg="del">
        <pc:chgData name="Roberta Tucker" userId="S::r.tucker@uwtsd.ac.uk::27ca61ee-ba03-4b92-a89a-1d5600e2200a" providerId="AD" clId="Web-{A726F58D-ABD7-221C-0F52-C4A7CE4BD0CF}" dt="2023-01-15T15:04:54.004" v="17"/>
        <pc:sldMkLst>
          <pc:docMk/>
          <pc:sldMk cId="3616011888" sldId="504"/>
        </pc:sldMkLst>
      </pc:sldChg>
      <pc:sldChg chg="del">
        <pc:chgData name="Roberta Tucker" userId="S::r.tucker@uwtsd.ac.uk::27ca61ee-ba03-4b92-a89a-1d5600e2200a" providerId="AD" clId="Web-{A726F58D-ABD7-221C-0F52-C4A7CE4BD0CF}" dt="2023-01-15T15:04:56.582" v="18"/>
        <pc:sldMkLst>
          <pc:docMk/>
          <pc:sldMk cId="1046421037" sldId="505"/>
        </pc:sldMkLst>
      </pc:sldChg>
      <pc:sldChg chg="del">
        <pc:chgData name="Roberta Tucker" userId="S::r.tucker@uwtsd.ac.uk::27ca61ee-ba03-4b92-a89a-1d5600e2200a" providerId="AD" clId="Web-{A726F58D-ABD7-221C-0F52-C4A7CE4BD0CF}" dt="2023-01-15T15:05:00.489" v="19"/>
        <pc:sldMkLst>
          <pc:docMk/>
          <pc:sldMk cId="2815014263" sldId="506"/>
        </pc:sldMkLst>
      </pc:sldChg>
      <pc:sldChg chg="del">
        <pc:chgData name="Roberta Tucker" userId="S::r.tucker@uwtsd.ac.uk::27ca61ee-ba03-4b92-a89a-1d5600e2200a" providerId="AD" clId="Web-{A726F58D-ABD7-221C-0F52-C4A7CE4BD0CF}" dt="2023-01-15T15:04:05.737" v="0"/>
        <pc:sldMkLst>
          <pc:docMk/>
          <pc:sldMk cId="2437550428" sldId="516"/>
        </pc:sldMkLst>
      </pc:sldChg>
      <pc:sldChg chg="del">
        <pc:chgData name="Roberta Tucker" userId="S::r.tucker@uwtsd.ac.uk::27ca61ee-ba03-4b92-a89a-1d5600e2200a" providerId="AD" clId="Web-{A726F58D-ABD7-221C-0F52-C4A7CE4BD0CF}" dt="2023-01-15T15:04:08.940" v="1"/>
        <pc:sldMkLst>
          <pc:docMk/>
          <pc:sldMk cId="2485985612" sldId="521"/>
        </pc:sldMkLst>
      </pc:sldChg>
      <pc:sldChg chg="del">
        <pc:chgData name="Roberta Tucker" userId="S::r.tucker@uwtsd.ac.uk::27ca61ee-ba03-4b92-a89a-1d5600e2200a" providerId="AD" clId="Web-{A726F58D-ABD7-221C-0F52-C4A7CE4BD0CF}" dt="2023-01-15T15:04:11.346" v="2"/>
        <pc:sldMkLst>
          <pc:docMk/>
          <pc:sldMk cId="3159488521" sldId="525"/>
        </pc:sldMkLst>
      </pc:sldChg>
      <pc:sldChg chg="del">
        <pc:chgData name="Roberta Tucker" userId="S::r.tucker@uwtsd.ac.uk::27ca61ee-ba03-4b92-a89a-1d5600e2200a" providerId="AD" clId="Web-{A726F58D-ABD7-221C-0F52-C4A7CE4BD0CF}" dt="2023-01-15T15:05:03.333" v="20"/>
        <pc:sldMkLst>
          <pc:docMk/>
          <pc:sldMk cId="4215338442" sldId="529"/>
        </pc:sldMkLst>
      </pc:sldChg>
      <pc:sldChg chg="del">
        <pc:chgData name="Roberta Tucker" userId="S::r.tucker@uwtsd.ac.uk::27ca61ee-ba03-4b92-a89a-1d5600e2200a" providerId="AD" clId="Web-{A726F58D-ABD7-221C-0F52-C4A7CE4BD0CF}" dt="2023-01-15T15:04:22.081" v="6"/>
        <pc:sldMkLst>
          <pc:docMk/>
          <pc:sldMk cId="916661443" sldId="531"/>
        </pc:sldMkLst>
      </pc:sldChg>
      <pc:sldChg chg="del">
        <pc:chgData name="Roberta Tucker" userId="S::r.tucker@uwtsd.ac.uk::27ca61ee-ba03-4b92-a89a-1d5600e2200a" providerId="AD" clId="Web-{A726F58D-ABD7-221C-0F52-C4A7CE4BD0CF}" dt="2023-01-15T15:04:24.019" v="7"/>
        <pc:sldMkLst>
          <pc:docMk/>
          <pc:sldMk cId="2152880574" sldId="533"/>
        </pc:sldMkLst>
      </pc:sldChg>
      <pc:sldChg chg="del">
        <pc:chgData name="Roberta Tucker" userId="S::r.tucker@uwtsd.ac.uk::27ca61ee-ba03-4b92-a89a-1d5600e2200a" providerId="AD" clId="Web-{A726F58D-ABD7-221C-0F52-C4A7CE4BD0CF}" dt="2023-01-15T15:04:27.300" v="8"/>
        <pc:sldMkLst>
          <pc:docMk/>
          <pc:sldMk cId="343991447" sldId="535"/>
        </pc:sldMkLst>
      </pc:sldChg>
      <pc:sldChg chg="del">
        <pc:chgData name="Roberta Tucker" userId="S::r.tucker@uwtsd.ac.uk::27ca61ee-ba03-4b92-a89a-1d5600e2200a" providerId="AD" clId="Web-{A726F58D-ABD7-221C-0F52-C4A7CE4BD0CF}" dt="2023-01-15T15:04:29.925" v="9"/>
        <pc:sldMkLst>
          <pc:docMk/>
          <pc:sldMk cId="3504481060" sldId="537"/>
        </pc:sldMkLst>
      </pc:sldChg>
      <pc:sldChg chg="del">
        <pc:chgData name="Roberta Tucker" userId="S::r.tucker@uwtsd.ac.uk::27ca61ee-ba03-4b92-a89a-1d5600e2200a" providerId="AD" clId="Web-{A726F58D-ABD7-221C-0F52-C4A7CE4BD0CF}" dt="2023-01-15T15:04:33.832" v="10"/>
        <pc:sldMkLst>
          <pc:docMk/>
          <pc:sldMk cId="2833262614" sldId="539"/>
        </pc:sldMkLst>
      </pc:sldChg>
      <pc:sldChg chg="del">
        <pc:chgData name="Roberta Tucker" userId="S::r.tucker@uwtsd.ac.uk::27ca61ee-ba03-4b92-a89a-1d5600e2200a" providerId="AD" clId="Web-{A726F58D-ABD7-221C-0F52-C4A7CE4BD0CF}" dt="2023-01-15T15:04:35.019" v="11"/>
        <pc:sldMkLst>
          <pc:docMk/>
          <pc:sldMk cId="886765173" sldId="540"/>
        </pc:sldMkLst>
      </pc:sldChg>
      <pc:sldChg chg="del">
        <pc:chgData name="Roberta Tucker" userId="S::r.tucker@uwtsd.ac.uk::27ca61ee-ba03-4b92-a89a-1d5600e2200a" providerId="AD" clId="Web-{A726F58D-ABD7-221C-0F52-C4A7CE4BD0CF}" dt="2023-01-15T15:04:38.254" v="12"/>
        <pc:sldMkLst>
          <pc:docMk/>
          <pc:sldMk cId="4172003288" sldId="543"/>
        </pc:sldMkLst>
      </pc:sldChg>
      <pc:sldChg chg="del">
        <pc:chgData name="Roberta Tucker" userId="S::r.tucker@uwtsd.ac.uk::27ca61ee-ba03-4b92-a89a-1d5600e2200a" providerId="AD" clId="Web-{A726F58D-ABD7-221C-0F52-C4A7CE4BD0CF}" dt="2023-01-15T15:04:40.535" v="13"/>
        <pc:sldMkLst>
          <pc:docMk/>
          <pc:sldMk cId="1123636263" sldId="545"/>
        </pc:sldMkLst>
      </pc:sldChg>
      <pc:sldChg chg="del">
        <pc:chgData name="Roberta Tucker" userId="S::r.tucker@uwtsd.ac.uk::27ca61ee-ba03-4b92-a89a-1d5600e2200a" providerId="AD" clId="Web-{A726F58D-ABD7-221C-0F52-C4A7CE4BD0CF}" dt="2023-01-15T15:04:45.066" v="14"/>
        <pc:sldMkLst>
          <pc:docMk/>
          <pc:sldMk cId="1542753028" sldId="548"/>
        </pc:sldMkLst>
      </pc:sldChg>
      <pc:sldChg chg="del">
        <pc:chgData name="Roberta Tucker" userId="S::r.tucker@uwtsd.ac.uk::27ca61ee-ba03-4b92-a89a-1d5600e2200a" providerId="AD" clId="Web-{A726F58D-ABD7-221C-0F52-C4A7CE4BD0CF}" dt="2023-01-15T15:04:13.565" v="3"/>
        <pc:sldMkLst>
          <pc:docMk/>
          <pc:sldMk cId="1002654727" sldId="553"/>
        </pc:sldMkLst>
      </pc:sldChg>
      <pc:sldChg chg="del">
        <pc:chgData name="Roberta Tucker" userId="S::r.tucker@uwtsd.ac.uk::27ca61ee-ba03-4b92-a89a-1d5600e2200a" providerId="AD" clId="Web-{A726F58D-ABD7-221C-0F52-C4A7CE4BD0CF}" dt="2023-01-15T15:04:15.847" v="4"/>
        <pc:sldMkLst>
          <pc:docMk/>
          <pc:sldMk cId="3496261296" sldId="555"/>
        </pc:sldMkLst>
      </pc:sldChg>
      <pc:sldChg chg="del">
        <pc:chgData name="Roberta Tucker" userId="S::r.tucker@uwtsd.ac.uk::27ca61ee-ba03-4b92-a89a-1d5600e2200a" providerId="AD" clId="Web-{A726F58D-ABD7-221C-0F52-C4A7CE4BD0CF}" dt="2023-01-15T15:04:19.284" v="5"/>
        <pc:sldMkLst>
          <pc:docMk/>
          <pc:sldMk cId="99784272" sldId="560"/>
        </pc:sldMkLst>
      </pc:sldChg>
      <pc:sldChg chg="del">
        <pc:chgData name="Roberta Tucker" userId="S::r.tucker@uwtsd.ac.uk::27ca61ee-ba03-4b92-a89a-1d5600e2200a" providerId="AD" clId="Web-{A726F58D-ABD7-221C-0F52-C4A7CE4BD0CF}" dt="2023-01-15T15:04:49.488" v="15"/>
        <pc:sldMkLst>
          <pc:docMk/>
          <pc:sldMk cId="346950456" sldId="563"/>
        </pc:sldMkLst>
      </pc:sldChg>
      <pc:sldChg chg="del">
        <pc:chgData name="Roberta Tucker" userId="S::r.tucker@uwtsd.ac.uk::27ca61ee-ba03-4b92-a89a-1d5600e2200a" providerId="AD" clId="Web-{A726F58D-ABD7-221C-0F52-C4A7CE4BD0CF}" dt="2023-01-15T15:04:52.051" v="16"/>
        <pc:sldMkLst>
          <pc:docMk/>
          <pc:sldMk cId="2357415052" sldId="568"/>
        </pc:sldMkLst>
      </pc:sldChg>
      <pc:sldChg chg="del">
        <pc:chgData name="Roberta Tucker" userId="S::r.tucker@uwtsd.ac.uk::27ca61ee-ba03-4b92-a89a-1d5600e2200a" providerId="AD" clId="Web-{A726F58D-ABD7-221C-0F52-C4A7CE4BD0CF}" dt="2023-01-15T15:05:08.036" v="21"/>
        <pc:sldMkLst>
          <pc:docMk/>
          <pc:sldMk cId="680070414" sldId="570"/>
        </pc:sldMkLst>
      </pc:sldChg>
      <pc:sldChg chg="modSp">
        <pc:chgData name="Roberta Tucker" userId="S::r.tucker@uwtsd.ac.uk::27ca61ee-ba03-4b92-a89a-1d5600e2200a" providerId="AD" clId="Web-{A726F58D-ABD7-221C-0F52-C4A7CE4BD0CF}" dt="2023-01-15T15:05:28.427" v="65" actId="20577"/>
        <pc:sldMkLst>
          <pc:docMk/>
          <pc:sldMk cId="3355716431" sldId="571"/>
        </pc:sldMkLst>
        <pc:spChg chg="mod">
          <ac:chgData name="Roberta Tucker" userId="S::r.tucker@uwtsd.ac.uk::27ca61ee-ba03-4b92-a89a-1d5600e2200a" providerId="AD" clId="Web-{A726F58D-ABD7-221C-0F52-C4A7CE4BD0CF}" dt="2023-01-15T15:05:28.427" v="65" actId="20577"/>
          <ac:spMkLst>
            <pc:docMk/>
            <pc:sldMk cId="3355716431" sldId="571"/>
            <ac:spMk id="3" creationId="{20B9F5AF-01C3-F93E-4766-CF5659815EFF}"/>
          </ac:spMkLst>
        </pc:spChg>
      </pc:sldChg>
    </pc:docChg>
  </pc:docChgLst>
  <pc:docChgLst>
    <pc:chgData name="Roberta Tucker" userId="S::r.tucker@uwtsd.ac.uk::27ca61ee-ba03-4b92-a89a-1d5600e2200a" providerId="AD" clId="Web-{AF8350A1-CEFB-E55E-46D1-4240EAF41B25}"/>
    <pc:docChg chg="modSld sldOrd">
      <pc:chgData name="Roberta Tucker" userId="S::r.tucker@uwtsd.ac.uk::27ca61ee-ba03-4b92-a89a-1d5600e2200a" providerId="AD" clId="Web-{AF8350A1-CEFB-E55E-46D1-4240EAF41B25}" dt="2022-09-06T19:11:35.474" v="243"/>
      <pc:docMkLst>
        <pc:docMk/>
      </pc:docMkLst>
      <pc:sldChg chg="modSp">
        <pc:chgData name="Roberta Tucker" userId="S::r.tucker@uwtsd.ac.uk::27ca61ee-ba03-4b92-a89a-1d5600e2200a" providerId="AD" clId="Web-{AF8350A1-CEFB-E55E-46D1-4240EAF41B25}" dt="2022-09-06T18:42:41.372" v="242"/>
        <pc:sldMkLst>
          <pc:docMk/>
          <pc:sldMk cId="4081661565" sldId="297"/>
        </pc:sldMkLst>
        <pc:graphicFrameChg chg="mod modGraphic">
          <ac:chgData name="Roberta Tucker" userId="S::r.tucker@uwtsd.ac.uk::27ca61ee-ba03-4b92-a89a-1d5600e2200a" providerId="AD" clId="Web-{AF8350A1-CEFB-E55E-46D1-4240EAF41B25}" dt="2022-09-06T18:42:41.372" v="242"/>
          <ac:graphicFrameMkLst>
            <pc:docMk/>
            <pc:sldMk cId="4081661565" sldId="297"/>
            <ac:graphicFrameMk id="4" creationId="{6DBD2292-F3B6-E6FB-18A6-522CF835C85F}"/>
          </ac:graphicFrameMkLst>
        </pc:graphicFrameChg>
      </pc:sldChg>
      <pc:sldChg chg="addSp modSp">
        <pc:chgData name="Roberta Tucker" userId="S::r.tucker@uwtsd.ac.uk::27ca61ee-ba03-4b92-a89a-1d5600e2200a" providerId="AD" clId="Web-{AF8350A1-CEFB-E55E-46D1-4240EAF41B25}" dt="2022-09-06T18:39:41.696" v="238" actId="20577"/>
        <pc:sldMkLst>
          <pc:docMk/>
          <pc:sldMk cId="4239307461" sldId="514"/>
        </pc:sldMkLst>
        <pc:spChg chg="add mod">
          <ac:chgData name="Roberta Tucker" userId="S::r.tucker@uwtsd.ac.uk::27ca61ee-ba03-4b92-a89a-1d5600e2200a" providerId="AD" clId="Web-{AF8350A1-CEFB-E55E-46D1-4240EAF41B25}" dt="2022-09-06T18:39:41.696" v="238" actId="20577"/>
          <ac:spMkLst>
            <pc:docMk/>
            <pc:sldMk cId="4239307461" sldId="514"/>
            <ac:spMk id="2" creationId="{5B63F6DE-FE5C-0289-DA36-761CA0B6D227}"/>
          </ac:spMkLst>
        </pc:spChg>
      </pc:sldChg>
      <pc:sldChg chg="ord">
        <pc:chgData name="Roberta Tucker" userId="S::r.tucker@uwtsd.ac.uk::27ca61ee-ba03-4b92-a89a-1d5600e2200a" providerId="AD" clId="Web-{AF8350A1-CEFB-E55E-46D1-4240EAF41B25}" dt="2022-09-06T19:11:35.474" v="243"/>
        <pc:sldMkLst>
          <pc:docMk/>
          <pc:sldMk cId="4029234870" sldId="519"/>
        </pc:sldMkLst>
      </pc:sldChg>
    </pc:docChg>
  </pc:docChgLst>
  <pc:docChgLst>
    <pc:chgData name="Roberta Tucker" userId="S::r.tucker@uwtsd.ac.uk::27ca61ee-ba03-4b92-a89a-1d5600e2200a" providerId="AD" clId="Web-{C64AABE4-8161-8E03-AF16-4C0FB66572FC}"/>
    <pc:docChg chg="addSld delSld modSld sldOrd addMainMaster">
      <pc:chgData name="Roberta Tucker" userId="S::r.tucker@uwtsd.ac.uk::27ca61ee-ba03-4b92-a89a-1d5600e2200a" providerId="AD" clId="Web-{C64AABE4-8161-8E03-AF16-4C0FB66572FC}" dt="2023-01-05T15:28:40.523" v="534" actId="20577"/>
      <pc:docMkLst>
        <pc:docMk/>
      </pc:docMkLst>
      <pc:sldChg chg="del">
        <pc:chgData name="Roberta Tucker" userId="S::r.tucker@uwtsd.ac.uk::27ca61ee-ba03-4b92-a89a-1d5600e2200a" providerId="AD" clId="Web-{C64AABE4-8161-8E03-AF16-4C0FB66572FC}" dt="2023-01-05T15:21:03.497" v="493"/>
        <pc:sldMkLst>
          <pc:docMk/>
          <pc:sldMk cId="3819320499" sldId="277"/>
        </pc:sldMkLst>
      </pc:sldChg>
      <pc:sldChg chg="del">
        <pc:chgData name="Roberta Tucker" userId="S::r.tucker@uwtsd.ac.uk::27ca61ee-ba03-4b92-a89a-1d5600e2200a" providerId="AD" clId="Web-{C64AABE4-8161-8E03-AF16-4C0FB66572FC}" dt="2023-01-05T15:20:27.481" v="491"/>
        <pc:sldMkLst>
          <pc:docMk/>
          <pc:sldMk cId="4081661565" sldId="297"/>
        </pc:sldMkLst>
      </pc:sldChg>
      <pc:sldChg chg="ord">
        <pc:chgData name="Roberta Tucker" userId="S::r.tucker@uwtsd.ac.uk::27ca61ee-ba03-4b92-a89a-1d5600e2200a" providerId="AD" clId="Web-{C64AABE4-8161-8E03-AF16-4C0FB66572FC}" dt="2023-01-05T14:30:15.881" v="2"/>
        <pc:sldMkLst>
          <pc:docMk/>
          <pc:sldMk cId="3526516693" sldId="444"/>
        </pc:sldMkLst>
      </pc:sldChg>
      <pc:sldChg chg="del">
        <pc:chgData name="Roberta Tucker" userId="S::r.tucker@uwtsd.ac.uk::27ca61ee-ba03-4b92-a89a-1d5600e2200a" providerId="AD" clId="Web-{C64AABE4-8161-8E03-AF16-4C0FB66572FC}" dt="2023-01-05T15:19:02.651" v="490"/>
        <pc:sldMkLst>
          <pc:docMk/>
          <pc:sldMk cId="524939592" sldId="484"/>
        </pc:sldMkLst>
      </pc:sldChg>
      <pc:sldChg chg="del">
        <pc:chgData name="Roberta Tucker" userId="S::r.tucker@uwtsd.ac.uk::27ca61ee-ba03-4b92-a89a-1d5600e2200a" providerId="AD" clId="Web-{C64AABE4-8161-8E03-AF16-4C0FB66572FC}" dt="2023-01-05T15:18:57.229" v="488"/>
        <pc:sldMkLst>
          <pc:docMk/>
          <pc:sldMk cId="3080718906" sldId="485"/>
        </pc:sldMkLst>
      </pc:sldChg>
      <pc:sldChg chg="del">
        <pc:chgData name="Roberta Tucker" userId="S::r.tucker@uwtsd.ac.uk::27ca61ee-ba03-4b92-a89a-1d5600e2200a" providerId="AD" clId="Web-{C64AABE4-8161-8E03-AF16-4C0FB66572FC}" dt="2023-01-05T15:18:58.979" v="489"/>
        <pc:sldMkLst>
          <pc:docMk/>
          <pc:sldMk cId="181503118" sldId="486"/>
        </pc:sldMkLst>
      </pc:sldChg>
      <pc:sldChg chg="del">
        <pc:chgData name="Roberta Tucker" userId="S::r.tucker@uwtsd.ac.uk::27ca61ee-ba03-4b92-a89a-1d5600e2200a" providerId="AD" clId="Web-{C64AABE4-8161-8E03-AF16-4C0FB66572FC}" dt="2023-01-05T15:18:54.119" v="487"/>
        <pc:sldMkLst>
          <pc:docMk/>
          <pc:sldMk cId="1383421627" sldId="487"/>
        </pc:sldMkLst>
      </pc:sldChg>
      <pc:sldChg chg="del">
        <pc:chgData name="Roberta Tucker" userId="S::r.tucker@uwtsd.ac.uk::27ca61ee-ba03-4b92-a89a-1d5600e2200a" providerId="AD" clId="Web-{C64AABE4-8161-8E03-AF16-4C0FB66572FC}" dt="2023-01-05T15:18:50.947" v="486"/>
        <pc:sldMkLst>
          <pc:docMk/>
          <pc:sldMk cId="105331404" sldId="488"/>
        </pc:sldMkLst>
      </pc:sldChg>
      <pc:sldChg chg="del">
        <pc:chgData name="Roberta Tucker" userId="S::r.tucker@uwtsd.ac.uk::27ca61ee-ba03-4b92-a89a-1d5600e2200a" providerId="AD" clId="Web-{C64AABE4-8161-8E03-AF16-4C0FB66572FC}" dt="2023-01-05T15:18:44.963" v="485"/>
        <pc:sldMkLst>
          <pc:docMk/>
          <pc:sldMk cId="2488270539" sldId="490"/>
        </pc:sldMkLst>
      </pc:sldChg>
      <pc:sldChg chg="del">
        <pc:chgData name="Roberta Tucker" userId="S::r.tucker@uwtsd.ac.uk::27ca61ee-ba03-4b92-a89a-1d5600e2200a" providerId="AD" clId="Web-{C64AABE4-8161-8E03-AF16-4C0FB66572FC}" dt="2023-01-05T15:21:08.060" v="494"/>
        <pc:sldMkLst>
          <pc:docMk/>
          <pc:sldMk cId="3669335291" sldId="507"/>
        </pc:sldMkLst>
      </pc:sldChg>
      <pc:sldChg chg="del">
        <pc:chgData name="Roberta Tucker" userId="S::r.tucker@uwtsd.ac.uk::27ca61ee-ba03-4b92-a89a-1d5600e2200a" providerId="AD" clId="Web-{C64AABE4-8161-8E03-AF16-4C0FB66572FC}" dt="2023-01-05T15:21:13.044" v="495"/>
        <pc:sldMkLst>
          <pc:docMk/>
          <pc:sldMk cId="3044937961" sldId="509"/>
        </pc:sldMkLst>
      </pc:sldChg>
      <pc:sldChg chg="ord">
        <pc:chgData name="Roberta Tucker" userId="S::r.tucker@uwtsd.ac.uk::27ca61ee-ba03-4b92-a89a-1d5600e2200a" providerId="AD" clId="Web-{C64AABE4-8161-8E03-AF16-4C0FB66572FC}" dt="2023-01-05T15:16:36.944" v="483"/>
        <pc:sldMkLst>
          <pc:docMk/>
          <pc:sldMk cId="1654975904" sldId="510"/>
        </pc:sldMkLst>
      </pc:sldChg>
      <pc:sldChg chg="ord">
        <pc:chgData name="Roberta Tucker" userId="S::r.tucker@uwtsd.ac.uk::27ca61ee-ba03-4b92-a89a-1d5600e2200a" providerId="AD" clId="Web-{C64AABE4-8161-8E03-AF16-4C0FB66572FC}" dt="2023-01-05T15:16:47.976" v="484"/>
        <pc:sldMkLst>
          <pc:docMk/>
          <pc:sldMk cId="2955532752" sldId="511"/>
        </pc:sldMkLst>
      </pc:sldChg>
      <pc:sldChg chg="modSp">
        <pc:chgData name="Roberta Tucker" userId="S::r.tucker@uwtsd.ac.uk::27ca61ee-ba03-4b92-a89a-1d5600e2200a" providerId="AD" clId="Web-{C64AABE4-8161-8E03-AF16-4C0FB66572FC}" dt="2023-01-05T15:00:19.859" v="418" actId="20577"/>
        <pc:sldMkLst>
          <pc:docMk/>
          <pc:sldMk cId="2437550428" sldId="516"/>
        </pc:sldMkLst>
        <pc:spChg chg="mod">
          <ac:chgData name="Roberta Tucker" userId="S::r.tucker@uwtsd.ac.uk::27ca61ee-ba03-4b92-a89a-1d5600e2200a" providerId="AD" clId="Web-{C64AABE4-8161-8E03-AF16-4C0FB66572FC}" dt="2023-01-05T14:59:48.687" v="396" actId="20577"/>
          <ac:spMkLst>
            <pc:docMk/>
            <pc:sldMk cId="2437550428" sldId="516"/>
            <ac:spMk id="2" creationId="{6047E3D5-B129-455A-8D61-5DE355CFB91F}"/>
          </ac:spMkLst>
        </pc:spChg>
        <pc:spChg chg="mod">
          <ac:chgData name="Roberta Tucker" userId="S::r.tucker@uwtsd.ac.uk::27ca61ee-ba03-4b92-a89a-1d5600e2200a" providerId="AD" clId="Web-{C64AABE4-8161-8E03-AF16-4C0FB66572FC}" dt="2023-01-05T15:00:10.797" v="415" actId="1076"/>
          <ac:spMkLst>
            <pc:docMk/>
            <pc:sldMk cId="2437550428" sldId="516"/>
            <ac:spMk id="3" creationId="{EDE512D6-1B42-4E1C-AEE3-478A340AC162}"/>
          </ac:spMkLst>
        </pc:spChg>
        <pc:spChg chg="mod">
          <ac:chgData name="Roberta Tucker" userId="S::r.tucker@uwtsd.ac.uk::27ca61ee-ba03-4b92-a89a-1d5600e2200a" providerId="AD" clId="Web-{C64AABE4-8161-8E03-AF16-4C0FB66572FC}" dt="2023-01-05T15:00:19.859" v="418" actId="20577"/>
          <ac:spMkLst>
            <pc:docMk/>
            <pc:sldMk cId="2437550428" sldId="516"/>
            <ac:spMk id="4" creationId="{88B348B4-1179-40C0-B903-717D79F0A399}"/>
          </ac:spMkLst>
        </pc:spChg>
      </pc:sldChg>
      <pc:sldChg chg="del">
        <pc:chgData name="Roberta Tucker" userId="S::r.tucker@uwtsd.ac.uk::27ca61ee-ba03-4b92-a89a-1d5600e2200a" providerId="AD" clId="Web-{C64AABE4-8161-8E03-AF16-4C0FB66572FC}" dt="2023-01-05T15:20:28.418" v="492"/>
        <pc:sldMkLst>
          <pc:docMk/>
          <pc:sldMk cId="1087454593" sldId="518"/>
        </pc:sldMkLst>
      </pc:sldChg>
      <pc:sldChg chg="del">
        <pc:chgData name="Roberta Tucker" userId="S::r.tucker@uwtsd.ac.uk::27ca61ee-ba03-4b92-a89a-1d5600e2200a" providerId="AD" clId="Web-{C64AABE4-8161-8E03-AF16-4C0FB66572FC}" dt="2023-01-05T15:21:20.763" v="496"/>
        <pc:sldMkLst>
          <pc:docMk/>
          <pc:sldMk cId="4029234870" sldId="519"/>
        </pc:sldMkLst>
      </pc:sldChg>
      <pc:sldChg chg="modSp">
        <pc:chgData name="Roberta Tucker" userId="S::r.tucker@uwtsd.ac.uk::27ca61ee-ba03-4b92-a89a-1d5600e2200a" providerId="AD" clId="Web-{C64AABE4-8161-8E03-AF16-4C0FB66572FC}" dt="2023-01-05T14:35:27.794" v="90" actId="1076"/>
        <pc:sldMkLst>
          <pc:docMk/>
          <pc:sldMk cId="2485985612" sldId="521"/>
        </pc:sldMkLst>
        <pc:spChg chg="mod">
          <ac:chgData name="Roberta Tucker" userId="S::r.tucker@uwtsd.ac.uk::27ca61ee-ba03-4b92-a89a-1d5600e2200a" providerId="AD" clId="Web-{C64AABE4-8161-8E03-AF16-4C0FB66572FC}" dt="2023-01-05T14:35:27.794" v="90" actId="1076"/>
          <ac:spMkLst>
            <pc:docMk/>
            <pc:sldMk cId="2485985612" sldId="521"/>
            <ac:spMk id="8" creationId="{57ED6D5D-E07C-2A2E-1770-B082DB384717}"/>
          </ac:spMkLst>
        </pc:spChg>
        <pc:spChg chg="mod">
          <ac:chgData name="Roberta Tucker" userId="S::r.tucker@uwtsd.ac.uk::27ca61ee-ba03-4b92-a89a-1d5600e2200a" providerId="AD" clId="Web-{C64AABE4-8161-8E03-AF16-4C0FB66572FC}" dt="2023-01-05T14:32:32.759" v="57" actId="20577"/>
          <ac:spMkLst>
            <pc:docMk/>
            <pc:sldMk cId="2485985612" sldId="521"/>
            <ac:spMk id="9" creationId="{692DA600-8D01-FC6B-936A-266F26A023C7}"/>
          </ac:spMkLst>
        </pc:spChg>
      </pc:sldChg>
      <pc:sldChg chg="modSp">
        <pc:chgData name="Roberta Tucker" userId="S::r.tucker@uwtsd.ac.uk::27ca61ee-ba03-4b92-a89a-1d5600e2200a" providerId="AD" clId="Web-{C64AABE4-8161-8E03-AF16-4C0FB66572FC}" dt="2023-01-05T15:02:30.956" v="428" actId="20577"/>
        <pc:sldMkLst>
          <pc:docMk/>
          <pc:sldMk cId="2118689029" sldId="522"/>
        </pc:sldMkLst>
        <pc:spChg chg="mod">
          <ac:chgData name="Roberta Tucker" userId="S::r.tucker@uwtsd.ac.uk::27ca61ee-ba03-4b92-a89a-1d5600e2200a" providerId="AD" clId="Web-{C64AABE4-8161-8E03-AF16-4C0FB66572FC}" dt="2023-01-05T15:02:30.956" v="428" actId="20577"/>
          <ac:spMkLst>
            <pc:docMk/>
            <pc:sldMk cId="2118689029" sldId="522"/>
            <ac:spMk id="8" creationId="{57ED6D5D-E07C-2A2E-1770-B082DB384717}"/>
          </ac:spMkLst>
        </pc:spChg>
        <pc:spChg chg="mod">
          <ac:chgData name="Roberta Tucker" userId="S::r.tucker@uwtsd.ac.uk::27ca61ee-ba03-4b92-a89a-1d5600e2200a" providerId="AD" clId="Web-{C64AABE4-8161-8E03-AF16-4C0FB66572FC}" dt="2023-01-05T14:34:22.246" v="71" actId="1076"/>
          <ac:spMkLst>
            <pc:docMk/>
            <pc:sldMk cId="2118689029" sldId="522"/>
            <ac:spMk id="9" creationId="{692DA600-8D01-FC6B-936A-266F26A023C7}"/>
          </ac:spMkLst>
        </pc:spChg>
      </pc:sldChg>
      <pc:sldChg chg="del">
        <pc:chgData name="Roberta Tucker" userId="S::r.tucker@uwtsd.ac.uk::27ca61ee-ba03-4b92-a89a-1d5600e2200a" providerId="AD" clId="Web-{C64AABE4-8161-8E03-AF16-4C0FB66572FC}" dt="2023-01-05T15:00:24.344" v="419"/>
        <pc:sldMkLst>
          <pc:docMk/>
          <pc:sldMk cId="966104582" sldId="523"/>
        </pc:sldMkLst>
      </pc:sldChg>
      <pc:sldChg chg="add del">
        <pc:chgData name="Roberta Tucker" userId="S::r.tucker@uwtsd.ac.uk::27ca61ee-ba03-4b92-a89a-1d5600e2200a" providerId="AD" clId="Web-{C64AABE4-8161-8E03-AF16-4C0FB66572FC}" dt="2023-01-05T14:30:39.397" v="7"/>
        <pc:sldMkLst>
          <pc:docMk/>
          <pc:sldMk cId="1591731840" sldId="524"/>
        </pc:sldMkLst>
      </pc:sldChg>
      <pc:sldChg chg="addSp delSp modSp add">
        <pc:chgData name="Roberta Tucker" userId="S::r.tucker@uwtsd.ac.uk::27ca61ee-ba03-4b92-a89a-1d5600e2200a" providerId="AD" clId="Web-{C64AABE4-8161-8E03-AF16-4C0FB66572FC}" dt="2023-01-05T15:14:38.332" v="482" actId="20577"/>
        <pc:sldMkLst>
          <pc:docMk/>
          <pc:sldMk cId="3159488521" sldId="525"/>
        </pc:sldMkLst>
        <pc:spChg chg="mod">
          <ac:chgData name="Roberta Tucker" userId="S::r.tucker@uwtsd.ac.uk::27ca61ee-ba03-4b92-a89a-1d5600e2200a" providerId="AD" clId="Web-{C64AABE4-8161-8E03-AF16-4C0FB66572FC}" dt="2023-01-05T15:14:38.332" v="482" actId="20577"/>
          <ac:spMkLst>
            <pc:docMk/>
            <pc:sldMk cId="3159488521" sldId="525"/>
            <ac:spMk id="5" creationId="{0B019432-F0E9-E765-2264-935D414F17CB}"/>
          </ac:spMkLst>
        </pc:spChg>
        <pc:spChg chg="del mod">
          <ac:chgData name="Roberta Tucker" userId="S::r.tucker@uwtsd.ac.uk::27ca61ee-ba03-4b92-a89a-1d5600e2200a" providerId="AD" clId="Web-{C64AABE4-8161-8E03-AF16-4C0FB66572FC}" dt="2023-01-05T14:44:12.103" v="323"/>
          <ac:spMkLst>
            <pc:docMk/>
            <pc:sldMk cId="3159488521" sldId="525"/>
            <ac:spMk id="6" creationId="{0A49D13F-A02B-34DF-3E84-B90D79FF944D}"/>
          </ac:spMkLst>
        </pc:spChg>
        <pc:spChg chg="add ord">
          <ac:chgData name="Roberta Tucker" userId="S::r.tucker@uwtsd.ac.uk::27ca61ee-ba03-4b92-a89a-1d5600e2200a" providerId="AD" clId="Web-{C64AABE4-8161-8E03-AF16-4C0FB66572FC}" dt="2023-01-05T14:58:23.247" v="389"/>
          <ac:spMkLst>
            <pc:docMk/>
            <pc:sldMk cId="3159488521" sldId="525"/>
            <ac:spMk id="7" creationId="{837A8B4B-2EB9-9017-8680-58EC77B6EF31}"/>
          </ac:spMkLst>
        </pc:spChg>
        <pc:picChg chg="add mod">
          <ac:chgData name="Roberta Tucker" userId="S::r.tucker@uwtsd.ac.uk::27ca61ee-ba03-4b92-a89a-1d5600e2200a" providerId="AD" clId="Web-{C64AABE4-8161-8E03-AF16-4C0FB66572FC}" dt="2023-01-05T14:46:23.668" v="372" actId="1076"/>
          <ac:picMkLst>
            <pc:docMk/>
            <pc:sldMk cId="3159488521" sldId="525"/>
            <ac:picMk id="2" creationId="{F5F3A396-562A-CDCF-8E0A-D27F0915F174}"/>
          </ac:picMkLst>
        </pc:picChg>
      </pc:sldChg>
      <pc:sldChg chg="addSp delSp modSp add replId">
        <pc:chgData name="Roberta Tucker" userId="S::r.tucker@uwtsd.ac.uk::27ca61ee-ba03-4b92-a89a-1d5600e2200a" providerId="AD" clId="Web-{C64AABE4-8161-8E03-AF16-4C0FB66572FC}" dt="2023-01-05T15:14:18.988" v="467" actId="1076"/>
        <pc:sldMkLst>
          <pc:docMk/>
          <pc:sldMk cId="3304429855" sldId="526"/>
        </pc:sldMkLst>
        <pc:spChg chg="mod">
          <ac:chgData name="Roberta Tucker" userId="S::r.tucker@uwtsd.ac.uk::27ca61ee-ba03-4b92-a89a-1d5600e2200a" providerId="AD" clId="Web-{C64AABE4-8161-8E03-AF16-4C0FB66572FC}" dt="2023-01-05T15:14:12.847" v="466" actId="1076"/>
          <ac:spMkLst>
            <pc:docMk/>
            <pc:sldMk cId="3304429855" sldId="526"/>
            <ac:spMk id="5" creationId="{0B019432-F0E9-E765-2264-935D414F17CB}"/>
          </ac:spMkLst>
        </pc:spChg>
        <pc:spChg chg="add mod ord">
          <ac:chgData name="Roberta Tucker" userId="S::r.tucker@uwtsd.ac.uk::27ca61ee-ba03-4b92-a89a-1d5600e2200a" providerId="AD" clId="Web-{C64AABE4-8161-8E03-AF16-4C0FB66572FC}" dt="2023-01-05T14:58:09.653" v="387" actId="14100"/>
          <ac:spMkLst>
            <pc:docMk/>
            <pc:sldMk cId="3304429855" sldId="526"/>
            <ac:spMk id="6" creationId="{C84C63A5-6CC0-3DDF-0CE4-FE1FF0CA98F1}"/>
          </ac:spMkLst>
        </pc:spChg>
        <pc:picChg chg="del">
          <ac:chgData name="Roberta Tucker" userId="S::r.tucker@uwtsd.ac.uk::27ca61ee-ba03-4b92-a89a-1d5600e2200a" providerId="AD" clId="Web-{C64AABE4-8161-8E03-AF16-4C0FB66572FC}" dt="2023-01-05T14:55:28.884" v="374"/>
          <ac:picMkLst>
            <pc:docMk/>
            <pc:sldMk cId="3304429855" sldId="526"/>
            <ac:picMk id="2" creationId="{F5F3A396-562A-CDCF-8E0A-D27F0915F174}"/>
          </ac:picMkLst>
        </pc:picChg>
        <pc:picChg chg="add mod">
          <ac:chgData name="Roberta Tucker" userId="S::r.tucker@uwtsd.ac.uk::27ca61ee-ba03-4b92-a89a-1d5600e2200a" providerId="AD" clId="Web-{C64AABE4-8161-8E03-AF16-4C0FB66572FC}" dt="2023-01-05T15:14:18.988" v="467" actId="1076"/>
          <ac:picMkLst>
            <pc:docMk/>
            <pc:sldMk cId="3304429855" sldId="526"/>
            <ac:picMk id="3" creationId="{46C71892-C5A2-74BB-7385-79136B8066DC}"/>
          </ac:picMkLst>
        </pc:picChg>
      </pc:sldChg>
      <pc:sldChg chg="modSp add replId">
        <pc:chgData name="Roberta Tucker" userId="S::r.tucker@uwtsd.ac.uk::27ca61ee-ba03-4b92-a89a-1d5600e2200a" providerId="AD" clId="Web-{C64AABE4-8161-8E03-AF16-4C0FB66572FC}" dt="2023-01-05T15:28:40.523" v="534" actId="20577"/>
        <pc:sldMkLst>
          <pc:docMk/>
          <pc:sldMk cId="1821153607" sldId="527"/>
        </pc:sldMkLst>
        <pc:spChg chg="mod">
          <ac:chgData name="Roberta Tucker" userId="S::r.tucker@uwtsd.ac.uk::27ca61ee-ba03-4b92-a89a-1d5600e2200a" providerId="AD" clId="Web-{C64AABE4-8161-8E03-AF16-4C0FB66572FC}" dt="2023-01-05T15:28:19.445" v="533" actId="20577"/>
          <ac:spMkLst>
            <pc:docMk/>
            <pc:sldMk cId="1821153607" sldId="527"/>
            <ac:spMk id="3" creationId="{EDE512D6-1B42-4E1C-AEE3-478A340AC162}"/>
          </ac:spMkLst>
        </pc:spChg>
        <pc:spChg chg="mod">
          <ac:chgData name="Roberta Tucker" userId="S::r.tucker@uwtsd.ac.uk::27ca61ee-ba03-4b92-a89a-1d5600e2200a" providerId="AD" clId="Web-{C64AABE4-8161-8E03-AF16-4C0FB66572FC}" dt="2023-01-05T15:28:40.523" v="534" actId="20577"/>
          <ac:spMkLst>
            <pc:docMk/>
            <pc:sldMk cId="1821153607" sldId="527"/>
            <ac:spMk id="4" creationId="{88B348B4-1179-40C0-B903-717D79F0A399}"/>
          </ac:spMkLst>
        </pc:spChg>
      </pc:sldChg>
      <pc:sldChg chg="new del">
        <pc:chgData name="Roberta Tucker" userId="S::r.tucker@uwtsd.ac.uk::27ca61ee-ba03-4b92-a89a-1d5600e2200a" providerId="AD" clId="Web-{C64AABE4-8161-8E03-AF16-4C0FB66572FC}" dt="2023-01-05T15:25:51.301" v="529"/>
        <pc:sldMkLst>
          <pc:docMk/>
          <pc:sldMk cId="70493603" sldId="528"/>
        </pc:sldMkLst>
      </pc:sldChg>
      <pc:sldChg chg="addSp delSp modSp new">
        <pc:chgData name="Roberta Tucker" userId="S::r.tucker@uwtsd.ac.uk::27ca61ee-ba03-4b92-a89a-1d5600e2200a" providerId="AD" clId="Web-{C64AABE4-8161-8E03-AF16-4C0FB66572FC}" dt="2023-01-05T15:25:39.238" v="526" actId="1076"/>
        <pc:sldMkLst>
          <pc:docMk/>
          <pc:sldMk cId="4215338442" sldId="529"/>
        </pc:sldMkLst>
        <pc:spChg chg="mod">
          <ac:chgData name="Roberta Tucker" userId="S::r.tucker@uwtsd.ac.uk::27ca61ee-ba03-4b92-a89a-1d5600e2200a" providerId="AD" clId="Web-{C64AABE4-8161-8E03-AF16-4C0FB66572FC}" dt="2023-01-05T15:25:39.238" v="526" actId="1076"/>
          <ac:spMkLst>
            <pc:docMk/>
            <pc:sldMk cId="4215338442" sldId="529"/>
            <ac:spMk id="2" creationId="{59B6F813-2152-B5B1-2D75-AA777F36E4C7}"/>
          </ac:spMkLst>
        </pc:spChg>
        <pc:spChg chg="del">
          <ac:chgData name="Roberta Tucker" userId="S::r.tucker@uwtsd.ac.uk::27ca61ee-ba03-4b92-a89a-1d5600e2200a" providerId="AD" clId="Web-{C64AABE4-8161-8E03-AF16-4C0FB66572FC}" dt="2023-01-05T15:23:48.001" v="499"/>
          <ac:spMkLst>
            <pc:docMk/>
            <pc:sldMk cId="4215338442" sldId="529"/>
            <ac:spMk id="3" creationId="{8F3B8CA2-B5BB-2C08-2837-CF933037ED2C}"/>
          </ac:spMkLst>
        </pc:spChg>
        <pc:picChg chg="add mod ord">
          <ac:chgData name="Roberta Tucker" userId="S::r.tucker@uwtsd.ac.uk::27ca61ee-ba03-4b92-a89a-1d5600e2200a" providerId="AD" clId="Web-{C64AABE4-8161-8E03-AF16-4C0FB66572FC}" dt="2023-01-05T15:24:16.408" v="515" actId="1076"/>
          <ac:picMkLst>
            <pc:docMk/>
            <pc:sldMk cId="4215338442" sldId="529"/>
            <ac:picMk id="4" creationId="{43B773CC-509E-3769-9614-087153EDBA1E}"/>
          </ac:picMkLst>
        </pc:picChg>
      </pc:sldChg>
      <pc:sldChg chg="modSp add replId">
        <pc:chgData name="Roberta Tucker" userId="S::r.tucker@uwtsd.ac.uk::27ca61ee-ba03-4b92-a89a-1d5600e2200a" providerId="AD" clId="Web-{C64AABE4-8161-8E03-AF16-4C0FB66572FC}" dt="2023-01-05T15:25:48.316" v="528" actId="1076"/>
        <pc:sldMkLst>
          <pc:docMk/>
          <pc:sldMk cId="3372550902" sldId="530"/>
        </pc:sldMkLst>
        <pc:spChg chg="mod">
          <ac:chgData name="Roberta Tucker" userId="S::r.tucker@uwtsd.ac.uk::27ca61ee-ba03-4b92-a89a-1d5600e2200a" providerId="AD" clId="Web-{C64AABE4-8161-8E03-AF16-4C0FB66572FC}" dt="2023-01-05T15:25:48.316" v="528" actId="1076"/>
          <ac:spMkLst>
            <pc:docMk/>
            <pc:sldMk cId="3372550902" sldId="530"/>
            <ac:spMk id="2" creationId="{59B6F813-2152-B5B1-2D75-AA777F36E4C7}"/>
          </ac:spMkLst>
        </pc:spChg>
      </pc:sldChg>
      <pc:sldMasterChg chg="add addSldLayout">
        <pc:chgData name="Roberta Tucker" userId="S::r.tucker@uwtsd.ac.uk::27ca61ee-ba03-4b92-a89a-1d5600e2200a" providerId="AD" clId="Web-{C64AABE4-8161-8E03-AF16-4C0FB66572FC}" dt="2023-01-05T14:29:58.536" v="1"/>
        <pc:sldMasterMkLst>
          <pc:docMk/>
          <pc:sldMasterMk cId="1384196811" sldId="2147483658"/>
        </pc:sldMasterMkLst>
        <pc:sldLayoutChg chg="add">
          <pc:chgData name="Roberta Tucker" userId="S::r.tucker@uwtsd.ac.uk::27ca61ee-ba03-4b92-a89a-1d5600e2200a" providerId="AD" clId="Web-{C64AABE4-8161-8E03-AF16-4C0FB66572FC}" dt="2023-01-05T14:29:58.536" v="1"/>
          <pc:sldLayoutMkLst>
            <pc:docMk/>
            <pc:sldMasterMk cId="1384196811" sldId="2147483658"/>
            <pc:sldLayoutMk cId="1556723426" sldId="2147483682"/>
          </pc:sldLayoutMkLst>
        </pc:sldLayoutChg>
        <pc:sldLayoutChg chg="add">
          <pc:chgData name="Roberta Tucker" userId="S::r.tucker@uwtsd.ac.uk::27ca61ee-ba03-4b92-a89a-1d5600e2200a" providerId="AD" clId="Web-{C64AABE4-8161-8E03-AF16-4C0FB66572FC}" dt="2023-01-05T14:29:58.536" v="1"/>
          <pc:sldLayoutMkLst>
            <pc:docMk/>
            <pc:sldMasterMk cId="1384196811" sldId="2147483658"/>
            <pc:sldLayoutMk cId="4095789039" sldId="2147483706"/>
          </pc:sldLayoutMkLst>
        </pc:sldLayoutChg>
        <pc:sldLayoutChg chg="add">
          <pc:chgData name="Roberta Tucker" userId="S::r.tucker@uwtsd.ac.uk::27ca61ee-ba03-4b92-a89a-1d5600e2200a" providerId="AD" clId="Web-{C64AABE4-8161-8E03-AF16-4C0FB66572FC}" dt="2023-01-05T14:29:58.536" v="1"/>
          <pc:sldLayoutMkLst>
            <pc:docMk/>
            <pc:sldMasterMk cId="1384196811" sldId="2147483658"/>
            <pc:sldLayoutMk cId="1559695379" sldId="2147483707"/>
          </pc:sldLayoutMkLst>
        </pc:sldLayoutChg>
        <pc:sldLayoutChg chg="add">
          <pc:chgData name="Roberta Tucker" userId="S::r.tucker@uwtsd.ac.uk::27ca61ee-ba03-4b92-a89a-1d5600e2200a" providerId="AD" clId="Web-{C64AABE4-8161-8E03-AF16-4C0FB66572FC}" dt="2023-01-05T14:29:58.536" v="1"/>
          <pc:sldLayoutMkLst>
            <pc:docMk/>
            <pc:sldMasterMk cId="1384196811" sldId="2147483658"/>
            <pc:sldLayoutMk cId="1638946717" sldId="2147483708"/>
          </pc:sldLayoutMkLst>
        </pc:sldLayoutChg>
        <pc:sldLayoutChg chg="add">
          <pc:chgData name="Roberta Tucker" userId="S::r.tucker@uwtsd.ac.uk::27ca61ee-ba03-4b92-a89a-1d5600e2200a" providerId="AD" clId="Web-{C64AABE4-8161-8E03-AF16-4C0FB66572FC}" dt="2023-01-05T14:29:58.536" v="1"/>
          <pc:sldLayoutMkLst>
            <pc:docMk/>
            <pc:sldMasterMk cId="1384196811" sldId="2147483658"/>
            <pc:sldLayoutMk cId="4286659625" sldId="2147483726"/>
          </pc:sldLayoutMkLst>
        </pc:sldLayoutChg>
        <pc:sldLayoutChg chg="add">
          <pc:chgData name="Roberta Tucker" userId="S::r.tucker@uwtsd.ac.uk::27ca61ee-ba03-4b92-a89a-1d5600e2200a" providerId="AD" clId="Web-{C64AABE4-8161-8E03-AF16-4C0FB66572FC}" dt="2023-01-05T14:29:58.536" v="1"/>
          <pc:sldLayoutMkLst>
            <pc:docMk/>
            <pc:sldMasterMk cId="1384196811" sldId="2147483658"/>
            <pc:sldLayoutMk cId="3926654035" sldId="2147483727"/>
          </pc:sldLayoutMkLst>
        </pc:sldLayoutChg>
        <pc:sldLayoutChg chg="add">
          <pc:chgData name="Roberta Tucker" userId="S::r.tucker@uwtsd.ac.uk::27ca61ee-ba03-4b92-a89a-1d5600e2200a" providerId="AD" clId="Web-{C64AABE4-8161-8E03-AF16-4C0FB66572FC}" dt="2023-01-05T14:29:58.536" v="1"/>
          <pc:sldLayoutMkLst>
            <pc:docMk/>
            <pc:sldMasterMk cId="1384196811" sldId="2147483658"/>
            <pc:sldLayoutMk cId="1321421722" sldId="2147483728"/>
          </pc:sldLayoutMkLst>
        </pc:sldLayoutChg>
        <pc:sldLayoutChg chg="add">
          <pc:chgData name="Roberta Tucker" userId="S::r.tucker@uwtsd.ac.uk::27ca61ee-ba03-4b92-a89a-1d5600e2200a" providerId="AD" clId="Web-{C64AABE4-8161-8E03-AF16-4C0FB66572FC}" dt="2023-01-05T14:29:58.536" v="1"/>
          <pc:sldLayoutMkLst>
            <pc:docMk/>
            <pc:sldMasterMk cId="1384196811" sldId="2147483658"/>
            <pc:sldLayoutMk cId="2925907984" sldId="2147483732"/>
          </pc:sldLayoutMkLst>
        </pc:sldLayoutChg>
      </pc:sldMasterChg>
    </pc:docChg>
  </pc:docChgLst>
  <pc:docChgLst>
    <pc:chgData name="Roberta Tucker" userId="S::r.tucker@uwtsd.ac.uk::27ca61ee-ba03-4b92-a89a-1d5600e2200a" providerId="AD" clId="Web-{B5CC441E-5229-92CE-2987-6D6C4D4228BE}"/>
    <pc:docChg chg="modSld">
      <pc:chgData name="Roberta Tucker" userId="S::r.tucker@uwtsd.ac.uk::27ca61ee-ba03-4b92-a89a-1d5600e2200a" providerId="AD" clId="Web-{B5CC441E-5229-92CE-2987-6D6C4D4228BE}" dt="2023-02-20T16:39:47.535" v="4" actId="20577"/>
      <pc:docMkLst>
        <pc:docMk/>
      </pc:docMkLst>
      <pc:sldChg chg="modSp">
        <pc:chgData name="Roberta Tucker" userId="S::r.tucker@uwtsd.ac.uk::27ca61ee-ba03-4b92-a89a-1d5600e2200a" providerId="AD" clId="Web-{B5CC441E-5229-92CE-2987-6D6C4D4228BE}" dt="2023-02-20T16:39:47.535" v="4" actId="20577"/>
        <pc:sldMkLst>
          <pc:docMk/>
          <pc:sldMk cId="2118689029" sldId="522"/>
        </pc:sldMkLst>
        <pc:spChg chg="mod">
          <ac:chgData name="Roberta Tucker" userId="S::r.tucker@uwtsd.ac.uk::27ca61ee-ba03-4b92-a89a-1d5600e2200a" providerId="AD" clId="Web-{B5CC441E-5229-92CE-2987-6D6C4D4228BE}" dt="2023-02-20T16:39:47.535" v="4" actId="20577"/>
          <ac:spMkLst>
            <pc:docMk/>
            <pc:sldMk cId="2118689029" sldId="522"/>
            <ac:spMk id="8" creationId="{57ED6D5D-E07C-2A2E-1770-B082DB384717}"/>
          </ac:spMkLst>
        </pc:spChg>
        <pc:spChg chg="mod">
          <ac:chgData name="Roberta Tucker" userId="S::r.tucker@uwtsd.ac.uk::27ca61ee-ba03-4b92-a89a-1d5600e2200a" providerId="AD" clId="Web-{B5CC441E-5229-92CE-2987-6D6C4D4228BE}" dt="2023-02-20T16:39:41.988" v="2" actId="20577"/>
          <ac:spMkLst>
            <pc:docMk/>
            <pc:sldMk cId="2118689029" sldId="522"/>
            <ac:spMk id="9" creationId="{692DA600-8D01-FC6B-936A-266F26A023C7}"/>
          </ac:spMkLst>
        </pc:spChg>
      </pc:sldChg>
    </pc:docChg>
  </pc:docChgLst>
  <pc:docChgLst>
    <pc:chgData name="Helen Williams (IEH)" userId="5fda09de-cffb-4005-9668-5a889ba0e302" providerId="ADAL" clId="{3D2F20FA-5DC4-4A7E-8550-28808D7AC82A}"/>
    <pc:docChg chg="custSel modSld">
      <pc:chgData name="Helen Williams (IEH)" userId="5fda09de-cffb-4005-9668-5a889ba0e302" providerId="ADAL" clId="{3D2F20FA-5DC4-4A7E-8550-28808D7AC82A}" dt="2023-09-25T15:20:30.063" v="630" actId="20577"/>
      <pc:docMkLst>
        <pc:docMk/>
      </pc:docMkLst>
      <pc:sldChg chg="modSp mod">
        <pc:chgData name="Helen Williams (IEH)" userId="5fda09de-cffb-4005-9668-5a889ba0e302" providerId="ADAL" clId="{3D2F20FA-5DC4-4A7E-8550-28808D7AC82A}" dt="2023-09-25T14:57:04.320" v="29" actId="20577"/>
        <pc:sldMkLst>
          <pc:docMk/>
          <pc:sldMk cId="2118689029" sldId="522"/>
        </pc:sldMkLst>
        <pc:spChg chg="mod">
          <ac:chgData name="Helen Williams (IEH)" userId="5fda09de-cffb-4005-9668-5a889ba0e302" providerId="ADAL" clId="{3D2F20FA-5DC4-4A7E-8550-28808D7AC82A}" dt="2023-09-25T14:57:04.320" v="29" actId="20577"/>
          <ac:spMkLst>
            <pc:docMk/>
            <pc:sldMk cId="2118689029" sldId="522"/>
            <ac:spMk id="8" creationId="{57ED6D5D-E07C-2A2E-1770-B082DB384717}"/>
          </ac:spMkLst>
        </pc:spChg>
      </pc:sldChg>
      <pc:sldChg chg="modSp mod">
        <pc:chgData name="Helen Williams (IEH)" userId="5fda09de-cffb-4005-9668-5a889ba0e302" providerId="ADAL" clId="{3D2F20FA-5DC4-4A7E-8550-28808D7AC82A}" dt="2023-09-25T15:17:47.106" v="615" actId="20577"/>
        <pc:sldMkLst>
          <pc:docMk/>
          <pc:sldMk cId="3304429855" sldId="526"/>
        </pc:sldMkLst>
        <pc:spChg chg="mod">
          <ac:chgData name="Helen Williams (IEH)" userId="5fda09de-cffb-4005-9668-5a889ba0e302" providerId="ADAL" clId="{3D2F20FA-5DC4-4A7E-8550-28808D7AC82A}" dt="2023-09-25T15:17:47.106" v="615" actId="20577"/>
          <ac:spMkLst>
            <pc:docMk/>
            <pc:sldMk cId="3304429855" sldId="526"/>
            <ac:spMk id="5" creationId="{0B019432-F0E9-E765-2264-935D414F17CB}"/>
          </ac:spMkLst>
        </pc:spChg>
      </pc:sldChg>
      <pc:sldChg chg="modSp mod">
        <pc:chgData name="Helen Williams (IEH)" userId="5fda09de-cffb-4005-9668-5a889ba0e302" providerId="ADAL" clId="{3D2F20FA-5DC4-4A7E-8550-28808D7AC82A}" dt="2023-09-25T15:18:45.421" v="619" actId="20577"/>
        <pc:sldMkLst>
          <pc:docMk/>
          <pc:sldMk cId="23422309" sldId="532"/>
        </pc:sldMkLst>
        <pc:spChg chg="mod">
          <ac:chgData name="Helen Williams (IEH)" userId="5fda09de-cffb-4005-9668-5a889ba0e302" providerId="ADAL" clId="{3D2F20FA-5DC4-4A7E-8550-28808D7AC82A}" dt="2023-09-25T15:18:45.421" v="619" actId="20577"/>
          <ac:spMkLst>
            <pc:docMk/>
            <pc:sldMk cId="23422309" sldId="532"/>
            <ac:spMk id="2" creationId="{BD754FA5-2DEB-49E1-1FB5-633B9D062E52}"/>
          </ac:spMkLst>
        </pc:spChg>
      </pc:sldChg>
      <pc:sldChg chg="modSp mod">
        <pc:chgData name="Helen Williams (IEH)" userId="5fda09de-cffb-4005-9668-5a889ba0e302" providerId="ADAL" clId="{3D2F20FA-5DC4-4A7E-8550-28808D7AC82A}" dt="2023-09-25T15:19:17.987" v="621" actId="20577"/>
        <pc:sldMkLst>
          <pc:docMk/>
          <pc:sldMk cId="2336948858" sldId="534"/>
        </pc:sldMkLst>
        <pc:spChg chg="mod">
          <ac:chgData name="Helen Williams (IEH)" userId="5fda09de-cffb-4005-9668-5a889ba0e302" providerId="ADAL" clId="{3D2F20FA-5DC4-4A7E-8550-28808D7AC82A}" dt="2023-09-25T15:19:17.987" v="621" actId="20577"/>
          <ac:spMkLst>
            <pc:docMk/>
            <pc:sldMk cId="2336948858" sldId="534"/>
            <ac:spMk id="2" creationId="{BD754FA5-2DEB-49E1-1FB5-633B9D062E52}"/>
          </ac:spMkLst>
        </pc:spChg>
      </pc:sldChg>
      <pc:sldChg chg="modSp mod">
        <pc:chgData name="Helen Williams (IEH)" userId="5fda09de-cffb-4005-9668-5a889ba0e302" providerId="ADAL" clId="{3D2F20FA-5DC4-4A7E-8550-28808D7AC82A}" dt="2023-09-25T15:05:01.968" v="246" actId="20577"/>
        <pc:sldMkLst>
          <pc:docMk/>
          <pc:sldMk cId="2818107592" sldId="538"/>
        </pc:sldMkLst>
        <pc:spChg chg="mod">
          <ac:chgData name="Helen Williams (IEH)" userId="5fda09de-cffb-4005-9668-5a889ba0e302" providerId="ADAL" clId="{3D2F20FA-5DC4-4A7E-8550-28808D7AC82A}" dt="2023-09-25T15:05:01.968" v="246" actId="20577"/>
          <ac:spMkLst>
            <pc:docMk/>
            <pc:sldMk cId="2818107592" sldId="538"/>
            <ac:spMk id="8" creationId="{6D4B9BB4-4E15-6E64-E82C-85EEAB45B40D}"/>
          </ac:spMkLst>
        </pc:spChg>
      </pc:sldChg>
      <pc:sldChg chg="modSp mod">
        <pc:chgData name="Helen Williams (IEH)" userId="5fda09de-cffb-4005-9668-5a889ba0e302" providerId="ADAL" clId="{3D2F20FA-5DC4-4A7E-8550-28808D7AC82A}" dt="2023-09-25T15:07:23.044" v="353" actId="20577"/>
        <pc:sldMkLst>
          <pc:docMk/>
          <pc:sldMk cId="2377562991" sldId="546"/>
        </pc:sldMkLst>
        <pc:spChg chg="mod">
          <ac:chgData name="Helen Williams (IEH)" userId="5fda09de-cffb-4005-9668-5a889ba0e302" providerId="ADAL" clId="{3D2F20FA-5DC4-4A7E-8550-28808D7AC82A}" dt="2023-09-25T15:06:54.026" v="342" actId="20577"/>
          <ac:spMkLst>
            <pc:docMk/>
            <pc:sldMk cId="2377562991" sldId="546"/>
            <ac:spMk id="2" creationId="{BD754FA5-2DEB-49E1-1FB5-633B9D062E52}"/>
          </ac:spMkLst>
        </pc:spChg>
        <pc:spChg chg="mod">
          <ac:chgData name="Helen Williams (IEH)" userId="5fda09de-cffb-4005-9668-5a889ba0e302" providerId="ADAL" clId="{3D2F20FA-5DC4-4A7E-8550-28808D7AC82A}" dt="2023-09-25T15:07:23.044" v="353" actId="20577"/>
          <ac:spMkLst>
            <pc:docMk/>
            <pc:sldMk cId="2377562991" sldId="546"/>
            <ac:spMk id="7" creationId="{B5F30E72-888C-478F-66BC-2551592943DB}"/>
          </ac:spMkLst>
        </pc:spChg>
      </pc:sldChg>
      <pc:sldChg chg="modSp mod">
        <pc:chgData name="Helen Williams (IEH)" userId="5fda09de-cffb-4005-9668-5a889ba0e302" providerId="ADAL" clId="{3D2F20FA-5DC4-4A7E-8550-28808D7AC82A}" dt="2023-09-25T15:09:01.597" v="441" actId="20577"/>
        <pc:sldMkLst>
          <pc:docMk/>
          <pc:sldMk cId="3139088817" sldId="547"/>
        </pc:sldMkLst>
        <pc:spChg chg="mod">
          <ac:chgData name="Helen Williams (IEH)" userId="5fda09de-cffb-4005-9668-5a889ba0e302" providerId="ADAL" clId="{3D2F20FA-5DC4-4A7E-8550-28808D7AC82A}" dt="2023-09-25T15:09:01.597" v="441" actId="20577"/>
          <ac:spMkLst>
            <pc:docMk/>
            <pc:sldMk cId="3139088817" sldId="547"/>
            <ac:spMk id="7" creationId="{B5F30E72-888C-478F-66BC-2551592943DB}"/>
          </ac:spMkLst>
        </pc:spChg>
      </pc:sldChg>
      <pc:sldChg chg="modSp mod">
        <pc:chgData name="Helen Williams (IEH)" userId="5fda09de-cffb-4005-9668-5a889ba0e302" providerId="ADAL" clId="{3D2F20FA-5DC4-4A7E-8550-28808D7AC82A}" dt="2023-09-25T15:00:52.116" v="125" actId="20577"/>
        <pc:sldMkLst>
          <pc:docMk/>
          <pc:sldMk cId="2723435796" sldId="554"/>
        </pc:sldMkLst>
        <pc:spChg chg="mod">
          <ac:chgData name="Helen Williams (IEH)" userId="5fda09de-cffb-4005-9668-5a889ba0e302" providerId="ADAL" clId="{3D2F20FA-5DC4-4A7E-8550-28808D7AC82A}" dt="2023-09-25T15:00:52.116" v="125" actId="20577"/>
          <ac:spMkLst>
            <pc:docMk/>
            <pc:sldMk cId="2723435796" sldId="554"/>
            <ac:spMk id="3" creationId="{E9A2FFE3-A7C7-9249-96D4-8D9AC15E0150}"/>
          </ac:spMkLst>
        </pc:spChg>
      </pc:sldChg>
      <pc:sldChg chg="modSp mod">
        <pc:chgData name="Helen Williams (IEH)" userId="5fda09de-cffb-4005-9668-5a889ba0e302" providerId="ADAL" clId="{3D2F20FA-5DC4-4A7E-8550-28808D7AC82A}" dt="2023-09-25T15:16:07.352" v="592" actId="20577"/>
        <pc:sldMkLst>
          <pc:docMk/>
          <pc:sldMk cId="1686264145" sldId="559"/>
        </pc:sldMkLst>
        <pc:spChg chg="mod">
          <ac:chgData name="Helen Williams (IEH)" userId="5fda09de-cffb-4005-9668-5a889ba0e302" providerId="ADAL" clId="{3D2F20FA-5DC4-4A7E-8550-28808D7AC82A}" dt="2023-09-25T15:16:07.352" v="592" actId="20577"/>
          <ac:spMkLst>
            <pc:docMk/>
            <pc:sldMk cId="1686264145" sldId="559"/>
            <ac:spMk id="15" creationId="{C7165078-5981-92FA-4F9D-F61203EB1E51}"/>
          </ac:spMkLst>
        </pc:spChg>
      </pc:sldChg>
      <pc:sldChg chg="modSp mod">
        <pc:chgData name="Helen Williams (IEH)" userId="5fda09de-cffb-4005-9668-5a889ba0e302" providerId="ADAL" clId="{3D2F20FA-5DC4-4A7E-8550-28808D7AC82A}" dt="2023-09-25T15:18:31.956" v="617" actId="27636"/>
        <pc:sldMkLst>
          <pc:docMk/>
          <pc:sldMk cId="2367193403" sldId="561"/>
        </pc:sldMkLst>
        <pc:spChg chg="mod">
          <ac:chgData name="Helen Williams (IEH)" userId="5fda09de-cffb-4005-9668-5a889ba0e302" providerId="ADAL" clId="{3D2F20FA-5DC4-4A7E-8550-28808D7AC82A}" dt="2023-09-25T15:01:06.973" v="130" actId="20577"/>
          <ac:spMkLst>
            <pc:docMk/>
            <pc:sldMk cId="2367193403" sldId="561"/>
            <ac:spMk id="2" creationId="{BD754FA5-2DEB-49E1-1FB5-633B9D062E52}"/>
          </ac:spMkLst>
        </pc:spChg>
        <pc:spChg chg="mod">
          <ac:chgData name="Helen Williams (IEH)" userId="5fda09de-cffb-4005-9668-5a889ba0e302" providerId="ADAL" clId="{3D2F20FA-5DC4-4A7E-8550-28808D7AC82A}" dt="2023-09-25T15:18:31.956" v="617" actId="27636"/>
          <ac:spMkLst>
            <pc:docMk/>
            <pc:sldMk cId="2367193403" sldId="561"/>
            <ac:spMk id="5" creationId="{C065702D-AB75-E4AD-B7BD-AA5BE31A6072}"/>
          </ac:spMkLst>
        </pc:spChg>
      </pc:sldChg>
      <pc:sldChg chg="modSp mod">
        <pc:chgData name="Helen Williams (IEH)" userId="5fda09de-cffb-4005-9668-5a889ba0e302" providerId="ADAL" clId="{3D2F20FA-5DC4-4A7E-8550-28808D7AC82A}" dt="2023-09-25T15:09:34.691" v="444" actId="20577"/>
        <pc:sldMkLst>
          <pc:docMk/>
          <pc:sldMk cId="4104572309" sldId="564"/>
        </pc:sldMkLst>
        <pc:spChg chg="mod">
          <ac:chgData name="Helen Williams (IEH)" userId="5fda09de-cffb-4005-9668-5a889ba0e302" providerId="ADAL" clId="{3D2F20FA-5DC4-4A7E-8550-28808D7AC82A}" dt="2023-09-25T15:09:34.691" v="444" actId="20577"/>
          <ac:spMkLst>
            <pc:docMk/>
            <pc:sldMk cId="4104572309" sldId="564"/>
            <ac:spMk id="4" creationId="{F0B060C0-843D-8C22-94A2-74BF1D5FF114}"/>
          </ac:spMkLst>
        </pc:spChg>
      </pc:sldChg>
      <pc:sldChg chg="modSp mod">
        <pc:chgData name="Helen Williams (IEH)" userId="5fda09de-cffb-4005-9668-5a889ba0e302" providerId="ADAL" clId="{3D2F20FA-5DC4-4A7E-8550-28808D7AC82A}" dt="2023-09-25T15:20:30.063" v="630" actId="20577"/>
        <pc:sldMkLst>
          <pc:docMk/>
          <pc:sldMk cId="1201869661" sldId="569"/>
        </pc:sldMkLst>
        <pc:spChg chg="mod">
          <ac:chgData name="Helen Williams (IEH)" userId="5fda09de-cffb-4005-9668-5a889ba0e302" providerId="ADAL" clId="{3D2F20FA-5DC4-4A7E-8550-28808D7AC82A}" dt="2023-09-25T15:20:16.304" v="624" actId="14100"/>
          <ac:spMkLst>
            <pc:docMk/>
            <pc:sldMk cId="1201869661" sldId="569"/>
            <ac:spMk id="2" creationId="{BD754FA5-2DEB-49E1-1FB5-633B9D062E52}"/>
          </ac:spMkLst>
        </pc:spChg>
        <pc:spChg chg="mod">
          <ac:chgData name="Helen Williams (IEH)" userId="5fda09de-cffb-4005-9668-5a889ba0e302" providerId="ADAL" clId="{3D2F20FA-5DC4-4A7E-8550-28808D7AC82A}" dt="2023-09-25T15:20:30.063" v="630" actId="20577"/>
          <ac:spMkLst>
            <pc:docMk/>
            <pc:sldMk cId="1201869661" sldId="569"/>
            <ac:spMk id="8" creationId="{7AA00AEB-CAFE-8DDA-01B2-30C4D3604284}"/>
          </ac:spMkLst>
        </pc:spChg>
        <pc:spChg chg="mod">
          <ac:chgData name="Helen Williams (IEH)" userId="5fda09de-cffb-4005-9668-5a889ba0e302" providerId="ADAL" clId="{3D2F20FA-5DC4-4A7E-8550-28808D7AC82A}" dt="2023-09-25T15:12:06.752" v="503" actId="20577"/>
          <ac:spMkLst>
            <pc:docMk/>
            <pc:sldMk cId="1201869661" sldId="569"/>
            <ac:spMk id="12" creationId="{25AD9F50-F6CC-7019-0873-EA8F6C2F7301}"/>
          </ac:spMkLst>
        </pc:spChg>
        <pc:spChg chg="mod">
          <ac:chgData name="Helen Williams (IEH)" userId="5fda09de-cffb-4005-9668-5a889ba0e302" providerId="ADAL" clId="{3D2F20FA-5DC4-4A7E-8550-28808D7AC82A}" dt="2023-09-25T15:14:13.544" v="559" actId="20577"/>
          <ac:spMkLst>
            <pc:docMk/>
            <pc:sldMk cId="1201869661" sldId="569"/>
            <ac:spMk id="19" creationId="{0D346F4A-B8A8-79CE-1B54-87244D03FAF6}"/>
          </ac:spMkLst>
        </pc:spChg>
      </pc:sldChg>
      <pc:sldChg chg="modSp mod">
        <pc:chgData name="Helen Williams (IEH)" userId="5fda09de-cffb-4005-9668-5a889ba0e302" providerId="ADAL" clId="{3D2F20FA-5DC4-4A7E-8550-28808D7AC82A}" dt="2023-09-25T15:15:17.866" v="580" actId="20577"/>
        <pc:sldMkLst>
          <pc:docMk/>
          <pc:sldMk cId="3355716431" sldId="571"/>
        </pc:sldMkLst>
        <pc:spChg chg="mod">
          <ac:chgData name="Helen Williams (IEH)" userId="5fda09de-cffb-4005-9668-5a889ba0e302" providerId="ADAL" clId="{3D2F20FA-5DC4-4A7E-8550-28808D7AC82A}" dt="2023-09-25T15:15:17.866" v="580" actId="20577"/>
          <ac:spMkLst>
            <pc:docMk/>
            <pc:sldMk cId="3355716431" sldId="571"/>
            <ac:spMk id="2" creationId="{BD754FA5-2DEB-49E1-1FB5-633B9D062E52}"/>
          </ac:spMkLst>
        </pc:spChg>
      </pc:sldChg>
    </pc:docChg>
  </pc:docChgLst>
  <pc:docChgLst>
    <pc:chgData name="Roberta Tucker" userId="S::r.tucker@uwtsd.ac.uk::27ca61ee-ba03-4b92-a89a-1d5600e2200a" providerId="AD" clId="Web-{D5841E55-3431-46F8-BFAF-7829BB894D18}"/>
    <pc:docChg chg="addSld delSld modSld sldOrd">
      <pc:chgData name="Roberta Tucker" userId="S::r.tucker@uwtsd.ac.uk::27ca61ee-ba03-4b92-a89a-1d5600e2200a" providerId="AD" clId="Web-{D5841E55-3431-46F8-BFAF-7829BB894D18}" dt="2023-01-13T15:03:13.953" v="300"/>
      <pc:docMkLst>
        <pc:docMk/>
      </pc:docMkLst>
      <pc:sldChg chg="addSp delSp modSp ord">
        <pc:chgData name="Roberta Tucker" userId="S::r.tucker@uwtsd.ac.uk::27ca61ee-ba03-4b92-a89a-1d5600e2200a" providerId="AD" clId="Web-{D5841E55-3431-46F8-BFAF-7829BB894D18}" dt="2023-01-13T09:40:12.871" v="58" actId="14100"/>
        <pc:sldMkLst>
          <pc:docMk/>
          <pc:sldMk cId="1514206992" sldId="274"/>
        </pc:sldMkLst>
        <pc:spChg chg="mod">
          <ac:chgData name="Roberta Tucker" userId="S::r.tucker@uwtsd.ac.uk::27ca61ee-ba03-4b92-a89a-1d5600e2200a" providerId="AD" clId="Web-{D5841E55-3431-46F8-BFAF-7829BB894D18}" dt="2023-01-13T09:39:55.526" v="54" actId="1076"/>
          <ac:spMkLst>
            <pc:docMk/>
            <pc:sldMk cId="1514206992" sldId="274"/>
            <ac:spMk id="7" creationId="{00000000-0000-0000-0000-000000000000}"/>
          </ac:spMkLst>
        </pc:spChg>
        <pc:graphicFrameChg chg="del mod">
          <ac:chgData name="Roberta Tucker" userId="S::r.tucker@uwtsd.ac.uk::27ca61ee-ba03-4b92-a89a-1d5600e2200a" providerId="AD" clId="Web-{D5841E55-3431-46F8-BFAF-7829BB894D18}" dt="2023-01-13T09:39:33.540" v="42"/>
          <ac:graphicFrameMkLst>
            <pc:docMk/>
            <pc:sldMk cId="1514206992" sldId="274"/>
            <ac:graphicFrameMk id="14" creationId="{284DDAF5-0D54-A050-74B7-CBF5DF35F3D3}"/>
          </ac:graphicFrameMkLst>
        </pc:graphicFrameChg>
        <pc:picChg chg="del">
          <ac:chgData name="Roberta Tucker" userId="S::r.tucker@uwtsd.ac.uk::27ca61ee-ba03-4b92-a89a-1d5600e2200a" providerId="AD" clId="Web-{D5841E55-3431-46F8-BFAF-7829BB894D18}" dt="2023-01-13T09:39:36.884" v="44"/>
          <ac:picMkLst>
            <pc:docMk/>
            <pc:sldMk cId="1514206992" sldId="274"/>
            <ac:picMk id="15" creationId="{B6C16C81-842A-89EA-7F10-B713B74A898D}"/>
          </ac:picMkLst>
        </pc:picChg>
        <pc:picChg chg="del">
          <ac:chgData name="Roberta Tucker" userId="S::r.tucker@uwtsd.ac.uk::27ca61ee-ba03-4b92-a89a-1d5600e2200a" providerId="AD" clId="Web-{D5841E55-3431-46F8-BFAF-7829BB894D18}" dt="2023-01-13T09:39:38.431" v="45"/>
          <ac:picMkLst>
            <pc:docMk/>
            <pc:sldMk cId="1514206992" sldId="274"/>
            <ac:picMk id="16" creationId="{146EDB9A-3BE6-6C34-9E85-CC7103A613E0}"/>
          </ac:picMkLst>
        </pc:picChg>
        <pc:picChg chg="del">
          <ac:chgData name="Roberta Tucker" userId="S::r.tucker@uwtsd.ac.uk::27ca61ee-ba03-4b92-a89a-1d5600e2200a" providerId="AD" clId="Web-{D5841E55-3431-46F8-BFAF-7829BB894D18}" dt="2023-01-13T09:39:35.400" v="43"/>
          <ac:picMkLst>
            <pc:docMk/>
            <pc:sldMk cId="1514206992" sldId="274"/>
            <ac:picMk id="17" creationId="{D7D94A29-A2C4-59AA-602A-7C681AD433EC}"/>
          </ac:picMkLst>
        </pc:picChg>
        <pc:picChg chg="del">
          <ac:chgData name="Roberta Tucker" userId="S::r.tucker@uwtsd.ac.uk::27ca61ee-ba03-4b92-a89a-1d5600e2200a" providerId="AD" clId="Web-{D5841E55-3431-46F8-BFAF-7829BB894D18}" dt="2023-01-13T09:39:39.666" v="46"/>
          <ac:picMkLst>
            <pc:docMk/>
            <pc:sldMk cId="1514206992" sldId="274"/>
            <ac:picMk id="18" creationId="{27EE8792-1EE5-1EE2-B352-83226D3BB242}"/>
          </ac:picMkLst>
        </pc:picChg>
        <pc:picChg chg="del">
          <ac:chgData name="Roberta Tucker" userId="S::r.tucker@uwtsd.ac.uk::27ca61ee-ba03-4b92-a89a-1d5600e2200a" providerId="AD" clId="Web-{D5841E55-3431-46F8-BFAF-7829BB894D18}" dt="2023-01-13T09:39:44.182" v="49"/>
          <ac:picMkLst>
            <pc:docMk/>
            <pc:sldMk cId="1514206992" sldId="274"/>
            <ac:picMk id="19" creationId="{0470A35A-28F4-1D2C-D152-D05CA08B4AF6}"/>
          </ac:picMkLst>
        </pc:picChg>
        <pc:picChg chg="del">
          <ac:chgData name="Roberta Tucker" userId="S::r.tucker@uwtsd.ac.uk::27ca61ee-ba03-4b92-a89a-1d5600e2200a" providerId="AD" clId="Web-{D5841E55-3431-46F8-BFAF-7829BB894D18}" dt="2023-01-13T09:39:42.556" v="48"/>
          <ac:picMkLst>
            <pc:docMk/>
            <pc:sldMk cId="1514206992" sldId="274"/>
            <ac:picMk id="20" creationId="{26E51018-4A48-C033-23DD-55BAE543F3ED}"/>
          </ac:picMkLst>
        </pc:picChg>
        <pc:picChg chg="del">
          <ac:chgData name="Roberta Tucker" userId="S::r.tucker@uwtsd.ac.uk::27ca61ee-ba03-4b92-a89a-1d5600e2200a" providerId="AD" clId="Web-{D5841E55-3431-46F8-BFAF-7829BB894D18}" dt="2023-01-13T09:39:46.682" v="51"/>
          <ac:picMkLst>
            <pc:docMk/>
            <pc:sldMk cId="1514206992" sldId="274"/>
            <ac:picMk id="21" creationId="{8A77C9D7-AF70-66AB-979E-59142208A127}"/>
          </ac:picMkLst>
        </pc:picChg>
        <pc:picChg chg="del">
          <ac:chgData name="Roberta Tucker" userId="S::r.tucker@uwtsd.ac.uk::27ca61ee-ba03-4b92-a89a-1d5600e2200a" providerId="AD" clId="Web-{D5841E55-3431-46F8-BFAF-7829BB894D18}" dt="2023-01-13T09:39:41.041" v="47"/>
          <ac:picMkLst>
            <pc:docMk/>
            <pc:sldMk cId="1514206992" sldId="274"/>
            <ac:picMk id="22" creationId="{59165BB4-F0E5-426B-3DFA-433650E03E8C}"/>
          </ac:picMkLst>
        </pc:picChg>
        <pc:picChg chg="add mod">
          <ac:chgData name="Roberta Tucker" userId="S::r.tucker@uwtsd.ac.uk::27ca61ee-ba03-4b92-a89a-1d5600e2200a" providerId="AD" clId="Web-{D5841E55-3431-46F8-BFAF-7829BB894D18}" dt="2023-01-13T09:40:12.871" v="58" actId="14100"/>
          <ac:picMkLst>
            <pc:docMk/>
            <pc:sldMk cId="1514206992" sldId="274"/>
            <ac:picMk id="49" creationId="{EFE630CF-82C4-E79B-CC05-EC451B2386A2}"/>
          </ac:picMkLst>
        </pc:picChg>
      </pc:sldChg>
      <pc:sldChg chg="del">
        <pc:chgData name="Roberta Tucker" userId="S::r.tucker@uwtsd.ac.uk::27ca61ee-ba03-4b92-a89a-1d5600e2200a" providerId="AD" clId="Web-{D5841E55-3431-46F8-BFAF-7829BB894D18}" dt="2023-01-13T09:30:57.304" v="1"/>
        <pc:sldMkLst>
          <pc:docMk/>
          <pc:sldMk cId="1925729167" sldId="285"/>
        </pc:sldMkLst>
      </pc:sldChg>
      <pc:sldChg chg="ord">
        <pc:chgData name="Roberta Tucker" userId="S::r.tucker@uwtsd.ac.uk::27ca61ee-ba03-4b92-a89a-1d5600e2200a" providerId="AD" clId="Web-{D5841E55-3431-46F8-BFAF-7829BB894D18}" dt="2023-01-13T15:03:13.953" v="300"/>
        <pc:sldMkLst>
          <pc:docMk/>
          <pc:sldMk cId="2378840427" sldId="289"/>
        </pc:sldMkLst>
      </pc:sldChg>
      <pc:sldChg chg="modSp del ord">
        <pc:chgData name="Roberta Tucker" userId="S::r.tucker@uwtsd.ac.uk::27ca61ee-ba03-4b92-a89a-1d5600e2200a" providerId="AD" clId="Web-{D5841E55-3431-46F8-BFAF-7829BB894D18}" dt="2023-01-13T09:41:33.517" v="81"/>
        <pc:sldMkLst>
          <pc:docMk/>
          <pc:sldMk cId="3978130981" sldId="492"/>
        </pc:sldMkLst>
        <pc:graphicFrameChg chg="modGraphic">
          <ac:chgData name="Roberta Tucker" userId="S::r.tucker@uwtsd.ac.uk::27ca61ee-ba03-4b92-a89a-1d5600e2200a" providerId="AD" clId="Web-{D5841E55-3431-46F8-BFAF-7829BB894D18}" dt="2023-01-13T09:40:54.624" v="60"/>
          <ac:graphicFrameMkLst>
            <pc:docMk/>
            <pc:sldMk cId="3978130981" sldId="492"/>
            <ac:graphicFrameMk id="3" creationId="{A3CC5903-63ED-0F5B-467E-F73EA5D0860C}"/>
          </ac:graphicFrameMkLst>
        </pc:graphicFrameChg>
      </pc:sldChg>
      <pc:sldChg chg="modSp del ord">
        <pc:chgData name="Roberta Tucker" userId="S::r.tucker@uwtsd.ac.uk::27ca61ee-ba03-4b92-a89a-1d5600e2200a" providerId="AD" clId="Web-{D5841E55-3431-46F8-BFAF-7829BB894D18}" dt="2023-01-13T10:24:15.349" v="160"/>
        <pc:sldMkLst>
          <pc:docMk/>
          <pc:sldMk cId="1132328707" sldId="493"/>
        </pc:sldMkLst>
        <pc:spChg chg="mod">
          <ac:chgData name="Roberta Tucker" userId="S::r.tucker@uwtsd.ac.uk::27ca61ee-ba03-4b92-a89a-1d5600e2200a" providerId="AD" clId="Web-{D5841E55-3431-46F8-BFAF-7829BB894D18}" dt="2023-01-13T10:23:10.284" v="148" actId="1076"/>
          <ac:spMkLst>
            <pc:docMk/>
            <pc:sldMk cId="1132328707" sldId="493"/>
            <ac:spMk id="2" creationId="{24890A54-F451-820B-D0B6-B8B3774A0CD9}"/>
          </ac:spMkLst>
        </pc:spChg>
      </pc:sldChg>
      <pc:sldChg chg="modSp">
        <pc:chgData name="Roberta Tucker" userId="S::r.tucker@uwtsd.ac.uk::27ca61ee-ba03-4b92-a89a-1d5600e2200a" providerId="AD" clId="Web-{D5841E55-3431-46F8-BFAF-7829BB894D18}" dt="2023-01-13T13:51:32.829" v="296" actId="20577"/>
        <pc:sldMkLst>
          <pc:docMk/>
          <pc:sldMk cId="2815014263" sldId="506"/>
        </pc:sldMkLst>
        <pc:spChg chg="mod">
          <ac:chgData name="Roberta Tucker" userId="S::r.tucker@uwtsd.ac.uk::27ca61ee-ba03-4b92-a89a-1d5600e2200a" providerId="AD" clId="Web-{D5841E55-3431-46F8-BFAF-7829BB894D18}" dt="2023-01-13T13:51:32.829" v="296" actId="20577"/>
          <ac:spMkLst>
            <pc:docMk/>
            <pc:sldMk cId="2815014263" sldId="506"/>
            <ac:spMk id="2" creationId="{2A68C011-3656-225F-C9E9-677709A1BD6F}"/>
          </ac:spMkLst>
        </pc:spChg>
      </pc:sldChg>
      <pc:sldChg chg="del">
        <pc:chgData name="Roberta Tucker" userId="S::r.tucker@uwtsd.ac.uk::27ca61ee-ba03-4b92-a89a-1d5600e2200a" providerId="AD" clId="Web-{D5841E55-3431-46F8-BFAF-7829BB894D18}" dt="2023-01-13T12:44:28.448" v="182"/>
        <pc:sldMkLst>
          <pc:docMk/>
          <pc:sldMk cId="3459154396" sldId="508"/>
        </pc:sldMkLst>
      </pc:sldChg>
      <pc:sldChg chg="addSp delSp modSp">
        <pc:chgData name="Roberta Tucker" userId="S::r.tucker@uwtsd.ac.uk::27ca61ee-ba03-4b92-a89a-1d5600e2200a" providerId="AD" clId="Web-{D5841E55-3431-46F8-BFAF-7829BB894D18}" dt="2023-01-13T13:06:13.964" v="242"/>
        <pc:sldMkLst>
          <pc:docMk/>
          <pc:sldMk cId="2833262614" sldId="539"/>
        </pc:sldMkLst>
        <pc:spChg chg="del">
          <ac:chgData name="Roberta Tucker" userId="S::r.tucker@uwtsd.ac.uk::27ca61ee-ba03-4b92-a89a-1d5600e2200a" providerId="AD" clId="Web-{D5841E55-3431-46F8-BFAF-7829BB894D18}" dt="2023-01-13T12:46:42.967" v="183"/>
          <ac:spMkLst>
            <pc:docMk/>
            <pc:sldMk cId="2833262614" sldId="539"/>
            <ac:spMk id="7" creationId="{B5F30E72-888C-478F-66BC-2551592943DB}"/>
          </ac:spMkLst>
        </pc:spChg>
        <pc:spChg chg="mod">
          <ac:chgData name="Roberta Tucker" userId="S::r.tucker@uwtsd.ac.uk::27ca61ee-ba03-4b92-a89a-1d5600e2200a" providerId="AD" clId="Web-{D5841E55-3431-46F8-BFAF-7829BB894D18}" dt="2023-01-13T13:04:25.274" v="223" actId="1076"/>
          <ac:spMkLst>
            <pc:docMk/>
            <pc:sldMk cId="2833262614" sldId="539"/>
            <ac:spMk id="12" creationId="{45808C8C-4121-0C72-F517-D16C103453D5}"/>
          </ac:spMkLst>
        </pc:spChg>
        <pc:spChg chg="mod">
          <ac:chgData name="Roberta Tucker" userId="S::r.tucker@uwtsd.ac.uk::27ca61ee-ba03-4b92-a89a-1d5600e2200a" providerId="AD" clId="Web-{D5841E55-3431-46F8-BFAF-7829BB894D18}" dt="2023-01-13T13:02:25.349" v="210" actId="1076"/>
          <ac:spMkLst>
            <pc:docMk/>
            <pc:sldMk cId="2833262614" sldId="539"/>
            <ac:spMk id="16" creationId="{B876D59F-3DE3-DF44-4442-9F0A970DDF3E}"/>
          </ac:spMkLst>
        </pc:spChg>
        <pc:spChg chg="add mod">
          <ac:chgData name="Roberta Tucker" userId="S::r.tucker@uwtsd.ac.uk::27ca61ee-ba03-4b92-a89a-1d5600e2200a" providerId="AD" clId="Web-{D5841E55-3431-46F8-BFAF-7829BB894D18}" dt="2023-01-13T13:04:33.931" v="225" actId="1076"/>
          <ac:spMkLst>
            <pc:docMk/>
            <pc:sldMk cId="2833262614" sldId="539"/>
            <ac:spMk id="19" creationId="{DBD4E5FD-8B3F-AE1F-6F4C-D54B42A5CDD5}"/>
          </ac:spMkLst>
        </pc:spChg>
        <pc:graphicFrameChg chg="del">
          <ac:chgData name="Roberta Tucker" userId="S::r.tucker@uwtsd.ac.uk::27ca61ee-ba03-4b92-a89a-1d5600e2200a" providerId="AD" clId="Web-{D5841E55-3431-46F8-BFAF-7829BB894D18}" dt="2023-01-13T12:46:47.732" v="184"/>
          <ac:graphicFrameMkLst>
            <pc:docMk/>
            <pc:sldMk cId="2833262614" sldId="539"/>
            <ac:graphicFrameMk id="3" creationId="{08C85193-DF96-D715-013E-BE5798CE17CE}"/>
          </ac:graphicFrameMkLst>
        </pc:graphicFrameChg>
        <pc:graphicFrameChg chg="mod modGraphic">
          <ac:chgData name="Roberta Tucker" userId="S::r.tucker@uwtsd.ac.uk::27ca61ee-ba03-4b92-a89a-1d5600e2200a" providerId="AD" clId="Web-{D5841E55-3431-46F8-BFAF-7829BB894D18}" dt="2023-01-13T13:06:07.949" v="241"/>
          <ac:graphicFrameMkLst>
            <pc:docMk/>
            <pc:sldMk cId="2833262614" sldId="539"/>
            <ac:graphicFrameMk id="6" creationId="{BEE48E74-54FD-B752-3AE2-0F05E64889D9}"/>
          </ac:graphicFrameMkLst>
        </pc:graphicFrameChg>
        <pc:graphicFrameChg chg="mod modGraphic">
          <ac:chgData name="Roberta Tucker" userId="S::r.tucker@uwtsd.ac.uk::27ca61ee-ba03-4b92-a89a-1d5600e2200a" providerId="AD" clId="Web-{D5841E55-3431-46F8-BFAF-7829BB894D18}" dt="2023-01-13T13:05:51.667" v="238"/>
          <ac:graphicFrameMkLst>
            <pc:docMk/>
            <pc:sldMk cId="2833262614" sldId="539"/>
            <ac:graphicFrameMk id="8" creationId="{6C7F30B9-0AEF-4F9F-3070-820A82B77D80}"/>
          </ac:graphicFrameMkLst>
        </pc:graphicFrameChg>
        <pc:graphicFrameChg chg="add mod modGraphic">
          <ac:chgData name="Roberta Tucker" userId="S::r.tucker@uwtsd.ac.uk::27ca61ee-ba03-4b92-a89a-1d5600e2200a" providerId="AD" clId="Web-{D5841E55-3431-46F8-BFAF-7829BB894D18}" dt="2023-01-13T13:06:13.964" v="242"/>
          <ac:graphicFrameMkLst>
            <pc:docMk/>
            <pc:sldMk cId="2833262614" sldId="539"/>
            <ac:graphicFrameMk id="21" creationId="{0B71B86F-8848-C095-02D5-5784B555B26D}"/>
          </ac:graphicFrameMkLst>
        </pc:graphicFrameChg>
        <pc:picChg chg="del">
          <ac:chgData name="Roberta Tucker" userId="S::r.tucker@uwtsd.ac.uk::27ca61ee-ba03-4b92-a89a-1d5600e2200a" providerId="AD" clId="Web-{D5841E55-3431-46F8-BFAF-7829BB894D18}" dt="2023-01-13T12:46:49.076" v="185"/>
          <ac:picMkLst>
            <pc:docMk/>
            <pc:sldMk cId="2833262614" sldId="539"/>
            <ac:picMk id="5" creationId="{5FD41C7C-A5E5-1D93-B7AC-0BCDD6009FBA}"/>
          </ac:picMkLst>
        </pc:picChg>
        <pc:picChg chg="mod">
          <ac:chgData name="Roberta Tucker" userId="S::r.tucker@uwtsd.ac.uk::27ca61ee-ba03-4b92-a89a-1d5600e2200a" providerId="AD" clId="Web-{D5841E55-3431-46F8-BFAF-7829BB894D18}" dt="2023-01-13T13:05:28.010" v="235" actId="1076"/>
          <ac:picMkLst>
            <pc:docMk/>
            <pc:sldMk cId="2833262614" sldId="539"/>
            <ac:picMk id="10" creationId="{B089063E-D9EA-8081-01E2-6306E58F2D3E}"/>
          </ac:picMkLst>
        </pc:picChg>
        <pc:picChg chg="mod">
          <ac:chgData name="Roberta Tucker" userId="S::r.tucker@uwtsd.ac.uk::27ca61ee-ba03-4b92-a89a-1d5600e2200a" providerId="AD" clId="Web-{D5841E55-3431-46F8-BFAF-7829BB894D18}" dt="2023-01-13T13:02:32.975" v="212" actId="14100"/>
          <ac:picMkLst>
            <pc:docMk/>
            <pc:sldMk cId="2833262614" sldId="539"/>
            <ac:picMk id="14" creationId="{2A9A0B18-51DF-2904-CCD9-3ABBB8D82205}"/>
          </ac:picMkLst>
        </pc:picChg>
        <pc:picChg chg="add mod">
          <ac:chgData name="Roberta Tucker" userId="S::r.tucker@uwtsd.ac.uk::27ca61ee-ba03-4b92-a89a-1d5600e2200a" providerId="AD" clId="Web-{D5841E55-3431-46F8-BFAF-7829BB894D18}" dt="2023-01-13T13:05:22.307" v="234" actId="1076"/>
          <ac:picMkLst>
            <pc:docMk/>
            <pc:sldMk cId="2833262614" sldId="539"/>
            <ac:picMk id="17" creationId="{62E5D6D3-C80A-37D2-1329-0B59F284DC24}"/>
          </ac:picMkLst>
        </pc:picChg>
        <pc:cxnChg chg="add mod">
          <ac:chgData name="Roberta Tucker" userId="S::r.tucker@uwtsd.ac.uk::27ca61ee-ba03-4b92-a89a-1d5600e2200a" providerId="AD" clId="Web-{D5841E55-3431-46F8-BFAF-7829BB894D18}" dt="2023-01-13T13:05:14.713" v="233"/>
          <ac:cxnSpMkLst>
            <pc:docMk/>
            <pc:sldMk cId="2833262614" sldId="539"/>
            <ac:cxnSpMk id="22" creationId="{333089AE-5CF0-E334-2A27-BFB8E59EC962}"/>
          </ac:cxnSpMkLst>
        </pc:cxnChg>
      </pc:sldChg>
      <pc:sldChg chg="addSp modSp">
        <pc:chgData name="Roberta Tucker" userId="S::r.tucker@uwtsd.ac.uk::27ca61ee-ba03-4b92-a89a-1d5600e2200a" providerId="AD" clId="Web-{D5841E55-3431-46F8-BFAF-7829BB894D18}" dt="2023-01-13T13:47:56.076" v="284"/>
        <pc:sldMkLst>
          <pc:docMk/>
          <pc:sldMk cId="886765173" sldId="540"/>
        </pc:sldMkLst>
        <pc:spChg chg="mod">
          <ac:chgData name="Roberta Tucker" userId="S::r.tucker@uwtsd.ac.uk::27ca61ee-ba03-4b92-a89a-1d5600e2200a" providerId="AD" clId="Web-{D5841E55-3431-46F8-BFAF-7829BB894D18}" dt="2023-01-13T13:47:22.729" v="279" actId="1076"/>
          <ac:spMkLst>
            <pc:docMk/>
            <pc:sldMk cId="886765173" sldId="540"/>
            <ac:spMk id="7" creationId="{B5F30E72-888C-478F-66BC-2551592943DB}"/>
          </ac:spMkLst>
        </pc:spChg>
        <pc:spChg chg="mod">
          <ac:chgData name="Roberta Tucker" userId="S::r.tucker@uwtsd.ac.uk::27ca61ee-ba03-4b92-a89a-1d5600e2200a" providerId="AD" clId="Web-{D5841E55-3431-46F8-BFAF-7829BB894D18}" dt="2023-01-13T13:46:28.803" v="266" actId="1076"/>
          <ac:spMkLst>
            <pc:docMk/>
            <pc:sldMk cId="886765173" sldId="540"/>
            <ac:spMk id="12" creationId="{45808C8C-4121-0C72-F517-D16C103453D5}"/>
          </ac:spMkLst>
        </pc:spChg>
        <pc:spChg chg="add mod">
          <ac:chgData name="Roberta Tucker" userId="S::r.tucker@uwtsd.ac.uk::27ca61ee-ba03-4b92-a89a-1d5600e2200a" providerId="AD" clId="Web-{D5841E55-3431-46F8-BFAF-7829BB894D18}" dt="2023-01-13T13:45:55.378" v="258" actId="1076"/>
          <ac:spMkLst>
            <pc:docMk/>
            <pc:sldMk cId="886765173" sldId="540"/>
            <ac:spMk id="14" creationId="{FFBA690C-E121-BE77-8497-5F3D9523AA47}"/>
          </ac:spMkLst>
        </pc:spChg>
        <pc:graphicFrameChg chg="mod modGraphic">
          <ac:chgData name="Roberta Tucker" userId="S::r.tucker@uwtsd.ac.uk::27ca61ee-ba03-4b92-a89a-1d5600e2200a" providerId="AD" clId="Web-{D5841E55-3431-46F8-BFAF-7829BB894D18}" dt="2023-01-13T13:47:42.637" v="282"/>
          <ac:graphicFrameMkLst>
            <pc:docMk/>
            <pc:sldMk cId="886765173" sldId="540"/>
            <ac:graphicFrameMk id="3" creationId="{08C85193-DF96-D715-013E-BE5798CE17CE}"/>
          </ac:graphicFrameMkLst>
        </pc:graphicFrameChg>
        <pc:graphicFrameChg chg="mod modGraphic">
          <ac:chgData name="Roberta Tucker" userId="S::r.tucker@uwtsd.ac.uk::27ca61ee-ba03-4b92-a89a-1d5600e2200a" providerId="AD" clId="Web-{D5841E55-3431-46F8-BFAF-7829BB894D18}" dt="2023-01-13T13:47:48.950" v="283"/>
          <ac:graphicFrameMkLst>
            <pc:docMk/>
            <pc:sldMk cId="886765173" sldId="540"/>
            <ac:graphicFrameMk id="6" creationId="{BEE48E74-54FD-B752-3AE2-0F05E64889D9}"/>
          </ac:graphicFrameMkLst>
        </pc:graphicFrameChg>
        <pc:graphicFrameChg chg="add mod modGraphic">
          <ac:chgData name="Roberta Tucker" userId="S::r.tucker@uwtsd.ac.uk::27ca61ee-ba03-4b92-a89a-1d5600e2200a" providerId="AD" clId="Web-{D5841E55-3431-46F8-BFAF-7829BB894D18}" dt="2023-01-13T13:47:56.076" v="284"/>
          <ac:graphicFrameMkLst>
            <pc:docMk/>
            <pc:sldMk cId="886765173" sldId="540"/>
            <ac:graphicFrameMk id="18" creationId="{44049A03-9477-2B76-7913-34CE9ECF04E4}"/>
          </ac:graphicFrameMkLst>
        </pc:graphicFrameChg>
        <pc:picChg chg="mod">
          <ac:chgData name="Roberta Tucker" userId="S::r.tucker@uwtsd.ac.uk::27ca61ee-ba03-4b92-a89a-1d5600e2200a" providerId="AD" clId="Web-{D5841E55-3431-46F8-BFAF-7829BB894D18}" dt="2023-01-13T13:47:12.510" v="277" actId="14100"/>
          <ac:picMkLst>
            <pc:docMk/>
            <pc:sldMk cId="886765173" sldId="540"/>
            <ac:picMk id="4" creationId="{C0B59F14-6ACD-2FD9-A4E7-A6C6A30E2F51}"/>
          </ac:picMkLst>
        </pc:picChg>
        <pc:picChg chg="add mod">
          <ac:chgData name="Roberta Tucker" userId="S::r.tucker@uwtsd.ac.uk::27ca61ee-ba03-4b92-a89a-1d5600e2200a" providerId="AD" clId="Web-{D5841E55-3431-46F8-BFAF-7829BB894D18}" dt="2023-01-13T13:45:58.566" v="259" actId="14100"/>
          <ac:picMkLst>
            <pc:docMk/>
            <pc:sldMk cId="886765173" sldId="540"/>
            <ac:picMk id="8" creationId="{28BEA33B-CDDE-3D57-0CFB-5B8F4957D629}"/>
          </ac:picMkLst>
        </pc:picChg>
        <pc:picChg chg="mod">
          <ac:chgData name="Roberta Tucker" userId="S::r.tucker@uwtsd.ac.uk::27ca61ee-ba03-4b92-a89a-1d5600e2200a" providerId="AD" clId="Web-{D5841E55-3431-46F8-BFAF-7829BB894D18}" dt="2023-01-13T13:47:09.041" v="276" actId="14100"/>
          <ac:picMkLst>
            <pc:docMk/>
            <pc:sldMk cId="886765173" sldId="540"/>
            <ac:picMk id="17" creationId="{92AEBAE4-41F5-4AC1-1D40-B215E5D0B4A6}"/>
          </ac:picMkLst>
        </pc:picChg>
        <pc:cxnChg chg="add mod">
          <ac:chgData name="Roberta Tucker" userId="S::r.tucker@uwtsd.ac.uk::27ca61ee-ba03-4b92-a89a-1d5600e2200a" providerId="AD" clId="Web-{D5841E55-3431-46F8-BFAF-7829BB894D18}" dt="2023-01-13T13:46:59.790" v="275"/>
          <ac:cxnSpMkLst>
            <pc:docMk/>
            <pc:sldMk cId="886765173" sldId="540"/>
            <ac:cxnSpMk id="19" creationId="{464646FF-6ECB-A24A-FA8C-3D1E6F3994EB}"/>
          </ac:cxnSpMkLst>
        </pc:cxnChg>
      </pc:sldChg>
      <pc:sldChg chg="delSp modSp del">
        <pc:chgData name="Roberta Tucker" userId="S::r.tucker@uwtsd.ac.uk::27ca61ee-ba03-4b92-a89a-1d5600e2200a" providerId="AD" clId="Web-{D5841E55-3431-46F8-BFAF-7829BB894D18}" dt="2023-01-13T13:48:21.812" v="285"/>
        <pc:sldMkLst>
          <pc:docMk/>
          <pc:sldMk cId="829827087" sldId="542"/>
        </pc:sldMkLst>
        <pc:spChg chg="del">
          <ac:chgData name="Roberta Tucker" userId="S::r.tucker@uwtsd.ac.uk::27ca61ee-ba03-4b92-a89a-1d5600e2200a" providerId="AD" clId="Web-{D5841E55-3431-46F8-BFAF-7829BB894D18}" dt="2023-01-13T12:47:00.655" v="186"/>
          <ac:spMkLst>
            <pc:docMk/>
            <pc:sldMk cId="829827087" sldId="542"/>
            <ac:spMk id="7" creationId="{B5F30E72-888C-478F-66BC-2551592943DB}"/>
          </ac:spMkLst>
        </pc:spChg>
        <pc:spChg chg="del mod">
          <ac:chgData name="Roberta Tucker" userId="S::r.tucker@uwtsd.ac.uk::27ca61ee-ba03-4b92-a89a-1d5600e2200a" providerId="AD" clId="Web-{D5841E55-3431-46F8-BFAF-7829BB894D18}" dt="2023-01-13T13:45:20.203" v="252"/>
          <ac:spMkLst>
            <pc:docMk/>
            <pc:sldMk cId="829827087" sldId="542"/>
            <ac:spMk id="12" creationId="{45808C8C-4121-0C72-F517-D16C103453D5}"/>
          </ac:spMkLst>
        </pc:spChg>
        <pc:graphicFrameChg chg="del">
          <ac:chgData name="Roberta Tucker" userId="S::r.tucker@uwtsd.ac.uk::27ca61ee-ba03-4b92-a89a-1d5600e2200a" providerId="AD" clId="Web-{D5841E55-3431-46F8-BFAF-7829BB894D18}" dt="2023-01-13T12:47:03.123" v="187"/>
          <ac:graphicFrameMkLst>
            <pc:docMk/>
            <pc:sldMk cId="829827087" sldId="542"/>
            <ac:graphicFrameMk id="3" creationId="{08C85193-DF96-D715-013E-BE5798CE17CE}"/>
          </ac:graphicFrameMkLst>
        </pc:graphicFrameChg>
        <pc:graphicFrameChg chg="del">
          <ac:chgData name="Roberta Tucker" userId="S::r.tucker@uwtsd.ac.uk::27ca61ee-ba03-4b92-a89a-1d5600e2200a" providerId="AD" clId="Web-{D5841E55-3431-46F8-BFAF-7829BB894D18}" dt="2023-01-13T13:45:24.344" v="253"/>
          <ac:graphicFrameMkLst>
            <pc:docMk/>
            <pc:sldMk cId="829827087" sldId="542"/>
            <ac:graphicFrameMk id="6" creationId="{BEE48E74-54FD-B752-3AE2-0F05E64889D9}"/>
          </ac:graphicFrameMkLst>
        </pc:graphicFrameChg>
        <pc:picChg chg="del">
          <ac:chgData name="Roberta Tucker" userId="S::r.tucker@uwtsd.ac.uk::27ca61ee-ba03-4b92-a89a-1d5600e2200a" providerId="AD" clId="Web-{D5841E55-3431-46F8-BFAF-7829BB894D18}" dt="2023-01-13T12:47:04.436" v="188"/>
          <ac:picMkLst>
            <pc:docMk/>
            <pc:sldMk cId="829827087" sldId="542"/>
            <ac:picMk id="4" creationId="{D8A317C3-9A67-882B-62E2-B392F6894015}"/>
          </ac:picMkLst>
        </pc:picChg>
        <pc:picChg chg="del mod">
          <ac:chgData name="Roberta Tucker" userId="S::r.tucker@uwtsd.ac.uk::27ca61ee-ba03-4b92-a89a-1d5600e2200a" providerId="AD" clId="Web-{D5841E55-3431-46F8-BFAF-7829BB894D18}" dt="2023-01-13T12:58:14.187" v="199"/>
          <ac:picMkLst>
            <pc:docMk/>
            <pc:sldMk cId="829827087" sldId="542"/>
            <ac:picMk id="5" creationId="{EFD6825A-2B2F-0643-90AD-1C0CAE512136}"/>
          </ac:picMkLst>
        </pc:picChg>
      </pc:sldChg>
      <pc:sldChg chg="del">
        <pc:chgData name="Roberta Tucker" userId="S::r.tucker@uwtsd.ac.uk::27ca61ee-ba03-4b92-a89a-1d5600e2200a" providerId="AD" clId="Web-{D5841E55-3431-46F8-BFAF-7829BB894D18}" dt="2023-01-13T09:30:41.037" v="0"/>
        <pc:sldMkLst>
          <pc:docMk/>
          <pc:sldMk cId="3774674601" sldId="544"/>
        </pc:sldMkLst>
      </pc:sldChg>
      <pc:sldChg chg="modSp">
        <pc:chgData name="Roberta Tucker" userId="S::r.tucker@uwtsd.ac.uk::27ca61ee-ba03-4b92-a89a-1d5600e2200a" providerId="AD" clId="Web-{D5841E55-3431-46F8-BFAF-7829BB894D18}" dt="2023-01-13T13:49:34.959" v="294" actId="1076"/>
        <pc:sldMkLst>
          <pc:docMk/>
          <pc:sldMk cId="1123636263" sldId="545"/>
        </pc:sldMkLst>
        <pc:spChg chg="mod">
          <ac:chgData name="Roberta Tucker" userId="S::r.tucker@uwtsd.ac.uk::27ca61ee-ba03-4b92-a89a-1d5600e2200a" providerId="AD" clId="Web-{D5841E55-3431-46F8-BFAF-7829BB894D18}" dt="2023-01-13T13:49:34.959" v="294" actId="1076"/>
          <ac:spMkLst>
            <pc:docMk/>
            <pc:sldMk cId="1123636263" sldId="545"/>
            <ac:spMk id="7" creationId="{B5F30E72-888C-478F-66BC-2551592943DB}"/>
          </ac:spMkLst>
        </pc:spChg>
      </pc:sldChg>
      <pc:sldChg chg="modSp add replId">
        <pc:chgData name="Roberta Tucker" userId="S::r.tucker@uwtsd.ac.uk::27ca61ee-ba03-4b92-a89a-1d5600e2200a" providerId="AD" clId="Web-{D5841E55-3431-46F8-BFAF-7829BB894D18}" dt="2023-01-13T13:50:40.043" v="295" actId="1076"/>
        <pc:sldMkLst>
          <pc:docMk/>
          <pc:sldMk cId="3139088817" sldId="547"/>
        </pc:sldMkLst>
        <pc:spChg chg="mod">
          <ac:chgData name="Roberta Tucker" userId="S::r.tucker@uwtsd.ac.uk::27ca61ee-ba03-4b92-a89a-1d5600e2200a" providerId="AD" clId="Web-{D5841E55-3431-46F8-BFAF-7829BB894D18}" dt="2023-01-13T09:34:37.162" v="17" actId="20577"/>
          <ac:spMkLst>
            <pc:docMk/>
            <pc:sldMk cId="3139088817" sldId="547"/>
            <ac:spMk id="2" creationId="{BD754FA5-2DEB-49E1-1FB5-633B9D062E52}"/>
          </ac:spMkLst>
        </pc:spChg>
        <pc:spChg chg="mod">
          <ac:chgData name="Roberta Tucker" userId="S::r.tucker@uwtsd.ac.uk::27ca61ee-ba03-4b92-a89a-1d5600e2200a" providerId="AD" clId="Web-{D5841E55-3431-46F8-BFAF-7829BB894D18}" dt="2023-01-13T13:50:40.043" v="295" actId="1076"/>
          <ac:spMkLst>
            <pc:docMk/>
            <pc:sldMk cId="3139088817" sldId="547"/>
            <ac:spMk id="7" creationId="{B5F30E72-888C-478F-66BC-2551592943DB}"/>
          </ac:spMkLst>
        </pc:spChg>
      </pc:sldChg>
      <pc:sldChg chg="addSp delSp modSp add ord replId">
        <pc:chgData name="Roberta Tucker" userId="S::r.tucker@uwtsd.ac.uk::27ca61ee-ba03-4b92-a89a-1d5600e2200a" providerId="AD" clId="Web-{D5841E55-3431-46F8-BFAF-7829BB894D18}" dt="2023-01-13T09:42:35.990" v="101" actId="1076"/>
        <pc:sldMkLst>
          <pc:docMk/>
          <pc:sldMk cId="1542753028" sldId="548"/>
        </pc:sldMkLst>
        <pc:spChg chg="mod">
          <ac:chgData name="Roberta Tucker" userId="S::r.tucker@uwtsd.ac.uk::27ca61ee-ba03-4b92-a89a-1d5600e2200a" providerId="AD" clId="Web-{D5841E55-3431-46F8-BFAF-7829BB894D18}" dt="2023-01-13T09:41:25.047" v="79" actId="20577"/>
          <ac:spMkLst>
            <pc:docMk/>
            <pc:sldMk cId="1542753028" sldId="548"/>
            <ac:spMk id="2" creationId="{BD754FA5-2DEB-49E1-1FB5-633B9D062E52}"/>
          </ac:spMkLst>
        </pc:spChg>
        <pc:spChg chg="del mod">
          <ac:chgData name="Roberta Tucker" userId="S::r.tucker@uwtsd.ac.uk::27ca61ee-ba03-4b92-a89a-1d5600e2200a" providerId="AD" clId="Web-{D5841E55-3431-46F8-BFAF-7829BB894D18}" dt="2023-01-13T09:41:11.328" v="64"/>
          <ac:spMkLst>
            <pc:docMk/>
            <pc:sldMk cId="1542753028" sldId="548"/>
            <ac:spMk id="7" creationId="{B5F30E72-888C-478F-66BC-2551592943DB}"/>
          </ac:spMkLst>
        </pc:spChg>
        <pc:graphicFrameChg chg="add mod modGraphic">
          <ac:chgData name="Roberta Tucker" userId="S::r.tucker@uwtsd.ac.uk::27ca61ee-ba03-4b92-a89a-1d5600e2200a" providerId="AD" clId="Web-{D5841E55-3431-46F8-BFAF-7829BB894D18}" dt="2023-01-13T09:42:35.990" v="101" actId="1076"/>
          <ac:graphicFrameMkLst>
            <pc:docMk/>
            <pc:sldMk cId="1542753028" sldId="548"/>
            <ac:graphicFrameMk id="4" creationId="{C2900268-CB93-94DE-D01E-39783A50A81B}"/>
          </ac:graphicFrameMkLst>
        </pc:graphicFrameChg>
      </pc:sldChg>
      <pc:sldChg chg="modSp add replId">
        <pc:chgData name="Roberta Tucker" userId="S::r.tucker@uwtsd.ac.uk::27ca61ee-ba03-4b92-a89a-1d5600e2200a" providerId="AD" clId="Web-{D5841E55-3431-46F8-BFAF-7829BB894D18}" dt="2023-01-13T10:11:35.970" v="140"/>
        <pc:sldMkLst>
          <pc:docMk/>
          <pc:sldMk cId="4000359240" sldId="549"/>
        </pc:sldMkLst>
        <pc:spChg chg="mod">
          <ac:chgData name="Roberta Tucker" userId="S::r.tucker@uwtsd.ac.uk::27ca61ee-ba03-4b92-a89a-1d5600e2200a" providerId="AD" clId="Web-{D5841E55-3431-46F8-BFAF-7829BB894D18}" dt="2023-01-13T10:08:12.840" v="109" actId="20577"/>
          <ac:spMkLst>
            <pc:docMk/>
            <pc:sldMk cId="4000359240" sldId="549"/>
            <ac:spMk id="2" creationId="{BD754FA5-2DEB-49E1-1FB5-633B9D062E52}"/>
          </ac:spMkLst>
        </pc:spChg>
        <pc:graphicFrameChg chg="mod modGraphic">
          <ac:chgData name="Roberta Tucker" userId="S::r.tucker@uwtsd.ac.uk::27ca61ee-ba03-4b92-a89a-1d5600e2200a" providerId="AD" clId="Web-{D5841E55-3431-46F8-BFAF-7829BB894D18}" dt="2023-01-13T10:11:35.970" v="140"/>
          <ac:graphicFrameMkLst>
            <pc:docMk/>
            <pc:sldMk cId="4000359240" sldId="549"/>
            <ac:graphicFrameMk id="4" creationId="{C2900268-CB93-94DE-D01E-39783A50A81B}"/>
          </ac:graphicFrameMkLst>
        </pc:graphicFrameChg>
      </pc:sldChg>
      <pc:sldChg chg="addSp delSp modSp add replId">
        <pc:chgData name="Roberta Tucker" userId="S::r.tucker@uwtsd.ac.uk::27ca61ee-ba03-4b92-a89a-1d5600e2200a" providerId="AD" clId="Web-{D5841E55-3431-46F8-BFAF-7829BB894D18}" dt="2023-01-13T10:29:05.403" v="181" actId="1076"/>
        <pc:sldMkLst>
          <pc:docMk/>
          <pc:sldMk cId="468520818" sldId="550"/>
        </pc:sldMkLst>
        <pc:spChg chg="mod">
          <ac:chgData name="Roberta Tucker" userId="S::r.tucker@uwtsd.ac.uk::27ca61ee-ba03-4b92-a89a-1d5600e2200a" providerId="AD" clId="Web-{D5841E55-3431-46F8-BFAF-7829BB894D18}" dt="2023-01-13T10:23:50.145" v="158" actId="1076"/>
          <ac:spMkLst>
            <pc:docMk/>
            <pc:sldMk cId="468520818" sldId="550"/>
            <ac:spMk id="2" creationId="{BD754FA5-2DEB-49E1-1FB5-633B9D062E52}"/>
          </ac:spMkLst>
        </pc:spChg>
        <pc:graphicFrameChg chg="del">
          <ac:chgData name="Roberta Tucker" userId="S::r.tucker@uwtsd.ac.uk::27ca61ee-ba03-4b92-a89a-1d5600e2200a" providerId="AD" clId="Web-{D5841E55-3431-46F8-BFAF-7829BB894D18}" dt="2023-01-13T10:23:18.925" v="150"/>
          <ac:graphicFrameMkLst>
            <pc:docMk/>
            <pc:sldMk cId="468520818" sldId="550"/>
            <ac:graphicFrameMk id="4" creationId="{C2900268-CB93-94DE-D01E-39783A50A81B}"/>
          </ac:graphicFrameMkLst>
        </pc:graphicFrameChg>
        <pc:graphicFrameChg chg="add mod modGraphic">
          <ac:chgData name="Roberta Tucker" userId="S::r.tucker@uwtsd.ac.uk::27ca61ee-ba03-4b92-a89a-1d5600e2200a" providerId="AD" clId="Web-{D5841E55-3431-46F8-BFAF-7829BB894D18}" dt="2023-01-13T10:29:05.403" v="181" actId="1076"/>
          <ac:graphicFrameMkLst>
            <pc:docMk/>
            <pc:sldMk cId="468520818" sldId="550"/>
            <ac:graphicFrameMk id="5" creationId="{E6D48083-C4D2-4158-CC1E-8F9CD8FE781A}"/>
          </ac:graphicFrameMkLst>
        </pc:graphicFrameChg>
      </pc:sldChg>
      <pc:sldChg chg="modSp add">
        <pc:chgData name="Roberta Tucker" userId="S::r.tucker@uwtsd.ac.uk::27ca61ee-ba03-4b92-a89a-1d5600e2200a" providerId="AD" clId="Web-{D5841E55-3431-46F8-BFAF-7829BB894D18}" dt="2023-01-13T15:01:02.055" v="299" actId="20577"/>
        <pc:sldMkLst>
          <pc:docMk/>
          <pc:sldMk cId="1703709410" sldId="551"/>
        </pc:sldMkLst>
        <pc:spChg chg="mod">
          <ac:chgData name="Roberta Tucker" userId="S::r.tucker@uwtsd.ac.uk::27ca61ee-ba03-4b92-a89a-1d5600e2200a" providerId="AD" clId="Web-{D5841E55-3431-46F8-BFAF-7829BB894D18}" dt="2023-01-13T15:01:02.055" v="299" actId="20577"/>
          <ac:spMkLst>
            <pc:docMk/>
            <pc:sldMk cId="1703709410" sldId="551"/>
            <ac:spMk id="2" creationId="{2A68C011-3656-225F-C9E9-677709A1BD6F}"/>
          </ac:spMkLst>
        </pc:spChg>
      </pc:sldChg>
      <pc:sldMasterChg chg="addSldLayout">
        <pc:chgData name="Roberta Tucker" userId="S::r.tucker@uwtsd.ac.uk::27ca61ee-ba03-4b92-a89a-1d5600e2200a" providerId="AD" clId="Web-{D5841E55-3431-46F8-BFAF-7829BB894D18}" dt="2023-01-13T15:00:48.740" v="297"/>
        <pc:sldMasterMkLst>
          <pc:docMk/>
          <pc:sldMasterMk cId="10660577" sldId="2147483749"/>
        </pc:sldMasterMkLst>
        <pc:sldLayoutChg chg="add">
          <pc:chgData name="Roberta Tucker" userId="S::r.tucker@uwtsd.ac.uk::27ca61ee-ba03-4b92-a89a-1d5600e2200a" providerId="AD" clId="Web-{D5841E55-3431-46F8-BFAF-7829BB894D18}" dt="2023-01-13T15:00:48.740" v="297"/>
          <pc:sldLayoutMkLst>
            <pc:docMk/>
            <pc:sldMasterMk cId="10660577" sldId="2147483749"/>
            <pc:sldLayoutMk cId="3364083949" sldId="2147483723"/>
          </pc:sldLayoutMkLst>
        </pc:sldLayoutChg>
        <pc:sldLayoutChg chg="add">
          <pc:chgData name="Roberta Tucker" userId="S::r.tucker@uwtsd.ac.uk::27ca61ee-ba03-4b92-a89a-1d5600e2200a" providerId="AD" clId="Web-{D5841E55-3431-46F8-BFAF-7829BB894D18}" dt="2023-01-13T15:00:48.740" v="297"/>
          <pc:sldLayoutMkLst>
            <pc:docMk/>
            <pc:sldMasterMk cId="10660577" sldId="2147483749"/>
            <pc:sldLayoutMk cId="122029610" sldId="2147483735"/>
          </pc:sldLayoutMkLst>
        </pc:sldLayoutChg>
      </pc:sldMasterChg>
    </pc:docChg>
  </pc:docChgLst>
  <pc:docChgLst>
    <pc:chgData name="Roberta Tucker" userId="S::r.tucker@uwtsd.ac.uk::27ca61ee-ba03-4b92-a89a-1d5600e2200a" providerId="AD" clId="Web-{ACBB46C8-45EA-8B74-D97F-C9E59C5933B6}"/>
    <pc:docChg chg="addSld delSld modSld addMainMaster modMainMaster">
      <pc:chgData name="Roberta Tucker" userId="S::r.tucker@uwtsd.ac.uk::27ca61ee-ba03-4b92-a89a-1d5600e2200a" providerId="AD" clId="Web-{ACBB46C8-45EA-8B74-D97F-C9E59C5933B6}" dt="2022-12-12T12:26:08.094" v="49"/>
      <pc:docMkLst>
        <pc:docMk/>
      </pc:docMkLst>
      <pc:sldChg chg="del">
        <pc:chgData name="Roberta Tucker" userId="S::r.tucker@uwtsd.ac.uk::27ca61ee-ba03-4b92-a89a-1d5600e2200a" providerId="AD" clId="Web-{ACBB46C8-45EA-8B74-D97F-C9E59C5933B6}" dt="2022-12-12T12:23:11.338" v="1"/>
        <pc:sldMkLst>
          <pc:docMk/>
          <pc:sldMk cId="1112707648" sldId="294"/>
        </pc:sldMkLst>
      </pc:sldChg>
      <pc:sldChg chg="modSp">
        <pc:chgData name="Roberta Tucker" userId="S::r.tucker@uwtsd.ac.uk::27ca61ee-ba03-4b92-a89a-1d5600e2200a" providerId="AD" clId="Web-{ACBB46C8-45EA-8B74-D97F-C9E59C5933B6}" dt="2022-12-12T12:25:57.531" v="48" actId="20577"/>
        <pc:sldMkLst>
          <pc:docMk/>
          <pc:sldMk cId="2437550428" sldId="516"/>
        </pc:sldMkLst>
        <pc:spChg chg="mod">
          <ac:chgData name="Roberta Tucker" userId="S::r.tucker@uwtsd.ac.uk::27ca61ee-ba03-4b92-a89a-1d5600e2200a" providerId="AD" clId="Web-{ACBB46C8-45EA-8B74-D97F-C9E59C5933B6}" dt="2022-12-12T12:25:57.531" v="48" actId="20577"/>
          <ac:spMkLst>
            <pc:docMk/>
            <pc:sldMk cId="2437550428" sldId="516"/>
            <ac:spMk id="4" creationId="{88B348B4-1179-40C0-B903-717D79F0A399}"/>
          </ac:spMkLst>
        </pc:spChg>
      </pc:sldChg>
      <pc:sldChg chg="del">
        <pc:chgData name="Roberta Tucker" userId="S::r.tucker@uwtsd.ac.uk::27ca61ee-ba03-4b92-a89a-1d5600e2200a" providerId="AD" clId="Web-{ACBB46C8-45EA-8B74-D97F-C9E59C5933B6}" dt="2022-12-12T12:25:41.937" v="44"/>
        <pc:sldMkLst>
          <pc:docMk/>
          <pc:sldMk cId="2330824331" sldId="517"/>
        </pc:sldMkLst>
      </pc:sldChg>
      <pc:sldChg chg="add">
        <pc:chgData name="Roberta Tucker" userId="S::r.tucker@uwtsd.ac.uk::27ca61ee-ba03-4b92-a89a-1d5600e2200a" providerId="AD" clId="Web-{ACBB46C8-45EA-8B74-D97F-C9E59C5933B6}" dt="2022-12-12T12:23:05.385" v="0"/>
        <pc:sldMkLst>
          <pc:docMk/>
          <pc:sldMk cId="528674255" sldId="520"/>
        </pc:sldMkLst>
      </pc:sldChg>
      <pc:sldChg chg="modSp add">
        <pc:chgData name="Roberta Tucker" userId="S::r.tucker@uwtsd.ac.uk::27ca61ee-ba03-4b92-a89a-1d5600e2200a" providerId="AD" clId="Web-{ACBB46C8-45EA-8B74-D97F-C9E59C5933B6}" dt="2022-12-12T12:24:31.778" v="36" actId="20577"/>
        <pc:sldMkLst>
          <pc:docMk/>
          <pc:sldMk cId="2485985612" sldId="521"/>
        </pc:sldMkLst>
        <pc:spChg chg="mod">
          <ac:chgData name="Roberta Tucker" userId="S::r.tucker@uwtsd.ac.uk::27ca61ee-ba03-4b92-a89a-1d5600e2200a" providerId="AD" clId="Web-{ACBB46C8-45EA-8B74-D97F-C9E59C5933B6}" dt="2022-12-12T12:24:31.778" v="36" actId="20577"/>
          <ac:spMkLst>
            <pc:docMk/>
            <pc:sldMk cId="2485985612" sldId="521"/>
            <ac:spMk id="8" creationId="{57ED6D5D-E07C-2A2E-1770-B082DB384717}"/>
          </ac:spMkLst>
        </pc:spChg>
      </pc:sldChg>
      <pc:sldChg chg="modSp add">
        <pc:chgData name="Roberta Tucker" userId="S::r.tucker@uwtsd.ac.uk::27ca61ee-ba03-4b92-a89a-1d5600e2200a" providerId="AD" clId="Web-{ACBB46C8-45EA-8B74-D97F-C9E59C5933B6}" dt="2022-12-12T12:25:34.296" v="43" actId="20577"/>
        <pc:sldMkLst>
          <pc:docMk/>
          <pc:sldMk cId="2118689029" sldId="522"/>
        </pc:sldMkLst>
        <pc:spChg chg="mod">
          <ac:chgData name="Roberta Tucker" userId="S::r.tucker@uwtsd.ac.uk::27ca61ee-ba03-4b92-a89a-1d5600e2200a" providerId="AD" clId="Web-{ACBB46C8-45EA-8B74-D97F-C9E59C5933B6}" dt="2022-12-12T12:25:34.296" v="43" actId="20577"/>
          <ac:spMkLst>
            <pc:docMk/>
            <pc:sldMk cId="2118689029" sldId="522"/>
            <ac:spMk id="8" creationId="{57ED6D5D-E07C-2A2E-1770-B082DB384717}"/>
          </ac:spMkLst>
        </pc:spChg>
      </pc:sldChg>
      <pc:sldChg chg="add replId">
        <pc:chgData name="Roberta Tucker" userId="S::r.tucker@uwtsd.ac.uk::27ca61ee-ba03-4b92-a89a-1d5600e2200a" providerId="AD" clId="Web-{ACBB46C8-45EA-8B74-D97F-C9E59C5933B6}" dt="2022-12-12T12:26:08.094" v="49"/>
        <pc:sldMkLst>
          <pc:docMk/>
          <pc:sldMk cId="966104582" sldId="523"/>
        </pc:sldMkLst>
      </pc:sldChg>
      <pc:sldMasterChg chg="add addSldLayout">
        <pc:chgData name="Roberta Tucker" userId="S::r.tucker@uwtsd.ac.uk::27ca61ee-ba03-4b92-a89a-1d5600e2200a" providerId="AD" clId="Web-{ACBB46C8-45EA-8B74-D97F-C9E59C5933B6}" dt="2022-12-12T12:23:05.385" v="0"/>
        <pc:sldMasterMkLst>
          <pc:docMk/>
          <pc:sldMasterMk cId="2923642609" sldId="2147483648"/>
        </pc:sldMasterMkLst>
        <pc:sldLayoutChg chg="add">
          <pc:chgData name="Roberta Tucker" userId="S::r.tucker@uwtsd.ac.uk::27ca61ee-ba03-4b92-a89a-1d5600e2200a" providerId="AD" clId="Web-{ACBB46C8-45EA-8B74-D97F-C9E59C5933B6}" dt="2022-12-12T12:23:05.385" v="0"/>
          <pc:sldLayoutMkLst>
            <pc:docMk/>
            <pc:sldMasterMk cId="2923642609" sldId="2147483648"/>
            <pc:sldLayoutMk cId="640410910" sldId="2147483649"/>
          </pc:sldLayoutMkLst>
        </pc:sldLayoutChg>
      </pc:sldMasterChg>
      <pc:sldMasterChg chg="add addSldLayout">
        <pc:chgData name="Roberta Tucker" userId="S::r.tucker@uwtsd.ac.uk::27ca61ee-ba03-4b92-a89a-1d5600e2200a" providerId="AD" clId="Web-{ACBB46C8-45EA-8B74-D97F-C9E59C5933B6}" dt="2022-12-12T12:23:25.385" v="2"/>
        <pc:sldMasterMkLst>
          <pc:docMk/>
          <pc:sldMasterMk cId="537362470" sldId="2147483656"/>
        </pc:sldMasterMkLst>
        <pc:sldLayoutChg chg="add">
          <pc:chgData name="Roberta Tucker" userId="S::r.tucker@uwtsd.ac.uk::27ca61ee-ba03-4b92-a89a-1d5600e2200a" providerId="AD" clId="Web-{ACBB46C8-45EA-8B74-D97F-C9E59C5933B6}" dt="2022-12-12T12:23:25.385" v="2"/>
          <pc:sldLayoutMkLst>
            <pc:docMk/>
            <pc:sldMasterMk cId="537362470" sldId="2147483656"/>
            <pc:sldLayoutMk cId="3130719715" sldId="2147483734"/>
          </pc:sldLayoutMkLst>
        </pc:sldLayoutChg>
      </pc:sldMasterChg>
      <pc:sldMasterChg chg="replId">
        <pc:chgData name="Roberta Tucker" userId="S::r.tucker@uwtsd.ac.uk::27ca61ee-ba03-4b92-a89a-1d5600e2200a" providerId="AD" clId="Web-{ACBB46C8-45EA-8B74-D97F-C9E59C5933B6}" dt="2022-12-12T12:23:05.385" v="0"/>
        <pc:sldMasterMkLst>
          <pc:docMk/>
          <pc:sldMasterMk cId="3860510708" sldId="2147483722"/>
        </pc:sldMasterMkLst>
      </pc:sldMasterChg>
    </pc:docChg>
  </pc:docChgLst>
  <pc:docChgLst>
    <pc:chgData name="Roberta Tucker" userId="S::r.tucker@uwtsd.ac.uk::27ca61ee-ba03-4b92-a89a-1d5600e2200a" providerId="AD" clId="Web-{5CE01F9D-C618-7A7E-3EC8-EE7EC458C4BE}"/>
    <pc:docChg chg="modSld">
      <pc:chgData name="Roberta Tucker" userId="S::r.tucker@uwtsd.ac.uk::27ca61ee-ba03-4b92-a89a-1d5600e2200a" providerId="AD" clId="Web-{5CE01F9D-C618-7A7E-3EC8-EE7EC458C4BE}" dt="2023-09-27T08:18:43.243" v="4"/>
      <pc:docMkLst>
        <pc:docMk/>
      </pc:docMkLst>
      <pc:sldChg chg="mod modShow">
        <pc:chgData name="Roberta Tucker" userId="S::r.tucker@uwtsd.ac.uk::27ca61ee-ba03-4b92-a89a-1d5600e2200a" providerId="AD" clId="Web-{5CE01F9D-C618-7A7E-3EC8-EE7EC458C4BE}" dt="2023-09-27T08:18:24.212" v="0"/>
        <pc:sldMkLst>
          <pc:docMk/>
          <pc:sldMk cId="4104572309" sldId="564"/>
        </pc:sldMkLst>
      </pc:sldChg>
      <pc:sldChg chg="mod modShow">
        <pc:chgData name="Roberta Tucker" userId="S::r.tucker@uwtsd.ac.uk::27ca61ee-ba03-4b92-a89a-1d5600e2200a" providerId="AD" clId="Web-{5CE01F9D-C618-7A7E-3EC8-EE7EC458C4BE}" dt="2023-09-27T08:18:32.915" v="2"/>
        <pc:sldMkLst>
          <pc:docMk/>
          <pc:sldMk cId="1459244463" sldId="565"/>
        </pc:sldMkLst>
      </pc:sldChg>
      <pc:sldChg chg="mod modShow">
        <pc:chgData name="Roberta Tucker" userId="S::r.tucker@uwtsd.ac.uk::27ca61ee-ba03-4b92-a89a-1d5600e2200a" providerId="AD" clId="Web-{5CE01F9D-C618-7A7E-3EC8-EE7EC458C4BE}" dt="2023-09-27T08:18:38.446" v="3"/>
        <pc:sldMkLst>
          <pc:docMk/>
          <pc:sldMk cId="3453874680" sldId="566"/>
        </pc:sldMkLst>
      </pc:sldChg>
      <pc:sldChg chg="mod modShow">
        <pc:chgData name="Roberta Tucker" userId="S::r.tucker@uwtsd.ac.uk::27ca61ee-ba03-4b92-a89a-1d5600e2200a" providerId="AD" clId="Web-{5CE01F9D-C618-7A7E-3EC8-EE7EC458C4BE}" dt="2023-09-27T08:18:43.243" v="4"/>
        <pc:sldMkLst>
          <pc:docMk/>
          <pc:sldMk cId="1318838572" sldId="567"/>
        </pc:sldMkLst>
      </pc:sldChg>
      <pc:sldChg chg="mod modShow">
        <pc:chgData name="Roberta Tucker" userId="S::r.tucker@uwtsd.ac.uk::27ca61ee-ba03-4b92-a89a-1d5600e2200a" providerId="AD" clId="Web-{5CE01F9D-C618-7A7E-3EC8-EE7EC458C4BE}" dt="2023-09-27T08:18:27.634" v="1"/>
        <pc:sldMkLst>
          <pc:docMk/>
          <pc:sldMk cId="1201869661" sldId="569"/>
        </pc:sldMkLst>
      </pc:sldChg>
    </pc:docChg>
  </pc:docChgLst>
  <pc:docChgLst>
    <pc:chgData name="Roberta Tucker" userId="S::r.tucker@uwtsd.ac.uk::27ca61ee-ba03-4b92-a89a-1d5600e2200a" providerId="AD" clId="Web-{CED7C185-160D-0D58-EC24-0CCB969973CF}"/>
    <pc:docChg chg="addSld delSld modSld sldOrd">
      <pc:chgData name="Roberta Tucker" userId="S::r.tucker@uwtsd.ac.uk::27ca61ee-ba03-4b92-a89a-1d5600e2200a" providerId="AD" clId="Web-{CED7C185-160D-0D58-EC24-0CCB969973CF}" dt="2023-01-12T15:20:43.865" v="2155" actId="14100"/>
      <pc:docMkLst>
        <pc:docMk/>
      </pc:docMkLst>
      <pc:sldChg chg="modSp">
        <pc:chgData name="Roberta Tucker" userId="S::r.tucker@uwtsd.ac.uk::27ca61ee-ba03-4b92-a89a-1d5600e2200a" providerId="AD" clId="Web-{CED7C185-160D-0D58-EC24-0CCB969973CF}" dt="2023-01-12T14:58:29.159" v="1954" actId="20577"/>
        <pc:sldMkLst>
          <pc:docMk/>
          <pc:sldMk cId="1925729167" sldId="285"/>
        </pc:sldMkLst>
        <pc:spChg chg="mod">
          <ac:chgData name="Roberta Tucker" userId="S::r.tucker@uwtsd.ac.uk::27ca61ee-ba03-4b92-a89a-1d5600e2200a" providerId="AD" clId="Web-{CED7C185-160D-0D58-EC24-0CCB969973CF}" dt="2023-01-12T14:58:29.159" v="1954" actId="20577"/>
          <ac:spMkLst>
            <pc:docMk/>
            <pc:sldMk cId="1925729167" sldId="285"/>
            <ac:spMk id="3" creationId="{00000000-0000-0000-0000-000000000000}"/>
          </ac:spMkLst>
        </pc:spChg>
      </pc:sldChg>
      <pc:sldChg chg="del ord">
        <pc:chgData name="Roberta Tucker" userId="S::r.tucker@uwtsd.ac.uk::27ca61ee-ba03-4b92-a89a-1d5600e2200a" providerId="AD" clId="Web-{CED7C185-160D-0D58-EC24-0CCB969973CF}" dt="2023-01-11T13:50:19.773" v="342"/>
        <pc:sldMkLst>
          <pc:docMk/>
          <pc:sldMk cId="556659101" sldId="480"/>
        </pc:sldMkLst>
      </pc:sldChg>
      <pc:sldChg chg="del ord">
        <pc:chgData name="Roberta Tucker" userId="S::r.tucker@uwtsd.ac.uk::27ca61ee-ba03-4b92-a89a-1d5600e2200a" providerId="AD" clId="Web-{CED7C185-160D-0D58-EC24-0CCB969973CF}" dt="2023-01-11T13:45:13.187" v="325"/>
        <pc:sldMkLst>
          <pc:docMk/>
          <pc:sldMk cId="2514307340" sldId="482"/>
        </pc:sldMkLst>
      </pc:sldChg>
      <pc:sldChg chg="addSp delSp modSp del ord delAnim">
        <pc:chgData name="Roberta Tucker" userId="S::r.tucker@uwtsd.ac.uk::27ca61ee-ba03-4b92-a89a-1d5600e2200a" providerId="AD" clId="Web-{CED7C185-160D-0D58-EC24-0CCB969973CF}" dt="2023-01-11T12:17:57.343" v="228"/>
        <pc:sldMkLst>
          <pc:docMk/>
          <pc:sldMk cId="2335586198" sldId="495"/>
        </pc:sldMkLst>
        <pc:picChg chg="add mod">
          <ac:chgData name="Roberta Tucker" userId="S::r.tucker@uwtsd.ac.uk::27ca61ee-ba03-4b92-a89a-1d5600e2200a" providerId="AD" clId="Web-{CED7C185-160D-0D58-EC24-0CCB969973CF}" dt="2023-01-11T12:17:39.358" v="224" actId="1076"/>
          <ac:picMkLst>
            <pc:docMk/>
            <pc:sldMk cId="2335586198" sldId="495"/>
            <ac:picMk id="3" creationId="{83F24BBA-6968-05B9-A5E2-17292F90BC3A}"/>
          </ac:picMkLst>
        </pc:picChg>
        <pc:picChg chg="del">
          <ac:chgData name="Roberta Tucker" userId="S::r.tucker@uwtsd.ac.uk::27ca61ee-ba03-4b92-a89a-1d5600e2200a" providerId="AD" clId="Web-{CED7C185-160D-0D58-EC24-0CCB969973CF}" dt="2023-01-11T12:17:23.873" v="218"/>
          <ac:picMkLst>
            <pc:docMk/>
            <pc:sldMk cId="2335586198" sldId="495"/>
            <ac:picMk id="4" creationId="{AA27EA74-EA31-5E07-5036-9955C63F593A}"/>
          </ac:picMkLst>
        </pc:picChg>
      </pc:sldChg>
      <pc:sldChg chg="del ord">
        <pc:chgData name="Roberta Tucker" userId="S::r.tucker@uwtsd.ac.uk::27ca61ee-ba03-4b92-a89a-1d5600e2200a" providerId="AD" clId="Web-{CED7C185-160D-0D58-EC24-0CCB969973CF}" dt="2023-01-11T13:05:11.191" v="282"/>
        <pc:sldMkLst>
          <pc:docMk/>
          <pc:sldMk cId="565421583" sldId="496"/>
        </pc:sldMkLst>
      </pc:sldChg>
      <pc:sldChg chg="addSp delSp modSp del ord">
        <pc:chgData name="Roberta Tucker" userId="S::r.tucker@uwtsd.ac.uk::27ca61ee-ba03-4b92-a89a-1d5600e2200a" providerId="AD" clId="Web-{CED7C185-160D-0D58-EC24-0CCB969973CF}" dt="2023-01-11T12:11:42.270" v="187"/>
        <pc:sldMkLst>
          <pc:docMk/>
          <pc:sldMk cId="1654975904" sldId="510"/>
        </pc:sldMkLst>
        <pc:spChg chg="del mod">
          <ac:chgData name="Roberta Tucker" userId="S::r.tucker@uwtsd.ac.uk::27ca61ee-ba03-4b92-a89a-1d5600e2200a" providerId="AD" clId="Web-{CED7C185-160D-0D58-EC24-0CCB969973CF}" dt="2023-01-11T11:45:40.993" v="100"/>
          <ac:spMkLst>
            <pc:docMk/>
            <pc:sldMk cId="1654975904" sldId="510"/>
            <ac:spMk id="3" creationId="{B82DAC3D-30A6-A2DB-E9C6-2D86DD41F32B}"/>
          </ac:spMkLst>
        </pc:spChg>
        <pc:spChg chg="add mod">
          <ac:chgData name="Roberta Tucker" userId="S::r.tucker@uwtsd.ac.uk::27ca61ee-ba03-4b92-a89a-1d5600e2200a" providerId="AD" clId="Web-{CED7C185-160D-0D58-EC24-0CCB969973CF}" dt="2023-01-11T11:49:22.296" v="137" actId="1076"/>
          <ac:spMkLst>
            <pc:docMk/>
            <pc:sldMk cId="1654975904" sldId="510"/>
            <ac:spMk id="4" creationId="{A85A5F4E-FDB7-7FE4-9FB2-BFD5C67C1255}"/>
          </ac:spMkLst>
        </pc:spChg>
        <pc:spChg chg="add mod">
          <ac:chgData name="Roberta Tucker" userId="S::r.tucker@uwtsd.ac.uk::27ca61ee-ba03-4b92-a89a-1d5600e2200a" providerId="AD" clId="Web-{CED7C185-160D-0D58-EC24-0CCB969973CF}" dt="2023-01-11T11:49:18.608" v="136" actId="1076"/>
          <ac:spMkLst>
            <pc:docMk/>
            <pc:sldMk cId="1654975904" sldId="510"/>
            <ac:spMk id="5" creationId="{A745C1A8-6628-8921-9DF9-564509217F76}"/>
          </ac:spMkLst>
        </pc:spChg>
        <pc:spChg chg="add del mod">
          <ac:chgData name="Roberta Tucker" userId="S::r.tucker@uwtsd.ac.uk::27ca61ee-ba03-4b92-a89a-1d5600e2200a" providerId="AD" clId="Web-{CED7C185-160D-0D58-EC24-0CCB969973CF}" dt="2023-01-11T11:45:44.462" v="101"/>
          <ac:spMkLst>
            <pc:docMk/>
            <pc:sldMk cId="1654975904" sldId="510"/>
            <ac:spMk id="7" creationId="{12E299E6-635E-12BB-03B0-22366EB375E8}"/>
          </ac:spMkLst>
        </pc:spChg>
        <pc:picChg chg="add mod">
          <ac:chgData name="Roberta Tucker" userId="S::r.tucker@uwtsd.ac.uk::27ca61ee-ba03-4b92-a89a-1d5600e2200a" providerId="AD" clId="Web-{CED7C185-160D-0D58-EC24-0CCB969973CF}" dt="2023-01-11T11:49:15.811" v="135" actId="1076"/>
          <ac:picMkLst>
            <pc:docMk/>
            <pc:sldMk cId="1654975904" sldId="510"/>
            <ac:picMk id="8" creationId="{61C9D8E7-4B14-1C4F-AFDC-8375241A29E2}"/>
          </ac:picMkLst>
        </pc:picChg>
        <pc:picChg chg="add mod">
          <ac:chgData name="Roberta Tucker" userId="S::r.tucker@uwtsd.ac.uk::27ca61ee-ba03-4b92-a89a-1d5600e2200a" providerId="AD" clId="Web-{CED7C185-160D-0D58-EC24-0CCB969973CF}" dt="2023-01-11T11:51:31.534" v="139" actId="1076"/>
          <ac:picMkLst>
            <pc:docMk/>
            <pc:sldMk cId="1654975904" sldId="510"/>
            <ac:picMk id="9" creationId="{A7E4638F-97B2-C76A-6004-609A35D9F5E5}"/>
          </ac:picMkLst>
        </pc:picChg>
      </pc:sldChg>
      <pc:sldChg chg="del">
        <pc:chgData name="Roberta Tucker" userId="S::r.tucker@uwtsd.ac.uk::27ca61ee-ba03-4b92-a89a-1d5600e2200a" providerId="AD" clId="Web-{CED7C185-160D-0D58-EC24-0CCB969973CF}" dt="2023-01-11T11:14:39.161" v="34"/>
        <pc:sldMkLst>
          <pc:docMk/>
          <pc:sldMk cId="2955532752" sldId="511"/>
        </pc:sldMkLst>
      </pc:sldChg>
      <pc:sldChg chg="del">
        <pc:chgData name="Roberta Tucker" userId="S::r.tucker@uwtsd.ac.uk::27ca61ee-ba03-4b92-a89a-1d5600e2200a" providerId="AD" clId="Web-{CED7C185-160D-0D58-EC24-0CCB969973CF}" dt="2023-01-11T10:03:04.706" v="0"/>
        <pc:sldMkLst>
          <pc:docMk/>
          <pc:sldMk cId="4239307461" sldId="514"/>
        </pc:sldMkLst>
      </pc:sldChg>
      <pc:sldChg chg="addSp delSp modSp add mod replId setBg">
        <pc:chgData name="Roberta Tucker" userId="S::r.tucker@uwtsd.ac.uk::27ca61ee-ba03-4b92-a89a-1d5600e2200a" providerId="AD" clId="Web-{CED7C185-160D-0D58-EC24-0CCB969973CF}" dt="2023-01-11T11:59:35.672" v="144" actId="1076"/>
        <pc:sldMkLst>
          <pc:docMk/>
          <pc:sldMk cId="916661443" sldId="531"/>
        </pc:sldMkLst>
        <pc:spChg chg="mod">
          <ac:chgData name="Roberta Tucker" userId="S::r.tucker@uwtsd.ac.uk::27ca61ee-ba03-4b92-a89a-1d5600e2200a" providerId="AD" clId="Web-{CED7C185-160D-0D58-EC24-0CCB969973CF}" dt="2023-01-11T11:58:58.999" v="141"/>
          <ac:spMkLst>
            <pc:docMk/>
            <pc:sldMk cId="916661443" sldId="531"/>
            <ac:spMk id="2" creationId="{BD754FA5-2DEB-49E1-1FB5-633B9D062E52}"/>
          </ac:spMkLst>
        </pc:spChg>
        <pc:spChg chg="del mod">
          <ac:chgData name="Roberta Tucker" userId="S::r.tucker@uwtsd.ac.uk::27ca61ee-ba03-4b92-a89a-1d5600e2200a" providerId="AD" clId="Web-{CED7C185-160D-0D58-EC24-0CCB969973CF}" dt="2023-01-11T10:38:07.668" v="6"/>
          <ac:spMkLst>
            <pc:docMk/>
            <pc:sldMk cId="916661443" sldId="531"/>
            <ac:spMk id="3" creationId="{B82DAC3D-30A6-A2DB-E9C6-2D86DD41F32B}"/>
          </ac:spMkLst>
        </pc:spChg>
        <pc:spChg chg="add del mod">
          <ac:chgData name="Roberta Tucker" userId="S::r.tucker@uwtsd.ac.uk::27ca61ee-ba03-4b92-a89a-1d5600e2200a" providerId="AD" clId="Web-{CED7C185-160D-0D58-EC24-0CCB969973CF}" dt="2023-01-11T11:00:07.592" v="14"/>
          <ac:spMkLst>
            <pc:docMk/>
            <pc:sldMk cId="916661443" sldId="531"/>
            <ac:spMk id="5" creationId="{001CAA9E-3CFE-13C2-E381-E895673268B3}"/>
          </ac:spMkLst>
        </pc:spChg>
        <pc:spChg chg="add">
          <ac:chgData name="Roberta Tucker" userId="S::r.tucker@uwtsd.ac.uk::27ca61ee-ba03-4b92-a89a-1d5600e2200a" providerId="AD" clId="Web-{CED7C185-160D-0D58-EC24-0CCB969973CF}" dt="2023-01-11T11:58:58.999" v="141"/>
          <ac:spMkLst>
            <pc:docMk/>
            <pc:sldMk cId="916661443" sldId="531"/>
            <ac:spMk id="8" creationId="{A8384FB5-9ADC-4DDC-881B-597D56F5B15D}"/>
          </ac:spMkLst>
        </pc:spChg>
        <pc:spChg chg="add">
          <ac:chgData name="Roberta Tucker" userId="S::r.tucker@uwtsd.ac.uk::27ca61ee-ba03-4b92-a89a-1d5600e2200a" providerId="AD" clId="Web-{CED7C185-160D-0D58-EC24-0CCB969973CF}" dt="2023-01-11T11:58:58.999" v="141"/>
          <ac:spMkLst>
            <pc:docMk/>
            <pc:sldMk cId="916661443" sldId="531"/>
            <ac:spMk id="10" creationId="{1199E1B1-A8C0-4FE8-A5A8-1CB41D69F857}"/>
          </ac:spMkLst>
        </pc:spChg>
        <pc:spChg chg="add">
          <ac:chgData name="Roberta Tucker" userId="S::r.tucker@uwtsd.ac.uk::27ca61ee-ba03-4b92-a89a-1d5600e2200a" providerId="AD" clId="Web-{CED7C185-160D-0D58-EC24-0CCB969973CF}" dt="2023-01-11T11:58:58.999" v="141"/>
          <ac:spMkLst>
            <pc:docMk/>
            <pc:sldMk cId="916661443" sldId="531"/>
            <ac:spMk id="12" creationId="{84A8DE83-DE75-4B41-9DB4-A7EC0B0DEC0B}"/>
          </ac:spMkLst>
        </pc:spChg>
        <pc:spChg chg="add">
          <ac:chgData name="Roberta Tucker" userId="S::r.tucker@uwtsd.ac.uk::27ca61ee-ba03-4b92-a89a-1d5600e2200a" providerId="AD" clId="Web-{CED7C185-160D-0D58-EC24-0CCB969973CF}" dt="2023-01-11T11:58:58.999" v="141"/>
          <ac:spMkLst>
            <pc:docMk/>
            <pc:sldMk cId="916661443" sldId="531"/>
            <ac:spMk id="14" creationId="{A7009A0A-BEF5-4EAC-AF15-E4F9F002E239}"/>
          </ac:spMkLst>
        </pc:spChg>
        <pc:picChg chg="add mod">
          <ac:chgData name="Roberta Tucker" userId="S::r.tucker@uwtsd.ac.uk::27ca61ee-ba03-4b92-a89a-1d5600e2200a" providerId="AD" clId="Web-{CED7C185-160D-0D58-EC24-0CCB969973CF}" dt="2023-01-11T11:59:35.672" v="144" actId="1076"/>
          <ac:picMkLst>
            <pc:docMk/>
            <pc:sldMk cId="916661443" sldId="531"/>
            <ac:picMk id="3" creationId="{57F4CB5D-A6C5-1CED-1379-B8041ACD8E4E}"/>
          </ac:picMkLst>
        </pc:picChg>
      </pc:sldChg>
      <pc:sldChg chg="addSp delSp modSp add mod replId setBg">
        <pc:chgData name="Roberta Tucker" userId="S::r.tucker@uwtsd.ac.uk::27ca61ee-ba03-4b92-a89a-1d5600e2200a" providerId="AD" clId="Web-{CED7C185-160D-0D58-EC24-0CCB969973CF}" dt="2023-01-11T12:07:16.450" v="171" actId="20577"/>
        <pc:sldMkLst>
          <pc:docMk/>
          <pc:sldMk cId="23422309" sldId="532"/>
        </pc:sldMkLst>
        <pc:spChg chg="mod">
          <ac:chgData name="Roberta Tucker" userId="S::r.tucker@uwtsd.ac.uk::27ca61ee-ba03-4b92-a89a-1d5600e2200a" providerId="AD" clId="Web-{CED7C185-160D-0D58-EC24-0CCB969973CF}" dt="2023-01-11T12:07:16.450" v="171" actId="20577"/>
          <ac:spMkLst>
            <pc:docMk/>
            <pc:sldMk cId="23422309" sldId="532"/>
            <ac:spMk id="2" creationId="{BD754FA5-2DEB-49E1-1FB5-633B9D062E52}"/>
          </ac:spMkLst>
        </pc:spChg>
        <pc:spChg chg="add">
          <ac:chgData name="Roberta Tucker" userId="S::r.tucker@uwtsd.ac.uk::27ca61ee-ba03-4b92-a89a-1d5600e2200a" providerId="AD" clId="Web-{CED7C185-160D-0D58-EC24-0CCB969973CF}" dt="2023-01-11T11:59:16.875" v="142"/>
          <ac:spMkLst>
            <pc:docMk/>
            <pc:sldMk cId="23422309" sldId="532"/>
            <ac:spMk id="9" creationId="{A8384FB5-9ADC-4DDC-881B-597D56F5B15D}"/>
          </ac:spMkLst>
        </pc:spChg>
        <pc:spChg chg="add">
          <ac:chgData name="Roberta Tucker" userId="S::r.tucker@uwtsd.ac.uk::27ca61ee-ba03-4b92-a89a-1d5600e2200a" providerId="AD" clId="Web-{CED7C185-160D-0D58-EC24-0CCB969973CF}" dt="2023-01-11T11:59:16.875" v="142"/>
          <ac:spMkLst>
            <pc:docMk/>
            <pc:sldMk cId="23422309" sldId="532"/>
            <ac:spMk id="11" creationId="{1199E1B1-A8C0-4FE8-A5A8-1CB41D69F857}"/>
          </ac:spMkLst>
        </pc:spChg>
        <pc:spChg chg="add">
          <ac:chgData name="Roberta Tucker" userId="S::r.tucker@uwtsd.ac.uk::27ca61ee-ba03-4b92-a89a-1d5600e2200a" providerId="AD" clId="Web-{CED7C185-160D-0D58-EC24-0CCB969973CF}" dt="2023-01-11T11:59:16.875" v="142"/>
          <ac:spMkLst>
            <pc:docMk/>
            <pc:sldMk cId="23422309" sldId="532"/>
            <ac:spMk id="13" creationId="{84A8DE83-DE75-4B41-9DB4-A7EC0B0DEC0B}"/>
          </ac:spMkLst>
        </pc:spChg>
        <pc:spChg chg="add">
          <ac:chgData name="Roberta Tucker" userId="S::r.tucker@uwtsd.ac.uk::27ca61ee-ba03-4b92-a89a-1d5600e2200a" providerId="AD" clId="Web-{CED7C185-160D-0D58-EC24-0CCB969973CF}" dt="2023-01-11T11:59:16.875" v="142"/>
          <ac:spMkLst>
            <pc:docMk/>
            <pc:sldMk cId="23422309" sldId="532"/>
            <ac:spMk id="15" creationId="{A7009A0A-BEF5-4EAC-AF15-E4F9F002E239}"/>
          </ac:spMkLst>
        </pc:spChg>
        <pc:picChg chg="del">
          <ac:chgData name="Roberta Tucker" userId="S::r.tucker@uwtsd.ac.uk::27ca61ee-ba03-4b92-a89a-1d5600e2200a" providerId="AD" clId="Web-{CED7C185-160D-0D58-EC24-0CCB969973CF}" dt="2023-01-11T11:09:46.404" v="22"/>
          <ac:picMkLst>
            <pc:docMk/>
            <pc:sldMk cId="23422309" sldId="532"/>
            <ac:picMk id="3" creationId="{57F4CB5D-A6C5-1CED-1379-B8041ACD8E4E}"/>
          </ac:picMkLst>
        </pc:picChg>
        <pc:picChg chg="add mod">
          <ac:chgData name="Roberta Tucker" userId="S::r.tucker@uwtsd.ac.uk::27ca61ee-ba03-4b92-a89a-1d5600e2200a" providerId="AD" clId="Web-{CED7C185-160D-0D58-EC24-0CCB969973CF}" dt="2023-01-11T11:59:42.594" v="146" actId="1076"/>
          <ac:picMkLst>
            <pc:docMk/>
            <pc:sldMk cId="23422309" sldId="532"/>
            <ac:picMk id="4" creationId="{F5829BA9-A5DC-E8BC-41EE-59C72FE48D21}"/>
          </ac:picMkLst>
        </pc:picChg>
      </pc:sldChg>
      <pc:sldChg chg="addSp delSp modSp add replId">
        <pc:chgData name="Roberta Tucker" userId="S::r.tucker@uwtsd.ac.uk::27ca61ee-ba03-4b92-a89a-1d5600e2200a" providerId="AD" clId="Web-{CED7C185-160D-0D58-EC24-0CCB969973CF}" dt="2023-01-11T12:10:45.675" v="186" actId="1076"/>
        <pc:sldMkLst>
          <pc:docMk/>
          <pc:sldMk cId="2152880574" sldId="533"/>
        </pc:sldMkLst>
        <pc:spChg chg="add mod">
          <ac:chgData name="Roberta Tucker" userId="S::r.tucker@uwtsd.ac.uk::27ca61ee-ba03-4b92-a89a-1d5600e2200a" providerId="AD" clId="Web-{CED7C185-160D-0D58-EC24-0CCB969973CF}" dt="2023-01-11T12:00:45.596" v="154" actId="1076"/>
          <ac:spMkLst>
            <pc:docMk/>
            <pc:sldMk cId="2152880574" sldId="533"/>
            <ac:spMk id="6" creationId="{19F1097F-3BA1-8B2E-5BCF-83089DE5DD02}"/>
          </ac:spMkLst>
        </pc:spChg>
        <pc:spChg chg="add mod">
          <ac:chgData name="Roberta Tucker" userId="S::r.tucker@uwtsd.ac.uk::27ca61ee-ba03-4b92-a89a-1d5600e2200a" providerId="AD" clId="Web-{CED7C185-160D-0D58-EC24-0CCB969973CF}" dt="2023-01-11T12:10:45.675" v="186" actId="1076"/>
          <ac:spMkLst>
            <pc:docMk/>
            <pc:sldMk cId="2152880574" sldId="533"/>
            <ac:spMk id="8" creationId="{EC5E57A1-644C-695B-0280-0CFAD39FEFF8}"/>
          </ac:spMkLst>
        </pc:spChg>
        <pc:spChg chg="add">
          <ac:chgData name="Roberta Tucker" userId="S::r.tucker@uwtsd.ac.uk::27ca61ee-ba03-4b92-a89a-1d5600e2200a" providerId="AD" clId="Web-{CED7C185-160D-0D58-EC24-0CCB969973CF}" dt="2023-01-11T12:01:32.081" v="162"/>
          <ac:spMkLst>
            <pc:docMk/>
            <pc:sldMk cId="2152880574" sldId="533"/>
            <ac:spMk id="14" creationId="{F788BCFF-E654-4D89-2227-402DD14AC4C4}"/>
          </ac:spMkLst>
        </pc:spChg>
        <pc:spChg chg="add mod">
          <ac:chgData name="Roberta Tucker" userId="S::r.tucker@uwtsd.ac.uk::27ca61ee-ba03-4b92-a89a-1d5600e2200a" providerId="AD" clId="Web-{CED7C185-160D-0D58-EC24-0CCB969973CF}" dt="2023-01-11T12:02:02.473" v="168" actId="1076"/>
          <ac:spMkLst>
            <pc:docMk/>
            <pc:sldMk cId="2152880574" sldId="533"/>
            <ac:spMk id="18" creationId="{3782192F-C55E-2334-6EB2-C27B88858A47}"/>
          </ac:spMkLst>
        </pc:spChg>
        <pc:picChg chg="add mod">
          <ac:chgData name="Roberta Tucker" userId="S::r.tucker@uwtsd.ac.uk::27ca61ee-ba03-4b92-a89a-1d5600e2200a" providerId="AD" clId="Web-{CED7C185-160D-0D58-EC24-0CCB969973CF}" dt="2023-01-11T12:01:16.534" v="161" actId="1076"/>
          <ac:picMkLst>
            <pc:docMk/>
            <pc:sldMk cId="2152880574" sldId="533"/>
            <ac:picMk id="3" creationId="{FF8DDB30-B3FB-7984-4212-A702E691515F}"/>
          </ac:picMkLst>
        </pc:picChg>
        <pc:picChg chg="del">
          <ac:chgData name="Roberta Tucker" userId="S::r.tucker@uwtsd.ac.uk::27ca61ee-ba03-4b92-a89a-1d5600e2200a" providerId="AD" clId="Web-{CED7C185-160D-0D58-EC24-0CCB969973CF}" dt="2023-01-11T12:00:06.266" v="148"/>
          <ac:picMkLst>
            <pc:docMk/>
            <pc:sldMk cId="2152880574" sldId="533"/>
            <ac:picMk id="4" creationId="{F5829BA9-A5DC-E8BC-41EE-59C72FE48D21}"/>
          </ac:picMkLst>
        </pc:picChg>
        <pc:picChg chg="add mod">
          <ac:chgData name="Roberta Tucker" userId="S::r.tucker@uwtsd.ac.uk::27ca61ee-ba03-4b92-a89a-1d5600e2200a" providerId="AD" clId="Web-{CED7C185-160D-0D58-EC24-0CCB969973CF}" dt="2023-01-11T12:01:14.768" v="160" actId="1076"/>
          <ac:picMkLst>
            <pc:docMk/>
            <pc:sldMk cId="2152880574" sldId="533"/>
            <ac:picMk id="12" creationId="{C33ECAA5-B894-20B1-5503-D8C5113521F2}"/>
          </ac:picMkLst>
        </pc:picChg>
        <pc:picChg chg="add del">
          <ac:chgData name="Roberta Tucker" userId="S::r.tucker@uwtsd.ac.uk::27ca61ee-ba03-4b92-a89a-1d5600e2200a" providerId="AD" clId="Web-{CED7C185-160D-0D58-EC24-0CCB969973CF}" dt="2023-01-11T12:01:51.848" v="166"/>
          <ac:picMkLst>
            <pc:docMk/>
            <pc:sldMk cId="2152880574" sldId="533"/>
            <ac:picMk id="17" creationId="{5E4B6E5F-64B8-01B5-9851-679D74202470}"/>
          </ac:picMkLst>
        </pc:picChg>
      </pc:sldChg>
      <pc:sldChg chg="addSp delSp modSp add replId">
        <pc:chgData name="Roberta Tucker" userId="S::r.tucker@uwtsd.ac.uk::27ca61ee-ba03-4b92-a89a-1d5600e2200a" providerId="AD" clId="Web-{CED7C185-160D-0D58-EC24-0CCB969973CF}" dt="2023-01-11T12:14:46.931" v="191" actId="14100"/>
        <pc:sldMkLst>
          <pc:docMk/>
          <pc:sldMk cId="2336948858" sldId="534"/>
        </pc:sldMkLst>
        <pc:spChg chg="mod">
          <ac:chgData name="Roberta Tucker" userId="S::r.tucker@uwtsd.ac.uk::27ca61ee-ba03-4b92-a89a-1d5600e2200a" providerId="AD" clId="Web-{CED7C185-160D-0D58-EC24-0CCB969973CF}" dt="2023-01-11T12:07:35.013" v="174" actId="20577"/>
          <ac:spMkLst>
            <pc:docMk/>
            <pc:sldMk cId="2336948858" sldId="534"/>
            <ac:spMk id="2" creationId="{BD754FA5-2DEB-49E1-1FB5-633B9D062E52}"/>
          </ac:spMkLst>
        </pc:spChg>
        <pc:spChg chg="mod">
          <ac:chgData name="Roberta Tucker" userId="S::r.tucker@uwtsd.ac.uk::27ca61ee-ba03-4b92-a89a-1d5600e2200a" providerId="AD" clId="Web-{CED7C185-160D-0D58-EC24-0CCB969973CF}" dt="2023-01-11T12:08:03.686" v="176" actId="20577"/>
          <ac:spMkLst>
            <pc:docMk/>
            <pc:sldMk cId="2336948858" sldId="534"/>
            <ac:spMk id="6" creationId="{19F1097F-3BA1-8B2E-5BCF-83089DE5DD02}"/>
          </ac:spMkLst>
        </pc:spChg>
        <pc:spChg chg="mod">
          <ac:chgData name="Roberta Tucker" userId="S::r.tucker@uwtsd.ac.uk::27ca61ee-ba03-4b92-a89a-1d5600e2200a" providerId="AD" clId="Web-{CED7C185-160D-0D58-EC24-0CCB969973CF}" dt="2023-01-11T12:10:25.533" v="181" actId="1076"/>
          <ac:spMkLst>
            <pc:docMk/>
            <pc:sldMk cId="2336948858" sldId="534"/>
            <ac:spMk id="8" creationId="{EC5E57A1-644C-695B-0280-0CFAD39FEFF8}"/>
          </ac:spMkLst>
        </pc:spChg>
        <pc:picChg chg="add mod">
          <ac:chgData name="Roberta Tucker" userId="S::r.tucker@uwtsd.ac.uk::27ca61ee-ba03-4b92-a89a-1d5600e2200a" providerId="AD" clId="Web-{CED7C185-160D-0D58-EC24-0CCB969973CF}" dt="2023-01-11T12:14:46.931" v="191" actId="14100"/>
          <ac:picMkLst>
            <pc:docMk/>
            <pc:sldMk cId="2336948858" sldId="534"/>
            <ac:picMk id="4" creationId="{2BB2B874-5DA7-558F-46DE-8194684EDC0D}"/>
          </ac:picMkLst>
        </pc:picChg>
        <pc:picChg chg="del">
          <ac:chgData name="Roberta Tucker" userId="S::r.tucker@uwtsd.ac.uk::27ca61ee-ba03-4b92-a89a-1d5600e2200a" providerId="AD" clId="Web-{CED7C185-160D-0D58-EC24-0CCB969973CF}" dt="2023-01-11T12:13:32.304" v="188"/>
          <ac:picMkLst>
            <pc:docMk/>
            <pc:sldMk cId="2336948858" sldId="534"/>
            <ac:picMk id="12" creationId="{C33ECAA5-B894-20B1-5503-D8C5113521F2}"/>
          </ac:picMkLst>
        </pc:picChg>
      </pc:sldChg>
      <pc:sldChg chg="addSp delSp modSp add replId">
        <pc:chgData name="Roberta Tucker" userId="S::r.tucker@uwtsd.ac.uk::27ca61ee-ba03-4b92-a89a-1d5600e2200a" providerId="AD" clId="Web-{CED7C185-160D-0D58-EC24-0CCB969973CF}" dt="2023-01-12T14:39:19.722" v="1786" actId="14100"/>
        <pc:sldMkLst>
          <pc:docMk/>
          <pc:sldMk cId="343991447" sldId="535"/>
        </pc:sldMkLst>
        <pc:spChg chg="mod">
          <ac:chgData name="Roberta Tucker" userId="S::r.tucker@uwtsd.ac.uk::27ca61ee-ba03-4b92-a89a-1d5600e2200a" providerId="AD" clId="Web-{CED7C185-160D-0D58-EC24-0CCB969973CF}" dt="2023-01-11T12:16:35.278" v="210" actId="20577"/>
          <ac:spMkLst>
            <pc:docMk/>
            <pc:sldMk cId="343991447" sldId="535"/>
            <ac:spMk id="2" creationId="{BD754FA5-2DEB-49E1-1FB5-633B9D062E52}"/>
          </ac:spMkLst>
        </pc:spChg>
        <pc:spChg chg="add mod">
          <ac:chgData name="Roberta Tucker" userId="S::r.tucker@uwtsd.ac.uk::27ca61ee-ba03-4b92-a89a-1d5600e2200a" providerId="AD" clId="Web-{CED7C185-160D-0D58-EC24-0CCB969973CF}" dt="2023-01-12T14:39:08.660" v="1782" actId="20577"/>
          <ac:spMkLst>
            <pc:docMk/>
            <pc:sldMk cId="343991447" sldId="535"/>
            <ac:spMk id="3" creationId="{3D8AC58D-59BC-9EFE-11DC-4C86FBFBF365}"/>
          </ac:spMkLst>
        </pc:spChg>
        <pc:spChg chg="add del mod">
          <ac:chgData name="Roberta Tucker" userId="S::r.tucker@uwtsd.ac.uk::27ca61ee-ba03-4b92-a89a-1d5600e2200a" providerId="AD" clId="Web-{CED7C185-160D-0D58-EC24-0CCB969973CF}" dt="2023-01-11T13:04:39.549" v="275"/>
          <ac:spMkLst>
            <pc:docMk/>
            <pc:sldMk cId="343991447" sldId="535"/>
            <ac:spMk id="4" creationId="{4889D631-0E56-7CA7-CCE5-7FEC3163E182}"/>
          </ac:spMkLst>
        </pc:spChg>
        <pc:spChg chg="add mod">
          <ac:chgData name="Roberta Tucker" userId="S::r.tucker@uwtsd.ac.uk::27ca61ee-ba03-4b92-a89a-1d5600e2200a" providerId="AD" clId="Web-{CED7C185-160D-0D58-EC24-0CCB969973CF}" dt="2023-01-11T13:04:58.878" v="280" actId="688"/>
          <ac:spMkLst>
            <pc:docMk/>
            <pc:sldMk cId="343991447" sldId="535"/>
            <ac:spMk id="5" creationId="{455B7FA2-EB4C-B261-7D87-961FD9E8234A}"/>
          </ac:spMkLst>
        </pc:spChg>
        <pc:spChg chg="del mod">
          <ac:chgData name="Roberta Tucker" userId="S::r.tucker@uwtsd.ac.uk::27ca61ee-ba03-4b92-a89a-1d5600e2200a" providerId="AD" clId="Web-{CED7C185-160D-0D58-EC24-0CCB969973CF}" dt="2023-01-11T12:16:39.528" v="212"/>
          <ac:spMkLst>
            <pc:docMk/>
            <pc:sldMk cId="343991447" sldId="535"/>
            <ac:spMk id="6" creationId="{19F1097F-3BA1-8B2E-5BCF-83089DE5DD02}"/>
          </ac:spMkLst>
        </pc:spChg>
        <pc:spChg chg="del">
          <ac:chgData name="Roberta Tucker" userId="S::r.tucker@uwtsd.ac.uk::27ca61ee-ba03-4b92-a89a-1d5600e2200a" providerId="AD" clId="Web-{CED7C185-160D-0D58-EC24-0CCB969973CF}" dt="2023-01-11T12:16:45.856" v="215"/>
          <ac:spMkLst>
            <pc:docMk/>
            <pc:sldMk cId="343991447" sldId="535"/>
            <ac:spMk id="8" creationId="{EC5E57A1-644C-695B-0280-0CFAD39FEFF8}"/>
          </ac:spMkLst>
        </pc:spChg>
        <pc:spChg chg="del">
          <ac:chgData name="Roberta Tucker" userId="S::r.tucker@uwtsd.ac.uk::27ca61ee-ba03-4b92-a89a-1d5600e2200a" providerId="AD" clId="Web-{CED7C185-160D-0D58-EC24-0CCB969973CF}" dt="2023-01-11T12:16:43.559" v="214"/>
          <ac:spMkLst>
            <pc:docMk/>
            <pc:sldMk cId="343991447" sldId="535"/>
            <ac:spMk id="14" creationId="{F788BCFF-E654-4D89-2227-402DD14AC4C4}"/>
          </ac:spMkLst>
        </pc:spChg>
        <pc:spChg chg="del">
          <ac:chgData name="Roberta Tucker" userId="S::r.tucker@uwtsd.ac.uk::27ca61ee-ba03-4b92-a89a-1d5600e2200a" providerId="AD" clId="Web-{CED7C185-160D-0D58-EC24-0CCB969973CF}" dt="2023-01-11T12:16:52.591" v="216"/>
          <ac:spMkLst>
            <pc:docMk/>
            <pc:sldMk cId="343991447" sldId="535"/>
            <ac:spMk id="18" creationId="{3782192F-C55E-2334-6EB2-C27B88858A47}"/>
          </ac:spMkLst>
        </pc:spChg>
        <pc:picChg chg="del">
          <ac:chgData name="Roberta Tucker" userId="S::r.tucker@uwtsd.ac.uk::27ca61ee-ba03-4b92-a89a-1d5600e2200a" providerId="AD" clId="Web-{CED7C185-160D-0D58-EC24-0CCB969973CF}" dt="2023-01-11T12:16:42.012" v="213"/>
          <ac:picMkLst>
            <pc:docMk/>
            <pc:sldMk cId="343991447" sldId="535"/>
            <ac:picMk id="3" creationId="{FF8DDB30-B3FB-7984-4212-A702E691515F}"/>
          </ac:picMkLst>
        </pc:picChg>
        <pc:picChg chg="del">
          <ac:chgData name="Roberta Tucker" userId="S::r.tucker@uwtsd.ac.uk::27ca61ee-ba03-4b92-a89a-1d5600e2200a" providerId="AD" clId="Web-{CED7C185-160D-0D58-EC24-0CCB969973CF}" dt="2023-01-11T12:16:54.169" v="217"/>
          <ac:picMkLst>
            <pc:docMk/>
            <pc:sldMk cId="343991447" sldId="535"/>
            <ac:picMk id="4" creationId="{2BB2B874-5DA7-558F-46DE-8194684EDC0D}"/>
          </ac:picMkLst>
        </pc:picChg>
        <pc:picChg chg="add mod">
          <ac:chgData name="Roberta Tucker" userId="S::r.tucker@uwtsd.ac.uk::27ca61ee-ba03-4b92-a89a-1d5600e2200a" providerId="AD" clId="Web-{CED7C185-160D-0D58-EC24-0CCB969973CF}" dt="2023-01-12T14:39:19.722" v="1786" actId="14100"/>
          <ac:picMkLst>
            <pc:docMk/>
            <pc:sldMk cId="343991447" sldId="535"/>
            <ac:picMk id="4" creationId="{953D8745-7BE8-41F3-FBFE-FE6CA3BD2642}"/>
          </ac:picMkLst>
        </pc:picChg>
        <pc:picChg chg="add mod">
          <ac:chgData name="Roberta Tucker" userId="S::r.tucker@uwtsd.ac.uk::27ca61ee-ba03-4b92-a89a-1d5600e2200a" providerId="AD" clId="Web-{CED7C185-160D-0D58-EC24-0CCB969973CF}" dt="2023-01-11T12:17:54.093" v="227" actId="1076"/>
          <ac:picMkLst>
            <pc:docMk/>
            <pc:sldMk cId="343991447" sldId="535"/>
            <ac:picMk id="7" creationId="{B65CCCCB-FFBB-BD0F-5EA9-CBA163AAC6D8}"/>
          </ac:picMkLst>
        </pc:picChg>
      </pc:sldChg>
      <pc:sldChg chg="addSp delSp modSp add replId">
        <pc:chgData name="Roberta Tucker" userId="S::r.tucker@uwtsd.ac.uk::27ca61ee-ba03-4b92-a89a-1d5600e2200a" providerId="AD" clId="Web-{CED7C185-160D-0D58-EC24-0CCB969973CF}" dt="2023-01-12T14:39:36.363" v="1790"/>
        <pc:sldMkLst>
          <pc:docMk/>
          <pc:sldMk cId="2658731488" sldId="536"/>
        </pc:sldMkLst>
        <pc:spChg chg="mod">
          <ac:chgData name="Roberta Tucker" userId="S::r.tucker@uwtsd.ac.uk::27ca61ee-ba03-4b92-a89a-1d5600e2200a" providerId="AD" clId="Web-{CED7C185-160D-0D58-EC24-0CCB969973CF}" dt="2023-01-11T13:05:44.223" v="285" actId="20577"/>
          <ac:spMkLst>
            <pc:docMk/>
            <pc:sldMk cId="2658731488" sldId="536"/>
            <ac:spMk id="2" creationId="{BD754FA5-2DEB-49E1-1FB5-633B9D062E52}"/>
          </ac:spMkLst>
        </pc:spChg>
        <pc:spChg chg="del mod">
          <ac:chgData name="Roberta Tucker" userId="S::r.tucker@uwtsd.ac.uk::27ca61ee-ba03-4b92-a89a-1d5600e2200a" providerId="AD" clId="Web-{CED7C185-160D-0D58-EC24-0CCB969973CF}" dt="2023-01-12T14:39:34.441" v="1789"/>
          <ac:spMkLst>
            <pc:docMk/>
            <pc:sldMk cId="2658731488" sldId="536"/>
            <ac:spMk id="3" creationId="{3D8AC58D-59BC-9EFE-11DC-4C86FBFBF365}"/>
          </ac:spMkLst>
        </pc:spChg>
        <pc:picChg chg="add">
          <ac:chgData name="Roberta Tucker" userId="S::r.tucker@uwtsd.ac.uk::27ca61ee-ba03-4b92-a89a-1d5600e2200a" providerId="AD" clId="Web-{CED7C185-160D-0D58-EC24-0CCB969973CF}" dt="2023-01-12T14:39:36.363" v="1790"/>
          <ac:picMkLst>
            <pc:docMk/>
            <pc:sldMk cId="2658731488" sldId="536"/>
            <ac:picMk id="6" creationId="{1A4C5853-72A0-F12F-2237-B9909619B36C}"/>
          </ac:picMkLst>
        </pc:picChg>
      </pc:sldChg>
      <pc:sldChg chg="addSp delSp modSp add replId addAnim">
        <pc:chgData name="Roberta Tucker" userId="S::r.tucker@uwtsd.ac.uk::27ca61ee-ba03-4b92-a89a-1d5600e2200a" providerId="AD" clId="Web-{CED7C185-160D-0D58-EC24-0CCB969973CF}" dt="2023-01-11T14:13:54.750" v="422" actId="20577"/>
        <pc:sldMkLst>
          <pc:docMk/>
          <pc:sldMk cId="3504481060" sldId="537"/>
        </pc:sldMkLst>
        <pc:spChg chg="add del mod">
          <ac:chgData name="Roberta Tucker" userId="S::r.tucker@uwtsd.ac.uk::27ca61ee-ba03-4b92-a89a-1d5600e2200a" providerId="AD" clId="Web-{CED7C185-160D-0D58-EC24-0CCB969973CF}" dt="2023-01-11T14:13:48.078" v="420" actId="20577"/>
          <ac:spMkLst>
            <pc:docMk/>
            <pc:sldMk cId="3504481060" sldId="537"/>
            <ac:spMk id="2" creationId="{BD754FA5-2DEB-49E1-1FB5-633B9D062E52}"/>
          </ac:spMkLst>
        </pc:spChg>
        <pc:spChg chg="del">
          <ac:chgData name="Roberta Tucker" userId="S::r.tucker@uwtsd.ac.uk::27ca61ee-ba03-4b92-a89a-1d5600e2200a" providerId="AD" clId="Web-{CED7C185-160D-0D58-EC24-0CCB969973CF}" dt="2023-01-11T13:10:25.932" v="291"/>
          <ac:spMkLst>
            <pc:docMk/>
            <pc:sldMk cId="3504481060" sldId="537"/>
            <ac:spMk id="3" creationId="{3D8AC58D-59BC-9EFE-11DC-4C86FBFBF365}"/>
          </ac:spMkLst>
        </pc:spChg>
        <pc:spChg chg="del">
          <ac:chgData name="Roberta Tucker" userId="S::r.tucker@uwtsd.ac.uk::27ca61ee-ba03-4b92-a89a-1d5600e2200a" providerId="AD" clId="Web-{CED7C185-160D-0D58-EC24-0CCB969973CF}" dt="2023-01-11T13:10:23.901" v="290"/>
          <ac:spMkLst>
            <pc:docMk/>
            <pc:sldMk cId="3504481060" sldId="537"/>
            <ac:spMk id="5" creationId="{455B7FA2-EB4C-B261-7D87-961FD9E8234A}"/>
          </ac:spMkLst>
        </pc:spChg>
        <pc:spChg chg="add mod">
          <ac:chgData name="Roberta Tucker" userId="S::r.tucker@uwtsd.ac.uk::27ca61ee-ba03-4b92-a89a-1d5600e2200a" providerId="AD" clId="Web-{CED7C185-160D-0D58-EC24-0CCB969973CF}" dt="2023-01-11T13:43:44.825" v="309" actId="1076"/>
          <ac:spMkLst>
            <pc:docMk/>
            <pc:sldMk cId="3504481060" sldId="537"/>
            <ac:spMk id="6" creationId="{6C3F4CBC-5D21-C5C0-A15E-54CEA9A72BF1}"/>
          </ac:spMkLst>
        </pc:spChg>
        <pc:spChg chg="add mod">
          <ac:chgData name="Roberta Tucker" userId="S::r.tucker@uwtsd.ac.uk::27ca61ee-ba03-4b92-a89a-1d5600e2200a" providerId="AD" clId="Web-{CED7C185-160D-0D58-EC24-0CCB969973CF}" dt="2023-01-11T14:13:54.750" v="422" actId="20577"/>
          <ac:spMkLst>
            <pc:docMk/>
            <pc:sldMk cId="3504481060" sldId="537"/>
            <ac:spMk id="8" creationId="{6D4B9BB4-4E15-6E64-E82C-85EEAB45B40D}"/>
          </ac:spMkLst>
        </pc:spChg>
        <pc:spChg chg="add del mod">
          <ac:chgData name="Roberta Tucker" userId="S::r.tucker@uwtsd.ac.uk::27ca61ee-ba03-4b92-a89a-1d5600e2200a" providerId="AD" clId="Web-{CED7C185-160D-0D58-EC24-0CCB969973CF}" dt="2023-01-11T13:58:52.350" v="354"/>
          <ac:spMkLst>
            <pc:docMk/>
            <pc:sldMk cId="3504481060" sldId="537"/>
            <ac:spMk id="12" creationId="{F343DA53-C535-86C1-058B-FB67F7822491}"/>
          </ac:spMkLst>
        </pc:spChg>
        <pc:picChg chg="add mod">
          <ac:chgData name="Roberta Tucker" userId="S::r.tucker@uwtsd.ac.uk::27ca61ee-ba03-4b92-a89a-1d5600e2200a" providerId="AD" clId="Web-{CED7C185-160D-0D58-EC24-0CCB969973CF}" dt="2023-01-11T13:43:39.700" v="308" actId="14100"/>
          <ac:picMkLst>
            <pc:docMk/>
            <pc:sldMk cId="3504481060" sldId="537"/>
            <ac:picMk id="4" creationId="{A9A5E7AA-B4DF-F656-6337-E2833A06DC92}"/>
          </ac:picMkLst>
        </pc:picChg>
        <pc:picChg chg="del">
          <ac:chgData name="Roberta Tucker" userId="S::r.tucker@uwtsd.ac.uk::27ca61ee-ba03-4b92-a89a-1d5600e2200a" providerId="AD" clId="Web-{CED7C185-160D-0D58-EC24-0CCB969973CF}" dt="2023-01-11T13:10:21.995" v="289"/>
          <ac:picMkLst>
            <pc:docMk/>
            <pc:sldMk cId="3504481060" sldId="537"/>
            <ac:picMk id="7" creationId="{B65CCCCB-FFBB-BD0F-5EA9-CBA163AAC6D8}"/>
          </ac:picMkLst>
        </pc:picChg>
        <pc:picChg chg="add mod">
          <ac:chgData name="Roberta Tucker" userId="S::r.tucker@uwtsd.ac.uk::27ca61ee-ba03-4b92-a89a-1d5600e2200a" providerId="AD" clId="Web-{CED7C185-160D-0D58-EC24-0CCB969973CF}" dt="2023-01-11T14:13:50.656" v="421" actId="1076"/>
          <ac:picMkLst>
            <pc:docMk/>
            <pc:sldMk cId="3504481060" sldId="537"/>
            <ac:picMk id="16" creationId="{61D41B92-ECE7-D7F0-6CC1-F7208B684D2C}"/>
          </ac:picMkLst>
        </pc:picChg>
      </pc:sldChg>
      <pc:sldChg chg="addSp modSp add replId">
        <pc:chgData name="Roberta Tucker" userId="S::r.tucker@uwtsd.ac.uk::27ca61ee-ba03-4b92-a89a-1d5600e2200a" providerId="AD" clId="Web-{CED7C185-160D-0D58-EC24-0CCB969973CF}" dt="2023-01-11T14:13:20.296" v="404" actId="20577"/>
        <pc:sldMkLst>
          <pc:docMk/>
          <pc:sldMk cId="2818107592" sldId="538"/>
        </pc:sldMkLst>
        <pc:spChg chg="mod">
          <ac:chgData name="Roberta Tucker" userId="S::r.tucker@uwtsd.ac.uk::27ca61ee-ba03-4b92-a89a-1d5600e2200a" providerId="AD" clId="Web-{CED7C185-160D-0D58-EC24-0CCB969973CF}" dt="2023-01-11T14:13:01.327" v="401" actId="20577"/>
          <ac:spMkLst>
            <pc:docMk/>
            <pc:sldMk cId="2818107592" sldId="538"/>
            <ac:spMk id="2" creationId="{BD754FA5-2DEB-49E1-1FB5-633B9D062E52}"/>
          </ac:spMkLst>
        </pc:spChg>
        <pc:spChg chg="mod">
          <ac:chgData name="Roberta Tucker" userId="S::r.tucker@uwtsd.ac.uk::27ca61ee-ba03-4b92-a89a-1d5600e2200a" providerId="AD" clId="Web-{CED7C185-160D-0D58-EC24-0CCB969973CF}" dt="2023-01-11T14:13:20.296" v="404" actId="20577"/>
          <ac:spMkLst>
            <pc:docMk/>
            <pc:sldMk cId="2818107592" sldId="538"/>
            <ac:spMk id="8" creationId="{6D4B9BB4-4E15-6E64-E82C-85EEAB45B40D}"/>
          </ac:spMkLst>
        </pc:spChg>
        <pc:picChg chg="add mod">
          <ac:chgData name="Roberta Tucker" userId="S::r.tucker@uwtsd.ac.uk::27ca61ee-ba03-4b92-a89a-1d5600e2200a" providerId="AD" clId="Web-{CED7C185-160D-0D58-EC24-0CCB969973CF}" dt="2023-01-11T14:13:03.811" v="402" actId="1076"/>
          <ac:picMkLst>
            <pc:docMk/>
            <pc:sldMk cId="2818107592" sldId="538"/>
            <ac:picMk id="3" creationId="{3D63ABB5-6B0D-FDB5-F854-DCF57E0B5F37}"/>
          </ac:picMkLst>
        </pc:picChg>
      </pc:sldChg>
      <pc:sldChg chg="addSp delSp modSp add replId delAnim">
        <pc:chgData name="Roberta Tucker" userId="S::r.tucker@uwtsd.ac.uk::27ca61ee-ba03-4b92-a89a-1d5600e2200a" providerId="AD" clId="Web-{CED7C185-160D-0D58-EC24-0CCB969973CF}" dt="2023-01-12T13:34:31.512" v="1075"/>
        <pc:sldMkLst>
          <pc:docMk/>
          <pc:sldMk cId="2833262614" sldId="539"/>
        </pc:sldMkLst>
        <pc:spChg chg="mod">
          <ac:chgData name="Roberta Tucker" userId="S::r.tucker@uwtsd.ac.uk::27ca61ee-ba03-4b92-a89a-1d5600e2200a" providerId="AD" clId="Web-{CED7C185-160D-0D58-EC24-0CCB969973CF}" dt="2023-01-12T13:01:38.835" v="497" actId="20577"/>
          <ac:spMkLst>
            <pc:docMk/>
            <pc:sldMk cId="2833262614" sldId="539"/>
            <ac:spMk id="2" creationId="{BD754FA5-2DEB-49E1-1FB5-633B9D062E52}"/>
          </ac:spMkLst>
        </pc:spChg>
        <pc:spChg chg="add del mod">
          <ac:chgData name="Roberta Tucker" userId="S::r.tucker@uwtsd.ac.uk::27ca61ee-ba03-4b92-a89a-1d5600e2200a" providerId="AD" clId="Web-{CED7C185-160D-0D58-EC24-0CCB969973CF}" dt="2023-01-12T13:09:11.769" v="594"/>
          <ac:spMkLst>
            <pc:docMk/>
            <pc:sldMk cId="2833262614" sldId="539"/>
            <ac:spMk id="4" creationId="{6DA95B52-F7DB-B801-844D-748CF4849CFD}"/>
          </ac:spMkLst>
        </pc:spChg>
        <pc:spChg chg="del">
          <ac:chgData name="Roberta Tucker" userId="S::r.tucker@uwtsd.ac.uk::27ca61ee-ba03-4b92-a89a-1d5600e2200a" providerId="AD" clId="Web-{CED7C185-160D-0D58-EC24-0CCB969973CF}" dt="2023-01-11T15:44:22.542" v="427"/>
          <ac:spMkLst>
            <pc:docMk/>
            <pc:sldMk cId="2833262614" sldId="539"/>
            <ac:spMk id="6" creationId="{6C3F4CBC-5D21-C5C0-A15E-54CEA9A72BF1}"/>
          </ac:spMkLst>
        </pc:spChg>
        <pc:spChg chg="add mod">
          <ac:chgData name="Roberta Tucker" userId="S::r.tucker@uwtsd.ac.uk::27ca61ee-ba03-4b92-a89a-1d5600e2200a" providerId="AD" clId="Web-{CED7C185-160D-0D58-EC24-0CCB969973CF}" dt="2023-01-12T13:08:47.315" v="583" actId="20577"/>
          <ac:spMkLst>
            <pc:docMk/>
            <pc:sldMk cId="2833262614" sldId="539"/>
            <ac:spMk id="7" creationId="{B5F30E72-888C-478F-66BC-2551592943DB}"/>
          </ac:spMkLst>
        </pc:spChg>
        <pc:spChg chg="del mod">
          <ac:chgData name="Roberta Tucker" userId="S::r.tucker@uwtsd.ac.uk::27ca61ee-ba03-4b92-a89a-1d5600e2200a" providerId="AD" clId="Web-{CED7C185-160D-0D58-EC24-0CCB969973CF}" dt="2023-01-11T15:44:18.682" v="425"/>
          <ac:spMkLst>
            <pc:docMk/>
            <pc:sldMk cId="2833262614" sldId="539"/>
            <ac:spMk id="8" creationId="{6D4B9BB4-4E15-6E64-E82C-85EEAB45B40D}"/>
          </ac:spMkLst>
        </pc:spChg>
        <pc:spChg chg="add mod">
          <ac:chgData name="Roberta Tucker" userId="S::r.tucker@uwtsd.ac.uk::27ca61ee-ba03-4b92-a89a-1d5600e2200a" providerId="AD" clId="Web-{CED7C185-160D-0D58-EC24-0CCB969973CF}" dt="2023-01-12T13:08:50.815" v="586" actId="20577"/>
          <ac:spMkLst>
            <pc:docMk/>
            <pc:sldMk cId="2833262614" sldId="539"/>
            <ac:spMk id="12" creationId="{45808C8C-4121-0C72-F517-D16C103453D5}"/>
          </ac:spMkLst>
        </pc:spChg>
        <pc:spChg chg="add mod">
          <ac:chgData name="Roberta Tucker" userId="S::r.tucker@uwtsd.ac.uk::27ca61ee-ba03-4b92-a89a-1d5600e2200a" providerId="AD" clId="Web-{CED7C185-160D-0D58-EC24-0CCB969973CF}" dt="2023-01-12T13:08:55.518" v="589" actId="20577"/>
          <ac:spMkLst>
            <pc:docMk/>
            <pc:sldMk cId="2833262614" sldId="539"/>
            <ac:spMk id="16" creationId="{B876D59F-3DE3-DF44-4442-9F0A970DDF3E}"/>
          </ac:spMkLst>
        </pc:spChg>
        <pc:graphicFrameChg chg="add mod modGraphic">
          <ac:chgData name="Roberta Tucker" userId="S::r.tucker@uwtsd.ac.uk::27ca61ee-ba03-4b92-a89a-1d5600e2200a" providerId="AD" clId="Web-{CED7C185-160D-0D58-EC24-0CCB969973CF}" dt="2023-01-12T13:18:12.799" v="907"/>
          <ac:graphicFrameMkLst>
            <pc:docMk/>
            <pc:sldMk cId="2833262614" sldId="539"/>
            <ac:graphicFrameMk id="3" creationId="{08C85193-DF96-D715-013E-BE5798CE17CE}"/>
          </ac:graphicFrameMkLst>
        </pc:graphicFrameChg>
        <pc:graphicFrameChg chg="add mod modGraphic">
          <ac:chgData name="Roberta Tucker" userId="S::r.tucker@uwtsd.ac.uk::27ca61ee-ba03-4b92-a89a-1d5600e2200a" providerId="AD" clId="Web-{CED7C185-160D-0D58-EC24-0CCB969973CF}" dt="2023-01-12T13:18:05.845" v="895"/>
          <ac:graphicFrameMkLst>
            <pc:docMk/>
            <pc:sldMk cId="2833262614" sldId="539"/>
            <ac:graphicFrameMk id="6" creationId="{BEE48E74-54FD-B752-3AE2-0F05E64889D9}"/>
          </ac:graphicFrameMkLst>
        </pc:graphicFrameChg>
        <pc:graphicFrameChg chg="add mod modGraphic">
          <ac:chgData name="Roberta Tucker" userId="S::r.tucker@uwtsd.ac.uk::27ca61ee-ba03-4b92-a89a-1d5600e2200a" providerId="AD" clId="Web-{CED7C185-160D-0D58-EC24-0CCB969973CF}" dt="2023-01-12T13:17:59.642" v="883"/>
          <ac:graphicFrameMkLst>
            <pc:docMk/>
            <pc:sldMk cId="2833262614" sldId="539"/>
            <ac:graphicFrameMk id="8" creationId="{6C7F30B9-0AEF-4F9F-3070-820A82B77D80}"/>
          </ac:graphicFrameMkLst>
        </pc:graphicFrameChg>
        <pc:picChg chg="del">
          <ac:chgData name="Roberta Tucker" userId="S::r.tucker@uwtsd.ac.uk::27ca61ee-ba03-4b92-a89a-1d5600e2200a" providerId="AD" clId="Web-{CED7C185-160D-0D58-EC24-0CCB969973CF}" dt="2023-01-11T15:44:24.760" v="428"/>
          <ac:picMkLst>
            <pc:docMk/>
            <pc:sldMk cId="2833262614" sldId="539"/>
            <ac:picMk id="3" creationId="{3D63ABB5-6B0D-FDB5-F854-DCF57E0B5F37}"/>
          </ac:picMkLst>
        </pc:picChg>
        <pc:picChg chg="del">
          <ac:chgData name="Roberta Tucker" userId="S::r.tucker@uwtsd.ac.uk::27ca61ee-ba03-4b92-a89a-1d5600e2200a" providerId="AD" clId="Web-{CED7C185-160D-0D58-EC24-0CCB969973CF}" dt="2023-01-11T15:44:20.667" v="426"/>
          <ac:picMkLst>
            <pc:docMk/>
            <pc:sldMk cId="2833262614" sldId="539"/>
            <ac:picMk id="4" creationId="{A9A5E7AA-B4DF-F656-6337-E2833A06DC92}"/>
          </ac:picMkLst>
        </pc:picChg>
        <pc:picChg chg="add del mod">
          <ac:chgData name="Roberta Tucker" userId="S::r.tucker@uwtsd.ac.uk::27ca61ee-ba03-4b92-a89a-1d5600e2200a" providerId="AD" clId="Web-{CED7C185-160D-0D58-EC24-0CCB969973CF}" dt="2023-01-12T13:34:31.512" v="1075"/>
          <ac:picMkLst>
            <pc:docMk/>
            <pc:sldMk cId="2833262614" sldId="539"/>
            <ac:picMk id="5" creationId="{5FD41C7C-A5E5-1D93-B7AC-0BCDD6009FBA}"/>
          </ac:picMkLst>
        </pc:picChg>
        <pc:picChg chg="add del mod">
          <ac:chgData name="Roberta Tucker" userId="S::r.tucker@uwtsd.ac.uk::27ca61ee-ba03-4b92-a89a-1d5600e2200a" providerId="AD" clId="Web-{CED7C185-160D-0D58-EC24-0CCB969973CF}" dt="2023-01-12T13:34:28.480" v="1074"/>
          <ac:picMkLst>
            <pc:docMk/>
            <pc:sldMk cId="2833262614" sldId="539"/>
            <ac:picMk id="10" creationId="{B089063E-D9EA-8081-01E2-6306E58F2D3E}"/>
          </ac:picMkLst>
        </pc:picChg>
        <pc:picChg chg="add mod">
          <ac:chgData name="Roberta Tucker" userId="S::r.tucker@uwtsd.ac.uk::27ca61ee-ba03-4b92-a89a-1d5600e2200a" providerId="AD" clId="Web-{CED7C185-160D-0D58-EC24-0CCB969973CF}" dt="2023-01-11T15:47:41.659" v="474" actId="14100"/>
          <ac:picMkLst>
            <pc:docMk/>
            <pc:sldMk cId="2833262614" sldId="539"/>
            <ac:picMk id="14" creationId="{2A9A0B18-51DF-2904-CCD9-3ABBB8D82205}"/>
          </ac:picMkLst>
        </pc:picChg>
      </pc:sldChg>
      <pc:sldChg chg="addSp delSp modSp add replId">
        <pc:chgData name="Roberta Tucker" userId="S::r.tucker@uwtsd.ac.uk::27ca61ee-ba03-4b92-a89a-1d5600e2200a" providerId="AD" clId="Web-{CED7C185-160D-0D58-EC24-0CCB969973CF}" dt="2023-01-12T14:36:20.702" v="1769" actId="1076"/>
        <pc:sldMkLst>
          <pc:docMk/>
          <pc:sldMk cId="886765173" sldId="540"/>
        </pc:sldMkLst>
        <pc:spChg chg="mod">
          <ac:chgData name="Roberta Tucker" userId="S::r.tucker@uwtsd.ac.uk::27ca61ee-ba03-4b92-a89a-1d5600e2200a" providerId="AD" clId="Web-{CED7C185-160D-0D58-EC24-0CCB969973CF}" dt="2023-01-12T14:36:20.702" v="1769" actId="1076"/>
          <ac:spMkLst>
            <pc:docMk/>
            <pc:sldMk cId="886765173" sldId="540"/>
            <ac:spMk id="7" creationId="{B5F30E72-888C-478F-66BC-2551592943DB}"/>
          </ac:spMkLst>
        </pc:spChg>
        <pc:spChg chg="mod">
          <ac:chgData name="Roberta Tucker" userId="S::r.tucker@uwtsd.ac.uk::27ca61ee-ba03-4b92-a89a-1d5600e2200a" providerId="AD" clId="Web-{CED7C185-160D-0D58-EC24-0CCB969973CF}" dt="2023-01-12T14:36:08.889" v="1766" actId="1076"/>
          <ac:spMkLst>
            <pc:docMk/>
            <pc:sldMk cId="886765173" sldId="540"/>
            <ac:spMk id="12" creationId="{45808C8C-4121-0C72-F517-D16C103453D5}"/>
          </ac:spMkLst>
        </pc:spChg>
        <pc:spChg chg="del mod">
          <ac:chgData name="Roberta Tucker" userId="S::r.tucker@uwtsd.ac.uk::27ca61ee-ba03-4b92-a89a-1d5600e2200a" providerId="AD" clId="Web-{CED7C185-160D-0D58-EC24-0CCB969973CF}" dt="2023-01-12T14:35:27.373" v="1757"/>
          <ac:spMkLst>
            <pc:docMk/>
            <pc:sldMk cId="886765173" sldId="540"/>
            <ac:spMk id="16" creationId="{B876D59F-3DE3-DF44-4442-9F0A970DDF3E}"/>
          </ac:spMkLst>
        </pc:spChg>
        <pc:graphicFrameChg chg="mod modGraphic">
          <ac:chgData name="Roberta Tucker" userId="S::r.tucker@uwtsd.ac.uk::27ca61ee-ba03-4b92-a89a-1d5600e2200a" providerId="AD" clId="Web-{CED7C185-160D-0D58-EC24-0CCB969973CF}" dt="2023-01-12T14:36:14.905" v="1768" actId="1076"/>
          <ac:graphicFrameMkLst>
            <pc:docMk/>
            <pc:sldMk cId="886765173" sldId="540"/>
            <ac:graphicFrameMk id="3" creationId="{08C85193-DF96-D715-013E-BE5798CE17CE}"/>
          </ac:graphicFrameMkLst>
        </pc:graphicFrameChg>
        <pc:graphicFrameChg chg="mod modGraphic">
          <ac:chgData name="Roberta Tucker" userId="S::r.tucker@uwtsd.ac.uk::27ca61ee-ba03-4b92-a89a-1d5600e2200a" providerId="AD" clId="Web-{CED7C185-160D-0D58-EC24-0CCB969973CF}" dt="2023-01-12T14:36:03.233" v="1765" actId="1076"/>
          <ac:graphicFrameMkLst>
            <pc:docMk/>
            <pc:sldMk cId="886765173" sldId="540"/>
            <ac:graphicFrameMk id="6" creationId="{BEE48E74-54FD-B752-3AE2-0F05E64889D9}"/>
          </ac:graphicFrameMkLst>
        </pc:graphicFrameChg>
        <pc:graphicFrameChg chg="del mod modGraphic">
          <ac:chgData name="Roberta Tucker" userId="S::r.tucker@uwtsd.ac.uk::27ca61ee-ba03-4b92-a89a-1d5600e2200a" providerId="AD" clId="Web-{CED7C185-160D-0D58-EC24-0CCB969973CF}" dt="2023-01-12T14:35:56.248" v="1763"/>
          <ac:graphicFrameMkLst>
            <pc:docMk/>
            <pc:sldMk cId="886765173" sldId="540"/>
            <ac:graphicFrameMk id="8" creationId="{6C7F30B9-0AEF-4F9F-3070-820A82B77D80}"/>
          </ac:graphicFrameMkLst>
        </pc:graphicFrameChg>
        <pc:picChg chg="add mod">
          <ac:chgData name="Roberta Tucker" userId="S::r.tucker@uwtsd.ac.uk::27ca61ee-ba03-4b92-a89a-1d5600e2200a" providerId="AD" clId="Web-{CED7C185-160D-0D58-EC24-0CCB969973CF}" dt="2023-01-12T14:36:10.921" v="1767" actId="1076"/>
          <ac:picMkLst>
            <pc:docMk/>
            <pc:sldMk cId="886765173" sldId="540"/>
            <ac:picMk id="4" creationId="{C0B59F14-6ACD-2FD9-A4E7-A6C6A30E2F51}"/>
          </ac:picMkLst>
        </pc:picChg>
        <pc:picChg chg="del">
          <ac:chgData name="Roberta Tucker" userId="S::r.tucker@uwtsd.ac.uk::27ca61ee-ba03-4b92-a89a-1d5600e2200a" providerId="AD" clId="Web-{CED7C185-160D-0D58-EC24-0CCB969973CF}" dt="2023-01-12T13:23:48.917" v="1060"/>
          <ac:picMkLst>
            <pc:docMk/>
            <pc:sldMk cId="886765173" sldId="540"/>
            <ac:picMk id="5" creationId="{5FD41C7C-A5E5-1D93-B7AC-0BCDD6009FBA}"/>
          </ac:picMkLst>
        </pc:picChg>
        <pc:picChg chg="del">
          <ac:chgData name="Roberta Tucker" userId="S::r.tucker@uwtsd.ac.uk::27ca61ee-ba03-4b92-a89a-1d5600e2200a" providerId="AD" clId="Web-{CED7C185-160D-0D58-EC24-0CCB969973CF}" dt="2023-01-12T13:23:56.995" v="1063"/>
          <ac:picMkLst>
            <pc:docMk/>
            <pc:sldMk cId="886765173" sldId="540"/>
            <ac:picMk id="10" creationId="{B089063E-D9EA-8081-01E2-6306E58F2D3E}"/>
          </ac:picMkLst>
        </pc:picChg>
        <pc:picChg chg="del">
          <ac:chgData name="Roberta Tucker" userId="S::r.tucker@uwtsd.ac.uk::27ca61ee-ba03-4b92-a89a-1d5600e2200a" providerId="AD" clId="Web-{CED7C185-160D-0D58-EC24-0CCB969973CF}" dt="2023-01-12T13:31:01.428" v="1067"/>
          <ac:picMkLst>
            <pc:docMk/>
            <pc:sldMk cId="886765173" sldId="540"/>
            <ac:picMk id="14" creationId="{2A9A0B18-51DF-2904-CCD9-3ABBB8D82205}"/>
          </ac:picMkLst>
        </pc:picChg>
        <pc:picChg chg="add mod">
          <ac:chgData name="Roberta Tucker" userId="S::r.tucker@uwtsd.ac.uk::27ca61ee-ba03-4b92-a89a-1d5600e2200a" providerId="AD" clId="Web-{CED7C185-160D-0D58-EC24-0CCB969973CF}" dt="2023-01-12T14:35:59.858" v="1764" actId="1076"/>
          <ac:picMkLst>
            <pc:docMk/>
            <pc:sldMk cId="886765173" sldId="540"/>
            <ac:picMk id="17" creationId="{92AEBAE4-41F5-4AC1-1D40-B215E5D0B4A6}"/>
          </ac:picMkLst>
        </pc:picChg>
        <pc:picChg chg="add del mod">
          <ac:chgData name="Roberta Tucker" userId="S::r.tucker@uwtsd.ac.uk::27ca61ee-ba03-4b92-a89a-1d5600e2200a" providerId="AD" clId="Web-{CED7C185-160D-0D58-EC24-0CCB969973CF}" dt="2023-01-12T14:35:14.700" v="1754"/>
          <ac:picMkLst>
            <pc:docMk/>
            <pc:sldMk cId="886765173" sldId="540"/>
            <ac:picMk id="18" creationId="{B74CD791-4688-803C-F255-29676DE682D3}"/>
          </ac:picMkLst>
        </pc:picChg>
      </pc:sldChg>
      <pc:sldChg chg="addSp delSp modSp add replId">
        <pc:chgData name="Roberta Tucker" userId="S::r.tucker@uwtsd.ac.uk::27ca61ee-ba03-4b92-a89a-1d5600e2200a" providerId="AD" clId="Web-{CED7C185-160D-0D58-EC24-0CCB969973CF}" dt="2023-01-12T14:37:15.813" v="1779" actId="20577"/>
        <pc:sldMkLst>
          <pc:docMk/>
          <pc:sldMk cId="1593388175" sldId="541"/>
        </pc:sldMkLst>
        <pc:spChg chg="mod">
          <ac:chgData name="Roberta Tucker" userId="S::r.tucker@uwtsd.ac.uk::27ca61ee-ba03-4b92-a89a-1d5600e2200a" providerId="AD" clId="Web-{CED7C185-160D-0D58-EC24-0CCB969973CF}" dt="2023-01-12T14:37:15.813" v="1779" actId="20577"/>
          <ac:spMkLst>
            <pc:docMk/>
            <pc:sldMk cId="1593388175" sldId="541"/>
            <ac:spMk id="2" creationId="{BD754FA5-2DEB-49E1-1FB5-633B9D062E52}"/>
          </ac:spMkLst>
        </pc:spChg>
        <pc:spChg chg="mod">
          <ac:chgData name="Roberta Tucker" userId="S::r.tucker@uwtsd.ac.uk::27ca61ee-ba03-4b92-a89a-1d5600e2200a" providerId="AD" clId="Web-{CED7C185-160D-0D58-EC24-0CCB969973CF}" dt="2023-01-12T14:05:57.061" v="1520" actId="1076"/>
          <ac:spMkLst>
            <pc:docMk/>
            <pc:sldMk cId="1593388175" sldId="541"/>
            <ac:spMk id="7" creationId="{B5F30E72-888C-478F-66BC-2551592943DB}"/>
          </ac:spMkLst>
        </pc:spChg>
        <pc:spChg chg="mod">
          <ac:chgData name="Roberta Tucker" userId="S::r.tucker@uwtsd.ac.uk::27ca61ee-ba03-4b92-a89a-1d5600e2200a" providerId="AD" clId="Web-{CED7C185-160D-0D58-EC24-0CCB969973CF}" dt="2023-01-12T14:06:09.061" v="1522" actId="1076"/>
          <ac:spMkLst>
            <pc:docMk/>
            <pc:sldMk cId="1593388175" sldId="541"/>
            <ac:spMk id="12" creationId="{45808C8C-4121-0C72-F517-D16C103453D5}"/>
          </ac:spMkLst>
        </pc:spChg>
        <pc:spChg chg="mod">
          <ac:chgData name="Roberta Tucker" userId="S::r.tucker@uwtsd.ac.uk::27ca61ee-ba03-4b92-a89a-1d5600e2200a" providerId="AD" clId="Web-{CED7C185-160D-0D58-EC24-0CCB969973CF}" dt="2023-01-12T14:06:21.452" v="1524" actId="1076"/>
          <ac:spMkLst>
            <pc:docMk/>
            <pc:sldMk cId="1593388175" sldId="541"/>
            <ac:spMk id="16" creationId="{B876D59F-3DE3-DF44-4442-9F0A970DDF3E}"/>
          </ac:spMkLst>
        </pc:spChg>
        <pc:graphicFrameChg chg="mod modGraphic">
          <ac:chgData name="Roberta Tucker" userId="S::r.tucker@uwtsd.ac.uk::27ca61ee-ba03-4b92-a89a-1d5600e2200a" providerId="AD" clId="Web-{CED7C185-160D-0D58-EC24-0CCB969973CF}" dt="2023-01-12T14:07:30.563" v="1564"/>
          <ac:graphicFrameMkLst>
            <pc:docMk/>
            <pc:sldMk cId="1593388175" sldId="541"/>
            <ac:graphicFrameMk id="3" creationId="{08C85193-DF96-D715-013E-BE5798CE17CE}"/>
          </ac:graphicFrameMkLst>
        </pc:graphicFrameChg>
        <pc:graphicFrameChg chg="mod modGraphic">
          <ac:chgData name="Roberta Tucker" userId="S::r.tucker@uwtsd.ac.uk::27ca61ee-ba03-4b92-a89a-1d5600e2200a" providerId="AD" clId="Web-{CED7C185-160D-0D58-EC24-0CCB969973CF}" dt="2023-01-12T14:07:35.501" v="1568"/>
          <ac:graphicFrameMkLst>
            <pc:docMk/>
            <pc:sldMk cId="1593388175" sldId="541"/>
            <ac:graphicFrameMk id="6" creationId="{BEE48E74-54FD-B752-3AE2-0F05E64889D9}"/>
          </ac:graphicFrameMkLst>
        </pc:graphicFrameChg>
        <pc:graphicFrameChg chg="mod modGraphic">
          <ac:chgData name="Roberta Tucker" userId="S::r.tucker@uwtsd.ac.uk::27ca61ee-ba03-4b92-a89a-1d5600e2200a" providerId="AD" clId="Web-{CED7C185-160D-0D58-EC24-0CCB969973CF}" dt="2023-01-12T14:06:55.375" v="1542"/>
          <ac:graphicFrameMkLst>
            <pc:docMk/>
            <pc:sldMk cId="1593388175" sldId="541"/>
            <ac:graphicFrameMk id="8" creationId="{6C7F30B9-0AEF-4F9F-3070-820A82B77D80}"/>
          </ac:graphicFrameMkLst>
        </pc:graphicFrameChg>
        <pc:picChg chg="del">
          <ac:chgData name="Roberta Tucker" userId="S::r.tucker@uwtsd.ac.uk::27ca61ee-ba03-4b92-a89a-1d5600e2200a" providerId="AD" clId="Web-{CED7C185-160D-0D58-EC24-0CCB969973CF}" dt="2023-01-12T13:34:36.824" v="1076"/>
          <ac:picMkLst>
            <pc:docMk/>
            <pc:sldMk cId="1593388175" sldId="541"/>
            <ac:picMk id="4" creationId="{C0B59F14-6ACD-2FD9-A4E7-A6C6A30E2F51}"/>
          </ac:picMkLst>
        </pc:picChg>
        <pc:picChg chg="add del mod">
          <ac:chgData name="Roberta Tucker" userId="S::r.tucker@uwtsd.ac.uk::27ca61ee-ba03-4b92-a89a-1d5600e2200a" providerId="AD" clId="Web-{CED7C185-160D-0D58-EC24-0CCB969973CF}" dt="2023-01-12T13:40:38.709" v="1095"/>
          <ac:picMkLst>
            <pc:docMk/>
            <pc:sldMk cId="1593388175" sldId="541"/>
            <ac:picMk id="5" creationId="{CEDF2EED-8CF1-FAB0-7C4F-F32E8381E0BC}"/>
          </ac:picMkLst>
        </pc:picChg>
        <pc:picChg chg="add mod">
          <ac:chgData name="Roberta Tucker" userId="S::r.tucker@uwtsd.ac.uk::27ca61ee-ba03-4b92-a89a-1d5600e2200a" providerId="AD" clId="Web-{CED7C185-160D-0D58-EC24-0CCB969973CF}" dt="2023-01-12T13:47:43.485" v="1113" actId="14100"/>
          <ac:picMkLst>
            <pc:docMk/>
            <pc:sldMk cId="1593388175" sldId="541"/>
            <ac:picMk id="10" creationId="{759982F2-97EB-CC6A-AADE-1FF2608CA89B}"/>
          </ac:picMkLst>
        </pc:picChg>
        <pc:picChg chg="add mod">
          <ac:chgData name="Roberta Tucker" userId="S::r.tucker@uwtsd.ac.uk::27ca61ee-ba03-4b92-a89a-1d5600e2200a" providerId="AD" clId="Web-{CED7C185-160D-0D58-EC24-0CCB969973CF}" dt="2023-01-12T13:47:40.345" v="1112" actId="14100"/>
          <ac:picMkLst>
            <pc:docMk/>
            <pc:sldMk cId="1593388175" sldId="541"/>
            <ac:picMk id="14" creationId="{555F0D74-25FA-8B10-208B-B047CC4E1F90}"/>
          </ac:picMkLst>
        </pc:picChg>
        <pc:picChg chg="del">
          <ac:chgData name="Roberta Tucker" userId="S::r.tucker@uwtsd.ac.uk::27ca61ee-ba03-4b92-a89a-1d5600e2200a" providerId="AD" clId="Web-{CED7C185-160D-0D58-EC24-0CCB969973CF}" dt="2023-01-12T13:34:38.512" v="1077"/>
          <ac:picMkLst>
            <pc:docMk/>
            <pc:sldMk cId="1593388175" sldId="541"/>
            <ac:picMk id="17" creationId="{92AEBAE4-41F5-4AC1-1D40-B215E5D0B4A6}"/>
          </ac:picMkLst>
        </pc:picChg>
        <pc:picChg chg="del">
          <ac:chgData name="Roberta Tucker" userId="S::r.tucker@uwtsd.ac.uk::27ca61ee-ba03-4b92-a89a-1d5600e2200a" providerId="AD" clId="Web-{CED7C185-160D-0D58-EC24-0CCB969973CF}" dt="2023-01-12T13:34:40.512" v="1078"/>
          <ac:picMkLst>
            <pc:docMk/>
            <pc:sldMk cId="1593388175" sldId="541"/>
            <ac:picMk id="18" creationId="{B74CD791-4688-803C-F255-29676DE682D3}"/>
          </ac:picMkLst>
        </pc:picChg>
        <pc:picChg chg="add mod">
          <ac:chgData name="Roberta Tucker" userId="S::r.tucker@uwtsd.ac.uk::27ca61ee-ba03-4b92-a89a-1d5600e2200a" providerId="AD" clId="Web-{CED7C185-160D-0D58-EC24-0CCB969973CF}" dt="2023-01-12T13:56:37.515" v="1116" actId="14100"/>
          <ac:picMkLst>
            <pc:docMk/>
            <pc:sldMk cId="1593388175" sldId="541"/>
            <ac:picMk id="19" creationId="{2223F966-7C5B-2D3B-468C-3BAC12E987AD}"/>
          </ac:picMkLst>
        </pc:picChg>
      </pc:sldChg>
      <pc:sldChg chg="addSp delSp modSp add replId">
        <pc:chgData name="Roberta Tucker" userId="S::r.tucker@uwtsd.ac.uk::27ca61ee-ba03-4b92-a89a-1d5600e2200a" providerId="AD" clId="Web-{CED7C185-160D-0D58-EC24-0CCB969973CF}" dt="2023-01-12T14:35:45.607" v="1760" actId="1076"/>
        <pc:sldMkLst>
          <pc:docMk/>
          <pc:sldMk cId="829827087" sldId="542"/>
        </pc:sldMkLst>
        <pc:spChg chg="mod">
          <ac:chgData name="Roberta Tucker" userId="S::r.tucker@uwtsd.ac.uk::27ca61ee-ba03-4b92-a89a-1d5600e2200a" providerId="AD" clId="Web-{CED7C185-160D-0D58-EC24-0CCB969973CF}" dt="2023-01-12T14:35:45.607" v="1760" actId="1076"/>
          <ac:spMkLst>
            <pc:docMk/>
            <pc:sldMk cId="829827087" sldId="542"/>
            <ac:spMk id="7" creationId="{B5F30E72-888C-478F-66BC-2551592943DB}"/>
          </ac:spMkLst>
        </pc:spChg>
        <pc:spChg chg="mod">
          <ac:chgData name="Roberta Tucker" userId="S::r.tucker@uwtsd.ac.uk::27ca61ee-ba03-4b92-a89a-1d5600e2200a" providerId="AD" clId="Web-{CED7C185-160D-0D58-EC24-0CCB969973CF}" dt="2023-01-12T14:35:05.325" v="1751" actId="1076"/>
          <ac:spMkLst>
            <pc:docMk/>
            <pc:sldMk cId="829827087" sldId="542"/>
            <ac:spMk id="12" creationId="{45808C8C-4121-0C72-F517-D16C103453D5}"/>
          </ac:spMkLst>
        </pc:spChg>
        <pc:spChg chg="del mod">
          <ac:chgData name="Roberta Tucker" userId="S::r.tucker@uwtsd.ac.uk::27ca61ee-ba03-4b92-a89a-1d5600e2200a" providerId="AD" clId="Web-{CED7C185-160D-0D58-EC24-0CCB969973CF}" dt="2023-01-12T14:26:24.515" v="1595"/>
          <ac:spMkLst>
            <pc:docMk/>
            <pc:sldMk cId="829827087" sldId="542"/>
            <ac:spMk id="16" creationId="{B876D59F-3DE3-DF44-4442-9F0A970DDF3E}"/>
          </ac:spMkLst>
        </pc:spChg>
        <pc:spChg chg="add mod">
          <ac:chgData name="Roberta Tucker" userId="S::r.tucker@uwtsd.ac.uk::27ca61ee-ba03-4b92-a89a-1d5600e2200a" providerId="AD" clId="Web-{CED7C185-160D-0D58-EC24-0CCB969973CF}" dt="2023-01-12T14:35:23.513" v="1756" actId="1076"/>
          <ac:spMkLst>
            <pc:docMk/>
            <pc:sldMk cId="829827087" sldId="542"/>
            <ac:spMk id="21" creationId="{2F668A59-CD03-73BB-67F5-138B5C23FCF8}"/>
          </ac:spMkLst>
        </pc:spChg>
        <pc:graphicFrameChg chg="mod modGraphic">
          <ac:chgData name="Roberta Tucker" userId="S::r.tucker@uwtsd.ac.uk::27ca61ee-ba03-4b92-a89a-1d5600e2200a" providerId="AD" clId="Web-{CED7C185-160D-0D58-EC24-0CCB969973CF}" dt="2023-01-12T14:33:29.073" v="1740"/>
          <ac:graphicFrameMkLst>
            <pc:docMk/>
            <pc:sldMk cId="829827087" sldId="542"/>
            <ac:graphicFrameMk id="3" creationId="{08C85193-DF96-D715-013E-BE5798CE17CE}"/>
          </ac:graphicFrameMkLst>
        </pc:graphicFrameChg>
        <pc:graphicFrameChg chg="mod modGraphic">
          <ac:chgData name="Roberta Tucker" userId="S::r.tucker@uwtsd.ac.uk::27ca61ee-ba03-4b92-a89a-1d5600e2200a" providerId="AD" clId="Web-{CED7C185-160D-0D58-EC24-0CCB969973CF}" dt="2023-01-12T14:35:08.763" v="1752" actId="1076"/>
          <ac:graphicFrameMkLst>
            <pc:docMk/>
            <pc:sldMk cId="829827087" sldId="542"/>
            <ac:graphicFrameMk id="6" creationId="{BEE48E74-54FD-B752-3AE2-0F05E64889D9}"/>
          </ac:graphicFrameMkLst>
        </pc:graphicFrameChg>
        <pc:graphicFrameChg chg="del">
          <ac:chgData name="Roberta Tucker" userId="S::r.tucker@uwtsd.ac.uk::27ca61ee-ba03-4b92-a89a-1d5600e2200a" providerId="AD" clId="Web-{CED7C185-160D-0D58-EC24-0CCB969973CF}" dt="2023-01-12T14:26:26.202" v="1596"/>
          <ac:graphicFrameMkLst>
            <pc:docMk/>
            <pc:sldMk cId="829827087" sldId="542"/>
            <ac:graphicFrameMk id="8" creationId="{6C7F30B9-0AEF-4F9F-3070-820A82B77D80}"/>
          </ac:graphicFrameMkLst>
        </pc:graphicFrameChg>
        <pc:graphicFrameChg chg="add mod">
          <ac:chgData name="Roberta Tucker" userId="S::r.tucker@uwtsd.ac.uk::27ca61ee-ba03-4b92-a89a-1d5600e2200a" providerId="AD" clId="Web-{CED7C185-160D-0D58-EC24-0CCB969973CF}" dt="2023-01-12T14:35:40.373" v="1759" actId="1076"/>
          <ac:graphicFrameMkLst>
            <pc:docMk/>
            <pc:sldMk cId="829827087" sldId="542"/>
            <ac:graphicFrameMk id="23" creationId="{4E07EA33-AC52-5ABA-A485-8BC11EF72AD9}"/>
          </ac:graphicFrameMkLst>
        </pc:graphicFrameChg>
        <pc:picChg chg="add mod">
          <ac:chgData name="Roberta Tucker" userId="S::r.tucker@uwtsd.ac.uk::27ca61ee-ba03-4b92-a89a-1d5600e2200a" providerId="AD" clId="Web-{CED7C185-160D-0D58-EC24-0CCB969973CF}" dt="2023-01-12T14:33:10.228" v="1735" actId="14100"/>
          <ac:picMkLst>
            <pc:docMk/>
            <pc:sldMk cId="829827087" sldId="542"/>
            <ac:picMk id="4" creationId="{D8A317C3-9A67-882B-62E2-B392F6894015}"/>
          </ac:picMkLst>
        </pc:picChg>
        <pc:picChg chg="add mod">
          <ac:chgData name="Roberta Tucker" userId="S::r.tucker@uwtsd.ac.uk::27ca61ee-ba03-4b92-a89a-1d5600e2200a" providerId="AD" clId="Web-{CED7C185-160D-0D58-EC24-0CCB969973CF}" dt="2023-01-12T14:34:48.090" v="1748" actId="1076"/>
          <ac:picMkLst>
            <pc:docMk/>
            <pc:sldMk cId="829827087" sldId="542"/>
            <ac:picMk id="5" creationId="{EFD6825A-2B2F-0643-90AD-1C0CAE512136}"/>
          </ac:picMkLst>
        </pc:picChg>
        <pc:picChg chg="del">
          <ac:chgData name="Roberta Tucker" userId="S::r.tucker@uwtsd.ac.uk::27ca61ee-ba03-4b92-a89a-1d5600e2200a" providerId="AD" clId="Web-{CED7C185-160D-0D58-EC24-0CCB969973CF}" dt="2023-01-12T14:26:27.483" v="1597"/>
          <ac:picMkLst>
            <pc:docMk/>
            <pc:sldMk cId="829827087" sldId="542"/>
            <ac:picMk id="10" creationId="{759982F2-97EB-CC6A-AADE-1FF2608CA89B}"/>
          </ac:picMkLst>
        </pc:picChg>
        <pc:picChg chg="del mod">
          <ac:chgData name="Roberta Tucker" userId="S::r.tucker@uwtsd.ac.uk::27ca61ee-ba03-4b92-a89a-1d5600e2200a" providerId="AD" clId="Web-{CED7C185-160D-0D58-EC24-0CCB969973CF}" dt="2023-01-12T14:33:34.557" v="1741"/>
          <ac:picMkLst>
            <pc:docMk/>
            <pc:sldMk cId="829827087" sldId="542"/>
            <ac:picMk id="14" creationId="{555F0D74-25FA-8B10-208B-B047CC4E1F90}"/>
          </ac:picMkLst>
        </pc:picChg>
        <pc:picChg chg="add mod">
          <ac:chgData name="Roberta Tucker" userId="S::r.tucker@uwtsd.ac.uk::27ca61ee-ba03-4b92-a89a-1d5600e2200a" providerId="AD" clId="Web-{CED7C185-160D-0D58-EC24-0CCB969973CF}" dt="2023-01-12T14:35:11.825" v="1753" actId="14100"/>
          <ac:picMkLst>
            <pc:docMk/>
            <pc:sldMk cId="829827087" sldId="542"/>
            <ac:picMk id="18" creationId="{DEBDCD19-5D30-9841-ACCB-E453C69C2DD5}"/>
          </ac:picMkLst>
        </pc:picChg>
        <pc:picChg chg="del mod">
          <ac:chgData name="Roberta Tucker" userId="S::r.tucker@uwtsd.ac.uk::27ca61ee-ba03-4b92-a89a-1d5600e2200a" providerId="AD" clId="Web-{CED7C185-160D-0D58-EC24-0CCB969973CF}" dt="2023-01-12T14:31:17.913" v="1732"/>
          <ac:picMkLst>
            <pc:docMk/>
            <pc:sldMk cId="829827087" sldId="542"/>
            <ac:picMk id="19" creationId="{2223F966-7C5B-2D3B-468C-3BAC12E987AD}"/>
          </ac:picMkLst>
        </pc:picChg>
      </pc:sldChg>
      <pc:sldChg chg="addSp delSp modSp add replId">
        <pc:chgData name="Roberta Tucker" userId="S::r.tucker@uwtsd.ac.uk::27ca61ee-ba03-4b92-a89a-1d5600e2200a" providerId="AD" clId="Web-{CED7C185-160D-0D58-EC24-0CCB969973CF}" dt="2023-01-12T15:17:44.236" v="2121" actId="1076"/>
        <pc:sldMkLst>
          <pc:docMk/>
          <pc:sldMk cId="4172003288" sldId="543"/>
        </pc:sldMkLst>
        <pc:spChg chg="mod">
          <ac:chgData name="Roberta Tucker" userId="S::r.tucker@uwtsd.ac.uk::27ca61ee-ba03-4b92-a89a-1d5600e2200a" providerId="AD" clId="Web-{CED7C185-160D-0D58-EC24-0CCB969973CF}" dt="2023-01-12T14:53:19.229" v="1923" actId="20577"/>
          <ac:spMkLst>
            <pc:docMk/>
            <pc:sldMk cId="4172003288" sldId="543"/>
            <ac:spMk id="2" creationId="{BD754FA5-2DEB-49E1-1FB5-633B9D062E52}"/>
          </ac:spMkLst>
        </pc:spChg>
        <pc:spChg chg="mod">
          <ac:chgData name="Roberta Tucker" userId="S::r.tucker@uwtsd.ac.uk::27ca61ee-ba03-4b92-a89a-1d5600e2200a" providerId="AD" clId="Web-{CED7C185-160D-0D58-EC24-0CCB969973CF}" dt="2023-01-12T15:17:44.236" v="2121" actId="1076"/>
          <ac:spMkLst>
            <pc:docMk/>
            <pc:sldMk cId="4172003288" sldId="543"/>
            <ac:spMk id="7" creationId="{B5F30E72-888C-478F-66BC-2551592943DB}"/>
          </ac:spMkLst>
        </pc:spChg>
        <pc:spChg chg="add mod">
          <ac:chgData name="Roberta Tucker" userId="S::r.tucker@uwtsd.ac.uk::27ca61ee-ba03-4b92-a89a-1d5600e2200a" providerId="AD" clId="Web-{CED7C185-160D-0D58-EC24-0CCB969973CF}" dt="2023-01-12T15:17:39.704" v="2119" actId="1076"/>
          <ac:spMkLst>
            <pc:docMk/>
            <pc:sldMk cId="4172003288" sldId="543"/>
            <ac:spMk id="8" creationId="{3A5C8780-AAFE-C157-F1CD-794A0094AC07}"/>
          </ac:spMkLst>
        </pc:spChg>
        <pc:spChg chg="del mod">
          <ac:chgData name="Roberta Tucker" userId="S::r.tucker@uwtsd.ac.uk::27ca61ee-ba03-4b92-a89a-1d5600e2200a" providerId="AD" clId="Web-{CED7C185-160D-0D58-EC24-0CCB969973CF}" dt="2023-01-12T14:48:37.628" v="1889"/>
          <ac:spMkLst>
            <pc:docMk/>
            <pc:sldMk cId="4172003288" sldId="543"/>
            <ac:spMk id="12" creationId="{45808C8C-4121-0C72-F517-D16C103453D5}"/>
          </ac:spMkLst>
        </pc:spChg>
        <pc:spChg chg="add mod">
          <ac:chgData name="Roberta Tucker" userId="S::r.tucker@uwtsd.ac.uk::27ca61ee-ba03-4b92-a89a-1d5600e2200a" providerId="AD" clId="Web-{CED7C185-160D-0D58-EC24-0CCB969973CF}" dt="2023-01-12T15:16:18.843" v="2101" actId="20577"/>
          <ac:spMkLst>
            <pc:docMk/>
            <pc:sldMk cId="4172003288" sldId="543"/>
            <ac:spMk id="19" creationId="{235DE09D-D17B-098D-58B5-343421F1A7D7}"/>
          </ac:spMkLst>
        </pc:spChg>
        <pc:spChg chg="add mod">
          <ac:chgData name="Roberta Tucker" userId="S::r.tucker@uwtsd.ac.uk::27ca61ee-ba03-4b92-a89a-1d5600e2200a" providerId="AD" clId="Web-{CED7C185-160D-0D58-EC24-0CCB969973CF}" dt="2023-01-12T15:16:10.827" v="2099" actId="1076"/>
          <ac:spMkLst>
            <pc:docMk/>
            <pc:sldMk cId="4172003288" sldId="543"/>
            <ac:spMk id="20" creationId="{7FDC865F-D29B-1CE1-399C-595F1D50394C}"/>
          </ac:spMkLst>
        </pc:spChg>
        <pc:spChg chg="del">
          <ac:chgData name="Roberta Tucker" userId="S::r.tucker@uwtsd.ac.uk::27ca61ee-ba03-4b92-a89a-1d5600e2200a" providerId="AD" clId="Web-{CED7C185-160D-0D58-EC24-0CCB969973CF}" dt="2023-01-12T14:41:19.772" v="1844"/>
          <ac:spMkLst>
            <pc:docMk/>
            <pc:sldMk cId="4172003288" sldId="543"/>
            <ac:spMk id="21" creationId="{2F668A59-CD03-73BB-67F5-138B5C23FCF8}"/>
          </ac:spMkLst>
        </pc:spChg>
        <pc:spChg chg="add mod">
          <ac:chgData name="Roberta Tucker" userId="S::r.tucker@uwtsd.ac.uk::27ca61ee-ba03-4b92-a89a-1d5600e2200a" providerId="AD" clId="Web-{CED7C185-160D-0D58-EC24-0CCB969973CF}" dt="2023-01-12T15:16:05.499" v="2098" actId="20577"/>
          <ac:spMkLst>
            <pc:docMk/>
            <pc:sldMk cId="4172003288" sldId="543"/>
            <ac:spMk id="22" creationId="{59F0789B-412C-DF65-204E-EC33DF5D5273}"/>
          </ac:spMkLst>
        </pc:spChg>
        <pc:spChg chg="add del mod">
          <ac:chgData name="Roberta Tucker" userId="S::r.tucker@uwtsd.ac.uk::27ca61ee-ba03-4b92-a89a-1d5600e2200a" providerId="AD" clId="Web-{CED7C185-160D-0D58-EC24-0CCB969973CF}" dt="2023-01-12T15:12:41.118" v="2067"/>
          <ac:spMkLst>
            <pc:docMk/>
            <pc:sldMk cId="4172003288" sldId="543"/>
            <ac:spMk id="24" creationId="{09C8173D-C787-BBC5-9A5E-8B57413581D4}"/>
          </ac:spMkLst>
        </pc:spChg>
        <pc:spChg chg="add del mod">
          <ac:chgData name="Roberta Tucker" userId="S::r.tucker@uwtsd.ac.uk::27ca61ee-ba03-4b92-a89a-1d5600e2200a" providerId="AD" clId="Web-{CED7C185-160D-0D58-EC24-0CCB969973CF}" dt="2023-01-12T15:12:49.744" v="2070"/>
          <ac:spMkLst>
            <pc:docMk/>
            <pc:sldMk cId="4172003288" sldId="543"/>
            <ac:spMk id="25" creationId="{A291BE49-A0D1-D4CA-AE4C-360EFDF9D60F}"/>
          </ac:spMkLst>
        </pc:spChg>
        <pc:spChg chg="add mod">
          <ac:chgData name="Roberta Tucker" userId="S::r.tucker@uwtsd.ac.uk::27ca61ee-ba03-4b92-a89a-1d5600e2200a" providerId="AD" clId="Web-{CED7C185-160D-0D58-EC24-0CCB969973CF}" dt="2023-01-12T15:15:58.155" v="2096" actId="1076"/>
          <ac:spMkLst>
            <pc:docMk/>
            <pc:sldMk cId="4172003288" sldId="543"/>
            <ac:spMk id="26" creationId="{C18F605F-FA58-786A-A604-7B2F1F8A4916}"/>
          </ac:spMkLst>
        </pc:spChg>
        <pc:graphicFrameChg chg="del">
          <ac:chgData name="Roberta Tucker" userId="S::r.tucker@uwtsd.ac.uk::27ca61ee-ba03-4b92-a89a-1d5600e2200a" providerId="AD" clId="Web-{CED7C185-160D-0D58-EC24-0CCB969973CF}" dt="2023-01-12T14:40:31.584" v="1795"/>
          <ac:graphicFrameMkLst>
            <pc:docMk/>
            <pc:sldMk cId="4172003288" sldId="543"/>
            <ac:graphicFrameMk id="3" creationId="{08C85193-DF96-D715-013E-BE5798CE17CE}"/>
          </ac:graphicFrameMkLst>
        </pc:graphicFrameChg>
        <pc:graphicFrameChg chg="del">
          <ac:chgData name="Roberta Tucker" userId="S::r.tucker@uwtsd.ac.uk::27ca61ee-ba03-4b92-a89a-1d5600e2200a" providerId="AD" clId="Web-{CED7C185-160D-0D58-EC24-0CCB969973CF}" dt="2023-01-12T14:40:34.177" v="1796"/>
          <ac:graphicFrameMkLst>
            <pc:docMk/>
            <pc:sldMk cId="4172003288" sldId="543"/>
            <ac:graphicFrameMk id="6" creationId="{BEE48E74-54FD-B752-3AE2-0F05E64889D9}"/>
          </ac:graphicFrameMkLst>
        </pc:graphicFrameChg>
        <pc:graphicFrameChg chg="del">
          <ac:chgData name="Roberta Tucker" userId="S::r.tucker@uwtsd.ac.uk::27ca61ee-ba03-4b92-a89a-1d5600e2200a" providerId="AD" clId="Web-{CED7C185-160D-0D58-EC24-0CCB969973CF}" dt="2023-01-12T14:40:37.068" v="1797"/>
          <ac:graphicFrameMkLst>
            <pc:docMk/>
            <pc:sldMk cId="4172003288" sldId="543"/>
            <ac:graphicFrameMk id="23" creationId="{4E07EA33-AC52-5ABA-A485-8BC11EF72AD9}"/>
          </ac:graphicFrameMkLst>
        </pc:graphicFrameChg>
        <pc:picChg chg="del">
          <ac:chgData name="Roberta Tucker" userId="S::r.tucker@uwtsd.ac.uk::27ca61ee-ba03-4b92-a89a-1d5600e2200a" providerId="AD" clId="Web-{CED7C185-160D-0D58-EC24-0CCB969973CF}" dt="2023-01-12T14:40:17.302" v="1792"/>
          <ac:picMkLst>
            <pc:docMk/>
            <pc:sldMk cId="4172003288" sldId="543"/>
            <ac:picMk id="4" creationId="{D8A317C3-9A67-882B-62E2-B392F6894015}"/>
          </ac:picMkLst>
        </pc:picChg>
        <pc:picChg chg="del">
          <ac:chgData name="Roberta Tucker" userId="S::r.tucker@uwtsd.ac.uk::27ca61ee-ba03-4b92-a89a-1d5600e2200a" providerId="AD" clId="Web-{CED7C185-160D-0D58-EC24-0CCB969973CF}" dt="2023-01-12T14:40:20.880" v="1793"/>
          <ac:picMkLst>
            <pc:docMk/>
            <pc:sldMk cId="4172003288" sldId="543"/>
            <ac:picMk id="5" creationId="{EFD6825A-2B2F-0643-90AD-1C0CAE512136}"/>
          </ac:picMkLst>
        </pc:picChg>
        <pc:picChg chg="add mod">
          <ac:chgData name="Roberta Tucker" userId="S::r.tucker@uwtsd.ac.uk::27ca61ee-ba03-4b92-a89a-1d5600e2200a" providerId="AD" clId="Web-{CED7C185-160D-0D58-EC24-0CCB969973CF}" dt="2023-01-12T15:17:41.298" v="2120" actId="1076"/>
          <ac:picMkLst>
            <pc:docMk/>
            <pc:sldMk cId="4172003288" sldId="543"/>
            <ac:picMk id="14" creationId="{2C4C9B82-BE4E-0E73-511D-4815B445E897}"/>
          </ac:picMkLst>
        </pc:picChg>
        <pc:picChg chg="add del mod">
          <ac:chgData name="Roberta Tucker" userId="S::r.tucker@uwtsd.ac.uk::27ca61ee-ba03-4b92-a89a-1d5600e2200a" providerId="AD" clId="Web-{CED7C185-160D-0D58-EC24-0CCB969973CF}" dt="2023-01-12T15:05:59.858" v="1979"/>
          <ac:picMkLst>
            <pc:docMk/>
            <pc:sldMk cId="4172003288" sldId="543"/>
            <ac:picMk id="16" creationId="{8238243A-15C5-A534-0450-7F4D319A5C50}"/>
          </ac:picMkLst>
        </pc:picChg>
        <pc:picChg chg="add mod">
          <ac:chgData name="Roberta Tucker" userId="S::r.tucker@uwtsd.ac.uk::27ca61ee-ba03-4b92-a89a-1d5600e2200a" providerId="AD" clId="Web-{CED7C185-160D-0D58-EC24-0CCB969973CF}" dt="2023-01-12T15:17:36.923" v="2118" actId="1076"/>
          <ac:picMkLst>
            <pc:docMk/>
            <pc:sldMk cId="4172003288" sldId="543"/>
            <ac:picMk id="17" creationId="{2CFFE572-D8C2-F2D7-1DC1-66838FF3D8EA}"/>
          </ac:picMkLst>
        </pc:picChg>
        <pc:picChg chg="del">
          <ac:chgData name="Roberta Tucker" userId="S::r.tucker@uwtsd.ac.uk::27ca61ee-ba03-4b92-a89a-1d5600e2200a" providerId="AD" clId="Web-{CED7C185-160D-0D58-EC24-0CCB969973CF}" dt="2023-01-12T14:40:22.052" v="1794"/>
          <ac:picMkLst>
            <pc:docMk/>
            <pc:sldMk cId="4172003288" sldId="543"/>
            <ac:picMk id="18" creationId="{DEBDCD19-5D30-9841-ACCB-E453C69C2DD5}"/>
          </ac:picMkLst>
        </pc:picChg>
        <pc:picChg chg="add mod">
          <ac:chgData name="Roberta Tucker" userId="S::r.tucker@uwtsd.ac.uk::27ca61ee-ba03-4b92-a89a-1d5600e2200a" providerId="AD" clId="Web-{CED7C185-160D-0D58-EC24-0CCB969973CF}" dt="2023-01-12T15:15:49.858" v="2094" actId="1076"/>
          <ac:picMkLst>
            <pc:docMk/>
            <pc:sldMk cId="4172003288" sldId="543"/>
            <ac:picMk id="27" creationId="{C1F2BFA7-3CAB-2D0B-603C-F4D14CAFD0CC}"/>
          </ac:picMkLst>
        </pc:picChg>
        <pc:picChg chg="add mod">
          <ac:chgData name="Roberta Tucker" userId="S::r.tucker@uwtsd.ac.uk::27ca61ee-ba03-4b92-a89a-1d5600e2200a" providerId="AD" clId="Web-{CED7C185-160D-0D58-EC24-0CCB969973CF}" dt="2023-01-12T15:15:52.717" v="2095" actId="1076"/>
          <ac:picMkLst>
            <pc:docMk/>
            <pc:sldMk cId="4172003288" sldId="543"/>
            <ac:picMk id="28" creationId="{4BA92158-D916-7E84-C9D7-CCA8556F390B}"/>
          </ac:picMkLst>
        </pc:picChg>
      </pc:sldChg>
      <pc:sldChg chg="addSp delSp modSp add del replId">
        <pc:chgData name="Roberta Tucker" userId="S::r.tucker@uwtsd.ac.uk::27ca61ee-ba03-4b92-a89a-1d5600e2200a" providerId="AD" clId="Web-{CED7C185-160D-0D58-EC24-0CCB969973CF}" dt="2023-01-12T15:16:42.812" v="2104"/>
        <pc:sldMkLst>
          <pc:docMk/>
          <pc:sldMk cId="3774674601" sldId="544"/>
        </pc:sldMkLst>
        <pc:spChg chg="mod">
          <ac:chgData name="Roberta Tucker" userId="S::r.tucker@uwtsd.ac.uk::27ca61ee-ba03-4b92-a89a-1d5600e2200a" providerId="AD" clId="Web-{CED7C185-160D-0D58-EC24-0CCB969973CF}" dt="2023-01-12T14:53:07.228" v="1915" actId="20577"/>
          <ac:spMkLst>
            <pc:docMk/>
            <pc:sldMk cId="3774674601" sldId="544"/>
            <ac:spMk id="2" creationId="{BD754FA5-2DEB-49E1-1FB5-633B9D062E52}"/>
          </ac:spMkLst>
        </pc:spChg>
        <pc:spChg chg="add del mod">
          <ac:chgData name="Roberta Tucker" userId="S::r.tucker@uwtsd.ac.uk::27ca61ee-ba03-4b92-a89a-1d5600e2200a" providerId="AD" clId="Web-{CED7C185-160D-0D58-EC24-0CCB969973CF}" dt="2023-01-12T14:57:37.079" v="1945"/>
          <ac:spMkLst>
            <pc:docMk/>
            <pc:sldMk cId="3774674601" sldId="544"/>
            <ac:spMk id="3" creationId="{B87E44EB-D250-48FE-887A-51410E306916}"/>
          </ac:spMkLst>
        </pc:spChg>
        <pc:spChg chg="mod">
          <ac:chgData name="Roberta Tucker" userId="S::r.tucker@uwtsd.ac.uk::27ca61ee-ba03-4b92-a89a-1d5600e2200a" providerId="AD" clId="Web-{CED7C185-160D-0D58-EC24-0CCB969973CF}" dt="2023-01-12T15:08:30.721" v="1998" actId="1076"/>
          <ac:spMkLst>
            <pc:docMk/>
            <pc:sldMk cId="3774674601" sldId="544"/>
            <ac:spMk id="7" creationId="{B5F30E72-888C-478F-66BC-2551592943DB}"/>
          </ac:spMkLst>
        </pc:spChg>
        <pc:spChg chg="mod">
          <ac:chgData name="Roberta Tucker" userId="S::r.tucker@uwtsd.ac.uk::27ca61ee-ba03-4b92-a89a-1d5600e2200a" providerId="AD" clId="Web-{CED7C185-160D-0D58-EC24-0CCB969973CF}" dt="2023-01-12T15:08:38.081" v="2001" actId="1076"/>
          <ac:spMkLst>
            <pc:docMk/>
            <pc:sldMk cId="3774674601" sldId="544"/>
            <ac:spMk id="8" creationId="{3A5C8780-AAFE-C157-F1CD-794A0094AC07}"/>
          </ac:spMkLst>
        </pc:spChg>
        <pc:spChg chg="add del mod">
          <ac:chgData name="Roberta Tucker" userId="S::r.tucker@uwtsd.ac.uk::27ca61ee-ba03-4b92-a89a-1d5600e2200a" providerId="AD" clId="Web-{CED7C185-160D-0D58-EC24-0CCB969973CF}" dt="2023-01-12T15:10:17.099" v="2023"/>
          <ac:spMkLst>
            <pc:docMk/>
            <pc:sldMk cId="3774674601" sldId="544"/>
            <ac:spMk id="10" creationId="{A4B0CF9A-C2DB-CC0D-B7B1-C2E0FEED1AB6}"/>
          </ac:spMkLst>
        </pc:spChg>
        <pc:picChg chg="add del mod">
          <ac:chgData name="Roberta Tucker" userId="S::r.tucker@uwtsd.ac.uk::27ca61ee-ba03-4b92-a89a-1d5600e2200a" providerId="AD" clId="Web-{CED7C185-160D-0D58-EC24-0CCB969973CF}" dt="2023-01-12T15:08:24.346" v="1996"/>
          <ac:picMkLst>
            <pc:docMk/>
            <pc:sldMk cId="3774674601" sldId="544"/>
            <ac:picMk id="4" creationId="{26B56400-AA4F-40C2-C480-275FC9CBE805}"/>
          </ac:picMkLst>
        </pc:picChg>
        <pc:picChg chg="add del mod">
          <ac:chgData name="Roberta Tucker" userId="S::r.tucker@uwtsd.ac.uk::27ca61ee-ba03-4b92-a89a-1d5600e2200a" providerId="AD" clId="Web-{CED7C185-160D-0D58-EC24-0CCB969973CF}" dt="2023-01-12T15:10:15.099" v="2022"/>
          <ac:picMkLst>
            <pc:docMk/>
            <pc:sldMk cId="3774674601" sldId="544"/>
            <ac:picMk id="6" creationId="{6DCB907D-F0B4-AFF8-BE5B-0A7EFEF77E35}"/>
          </ac:picMkLst>
        </pc:picChg>
        <pc:picChg chg="add mod">
          <ac:chgData name="Roberta Tucker" userId="S::r.tucker@uwtsd.ac.uk::27ca61ee-ba03-4b92-a89a-1d5600e2200a" providerId="AD" clId="Web-{CED7C185-160D-0D58-EC24-0CCB969973CF}" dt="2023-01-12T15:10:21.724" v="2024" actId="1076"/>
          <ac:picMkLst>
            <pc:docMk/>
            <pc:sldMk cId="3774674601" sldId="544"/>
            <ac:picMk id="12" creationId="{5A664E79-8CD1-3433-28B4-795A6B0F8BF6}"/>
          </ac:picMkLst>
        </pc:picChg>
        <pc:picChg chg="mod">
          <ac:chgData name="Roberta Tucker" userId="S::r.tucker@uwtsd.ac.uk::27ca61ee-ba03-4b92-a89a-1d5600e2200a" providerId="AD" clId="Web-{CED7C185-160D-0D58-EC24-0CCB969973CF}" dt="2023-01-12T15:08:34.987" v="2000" actId="1076"/>
          <ac:picMkLst>
            <pc:docMk/>
            <pc:sldMk cId="3774674601" sldId="544"/>
            <ac:picMk id="14" creationId="{2C4C9B82-BE4E-0E73-511D-4815B445E897}"/>
          </ac:picMkLst>
        </pc:picChg>
        <pc:picChg chg="del">
          <ac:chgData name="Roberta Tucker" userId="S::r.tucker@uwtsd.ac.uk::27ca61ee-ba03-4b92-a89a-1d5600e2200a" providerId="AD" clId="Web-{CED7C185-160D-0D58-EC24-0CCB969973CF}" dt="2023-01-12T14:57:38.939" v="1946"/>
          <ac:picMkLst>
            <pc:docMk/>
            <pc:sldMk cId="3774674601" sldId="544"/>
            <ac:picMk id="16" creationId="{8238243A-15C5-A534-0450-7F4D319A5C50}"/>
          </ac:picMkLst>
        </pc:picChg>
      </pc:sldChg>
      <pc:sldChg chg="delSp modSp add replId">
        <pc:chgData name="Roberta Tucker" userId="S::r.tucker@uwtsd.ac.uk::27ca61ee-ba03-4b92-a89a-1d5600e2200a" providerId="AD" clId="Web-{CED7C185-160D-0D58-EC24-0CCB969973CF}" dt="2023-01-12T14:59:48.629" v="1978" actId="1076"/>
        <pc:sldMkLst>
          <pc:docMk/>
          <pc:sldMk cId="1123636263" sldId="545"/>
        </pc:sldMkLst>
        <pc:spChg chg="mod">
          <ac:chgData name="Roberta Tucker" userId="S::r.tucker@uwtsd.ac.uk::27ca61ee-ba03-4b92-a89a-1d5600e2200a" providerId="AD" clId="Web-{CED7C185-160D-0D58-EC24-0CCB969973CF}" dt="2023-01-12T14:59:11.285" v="1971" actId="20577"/>
          <ac:spMkLst>
            <pc:docMk/>
            <pc:sldMk cId="1123636263" sldId="545"/>
            <ac:spMk id="2" creationId="{BD754FA5-2DEB-49E1-1FB5-633B9D062E52}"/>
          </ac:spMkLst>
        </pc:spChg>
        <pc:spChg chg="mod">
          <ac:chgData name="Roberta Tucker" userId="S::r.tucker@uwtsd.ac.uk::27ca61ee-ba03-4b92-a89a-1d5600e2200a" providerId="AD" clId="Web-{CED7C185-160D-0D58-EC24-0CCB969973CF}" dt="2023-01-12T14:59:48.629" v="1978" actId="1076"/>
          <ac:spMkLst>
            <pc:docMk/>
            <pc:sldMk cId="1123636263" sldId="545"/>
            <ac:spMk id="7" creationId="{B5F30E72-888C-478F-66BC-2551592943DB}"/>
          </ac:spMkLst>
        </pc:spChg>
        <pc:spChg chg="del">
          <ac:chgData name="Roberta Tucker" userId="S::r.tucker@uwtsd.ac.uk::27ca61ee-ba03-4b92-a89a-1d5600e2200a" providerId="AD" clId="Web-{CED7C185-160D-0D58-EC24-0CCB969973CF}" dt="2023-01-12T14:58:54.300" v="1957"/>
          <ac:spMkLst>
            <pc:docMk/>
            <pc:sldMk cId="1123636263" sldId="545"/>
            <ac:spMk id="8" creationId="{3A5C8780-AAFE-C157-F1CD-794A0094AC07}"/>
          </ac:spMkLst>
        </pc:spChg>
        <pc:picChg chg="del">
          <ac:chgData name="Roberta Tucker" userId="S::r.tucker@uwtsd.ac.uk::27ca61ee-ba03-4b92-a89a-1d5600e2200a" providerId="AD" clId="Web-{CED7C185-160D-0D58-EC24-0CCB969973CF}" dt="2023-01-12T14:58:55.612" v="1958"/>
          <ac:picMkLst>
            <pc:docMk/>
            <pc:sldMk cId="1123636263" sldId="545"/>
            <ac:picMk id="4" creationId="{26B56400-AA4F-40C2-C480-275FC9CBE805}"/>
          </ac:picMkLst>
        </pc:picChg>
        <pc:picChg chg="del">
          <ac:chgData name="Roberta Tucker" userId="S::r.tucker@uwtsd.ac.uk::27ca61ee-ba03-4b92-a89a-1d5600e2200a" providerId="AD" clId="Web-{CED7C185-160D-0D58-EC24-0CCB969973CF}" dt="2023-01-12T14:58:49.550" v="1956"/>
          <ac:picMkLst>
            <pc:docMk/>
            <pc:sldMk cId="1123636263" sldId="545"/>
            <ac:picMk id="14" creationId="{2C4C9B82-BE4E-0E73-511D-4815B445E897}"/>
          </ac:picMkLst>
        </pc:picChg>
      </pc:sldChg>
      <pc:sldChg chg="addSp delSp modSp add replId">
        <pc:chgData name="Roberta Tucker" userId="S::r.tucker@uwtsd.ac.uk::27ca61ee-ba03-4b92-a89a-1d5600e2200a" providerId="AD" clId="Web-{CED7C185-160D-0D58-EC24-0CCB969973CF}" dt="2023-01-12T15:20:43.865" v="2155" actId="14100"/>
        <pc:sldMkLst>
          <pc:docMk/>
          <pc:sldMk cId="2377562991" sldId="546"/>
        </pc:sldMkLst>
        <pc:spChg chg="add del mod">
          <ac:chgData name="Roberta Tucker" userId="S::r.tucker@uwtsd.ac.uk::27ca61ee-ba03-4b92-a89a-1d5600e2200a" providerId="AD" clId="Web-{CED7C185-160D-0D58-EC24-0CCB969973CF}" dt="2023-01-12T15:19:26.895" v="2146"/>
          <ac:spMkLst>
            <pc:docMk/>
            <pc:sldMk cId="2377562991" sldId="546"/>
            <ac:spMk id="5" creationId="{3DB9CC5C-B0C5-5B8F-009A-36154402D2E0}"/>
          </ac:spMkLst>
        </pc:spChg>
        <pc:spChg chg="add del mod">
          <ac:chgData name="Roberta Tucker" userId="S::r.tucker@uwtsd.ac.uk::27ca61ee-ba03-4b92-a89a-1d5600e2200a" providerId="AD" clId="Web-{CED7C185-160D-0D58-EC24-0CCB969973CF}" dt="2023-01-12T15:19:23.848" v="2144"/>
          <ac:spMkLst>
            <pc:docMk/>
            <pc:sldMk cId="2377562991" sldId="546"/>
            <ac:spMk id="6" creationId="{686A9505-2CC1-2476-7EB7-F7B14A1D6DFE}"/>
          </ac:spMkLst>
        </pc:spChg>
        <pc:spChg chg="mod">
          <ac:chgData name="Roberta Tucker" userId="S::r.tucker@uwtsd.ac.uk::27ca61ee-ba03-4b92-a89a-1d5600e2200a" providerId="AD" clId="Web-{CED7C185-160D-0D58-EC24-0CCB969973CF}" dt="2023-01-12T15:17:29.454" v="2116" actId="1076"/>
          <ac:spMkLst>
            <pc:docMk/>
            <pc:sldMk cId="2377562991" sldId="546"/>
            <ac:spMk id="7" creationId="{B5F30E72-888C-478F-66BC-2551592943DB}"/>
          </ac:spMkLst>
        </pc:spChg>
        <pc:spChg chg="mod">
          <ac:chgData name="Roberta Tucker" userId="S::r.tucker@uwtsd.ac.uk::27ca61ee-ba03-4b92-a89a-1d5600e2200a" providerId="AD" clId="Web-{CED7C185-160D-0D58-EC24-0CCB969973CF}" dt="2023-01-12T15:17:24.157" v="2114" actId="1076"/>
          <ac:spMkLst>
            <pc:docMk/>
            <pc:sldMk cId="2377562991" sldId="546"/>
            <ac:spMk id="8" creationId="{3A5C8780-AAFE-C157-F1CD-794A0094AC07}"/>
          </ac:spMkLst>
        </pc:spChg>
        <pc:spChg chg="mod">
          <ac:chgData name="Roberta Tucker" userId="S::r.tucker@uwtsd.ac.uk::27ca61ee-ba03-4b92-a89a-1d5600e2200a" providerId="AD" clId="Web-{CED7C185-160D-0D58-EC24-0CCB969973CF}" dt="2023-01-12T15:20:43.865" v="2155" actId="14100"/>
          <ac:spMkLst>
            <pc:docMk/>
            <pc:sldMk cId="2377562991" sldId="546"/>
            <ac:spMk id="19" creationId="{235DE09D-D17B-098D-58B5-343421F1A7D7}"/>
          </ac:spMkLst>
        </pc:spChg>
        <pc:spChg chg="mod">
          <ac:chgData name="Roberta Tucker" userId="S::r.tucker@uwtsd.ac.uk::27ca61ee-ba03-4b92-a89a-1d5600e2200a" providerId="AD" clId="Web-{CED7C185-160D-0D58-EC24-0CCB969973CF}" dt="2023-01-12T15:20:07.896" v="2149" actId="20577"/>
          <ac:spMkLst>
            <pc:docMk/>
            <pc:sldMk cId="2377562991" sldId="546"/>
            <ac:spMk id="22" creationId="{59F0789B-412C-DF65-204E-EC33DF5D5273}"/>
          </ac:spMkLst>
        </pc:spChg>
        <pc:picChg chg="add mod">
          <ac:chgData name="Roberta Tucker" userId="S::r.tucker@uwtsd.ac.uk::27ca61ee-ba03-4b92-a89a-1d5600e2200a" providerId="AD" clId="Web-{CED7C185-160D-0D58-EC24-0CCB969973CF}" dt="2023-01-12T15:17:21.298" v="2113" actId="1076"/>
          <ac:picMkLst>
            <pc:docMk/>
            <pc:sldMk cId="2377562991" sldId="546"/>
            <ac:picMk id="4" creationId="{F53410AC-DCAA-939F-F0AC-9516B94726F6}"/>
          </ac:picMkLst>
        </pc:picChg>
        <pc:picChg chg="add mod">
          <ac:chgData name="Roberta Tucker" userId="S::r.tucker@uwtsd.ac.uk::27ca61ee-ba03-4b92-a89a-1d5600e2200a" providerId="AD" clId="Web-{CED7C185-160D-0D58-EC24-0CCB969973CF}" dt="2023-01-12T15:19:33.504" v="2147" actId="1076"/>
          <ac:picMkLst>
            <pc:docMk/>
            <pc:sldMk cId="2377562991" sldId="546"/>
            <ac:picMk id="10" creationId="{90AC51A7-6B69-D83C-A7B8-2C2E73981257}"/>
          </ac:picMkLst>
        </pc:picChg>
        <pc:picChg chg="mod">
          <ac:chgData name="Roberta Tucker" userId="S::r.tucker@uwtsd.ac.uk::27ca61ee-ba03-4b92-a89a-1d5600e2200a" providerId="AD" clId="Web-{CED7C185-160D-0D58-EC24-0CCB969973CF}" dt="2023-01-12T15:17:25.813" v="2115" actId="1076"/>
          <ac:picMkLst>
            <pc:docMk/>
            <pc:sldMk cId="2377562991" sldId="546"/>
            <ac:picMk id="14" creationId="{2C4C9B82-BE4E-0E73-511D-4815B445E897}"/>
          </ac:picMkLst>
        </pc:picChg>
        <pc:picChg chg="del">
          <ac:chgData name="Roberta Tucker" userId="S::r.tucker@uwtsd.ac.uk::27ca61ee-ba03-4b92-a89a-1d5600e2200a" providerId="AD" clId="Web-{CED7C185-160D-0D58-EC24-0CCB969973CF}" dt="2023-01-12T15:16:51.719" v="2106"/>
          <ac:picMkLst>
            <pc:docMk/>
            <pc:sldMk cId="2377562991" sldId="546"/>
            <ac:picMk id="17" creationId="{2CFFE572-D8C2-F2D7-1DC1-66838FF3D8EA}"/>
          </ac:picMkLst>
        </pc:picChg>
        <pc:picChg chg="del">
          <ac:chgData name="Roberta Tucker" userId="S::r.tucker@uwtsd.ac.uk::27ca61ee-ba03-4b92-a89a-1d5600e2200a" providerId="AD" clId="Web-{CED7C185-160D-0D58-EC24-0CCB969973CF}" dt="2023-01-12T15:19:22.582" v="2143"/>
          <ac:picMkLst>
            <pc:docMk/>
            <pc:sldMk cId="2377562991" sldId="546"/>
            <ac:picMk id="27" creationId="{C1F2BFA7-3CAB-2D0B-603C-F4D14CAFD0CC}"/>
          </ac:picMkLst>
        </pc:picChg>
        <pc:picChg chg="del">
          <ac:chgData name="Roberta Tucker" userId="S::r.tucker@uwtsd.ac.uk::27ca61ee-ba03-4b92-a89a-1d5600e2200a" providerId="AD" clId="Web-{CED7C185-160D-0D58-EC24-0CCB969973CF}" dt="2023-01-12T15:19:25.082" v="2145"/>
          <ac:picMkLst>
            <pc:docMk/>
            <pc:sldMk cId="2377562991" sldId="546"/>
            <ac:picMk id="28" creationId="{4BA92158-D916-7E84-C9D7-CCA8556F390B}"/>
          </ac:picMkLst>
        </pc:picChg>
      </pc:sldChg>
    </pc:docChg>
  </pc:docChgLst>
  <pc:docChgLst>
    <pc:chgData name="Roberta Tucker" userId="S::r.tucker@uwtsd.ac.uk::27ca61ee-ba03-4b92-a89a-1d5600e2200a" providerId="AD" clId="Web-{465F35EF-2866-A153-35AF-C59D5167F761}"/>
    <pc:docChg chg="addSld delSld modSld addMainMaster modMainMaster">
      <pc:chgData name="Roberta Tucker" userId="S::r.tucker@uwtsd.ac.uk::27ca61ee-ba03-4b92-a89a-1d5600e2200a" providerId="AD" clId="Web-{465F35EF-2866-A153-35AF-C59D5167F761}" dt="2023-09-21T12:44:06.683" v="463"/>
      <pc:docMkLst>
        <pc:docMk/>
      </pc:docMkLst>
      <pc:sldChg chg="del">
        <pc:chgData name="Roberta Tucker" userId="S::r.tucker@uwtsd.ac.uk::27ca61ee-ba03-4b92-a89a-1d5600e2200a" providerId="AD" clId="Web-{465F35EF-2866-A153-35AF-C59D5167F761}" dt="2023-09-21T12:28:10.953" v="6"/>
        <pc:sldMkLst>
          <pc:docMk/>
          <pc:sldMk cId="3526516693" sldId="444"/>
        </pc:sldMkLst>
      </pc:sldChg>
      <pc:sldChg chg="del">
        <pc:chgData name="Roberta Tucker" userId="S::r.tucker@uwtsd.ac.uk::27ca61ee-ba03-4b92-a89a-1d5600e2200a" providerId="AD" clId="Web-{465F35EF-2866-A153-35AF-C59D5167F761}" dt="2023-09-21T12:29:28.784" v="16"/>
        <pc:sldMkLst>
          <pc:docMk/>
          <pc:sldMk cId="528674255" sldId="520"/>
        </pc:sldMkLst>
      </pc:sldChg>
      <pc:sldChg chg="addSp modSp">
        <pc:chgData name="Roberta Tucker" userId="S::r.tucker@uwtsd.ac.uk::27ca61ee-ba03-4b92-a89a-1d5600e2200a" providerId="AD" clId="Web-{465F35EF-2866-A153-35AF-C59D5167F761}" dt="2023-09-21T12:29:07.439" v="14" actId="1076"/>
        <pc:sldMkLst>
          <pc:docMk/>
          <pc:sldMk cId="2118689029" sldId="522"/>
        </pc:sldMkLst>
        <pc:spChg chg="mod">
          <ac:chgData name="Roberta Tucker" userId="S::r.tucker@uwtsd.ac.uk::27ca61ee-ba03-4b92-a89a-1d5600e2200a" providerId="AD" clId="Web-{465F35EF-2866-A153-35AF-C59D5167F761}" dt="2023-09-21T12:29:02.533" v="12" actId="20577"/>
          <ac:spMkLst>
            <pc:docMk/>
            <pc:sldMk cId="2118689029" sldId="522"/>
            <ac:spMk id="8" creationId="{57ED6D5D-E07C-2A2E-1770-B082DB384717}"/>
          </ac:spMkLst>
        </pc:spChg>
        <pc:spChg chg="mod">
          <ac:chgData name="Roberta Tucker" userId="S::r.tucker@uwtsd.ac.uk::27ca61ee-ba03-4b92-a89a-1d5600e2200a" providerId="AD" clId="Web-{465F35EF-2866-A153-35AF-C59D5167F761}" dt="2023-09-21T12:28:18.625" v="9" actId="20577"/>
          <ac:spMkLst>
            <pc:docMk/>
            <pc:sldMk cId="2118689029" sldId="522"/>
            <ac:spMk id="9" creationId="{692DA600-8D01-FC6B-936A-266F26A023C7}"/>
          </ac:spMkLst>
        </pc:spChg>
        <pc:picChg chg="add mod">
          <ac:chgData name="Roberta Tucker" userId="S::r.tucker@uwtsd.ac.uk::27ca61ee-ba03-4b92-a89a-1d5600e2200a" providerId="AD" clId="Web-{465F35EF-2866-A153-35AF-C59D5167F761}" dt="2023-09-21T12:29:07.439" v="14" actId="1076"/>
          <ac:picMkLst>
            <pc:docMk/>
            <pc:sldMk cId="2118689029" sldId="522"/>
            <ac:picMk id="2" creationId="{B1DD2BB0-B236-5556-EC1D-DB4A51C6EB2B}"/>
          </ac:picMkLst>
        </pc:picChg>
      </pc:sldChg>
      <pc:sldChg chg="modSp del">
        <pc:chgData name="Roberta Tucker" userId="S::r.tucker@uwtsd.ac.uk::27ca61ee-ba03-4b92-a89a-1d5600e2200a" providerId="AD" clId="Web-{465F35EF-2866-A153-35AF-C59D5167F761}" dt="2023-09-21T12:44:06.683" v="463"/>
        <pc:sldMkLst>
          <pc:docMk/>
          <pc:sldMk cId="1821153607" sldId="527"/>
        </pc:sldMkLst>
        <pc:spChg chg="mod">
          <ac:chgData name="Roberta Tucker" userId="S::r.tucker@uwtsd.ac.uk::27ca61ee-ba03-4b92-a89a-1d5600e2200a" providerId="AD" clId="Web-{465F35EF-2866-A153-35AF-C59D5167F761}" dt="2023-09-21T12:30:49.989" v="32" actId="20577"/>
          <ac:spMkLst>
            <pc:docMk/>
            <pc:sldMk cId="1821153607" sldId="527"/>
            <ac:spMk id="4" creationId="{88B348B4-1179-40C0-B903-717D79F0A399}"/>
          </ac:spMkLst>
        </pc:spChg>
        <pc:picChg chg="mod">
          <ac:chgData name="Roberta Tucker" userId="S::r.tucker@uwtsd.ac.uk::27ca61ee-ba03-4b92-a89a-1d5600e2200a" providerId="AD" clId="Web-{465F35EF-2866-A153-35AF-C59D5167F761}" dt="2023-09-21T12:29:45.300" v="21" actId="1076"/>
          <ac:picMkLst>
            <pc:docMk/>
            <pc:sldMk cId="1821153607" sldId="527"/>
            <ac:picMk id="6" creationId="{A1CF0450-3738-4D52-BF18-A90C1F16AC64}"/>
          </ac:picMkLst>
        </pc:picChg>
        <pc:picChg chg="mod">
          <ac:chgData name="Roberta Tucker" userId="S::r.tucker@uwtsd.ac.uk::27ca61ee-ba03-4b92-a89a-1d5600e2200a" providerId="AD" clId="Web-{465F35EF-2866-A153-35AF-C59D5167F761}" dt="2023-09-21T12:29:47.128" v="22" actId="1076"/>
          <ac:picMkLst>
            <pc:docMk/>
            <pc:sldMk cId="1821153607" sldId="527"/>
            <ac:picMk id="8" creationId="{F3A63EAE-D921-4D74-B1C8-6D0E847DFDDE}"/>
          </ac:picMkLst>
        </pc:picChg>
        <pc:picChg chg="mod">
          <ac:chgData name="Roberta Tucker" userId="S::r.tucker@uwtsd.ac.uk::27ca61ee-ba03-4b92-a89a-1d5600e2200a" providerId="AD" clId="Web-{465F35EF-2866-A153-35AF-C59D5167F761}" dt="2023-09-21T12:29:52.894" v="25" actId="1076"/>
          <ac:picMkLst>
            <pc:docMk/>
            <pc:sldMk cId="1821153607" sldId="527"/>
            <ac:picMk id="10" creationId="{8A4FC9B1-AAE5-49E7-9209-B1CD7DC8CD92}"/>
          </ac:picMkLst>
        </pc:picChg>
        <pc:picChg chg="mod">
          <ac:chgData name="Roberta Tucker" userId="S::r.tucker@uwtsd.ac.uk::27ca61ee-ba03-4b92-a89a-1d5600e2200a" providerId="AD" clId="Web-{465F35EF-2866-A153-35AF-C59D5167F761}" dt="2023-09-21T12:29:49.253" v="23" actId="1076"/>
          <ac:picMkLst>
            <pc:docMk/>
            <pc:sldMk cId="1821153607" sldId="527"/>
            <ac:picMk id="12" creationId="{937FAC84-23F1-401F-A313-68AD63D601F8}"/>
          </ac:picMkLst>
        </pc:picChg>
      </pc:sldChg>
      <pc:sldChg chg="addSp delSp modSp del">
        <pc:chgData name="Roberta Tucker" userId="S::r.tucker@uwtsd.ac.uk::27ca61ee-ba03-4b92-a89a-1d5600e2200a" providerId="AD" clId="Web-{465F35EF-2866-A153-35AF-C59D5167F761}" dt="2023-09-21T12:35:53.200" v="46"/>
        <pc:sldMkLst>
          <pc:docMk/>
          <pc:sldMk cId="2658731488" sldId="536"/>
        </pc:sldMkLst>
        <pc:picChg chg="add mod">
          <ac:chgData name="Roberta Tucker" userId="S::r.tucker@uwtsd.ac.uk::27ca61ee-ba03-4b92-a89a-1d5600e2200a" providerId="AD" clId="Web-{465F35EF-2866-A153-35AF-C59D5167F761}" dt="2023-09-21T12:34:52.574" v="41" actId="14100"/>
          <ac:picMkLst>
            <pc:docMk/>
            <pc:sldMk cId="2658731488" sldId="536"/>
            <ac:picMk id="3" creationId="{89D4F995-97F0-35E7-130E-AF5D75EB6B0C}"/>
          </ac:picMkLst>
        </pc:picChg>
        <pc:picChg chg="del">
          <ac:chgData name="Roberta Tucker" userId="S::r.tucker@uwtsd.ac.uk::27ca61ee-ba03-4b92-a89a-1d5600e2200a" providerId="AD" clId="Web-{465F35EF-2866-A153-35AF-C59D5167F761}" dt="2023-09-21T12:34:54.402" v="42"/>
          <ac:picMkLst>
            <pc:docMk/>
            <pc:sldMk cId="2658731488" sldId="536"/>
            <ac:picMk id="6" creationId="{1A4C5853-72A0-F12F-2237-B9909619B36C}"/>
          </ac:picMkLst>
        </pc:picChg>
        <pc:picChg chg="del">
          <ac:chgData name="Roberta Tucker" userId="S::r.tucker@uwtsd.ac.uk::27ca61ee-ba03-4b92-a89a-1d5600e2200a" providerId="AD" clId="Web-{465F35EF-2866-A153-35AF-C59D5167F761}" dt="2023-09-21T12:34:44.699" v="38"/>
          <ac:picMkLst>
            <pc:docMk/>
            <pc:sldMk cId="2658731488" sldId="536"/>
            <ac:picMk id="7" creationId="{B65CCCCB-FFBB-BD0F-5EA9-CBA163AAC6D8}"/>
          </ac:picMkLst>
        </pc:picChg>
      </pc:sldChg>
      <pc:sldChg chg="modSp">
        <pc:chgData name="Roberta Tucker" userId="S::r.tucker@uwtsd.ac.uk::27ca61ee-ba03-4b92-a89a-1d5600e2200a" providerId="AD" clId="Web-{465F35EF-2866-A153-35AF-C59D5167F761}" dt="2023-09-21T12:40:48.756" v="438"/>
        <pc:sldMkLst>
          <pc:docMk/>
          <pc:sldMk cId="1593388175" sldId="541"/>
        </pc:sldMkLst>
        <pc:graphicFrameChg chg="mod modGraphic">
          <ac:chgData name="Roberta Tucker" userId="S::r.tucker@uwtsd.ac.uk::27ca61ee-ba03-4b92-a89a-1d5600e2200a" providerId="AD" clId="Web-{465F35EF-2866-A153-35AF-C59D5167F761}" dt="2023-09-21T12:37:08.984" v="62"/>
          <ac:graphicFrameMkLst>
            <pc:docMk/>
            <pc:sldMk cId="1593388175" sldId="541"/>
            <ac:graphicFrameMk id="3" creationId="{08C85193-DF96-D715-013E-BE5798CE17CE}"/>
          </ac:graphicFrameMkLst>
        </pc:graphicFrameChg>
        <pc:graphicFrameChg chg="mod modGraphic">
          <ac:chgData name="Roberta Tucker" userId="S::r.tucker@uwtsd.ac.uk::27ca61ee-ba03-4b92-a89a-1d5600e2200a" providerId="AD" clId="Web-{465F35EF-2866-A153-35AF-C59D5167F761}" dt="2023-09-21T12:38:22.845" v="194"/>
          <ac:graphicFrameMkLst>
            <pc:docMk/>
            <pc:sldMk cId="1593388175" sldId="541"/>
            <ac:graphicFrameMk id="6" creationId="{BEE48E74-54FD-B752-3AE2-0F05E64889D9}"/>
          </ac:graphicFrameMkLst>
        </pc:graphicFrameChg>
        <pc:graphicFrameChg chg="mod modGraphic">
          <ac:chgData name="Roberta Tucker" userId="S::r.tucker@uwtsd.ac.uk::27ca61ee-ba03-4b92-a89a-1d5600e2200a" providerId="AD" clId="Web-{465F35EF-2866-A153-35AF-C59D5167F761}" dt="2023-09-21T12:40:48.756" v="438"/>
          <ac:graphicFrameMkLst>
            <pc:docMk/>
            <pc:sldMk cId="1593388175" sldId="541"/>
            <ac:graphicFrameMk id="8" creationId="{6C7F30B9-0AEF-4F9F-3070-820A82B77D80}"/>
          </ac:graphicFrameMkLst>
        </pc:graphicFrameChg>
      </pc:sldChg>
      <pc:sldChg chg="addSp delSp modSp">
        <pc:chgData name="Roberta Tucker" userId="S::r.tucker@uwtsd.ac.uk::27ca61ee-ba03-4b92-a89a-1d5600e2200a" providerId="AD" clId="Web-{465F35EF-2866-A153-35AF-C59D5167F761}" dt="2023-09-21T12:43:30.151" v="457" actId="20577"/>
        <pc:sldMkLst>
          <pc:docMk/>
          <pc:sldMk cId="2377562991" sldId="546"/>
        </pc:sldMkLst>
        <pc:spChg chg="mod">
          <ac:chgData name="Roberta Tucker" userId="S::r.tucker@uwtsd.ac.uk::27ca61ee-ba03-4b92-a89a-1d5600e2200a" providerId="AD" clId="Web-{465F35EF-2866-A153-35AF-C59D5167F761}" dt="2023-09-21T12:43:30.151" v="457" actId="20577"/>
          <ac:spMkLst>
            <pc:docMk/>
            <pc:sldMk cId="2377562991" sldId="546"/>
            <ac:spMk id="19" creationId="{235DE09D-D17B-098D-58B5-343421F1A7D7}"/>
          </ac:spMkLst>
        </pc:spChg>
        <pc:spChg chg="del">
          <ac:chgData name="Roberta Tucker" userId="S::r.tucker@uwtsd.ac.uk::27ca61ee-ba03-4b92-a89a-1d5600e2200a" providerId="AD" clId="Web-{465F35EF-2866-A153-35AF-C59D5167F761}" dt="2023-09-21T12:43:19.588" v="448"/>
          <ac:spMkLst>
            <pc:docMk/>
            <pc:sldMk cId="2377562991" sldId="546"/>
            <ac:spMk id="22" creationId="{59F0789B-412C-DF65-204E-EC33DF5D5273}"/>
          </ac:spMkLst>
        </pc:spChg>
        <pc:picChg chg="add mod">
          <ac:chgData name="Roberta Tucker" userId="S::r.tucker@uwtsd.ac.uk::27ca61ee-ba03-4b92-a89a-1d5600e2200a" providerId="AD" clId="Web-{465F35EF-2866-A153-35AF-C59D5167F761}" dt="2023-09-21T12:41:21.006" v="441" actId="1076"/>
          <ac:picMkLst>
            <pc:docMk/>
            <pc:sldMk cId="2377562991" sldId="546"/>
            <ac:picMk id="3" creationId="{B41C9313-0A63-BFED-24C1-E7782AF3519C}"/>
          </ac:picMkLst>
        </pc:picChg>
        <pc:picChg chg="del">
          <ac:chgData name="Roberta Tucker" userId="S::r.tucker@uwtsd.ac.uk::27ca61ee-ba03-4b92-a89a-1d5600e2200a" providerId="AD" clId="Web-{465F35EF-2866-A153-35AF-C59D5167F761}" dt="2023-09-21T12:41:07.897" v="439"/>
          <ac:picMkLst>
            <pc:docMk/>
            <pc:sldMk cId="2377562991" sldId="546"/>
            <ac:picMk id="4" creationId="{F53410AC-DCAA-939F-F0AC-9516B94726F6}"/>
          </ac:picMkLst>
        </pc:picChg>
        <pc:picChg chg="add mod">
          <ac:chgData name="Roberta Tucker" userId="S::r.tucker@uwtsd.ac.uk::27ca61ee-ba03-4b92-a89a-1d5600e2200a" providerId="AD" clId="Web-{465F35EF-2866-A153-35AF-C59D5167F761}" dt="2023-09-21T12:43:08.791" v="446" actId="14100"/>
          <ac:picMkLst>
            <pc:docMk/>
            <pc:sldMk cId="2377562991" sldId="546"/>
            <ac:picMk id="5" creationId="{56B9C4E3-1E63-3E5B-4240-CC3FED30C081}"/>
          </ac:picMkLst>
        </pc:picChg>
        <pc:picChg chg="del">
          <ac:chgData name="Roberta Tucker" userId="S::r.tucker@uwtsd.ac.uk::27ca61ee-ba03-4b92-a89a-1d5600e2200a" providerId="AD" clId="Web-{465F35EF-2866-A153-35AF-C59D5167F761}" dt="2023-09-21T12:43:15.869" v="447"/>
          <ac:picMkLst>
            <pc:docMk/>
            <pc:sldMk cId="2377562991" sldId="546"/>
            <ac:picMk id="10" creationId="{90AC51A7-6B69-D83C-A7B8-2C2E73981257}"/>
          </ac:picMkLst>
        </pc:picChg>
      </pc:sldChg>
      <pc:sldChg chg="modSp">
        <pc:chgData name="Roberta Tucker" userId="S::r.tucker@uwtsd.ac.uk::27ca61ee-ba03-4b92-a89a-1d5600e2200a" providerId="AD" clId="Web-{465F35EF-2866-A153-35AF-C59D5167F761}" dt="2023-09-21T12:44:00.667" v="462" actId="14100"/>
        <pc:sldMkLst>
          <pc:docMk/>
          <pc:sldMk cId="3355716431" sldId="571"/>
        </pc:sldMkLst>
        <pc:spChg chg="mod">
          <ac:chgData name="Roberta Tucker" userId="S::r.tucker@uwtsd.ac.uk::27ca61ee-ba03-4b92-a89a-1d5600e2200a" providerId="AD" clId="Web-{465F35EF-2866-A153-35AF-C59D5167F761}" dt="2023-09-21T12:44:00.667" v="462" actId="14100"/>
          <ac:spMkLst>
            <pc:docMk/>
            <pc:sldMk cId="3355716431" sldId="571"/>
            <ac:spMk id="3" creationId="{20B9F5AF-01C3-F93E-4766-CF5659815EFF}"/>
          </ac:spMkLst>
        </pc:spChg>
      </pc:sldChg>
      <pc:sldChg chg="addSp delSp modSp add">
        <pc:chgData name="Roberta Tucker" userId="S::r.tucker@uwtsd.ac.uk::27ca61ee-ba03-4b92-a89a-1d5600e2200a" providerId="AD" clId="Web-{465F35EF-2866-A153-35AF-C59D5167F761}" dt="2023-09-21T12:31:07.302" v="37" actId="1076"/>
        <pc:sldMkLst>
          <pc:docMk/>
          <pc:sldMk cId="2490837319" sldId="572"/>
        </pc:sldMkLst>
        <pc:spChg chg="add del mod">
          <ac:chgData name="Roberta Tucker" userId="S::r.tucker@uwtsd.ac.uk::27ca61ee-ba03-4b92-a89a-1d5600e2200a" providerId="AD" clId="Web-{465F35EF-2866-A153-35AF-C59D5167F761}" dt="2023-09-21T12:30:14.300" v="27"/>
          <ac:spMkLst>
            <pc:docMk/>
            <pc:sldMk cId="2490837319" sldId="572"/>
            <ac:spMk id="3" creationId="{1C403F01-19FE-EEC9-3EBB-A4706E77C2D0}"/>
          </ac:spMkLst>
        </pc:spChg>
        <pc:spChg chg="add del mod">
          <ac:chgData name="Roberta Tucker" userId="S::r.tucker@uwtsd.ac.uk::27ca61ee-ba03-4b92-a89a-1d5600e2200a" providerId="AD" clId="Web-{465F35EF-2866-A153-35AF-C59D5167F761}" dt="2023-09-21T12:31:01.958" v="34"/>
          <ac:spMkLst>
            <pc:docMk/>
            <pc:sldMk cId="2490837319" sldId="572"/>
            <ac:spMk id="7" creationId="{2DBC2B6A-708F-FD1D-2856-CDA25536349C}"/>
          </ac:spMkLst>
        </pc:spChg>
        <pc:picChg chg="add del mod ord">
          <ac:chgData name="Roberta Tucker" userId="S::r.tucker@uwtsd.ac.uk::27ca61ee-ba03-4b92-a89a-1d5600e2200a" providerId="AD" clId="Web-{465F35EF-2866-A153-35AF-C59D5167F761}" dt="2023-09-21T12:31:00.599" v="33"/>
          <ac:picMkLst>
            <pc:docMk/>
            <pc:sldMk cId="2490837319" sldId="572"/>
            <ac:picMk id="4" creationId="{7B8F47BA-E758-B1B0-7B05-BE2E034F98F2}"/>
          </ac:picMkLst>
        </pc:picChg>
        <pc:picChg chg="del">
          <ac:chgData name="Roberta Tucker" userId="S::r.tucker@uwtsd.ac.uk::27ca61ee-ba03-4b92-a89a-1d5600e2200a" providerId="AD" clId="Web-{465F35EF-2866-A153-35AF-C59D5167F761}" dt="2023-09-21T12:30:12.316" v="26"/>
          <ac:picMkLst>
            <pc:docMk/>
            <pc:sldMk cId="2490837319" sldId="572"/>
            <ac:picMk id="5" creationId="{92F96D28-8C67-AACD-7EC1-4C6995EDE87B}"/>
          </ac:picMkLst>
        </pc:picChg>
        <pc:picChg chg="add mod ord">
          <ac:chgData name="Roberta Tucker" userId="S::r.tucker@uwtsd.ac.uk::27ca61ee-ba03-4b92-a89a-1d5600e2200a" providerId="AD" clId="Web-{465F35EF-2866-A153-35AF-C59D5167F761}" dt="2023-09-21T12:31:07.302" v="37" actId="1076"/>
          <ac:picMkLst>
            <pc:docMk/>
            <pc:sldMk cId="2490837319" sldId="572"/>
            <ac:picMk id="8" creationId="{9C0F7390-7BC2-8DE3-BCD5-9832CE2CA35A}"/>
          </ac:picMkLst>
        </pc:picChg>
      </pc:sldChg>
      <pc:sldChg chg="modSp add">
        <pc:chgData name="Roberta Tucker" userId="S::r.tucker@uwtsd.ac.uk::27ca61ee-ba03-4b92-a89a-1d5600e2200a" providerId="AD" clId="Web-{465F35EF-2866-A153-35AF-C59D5167F761}" dt="2023-09-21T12:36:25.826" v="54" actId="1076"/>
        <pc:sldMkLst>
          <pc:docMk/>
          <pc:sldMk cId="1462511073" sldId="573"/>
        </pc:sldMkLst>
        <pc:spChg chg="mod">
          <ac:chgData name="Roberta Tucker" userId="S::r.tucker@uwtsd.ac.uk::27ca61ee-ba03-4b92-a89a-1d5600e2200a" providerId="AD" clId="Web-{465F35EF-2866-A153-35AF-C59D5167F761}" dt="2023-09-21T12:36:25.826" v="54" actId="1076"/>
          <ac:spMkLst>
            <pc:docMk/>
            <pc:sldMk cId="1462511073" sldId="573"/>
            <ac:spMk id="2" creationId="{BD754FA5-2DEB-49E1-1FB5-633B9D062E52}"/>
          </ac:spMkLst>
        </pc:spChg>
      </pc:sldChg>
      <pc:sldMasterChg chg="add addSldLayout">
        <pc:chgData name="Roberta Tucker" userId="S::r.tucker@uwtsd.ac.uk::27ca61ee-ba03-4b92-a89a-1d5600e2200a" providerId="AD" clId="Web-{465F35EF-2866-A153-35AF-C59D5167F761}" dt="2023-09-21T12:29:25.705" v="15"/>
        <pc:sldMasterMkLst>
          <pc:docMk/>
          <pc:sldMasterMk cId="503966888" sldId="2147483653"/>
        </pc:sldMasterMkLst>
        <pc:sldLayoutChg chg="add">
          <pc:chgData name="Roberta Tucker" userId="S::r.tucker@uwtsd.ac.uk::27ca61ee-ba03-4b92-a89a-1d5600e2200a" providerId="AD" clId="Web-{465F35EF-2866-A153-35AF-C59D5167F761}" dt="2023-09-21T12:29:25.705" v="15"/>
          <pc:sldLayoutMkLst>
            <pc:docMk/>
            <pc:sldMasterMk cId="503966888" sldId="2147483653"/>
            <pc:sldLayoutMk cId="4216905086" sldId="2147483677"/>
          </pc:sldLayoutMkLst>
        </pc:sldLayoutChg>
      </pc:sldMasterChg>
      <pc:sldMasterChg chg="modSldLayout">
        <pc:chgData name="Roberta Tucker" userId="S::r.tucker@uwtsd.ac.uk::27ca61ee-ba03-4b92-a89a-1d5600e2200a" providerId="AD" clId="Web-{465F35EF-2866-A153-35AF-C59D5167F761}" dt="2023-09-21T12:29:25.705" v="15"/>
        <pc:sldMasterMkLst>
          <pc:docMk/>
          <pc:sldMasterMk cId="4019688148" sldId="2147483721"/>
        </pc:sldMasterMkLst>
        <pc:sldLayoutChg chg="replId">
          <pc:chgData name="Roberta Tucker" userId="S::r.tucker@uwtsd.ac.uk::27ca61ee-ba03-4b92-a89a-1d5600e2200a" providerId="AD" clId="Web-{465F35EF-2866-A153-35AF-C59D5167F761}" dt="2023-09-21T12:29:25.705" v="15"/>
          <pc:sldLayoutMkLst>
            <pc:docMk/>
            <pc:sldMasterMk cId="4019688148" sldId="2147483721"/>
            <pc:sldLayoutMk cId="552455475" sldId="2147483753"/>
          </pc:sldLayoutMkLst>
        </pc:sldLayoutChg>
      </pc:sldMasterChg>
    </pc:docChg>
  </pc:docChgLst>
  <pc:docChgLst>
    <pc:chgData name="Diane B. Thomas" userId="S::d.b.thomas@uwtsd.ac.uk::66b41853-b18c-4bbb-817e-013f34445414" providerId="AD" clId="Web-{4D4AD443-804D-4653-898A-E2875B86FA9F}"/>
    <pc:docChg chg="modSld">
      <pc:chgData name="Diane B. Thomas" userId="S::d.b.thomas@uwtsd.ac.uk::66b41853-b18c-4bbb-817e-013f34445414" providerId="AD" clId="Web-{4D4AD443-804D-4653-898A-E2875B86FA9F}" dt="2023-01-13T18:57:11.497" v="19" actId="20577"/>
      <pc:docMkLst>
        <pc:docMk/>
      </pc:docMkLst>
      <pc:sldChg chg="modSp">
        <pc:chgData name="Diane B. Thomas" userId="S::d.b.thomas@uwtsd.ac.uk::66b41853-b18c-4bbb-817e-013f34445414" providerId="AD" clId="Web-{4D4AD443-804D-4653-898A-E2875B86FA9F}" dt="2023-01-13T18:57:11.497" v="19" actId="20577"/>
        <pc:sldMkLst>
          <pc:docMk/>
          <pc:sldMk cId="2378840427" sldId="289"/>
        </pc:sldMkLst>
        <pc:spChg chg="mod">
          <ac:chgData name="Diane B. Thomas" userId="S::d.b.thomas@uwtsd.ac.uk::66b41853-b18c-4bbb-817e-013f34445414" providerId="AD" clId="Web-{4D4AD443-804D-4653-898A-E2875B86FA9F}" dt="2023-01-13T18:57:11.497" v="19" actId="20577"/>
          <ac:spMkLst>
            <pc:docMk/>
            <pc:sldMk cId="2378840427" sldId="289"/>
            <ac:spMk id="3" creationId="{00000000-0000-0000-0000-000000000000}"/>
          </ac:spMkLst>
        </pc:spChg>
      </pc:sldChg>
      <pc:sldChg chg="modSp">
        <pc:chgData name="Diane B. Thomas" userId="S::d.b.thomas@uwtsd.ac.uk::66b41853-b18c-4bbb-817e-013f34445414" providerId="AD" clId="Web-{4D4AD443-804D-4653-898A-E2875B86FA9F}" dt="2023-01-13T18:54:44.911" v="1"/>
        <pc:sldMkLst>
          <pc:docMk/>
          <pc:sldMk cId="1542753028" sldId="548"/>
        </pc:sldMkLst>
        <pc:graphicFrameChg chg="mod modGraphic">
          <ac:chgData name="Diane B. Thomas" userId="S::d.b.thomas@uwtsd.ac.uk::66b41853-b18c-4bbb-817e-013f34445414" providerId="AD" clId="Web-{4D4AD443-804D-4653-898A-E2875B86FA9F}" dt="2023-01-13T18:54:44.911" v="1"/>
          <ac:graphicFrameMkLst>
            <pc:docMk/>
            <pc:sldMk cId="1542753028" sldId="548"/>
            <ac:graphicFrameMk id="4" creationId="{C2900268-CB93-94DE-D01E-39783A50A81B}"/>
          </ac:graphicFrameMkLst>
        </pc:graphicFrameChg>
      </pc:sldChg>
      <pc:sldChg chg="modSp">
        <pc:chgData name="Diane B. Thomas" userId="S::d.b.thomas@uwtsd.ac.uk::66b41853-b18c-4bbb-817e-013f34445414" providerId="AD" clId="Web-{4D4AD443-804D-4653-898A-E2875B86FA9F}" dt="2023-01-13T18:55:19.210" v="7"/>
        <pc:sldMkLst>
          <pc:docMk/>
          <pc:sldMk cId="4000359240" sldId="549"/>
        </pc:sldMkLst>
        <pc:graphicFrameChg chg="mod modGraphic">
          <ac:chgData name="Diane B. Thomas" userId="S::d.b.thomas@uwtsd.ac.uk::66b41853-b18c-4bbb-817e-013f34445414" providerId="AD" clId="Web-{4D4AD443-804D-4653-898A-E2875B86FA9F}" dt="2023-01-13T18:55:19.210" v="7"/>
          <ac:graphicFrameMkLst>
            <pc:docMk/>
            <pc:sldMk cId="4000359240" sldId="549"/>
            <ac:graphicFrameMk id="4" creationId="{C2900268-CB93-94DE-D01E-39783A50A81B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171646-0310-4489-A83B-60A45B50D4A3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8001B43B-C1F7-4CE3-BEE2-1A5B55328971}">
      <dgm:prSet phldrT="[Text]"/>
      <dgm:spPr/>
      <dgm:t>
        <a:bodyPr/>
        <a:lstStyle/>
        <a:p>
          <a:r>
            <a:rPr lang="en-GB" b="1" err="1"/>
            <a:t>Darpar</a:t>
          </a:r>
          <a:r>
            <a:rPr lang="en-GB" b="1"/>
            <a:t> </a:t>
          </a:r>
          <a:r>
            <a:rPr lang="en-GB" b="1" err="1"/>
            <a:t>athro</a:t>
          </a:r>
          <a:endParaRPr lang="en-GB" b="1"/>
        </a:p>
        <a:p>
          <a:endParaRPr lang="en-GB" b="1"/>
        </a:p>
        <a:p>
          <a:r>
            <a:rPr lang="en-GB" b="1"/>
            <a:t>Student-teacher</a:t>
          </a:r>
        </a:p>
      </dgm:t>
    </dgm:pt>
    <dgm:pt modelId="{4173F6E0-C14A-440C-AEA0-775B39351943}" type="parTrans" cxnId="{1E658C4C-23A8-4504-99D5-E81B5D99B239}">
      <dgm:prSet/>
      <dgm:spPr/>
      <dgm:t>
        <a:bodyPr/>
        <a:lstStyle/>
        <a:p>
          <a:endParaRPr lang="en-GB"/>
        </a:p>
      </dgm:t>
    </dgm:pt>
    <dgm:pt modelId="{6D0DA66F-EAC0-43F7-B768-C299A20EDE9B}" type="sibTrans" cxnId="{1E658C4C-23A8-4504-99D5-E81B5D99B239}">
      <dgm:prSet/>
      <dgm:spPr/>
      <dgm:t>
        <a:bodyPr/>
        <a:lstStyle/>
        <a:p>
          <a:endParaRPr lang="en-GB"/>
        </a:p>
      </dgm:t>
    </dgm:pt>
    <dgm:pt modelId="{C0821D7A-E602-4653-8CC5-03B38105935F}">
      <dgm:prSet phldrT="[Text]"/>
      <dgm:spPr/>
      <dgm:t>
        <a:bodyPr/>
        <a:lstStyle/>
        <a:p>
          <a:pPr rtl="0"/>
          <a:r>
            <a:rPr lang="en-GB" b="1">
              <a:latin typeface="Kristen ITC"/>
            </a:rPr>
            <a:t>Mentor dosbarth</a:t>
          </a:r>
          <a:endParaRPr lang="en-GB" b="1"/>
        </a:p>
        <a:p>
          <a:endParaRPr lang="en-GB" b="1"/>
        </a:p>
        <a:p>
          <a:r>
            <a:rPr lang="en-GB" b="1"/>
            <a:t>Class mentor</a:t>
          </a:r>
        </a:p>
      </dgm:t>
    </dgm:pt>
    <dgm:pt modelId="{4043734F-A134-4505-A393-6E8A6FE9DF4F}" type="parTrans" cxnId="{147ED5AA-272B-4641-BFA5-79CD168AB301}">
      <dgm:prSet/>
      <dgm:spPr/>
      <dgm:t>
        <a:bodyPr/>
        <a:lstStyle/>
        <a:p>
          <a:endParaRPr lang="en-GB"/>
        </a:p>
      </dgm:t>
    </dgm:pt>
    <dgm:pt modelId="{A6310715-B80C-4540-84A7-D25625C9ACCD}" type="sibTrans" cxnId="{147ED5AA-272B-4641-BFA5-79CD168AB301}">
      <dgm:prSet/>
      <dgm:spPr/>
      <dgm:t>
        <a:bodyPr/>
        <a:lstStyle/>
        <a:p>
          <a:endParaRPr lang="en-GB"/>
        </a:p>
      </dgm:t>
    </dgm:pt>
    <dgm:pt modelId="{902ACC36-0EE1-43F2-A6F2-F83D30177CF7}">
      <dgm:prSet phldrT="[Text]"/>
      <dgm:spPr/>
      <dgm:t>
        <a:bodyPr/>
        <a:lstStyle/>
        <a:p>
          <a:r>
            <a:rPr lang="en-GB" b="1" err="1"/>
            <a:t>Uwch</a:t>
          </a:r>
          <a:r>
            <a:rPr lang="en-GB" b="1"/>
            <a:t> </a:t>
          </a:r>
          <a:r>
            <a:rPr lang="en-GB" b="1" err="1"/>
            <a:t>Fentor</a:t>
          </a:r>
          <a:endParaRPr lang="en-GB" b="1"/>
        </a:p>
        <a:p>
          <a:endParaRPr lang="en-GB" b="1"/>
        </a:p>
        <a:p>
          <a:r>
            <a:rPr lang="en-GB" b="1"/>
            <a:t>Senior Mentor</a:t>
          </a:r>
        </a:p>
      </dgm:t>
    </dgm:pt>
    <dgm:pt modelId="{83BEB541-A2A9-46AF-9F6F-1BA6F4181C4C}" type="parTrans" cxnId="{CF23858E-69B5-490B-B50A-0BFD46B54D32}">
      <dgm:prSet/>
      <dgm:spPr/>
      <dgm:t>
        <a:bodyPr/>
        <a:lstStyle/>
        <a:p>
          <a:endParaRPr lang="en-GB"/>
        </a:p>
      </dgm:t>
    </dgm:pt>
    <dgm:pt modelId="{BD36F12D-D006-44A3-A141-EAE4DF48A90D}" type="sibTrans" cxnId="{CF23858E-69B5-490B-B50A-0BFD46B54D32}">
      <dgm:prSet/>
      <dgm:spPr/>
      <dgm:t>
        <a:bodyPr/>
        <a:lstStyle/>
        <a:p>
          <a:endParaRPr lang="en-GB"/>
        </a:p>
      </dgm:t>
    </dgm:pt>
    <dgm:pt modelId="{CD12E5CD-5FE0-48DE-8E3A-44D633C404DA}">
      <dgm:prSet/>
      <dgm:spPr/>
      <dgm:t>
        <a:bodyPr/>
        <a:lstStyle/>
        <a:p>
          <a:pPr>
            <a:lnSpc>
              <a:spcPct val="150000"/>
            </a:lnSpc>
          </a:pPr>
          <a:r>
            <a:rPr lang="en-GB" b="1" err="1"/>
            <a:t>Arweinydd</a:t>
          </a:r>
          <a:r>
            <a:rPr lang="en-GB" b="1"/>
            <a:t> </a:t>
          </a:r>
          <a:r>
            <a:rPr lang="en-GB" b="1" err="1"/>
            <a:t>Rhwydwaith</a:t>
          </a:r>
          <a:endParaRPr lang="en-GB" b="1"/>
        </a:p>
        <a:p>
          <a:pPr rtl="0">
            <a:lnSpc>
              <a:spcPct val="150000"/>
            </a:lnSpc>
          </a:pPr>
          <a:r>
            <a:rPr lang="en-GB" b="1"/>
            <a:t>Network</a:t>
          </a:r>
          <a:r>
            <a:rPr lang="en-GB" b="1">
              <a:latin typeface="Kristen ITC"/>
            </a:rPr>
            <a:t> </a:t>
          </a:r>
        </a:p>
        <a:p>
          <a:pPr>
            <a:lnSpc>
              <a:spcPct val="150000"/>
            </a:lnSpc>
          </a:pPr>
          <a:r>
            <a:rPr lang="en-GB" b="1"/>
            <a:t>Lead</a:t>
          </a:r>
        </a:p>
      </dgm:t>
    </dgm:pt>
    <dgm:pt modelId="{D833B66A-022D-4464-A79A-73CEDDE02796}" type="parTrans" cxnId="{5F555A27-6F2E-45A9-ACAA-2621D31CC3BE}">
      <dgm:prSet/>
      <dgm:spPr/>
      <dgm:t>
        <a:bodyPr/>
        <a:lstStyle/>
        <a:p>
          <a:endParaRPr lang="en-GB"/>
        </a:p>
      </dgm:t>
    </dgm:pt>
    <dgm:pt modelId="{2FE2E149-0319-451C-9723-FC86078BF187}" type="sibTrans" cxnId="{5F555A27-6F2E-45A9-ACAA-2621D31CC3BE}">
      <dgm:prSet/>
      <dgm:spPr/>
      <dgm:t>
        <a:bodyPr/>
        <a:lstStyle/>
        <a:p>
          <a:endParaRPr lang="en-GB"/>
        </a:p>
      </dgm:t>
    </dgm:pt>
    <dgm:pt modelId="{E7C8373E-D252-45FF-9179-109DC7CCC8E8}">
      <dgm:prSet/>
      <dgm:spPr/>
      <dgm:t>
        <a:bodyPr/>
        <a:lstStyle/>
        <a:p>
          <a:pPr rtl="0">
            <a:lnSpc>
              <a:spcPct val="150000"/>
            </a:lnSpc>
          </a:pPr>
          <a:r>
            <a:rPr lang="en-GB" b="1" err="1"/>
            <a:t>Tiwtor</a:t>
          </a:r>
          <a:r>
            <a:rPr lang="en-GB" b="1">
              <a:latin typeface="Kristen ITC"/>
            </a:rPr>
            <a:t> </a:t>
          </a:r>
        </a:p>
        <a:p>
          <a:pPr>
            <a:lnSpc>
              <a:spcPct val="150000"/>
            </a:lnSpc>
          </a:pPr>
          <a:r>
            <a:rPr lang="en-GB" b="1" err="1"/>
            <a:t>Proffesiynol</a:t>
          </a:r>
          <a:endParaRPr lang="en-GB" b="1"/>
        </a:p>
        <a:p>
          <a:pPr rtl="0">
            <a:lnSpc>
              <a:spcPct val="150000"/>
            </a:lnSpc>
          </a:pPr>
          <a:r>
            <a:rPr lang="en-GB" b="1"/>
            <a:t>Professional</a:t>
          </a:r>
          <a:r>
            <a:rPr lang="en-GB" b="1">
              <a:latin typeface="Kristen ITC"/>
            </a:rPr>
            <a:t> </a:t>
          </a:r>
        </a:p>
        <a:p>
          <a:pPr>
            <a:lnSpc>
              <a:spcPct val="150000"/>
            </a:lnSpc>
          </a:pPr>
          <a:r>
            <a:rPr lang="en-GB" b="1"/>
            <a:t>Tutor</a:t>
          </a:r>
        </a:p>
      </dgm:t>
    </dgm:pt>
    <dgm:pt modelId="{7DAB70E3-7496-423F-99FB-A9D93A3196D6}" type="parTrans" cxnId="{A4DA763B-DE32-4CD3-958D-AB7834106359}">
      <dgm:prSet/>
      <dgm:spPr/>
      <dgm:t>
        <a:bodyPr/>
        <a:lstStyle/>
        <a:p>
          <a:endParaRPr lang="en-GB"/>
        </a:p>
      </dgm:t>
    </dgm:pt>
    <dgm:pt modelId="{F7845D72-8CDD-4050-831C-E51288AAFEB3}" type="sibTrans" cxnId="{A4DA763B-DE32-4CD3-958D-AB7834106359}">
      <dgm:prSet/>
      <dgm:spPr/>
      <dgm:t>
        <a:bodyPr/>
        <a:lstStyle/>
        <a:p>
          <a:endParaRPr lang="en-GB"/>
        </a:p>
      </dgm:t>
    </dgm:pt>
    <dgm:pt modelId="{67F2A776-D0DD-43DD-BCE1-E51F5A7CC6B0}">
      <dgm:prSet/>
      <dgm:spPr/>
      <dgm:t>
        <a:bodyPr/>
        <a:lstStyle/>
        <a:p>
          <a:pPr rtl="0">
            <a:lnSpc>
              <a:spcPct val="150000"/>
            </a:lnSpc>
          </a:pPr>
          <a:r>
            <a:rPr lang="en-GB" b="1" err="1"/>
            <a:t>Tiwtor</a:t>
          </a:r>
          <a:r>
            <a:rPr lang="en-GB" b="1"/>
            <a:t> </a:t>
          </a:r>
          <a:r>
            <a:rPr lang="en-GB" b="1" err="1"/>
            <a:t>Prifysgol</a:t>
          </a:r>
          <a:r>
            <a:rPr lang="en-GB" b="1">
              <a:latin typeface="Kristen ITC"/>
            </a:rPr>
            <a:t> </a:t>
          </a:r>
          <a:r>
            <a:rPr lang="en-GB" b="1"/>
            <a:t> </a:t>
          </a:r>
          <a:r>
            <a:rPr lang="en-GB" b="1" err="1"/>
            <a:t>Cwricwlwm</a:t>
          </a:r>
          <a:r>
            <a:rPr lang="en-GB" b="1"/>
            <a:t>/ </a:t>
          </a:r>
          <a:r>
            <a:rPr lang="en-GB" b="1" err="1"/>
            <a:t>Personol</a:t>
          </a:r>
          <a:endParaRPr lang="en-GB" b="1"/>
        </a:p>
        <a:p>
          <a:pPr>
            <a:lnSpc>
              <a:spcPct val="150000"/>
            </a:lnSpc>
          </a:pPr>
          <a:r>
            <a:rPr lang="en-GB" b="1"/>
            <a:t>University Tutor Curriculum / Personal</a:t>
          </a:r>
        </a:p>
      </dgm:t>
    </dgm:pt>
    <dgm:pt modelId="{9CCDBA8B-2FE3-4965-A07F-11F6917D8BC4}" type="parTrans" cxnId="{C1B07552-908D-4F3C-85D5-8D642CCAEB63}">
      <dgm:prSet/>
      <dgm:spPr/>
      <dgm:t>
        <a:bodyPr/>
        <a:lstStyle/>
        <a:p>
          <a:endParaRPr lang="en-GB"/>
        </a:p>
      </dgm:t>
    </dgm:pt>
    <dgm:pt modelId="{006F29A3-280E-47A1-B38F-F9616C784BC4}" type="sibTrans" cxnId="{C1B07552-908D-4F3C-85D5-8D642CCAEB63}">
      <dgm:prSet/>
      <dgm:spPr/>
      <dgm:t>
        <a:bodyPr/>
        <a:lstStyle/>
        <a:p>
          <a:endParaRPr lang="en-GB"/>
        </a:p>
      </dgm:t>
    </dgm:pt>
    <dgm:pt modelId="{23CD8999-09FF-4EE9-8175-5F23073F9B96}" type="pres">
      <dgm:prSet presAssocID="{C1171646-0310-4489-A83B-60A45B50D4A3}" presName="CompostProcess" presStyleCnt="0">
        <dgm:presLayoutVars>
          <dgm:dir/>
          <dgm:resizeHandles val="exact"/>
        </dgm:presLayoutVars>
      </dgm:prSet>
      <dgm:spPr/>
    </dgm:pt>
    <dgm:pt modelId="{0E2ECD9E-6EF4-49F8-9A06-8ED9C4E4BDA8}" type="pres">
      <dgm:prSet presAssocID="{C1171646-0310-4489-A83B-60A45B50D4A3}" presName="arrow" presStyleLbl="bgShp" presStyleIdx="0" presStyleCnt="1"/>
      <dgm:spPr/>
    </dgm:pt>
    <dgm:pt modelId="{040C274F-2163-44AE-839F-0853E52E2291}" type="pres">
      <dgm:prSet presAssocID="{C1171646-0310-4489-A83B-60A45B50D4A3}" presName="linearProcess" presStyleCnt="0"/>
      <dgm:spPr/>
    </dgm:pt>
    <dgm:pt modelId="{EBA845F1-8823-42E3-9933-B8727E4EF70D}" type="pres">
      <dgm:prSet presAssocID="{8001B43B-C1F7-4CE3-BEE2-1A5B55328971}" presName="textNode" presStyleLbl="node1" presStyleIdx="0" presStyleCnt="6" custScaleY="64305" custLinFactX="64882" custLinFactNeighborX="100000" custLinFactNeighborY="-540">
        <dgm:presLayoutVars>
          <dgm:bulletEnabled val="1"/>
        </dgm:presLayoutVars>
      </dgm:prSet>
      <dgm:spPr/>
    </dgm:pt>
    <dgm:pt modelId="{0FF86518-343C-4A8F-A08E-DEDA90F28BF4}" type="pres">
      <dgm:prSet presAssocID="{6D0DA66F-EAC0-43F7-B768-C299A20EDE9B}" presName="sibTrans" presStyleCnt="0"/>
      <dgm:spPr/>
    </dgm:pt>
    <dgm:pt modelId="{AFFC3718-71E2-4B0A-9D23-5EF173FEBAA3}" type="pres">
      <dgm:prSet presAssocID="{C0821D7A-E602-4653-8CC5-03B38105935F}" presName="textNode" presStyleLbl="node1" presStyleIdx="1" presStyleCnt="6" custScaleY="63031" custLinFactX="-24702" custLinFactNeighborX="-100000" custLinFactNeighborY="-74436">
        <dgm:presLayoutVars>
          <dgm:bulletEnabled val="1"/>
        </dgm:presLayoutVars>
      </dgm:prSet>
      <dgm:spPr/>
    </dgm:pt>
    <dgm:pt modelId="{1C1B251F-C9AE-4602-AB2C-887A6D9D4575}" type="pres">
      <dgm:prSet presAssocID="{A6310715-B80C-4540-84A7-D25625C9ACCD}" presName="sibTrans" presStyleCnt="0"/>
      <dgm:spPr/>
    </dgm:pt>
    <dgm:pt modelId="{E1827D33-8393-4624-8AA2-D8AA480DC4F5}" type="pres">
      <dgm:prSet presAssocID="{902ACC36-0EE1-43F2-A6F2-F83D30177CF7}" presName="textNode" presStyleLbl="node1" presStyleIdx="2" presStyleCnt="6" custScaleY="65475" custLinFactX="-126255" custLinFactNeighborX="-200000" custLinFactNeighborY="76068">
        <dgm:presLayoutVars>
          <dgm:bulletEnabled val="1"/>
        </dgm:presLayoutVars>
      </dgm:prSet>
      <dgm:spPr/>
    </dgm:pt>
    <dgm:pt modelId="{A717AAAD-B832-4DAA-B7AF-577F719B2FC1}" type="pres">
      <dgm:prSet presAssocID="{BD36F12D-D006-44A3-A141-EAE4DF48A90D}" presName="sibTrans" presStyleCnt="0"/>
      <dgm:spPr/>
    </dgm:pt>
    <dgm:pt modelId="{F1F4FE65-F59F-44F4-901D-565E12A6C906}" type="pres">
      <dgm:prSet presAssocID="{CD12E5CD-5FE0-48DE-8E3A-44D633C404DA}" presName="textNode" presStyleLbl="node1" presStyleIdx="3" presStyleCnt="6" custLinFactX="-120957" custLinFactNeighborX="-200000" custLinFactNeighborY="-193">
        <dgm:presLayoutVars>
          <dgm:bulletEnabled val="1"/>
        </dgm:presLayoutVars>
      </dgm:prSet>
      <dgm:spPr/>
    </dgm:pt>
    <dgm:pt modelId="{79053528-D15D-4D18-8F09-B2585DFF181F}" type="pres">
      <dgm:prSet presAssocID="{2FE2E149-0319-451C-9723-FC86078BF187}" presName="sibTrans" presStyleCnt="0"/>
      <dgm:spPr/>
    </dgm:pt>
    <dgm:pt modelId="{DD229D4C-0643-47BC-9B7F-E3936FAA85E0}" type="pres">
      <dgm:prSet presAssocID="{E7C8373E-D252-45FF-9179-109DC7CCC8E8}" presName="textNode" presStyleLbl="node1" presStyleIdx="4" presStyleCnt="6" custLinFactX="-107110" custLinFactNeighborX="-200000" custLinFactNeighborY="135">
        <dgm:presLayoutVars>
          <dgm:bulletEnabled val="1"/>
        </dgm:presLayoutVars>
      </dgm:prSet>
      <dgm:spPr/>
    </dgm:pt>
    <dgm:pt modelId="{63DE6BA5-F328-4892-A238-3AAA779A8B27}" type="pres">
      <dgm:prSet presAssocID="{F7845D72-8CDD-4050-831C-E51288AAFEB3}" presName="sibTrans" presStyleCnt="0"/>
      <dgm:spPr/>
    </dgm:pt>
    <dgm:pt modelId="{94CEA1B8-6806-4110-B138-14EF4E093EE7}" type="pres">
      <dgm:prSet presAssocID="{67F2A776-D0DD-43DD-BCE1-E51F5A7CC6B0}" presName="textNode" presStyleLbl="node1" presStyleIdx="5" presStyleCnt="6" custLinFactX="-99822" custLinFactNeighborX="-100000" custLinFactNeighborY="78">
        <dgm:presLayoutVars>
          <dgm:bulletEnabled val="1"/>
        </dgm:presLayoutVars>
      </dgm:prSet>
      <dgm:spPr/>
    </dgm:pt>
  </dgm:ptLst>
  <dgm:cxnLst>
    <dgm:cxn modelId="{081C0106-24BB-4D4D-AD1F-4C746DD224A9}" type="presOf" srcId="{E7C8373E-D252-45FF-9179-109DC7CCC8E8}" destId="{DD229D4C-0643-47BC-9B7F-E3936FAA85E0}" srcOrd="0" destOrd="0" presId="urn:microsoft.com/office/officeart/2005/8/layout/hProcess9"/>
    <dgm:cxn modelId="{5F555A27-6F2E-45A9-ACAA-2621D31CC3BE}" srcId="{C1171646-0310-4489-A83B-60A45B50D4A3}" destId="{CD12E5CD-5FE0-48DE-8E3A-44D633C404DA}" srcOrd="3" destOrd="0" parTransId="{D833B66A-022D-4464-A79A-73CEDDE02796}" sibTransId="{2FE2E149-0319-451C-9723-FC86078BF187}"/>
    <dgm:cxn modelId="{A4DA763B-DE32-4CD3-958D-AB7834106359}" srcId="{C1171646-0310-4489-A83B-60A45B50D4A3}" destId="{E7C8373E-D252-45FF-9179-109DC7CCC8E8}" srcOrd="4" destOrd="0" parTransId="{7DAB70E3-7496-423F-99FB-A9D93A3196D6}" sibTransId="{F7845D72-8CDD-4050-831C-E51288AAFEB3}"/>
    <dgm:cxn modelId="{1E658C4C-23A8-4504-99D5-E81B5D99B239}" srcId="{C1171646-0310-4489-A83B-60A45B50D4A3}" destId="{8001B43B-C1F7-4CE3-BEE2-1A5B55328971}" srcOrd="0" destOrd="0" parTransId="{4173F6E0-C14A-440C-AEA0-775B39351943}" sibTransId="{6D0DA66F-EAC0-43F7-B768-C299A20EDE9B}"/>
    <dgm:cxn modelId="{C1B07552-908D-4F3C-85D5-8D642CCAEB63}" srcId="{C1171646-0310-4489-A83B-60A45B50D4A3}" destId="{67F2A776-D0DD-43DD-BCE1-E51F5A7CC6B0}" srcOrd="5" destOrd="0" parTransId="{9CCDBA8B-2FE3-4965-A07F-11F6917D8BC4}" sibTransId="{006F29A3-280E-47A1-B38F-F9616C784BC4}"/>
    <dgm:cxn modelId="{CF23858E-69B5-490B-B50A-0BFD46B54D32}" srcId="{C1171646-0310-4489-A83B-60A45B50D4A3}" destId="{902ACC36-0EE1-43F2-A6F2-F83D30177CF7}" srcOrd="2" destOrd="0" parTransId="{83BEB541-A2A9-46AF-9F6F-1BA6F4181C4C}" sibTransId="{BD36F12D-D006-44A3-A141-EAE4DF48A90D}"/>
    <dgm:cxn modelId="{147ED5AA-272B-4641-BFA5-79CD168AB301}" srcId="{C1171646-0310-4489-A83B-60A45B50D4A3}" destId="{C0821D7A-E602-4653-8CC5-03B38105935F}" srcOrd="1" destOrd="0" parTransId="{4043734F-A134-4505-A393-6E8A6FE9DF4F}" sibTransId="{A6310715-B80C-4540-84A7-D25625C9ACCD}"/>
    <dgm:cxn modelId="{F4EC42B1-E1D1-4EDE-98D8-B554BA80183E}" type="presOf" srcId="{CD12E5CD-5FE0-48DE-8E3A-44D633C404DA}" destId="{F1F4FE65-F59F-44F4-901D-565E12A6C906}" srcOrd="0" destOrd="0" presId="urn:microsoft.com/office/officeart/2005/8/layout/hProcess9"/>
    <dgm:cxn modelId="{2E7ABEB2-9EF8-46C9-82C9-F6562263E96F}" type="presOf" srcId="{67F2A776-D0DD-43DD-BCE1-E51F5A7CC6B0}" destId="{94CEA1B8-6806-4110-B138-14EF4E093EE7}" srcOrd="0" destOrd="0" presId="urn:microsoft.com/office/officeart/2005/8/layout/hProcess9"/>
    <dgm:cxn modelId="{A6357AE6-581B-441F-A5EC-D6F5CF0AF372}" type="presOf" srcId="{902ACC36-0EE1-43F2-A6F2-F83D30177CF7}" destId="{E1827D33-8393-4624-8AA2-D8AA480DC4F5}" srcOrd="0" destOrd="0" presId="urn:microsoft.com/office/officeart/2005/8/layout/hProcess9"/>
    <dgm:cxn modelId="{70DE06E9-8CAD-453C-A821-1CFDFC4FDD62}" type="presOf" srcId="{C1171646-0310-4489-A83B-60A45B50D4A3}" destId="{23CD8999-09FF-4EE9-8175-5F23073F9B96}" srcOrd="0" destOrd="0" presId="urn:microsoft.com/office/officeart/2005/8/layout/hProcess9"/>
    <dgm:cxn modelId="{3DF2A2F4-71EA-4726-A53D-6D6C60D63914}" type="presOf" srcId="{C0821D7A-E602-4653-8CC5-03B38105935F}" destId="{AFFC3718-71E2-4B0A-9D23-5EF173FEBAA3}" srcOrd="0" destOrd="0" presId="urn:microsoft.com/office/officeart/2005/8/layout/hProcess9"/>
    <dgm:cxn modelId="{5D7C76F6-ABD6-4B8D-95F2-AC8AE2B9DA85}" type="presOf" srcId="{8001B43B-C1F7-4CE3-BEE2-1A5B55328971}" destId="{EBA845F1-8823-42E3-9933-B8727E4EF70D}" srcOrd="0" destOrd="0" presId="urn:microsoft.com/office/officeart/2005/8/layout/hProcess9"/>
    <dgm:cxn modelId="{524FBFA4-4224-48E9-8EF4-97C9CC11A936}" type="presParOf" srcId="{23CD8999-09FF-4EE9-8175-5F23073F9B96}" destId="{0E2ECD9E-6EF4-49F8-9A06-8ED9C4E4BDA8}" srcOrd="0" destOrd="0" presId="urn:microsoft.com/office/officeart/2005/8/layout/hProcess9"/>
    <dgm:cxn modelId="{CAAEDF26-4D3C-480F-86AA-A7658C09FAF5}" type="presParOf" srcId="{23CD8999-09FF-4EE9-8175-5F23073F9B96}" destId="{040C274F-2163-44AE-839F-0853E52E2291}" srcOrd="1" destOrd="0" presId="urn:microsoft.com/office/officeart/2005/8/layout/hProcess9"/>
    <dgm:cxn modelId="{B3CD988D-171D-46F5-8E4B-64F75FE94024}" type="presParOf" srcId="{040C274F-2163-44AE-839F-0853E52E2291}" destId="{EBA845F1-8823-42E3-9933-B8727E4EF70D}" srcOrd="0" destOrd="0" presId="urn:microsoft.com/office/officeart/2005/8/layout/hProcess9"/>
    <dgm:cxn modelId="{16038641-B357-43FF-9A82-1A613205C18B}" type="presParOf" srcId="{040C274F-2163-44AE-839F-0853E52E2291}" destId="{0FF86518-343C-4A8F-A08E-DEDA90F28BF4}" srcOrd="1" destOrd="0" presId="urn:microsoft.com/office/officeart/2005/8/layout/hProcess9"/>
    <dgm:cxn modelId="{9C16A395-66ED-4986-979B-3C0DB9EEF15A}" type="presParOf" srcId="{040C274F-2163-44AE-839F-0853E52E2291}" destId="{AFFC3718-71E2-4B0A-9D23-5EF173FEBAA3}" srcOrd="2" destOrd="0" presId="urn:microsoft.com/office/officeart/2005/8/layout/hProcess9"/>
    <dgm:cxn modelId="{11DF2A9A-BF88-4699-B8DA-D34777D0A6FE}" type="presParOf" srcId="{040C274F-2163-44AE-839F-0853E52E2291}" destId="{1C1B251F-C9AE-4602-AB2C-887A6D9D4575}" srcOrd="3" destOrd="0" presId="urn:microsoft.com/office/officeart/2005/8/layout/hProcess9"/>
    <dgm:cxn modelId="{5FC1580D-78D3-4591-B74D-09FB5BDD5CE6}" type="presParOf" srcId="{040C274F-2163-44AE-839F-0853E52E2291}" destId="{E1827D33-8393-4624-8AA2-D8AA480DC4F5}" srcOrd="4" destOrd="0" presId="urn:microsoft.com/office/officeart/2005/8/layout/hProcess9"/>
    <dgm:cxn modelId="{662A273C-35F9-4736-96AE-04840E86AA44}" type="presParOf" srcId="{040C274F-2163-44AE-839F-0853E52E2291}" destId="{A717AAAD-B832-4DAA-B7AF-577F719B2FC1}" srcOrd="5" destOrd="0" presId="urn:microsoft.com/office/officeart/2005/8/layout/hProcess9"/>
    <dgm:cxn modelId="{8E3834C5-9AC4-44BB-96C9-746D079B2261}" type="presParOf" srcId="{040C274F-2163-44AE-839F-0853E52E2291}" destId="{F1F4FE65-F59F-44F4-901D-565E12A6C906}" srcOrd="6" destOrd="0" presId="urn:microsoft.com/office/officeart/2005/8/layout/hProcess9"/>
    <dgm:cxn modelId="{A646D12D-5881-4DEF-9274-9D5EFB02E768}" type="presParOf" srcId="{040C274F-2163-44AE-839F-0853E52E2291}" destId="{79053528-D15D-4D18-8F09-B2585DFF181F}" srcOrd="7" destOrd="0" presId="urn:microsoft.com/office/officeart/2005/8/layout/hProcess9"/>
    <dgm:cxn modelId="{F9C695D3-8050-48BA-93A8-8C4B46091AAA}" type="presParOf" srcId="{040C274F-2163-44AE-839F-0853E52E2291}" destId="{DD229D4C-0643-47BC-9B7F-E3936FAA85E0}" srcOrd="8" destOrd="0" presId="urn:microsoft.com/office/officeart/2005/8/layout/hProcess9"/>
    <dgm:cxn modelId="{D2520C3D-E29A-4AD0-B616-FA67F6DA12B9}" type="presParOf" srcId="{040C274F-2163-44AE-839F-0853E52E2291}" destId="{63DE6BA5-F328-4892-A238-3AAA779A8B27}" srcOrd="9" destOrd="0" presId="urn:microsoft.com/office/officeart/2005/8/layout/hProcess9"/>
    <dgm:cxn modelId="{BBF59181-4368-4BA4-8816-878AEB8626E8}" type="presParOf" srcId="{040C274F-2163-44AE-839F-0853E52E2291}" destId="{94CEA1B8-6806-4110-B138-14EF4E093EE7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2ECD9E-6EF4-49F8-9A06-8ED9C4E4BDA8}">
      <dsp:nvSpPr>
        <dsp:cNvPr id="0" name=""/>
        <dsp:cNvSpPr/>
      </dsp:nvSpPr>
      <dsp:spPr>
        <a:xfrm>
          <a:off x="969602" y="0"/>
          <a:ext cx="10988834" cy="528164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A845F1-8823-42E3-9933-B8727E4EF70D}">
      <dsp:nvSpPr>
        <dsp:cNvPr id="0" name=""/>
        <dsp:cNvSpPr/>
      </dsp:nvSpPr>
      <dsp:spPr>
        <a:xfrm>
          <a:off x="1486870" y="1950140"/>
          <a:ext cx="1994243" cy="135854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 err="1"/>
            <a:t>Darpar</a:t>
          </a:r>
          <a:r>
            <a:rPr lang="en-GB" sz="1300" b="1" kern="1200"/>
            <a:t> </a:t>
          </a:r>
          <a:r>
            <a:rPr lang="en-GB" sz="1300" b="1" kern="1200" err="1"/>
            <a:t>athro</a:t>
          </a:r>
          <a:endParaRPr lang="en-GB" sz="1300" b="1" kern="1200"/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300" b="1" kern="1200"/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Student-teacher</a:t>
          </a:r>
        </a:p>
      </dsp:txBody>
      <dsp:txXfrm>
        <a:off x="1553189" y="2016459"/>
        <a:ext cx="1861605" cy="1225905"/>
      </dsp:txXfrm>
    </dsp:sp>
    <dsp:sp modelId="{AFFC3718-71E2-4B0A-9D23-5EF173FEBAA3}">
      <dsp:nvSpPr>
        <dsp:cNvPr id="0" name=""/>
        <dsp:cNvSpPr/>
      </dsp:nvSpPr>
      <dsp:spPr>
        <a:xfrm>
          <a:off x="1502374" y="402429"/>
          <a:ext cx="1994243" cy="1331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>
              <a:latin typeface="Kristen ITC"/>
            </a:rPr>
            <a:t>Mentor dosbarth</a:t>
          </a:r>
          <a:endParaRPr lang="en-GB" sz="1300" b="1" kern="1200"/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300" b="1" kern="1200"/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Class mentor</a:t>
          </a:r>
        </a:p>
      </dsp:txBody>
      <dsp:txXfrm>
        <a:off x="1567379" y="467434"/>
        <a:ext cx="1864233" cy="1201618"/>
      </dsp:txXfrm>
    </dsp:sp>
    <dsp:sp modelId="{E1827D33-8393-4624-8AA2-D8AA480DC4F5}">
      <dsp:nvSpPr>
        <dsp:cNvPr id="0" name=""/>
        <dsp:cNvSpPr/>
      </dsp:nvSpPr>
      <dsp:spPr>
        <a:xfrm>
          <a:off x="1471404" y="3556245"/>
          <a:ext cx="1994243" cy="13832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 err="1"/>
            <a:t>Uwch</a:t>
          </a:r>
          <a:r>
            <a:rPr lang="en-GB" sz="1300" b="1" kern="1200"/>
            <a:t> </a:t>
          </a:r>
          <a:r>
            <a:rPr lang="en-GB" sz="1300" b="1" kern="1200" err="1"/>
            <a:t>Fentor</a:t>
          </a:r>
          <a:endParaRPr lang="en-GB" sz="1300" b="1" kern="1200"/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300" b="1" kern="1200"/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Senior Mentor</a:t>
          </a:r>
        </a:p>
      </dsp:txBody>
      <dsp:txXfrm>
        <a:off x="1538929" y="3623770"/>
        <a:ext cx="1859193" cy="1248212"/>
      </dsp:txXfrm>
    </dsp:sp>
    <dsp:sp modelId="{F1F4FE65-F59F-44F4-901D-565E12A6C906}">
      <dsp:nvSpPr>
        <dsp:cNvPr id="0" name=""/>
        <dsp:cNvSpPr/>
      </dsp:nvSpPr>
      <dsp:spPr>
        <a:xfrm>
          <a:off x="3763518" y="1580415"/>
          <a:ext cx="1994243" cy="211265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 err="1"/>
            <a:t>Arweinydd</a:t>
          </a:r>
          <a:r>
            <a:rPr lang="en-GB" sz="1300" b="1" kern="1200"/>
            <a:t> </a:t>
          </a:r>
          <a:r>
            <a:rPr lang="en-GB" sz="1300" b="1" kern="1200" err="1"/>
            <a:t>Rhwydwaith</a:t>
          </a:r>
          <a:endParaRPr lang="en-GB" sz="1300" b="1" kern="1200"/>
        </a:p>
        <a:p>
          <a:pPr marL="0" lvl="0" indent="0" algn="ctr" defTabSz="577850" rtl="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Network</a:t>
          </a:r>
          <a:r>
            <a:rPr lang="en-GB" sz="1300" b="1" kern="1200">
              <a:latin typeface="Kristen ITC"/>
            </a:rPr>
            <a:t> </a:t>
          </a:r>
        </a:p>
        <a:p>
          <a:pPr marL="0" lvl="0" indent="0" algn="ctr" defTabSz="57785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Lead</a:t>
          </a:r>
        </a:p>
      </dsp:txBody>
      <dsp:txXfrm>
        <a:off x="3860869" y="1677766"/>
        <a:ext cx="1799541" cy="1917954"/>
      </dsp:txXfrm>
    </dsp:sp>
    <dsp:sp modelId="{DD229D4C-0643-47BC-9B7F-E3936FAA85E0}">
      <dsp:nvSpPr>
        <dsp:cNvPr id="0" name=""/>
        <dsp:cNvSpPr/>
      </dsp:nvSpPr>
      <dsp:spPr>
        <a:xfrm>
          <a:off x="6226121" y="1587344"/>
          <a:ext cx="1994243" cy="211265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rtl="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 err="1"/>
            <a:t>Tiwtor</a:t>
          </a:r>
          <a:r>
            <a:rPr lang="en-GB" sz="1300" b="1" kern="1200">
              <a:latin typeface="Kristen ITC"/>
            </a:rPr>
            <a:t> </a:t>
          </a:r>
        </a:p>
        <a:p>
          <a:pPr marL="0" lvl="0" indent="0" algn="ctr" defTabSz="57785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 err="1"/>
            <a:t>Proffesiynol</a:t>
          </a:r>
          <a:endParaRPr lang="en-GB" sz="1300" b="1" kern="1200"/>
        </a:p>
        <a:p>
          <a:pPr marL="0" lvl="0" indent="0" algn="ctr" defTabSz="577850" rtl="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Professional</a:t>
          </a:r>
          <a:r>
            <a:rPr lang="en-GB" sz="1300" b="1" kern="1200">
              <a:latin typeface="Kristen ITC"/>
            </a:rPr>
            <a:t> </a:t>
          </a:r>
        </a:p>
        <a:p>
          <a:pPr marL="0" lvl="0" indent="0" algn="ctr" defTabSz="57785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Tutor</a:t>
          </a:r>
        </a:p>
      </dsp:txBody>
      <dsp:txXfrm>
        <a:off x="6323472" y="1684695"/>
        <a:ext cx="1799541" cy="1917954"/>
      </dsp:txXfrm>
    </dsp:sp>
    <dsp:sp modelId="{94CEA1B8-6806-4110-B138-14EF4E093EE7}">
      <dsp:nvSpPr>
        <dsp:cNvPr id="0" name=""/>
        <dsp:cNvSpPr/>
      </dsp:nvSpPr>
      <dsp:spPr>
        <a:xfrm>
          <a:off x="8750137" y="1586140"/>
          <a:ext cx="1994243" cy="211265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rtl="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 err="1"/>
            <a:t>Tiwtor</a:t>
          </a:r>
          <a:r>
            <a:rPr lang="en-GB" sz="1300" b="1" kern="1200"/>
            <a:t> </a:t>
          </a:r>
          <a:r>
            <a:rPr lang="en-GB" sz="1300" b="1" kern="1200" err="1"/>
            <a:t>Prifysgol</a:t>
          </a:r>
          <a:r>
            <a:rPr lang="en-GB" sz="1300" b="1" kern="1200">
              <a:latin typeface="Kristen ITC"/>
            </a:rPr>
            <a:t> </a:t>
          </a:r>
          <a:r>
            <a:rPr lang="en-GB" sz="1300" b="1" kern="1200"/>
            <a:t> </a:t>
          </a:r>
          <a:r>
            <a:rPr lang="en-GB" sz="1300" b="1" kern="1200" err="1"/>
            <a:t>Cwricwlwm</a:t>
          </a:r>
          <a:r>
            <a:rPr lang="en-GB" sz="1300" b="1" kern="1200"/>
            <a:t>/ </a:t>
          </a:r>
          <a:r>
            <a:rPr lang="en-GB" sz="1300" b="1" kern="1200" err="1"/>
            <a:t>Personol</a:t>
          </a:r>
          <a:endParaRPr lang="en-GB" sz="1300" b="1" kern="1200"/>
        </a:p>
        <a:p>
          <a:pPr marL="0" lvl="0" indent="0" algn="ctr" defTabSz="57785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University Tutor Curriculum / Personal</a:t>
          </a:r>
        </a:p>
      </dsp:txBody>
      <dsp:txXfrm>
        <a:off x="8847488" y="1683491"/>
        <a:ext cx="1799541" cy="19179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6E285A-1626-4BB0-A458-3E5589E2C09B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C8073-CAD2-48BF-B8DB-FCAF7D6ED0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817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5743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This is the same task as PGCE – using the same questions. I do not know if they have done a poster about themselves in Personal Tutor sessions.</a:t>
            </a:r>
          </a:p>
          <a:p>
            <a:r>
              <a:rPr lang="en-US">
                <a:cs typeface="Calibri"/>
              </a:rPr>
              <a:t>It can a variety of ideas added to the page – depending on what you want to do. It is supposed to allow us to get to know them.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454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445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6246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5854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8901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8135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>
                <a:cs typeface="Calibri"/>
              </a:rPr>
              <a:t>This is Ian's slide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8571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001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9082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 student-teacher, class/subject mentor, senior mentor, Network Lead, Professional Tutor and Curriculum Tutor are collaborators in educating and monitoring for student-teacher progression prior to and during each period of PTE. </a:t>
            </a:r>
            <a:endParaRPr lang="en-GB" sz="1200"/>
          </a:p>
          <a:p>
            <a:endParaRPr lang="en-US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During PTE, you will therefore be engaged with authentic learning opportunities in your chosen phase or secondary subject specialism, supported by class/subject mentor, senior mentor, Network Lead, Professional Tutor and Curriculum Tutor in meeting the QTS standards. </a:t>
            </a:r>
            <a:endParaRPr lang="en-GB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76569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7214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4461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5130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5852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Daeth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y Cod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Ymddygiad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ac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Ymarfer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Proffesiynol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CGA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newydd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i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rym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ar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1 Medi 2022.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Mae’r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Cod yn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penodi'r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safonau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ymddygiad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ac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ymarfer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proffesiynol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a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ddisgwylir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gan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bersonau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sydd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wedi'u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cofrestru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gyda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ni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, a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bwriedir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iddo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lywio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ac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arwain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eu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hymddygiad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a’u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dyfarniadau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fel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proffesiynolion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sy’n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gweithio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ym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maes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addysgu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a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hyfforddiant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yng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0" i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Nghymru</a:t>
            </a:r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2128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/>
              <a:t>Mae </a:t>
            </a:r>
            <a:r>
              <a:rPr lang="en-GB" sz="1200" err="1"/>
              <a:t>disgwyliad</a:t>
            </a:r>
            <a:r>
              <a:rPr lang="en-GB" sz="1200"/>
              <a:t> o </a:t>
            </a:r>
            <a:r>
              <a:rPr lang="en-GB" sz="1200" err="1"/>
              <a:t>broffesiynoldeb</a:t>
            </a:r>
            <a:r>
              <a:rPr lang="en-GB" sz="1200"/>
              <a:t> </a:t>
            </a:r>
            <a:r>
              <a:rPr lang="en-GB" sz="1200" err="1"/>
              <a:t>fel</a:t>
            </a:r>
            <a:r>
              <a:rPr lang="en-GB" sz="1200"/>
              <a:t> </a:t>
            </a:r>
            <a:r>
              <a:rPr lang="en-GB" sz="1200" err="1"/>
              <a:t>yr</a:t>
            </a:r>
            <a:r>
              <a:rPr lang="en-GB" sz="1200"/>
              <a:t> </a:t>
            </a:r>
            <a:r>
              <a:rPr lang="en-GB" sz="1200" err="1"/>
              <a:t>amlinellir</a:t>
            </a:r>
            <a:r>
              <a:rPr lang="en-GB" sz="1200"/>
              <a:t> </a:t>
            </a:r>
            <a:r>
              <a:rPr lang="en-GB" sz="1200" err="1"/>
              <a:t>yng</a:t>
            </a:r>
            <a:r>
              <a:rPr lang="en-GB" sz="1200"/>
              <a:t> </a:t>
            </a:r>
            <a:r>
              <a:rPr lang="en-GB" sz="1200" err="1"/>
              <a:t>nghod</a:t>
            </a:r>
            <a:r>
              <a:rPr lang="en-GB" sz="1200"/>
              <a:t> </a:t>
            </a:r>
            <a:r>
              <a:rPr lang="en-GB" sz="1200" err="1"/>
              <a:t>ymddygiad</a:t>
            </a:r>
            <a:r>
              <a:rPr lang="en-GB" sz="1200"/>
              <a:t> CGA </a:t>
            </a:r>
            <a:r>
              <a:rPr lang="en-GB" sz="1200" err="1"/>
              <a:t>gan</a:t>
            </a:r>
            <a:r>
              <a:rPr lang="en-GB" sz="1200"/>
              <a:t> </a:t>
            </a:r>
            <a:r>
              <a:rPr lang="en-GB" sz="1200" err="1"/>
              <a:t>yr</a:t>
            </a:r>
            <a:r>
              <a:rPr lang="en-GB" sz="1200"/>
              <a:t> </a:t>
            </a:r>
            <a:r>
              <a:rPr lang="en-GB" sz="1200" err="1"/>
              <a:t>holl</a:t>
            </a:r>
            <a:r>
              <a:rPr lang="en-GB" sz="1200"/>
              <a:t> </a:t>
            </a:r>
            <a:r>
              <a:rPr lang="en-GB" sz="1200" err="1"/>
              <a:t>randdeiliaid</a:t>
            </a:r>
            <a:r>
              <a:rPr lang="en-GB" sz="1200"/>
              <a:t> </a:t>
            </a:r>
            <a:r>
              <a:rPr lang="en-GB" sz="1200" err="1"/>
              <a:t>sy’n</a:t>
            </a:r>
            <a:r>
              <a:rPr lang="en-GB" sz="1200"/>
              <a:t> </a:t>
            </a:r>
            <a:r>
              <a:rPr lang="en-GB" sz="1200" err="1"/>
              <a:t>cymryd</a:t>
            </a:r>
            <a:r>
              <a:rPr lang="en-GB" sz="1200"/>
              <a:t> </a:t>
            </a:r>
            <a:r>
              <a:rPr lang="en-GB" sz="1200" err="1"/>
              <a:t>rhan</a:t>
            </a:r>
            <a:r>
              <a:rPr lang="en-GB" sz="1200"/>
              <a:t> </a:t>
            </a:r>
            <a:r>
              <a:rPr lang="en-GB" sz="1200" err="1"/>
              <a:t>drwy</a:t>
            </a:r>
            <a:r>
              <a:rPr lang="en-GB" sz="1200"/>
              <a:t> </a:t>
            </a:r>
            <a:r>
              <a:rPr lang="en-GB" sz="1200" err="1"/>
              <a:t>gydol</a:t>
            </a:r>
            <a:r>
              <a:rPr lang="en-GB" sz="1200"/>
              <a:t> y </a:t>
            </a:r>
            <a:r>
              <a:rPr lang="en-GB" sz="1200" err="1"/>
              <a:t>rhaglenni</a:t>
            </a:r>
            <a:r>
              <a:rPr lang="en-GB" sz="1200"/>
              <a:t> AGA. 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1811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No need to read the whole thing, just highlight the 5 key principles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4175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2918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C7486A-D0EC-5049-857E-9D4C4DD0B1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711A45-A8A7-3A4A-9C49-AEC06EA92E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790886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6D517-8042-6F43-974D-B680A14F5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BEF289-D06E-5046-BD0E-9A35F229D0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67739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F6ED55-F3DE-754A-9181-C1AE142E079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709739"/>
            <a:ext cx="5068617" cy="2852737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7AD93C-EE08-9F45-A5F5-0EB8DB35AC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13061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110D6CA-5054-4881-A3DD-362F1691537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0" y="1709739"/>
            <a:ext cx="5251451" cy="2852737"/>
          </a:xfrm>
        </p:spPr>
        <p:txBody>
          <a:bodyPr anchor="t">
            <a:noAutofit/>
          </a:bodyPr>
          <a:lstStyle>
            <a:lvl1pPr marL="0" indent="0">
              <a:buNone/>
              <a:defRPr sz="60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09745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BF7F5-86DA-7A4E-B23A-C51D07D010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5156200" cy="1325563"/>
          </a:xfrm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368D20-9F11-AD40-A1F9-B00075B9B9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56200" cy="384873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AABF07-3DF8-DB49-99A4-4E21D58D7E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6"/>
            <a:ext cx="5156200" cy="384873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D087133-F2AD-498D-B591-37E744092F0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197600" y="365126"/>
            <a:ext cx="5156200" cy="1325563"/>
          </a:xfrm>
        </p:spPr>
        <p:txBody>
          <a:bodyPr>
            <a:noAutofit/>
          </a:bodyPr>
          <a:lstStyle>
            <a:lvl1pPr marL="0" indent="0">
              <a:buNone/>
              <a:defRPr sz="400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248590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C10B3-62D6-7343-9FA5-9A10B8AE8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A07669-4B7A-1F41-82E0-CE9879AA35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B33D5F-B4C4-2548-893D-74979F2F1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6"/>
            <a:ext cx="5158316" cy="339280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4E56C1-4F14-9C4E-9EF0-74B497B3DA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9AC3D23-81AB-A740-9E74-0B7945AADAE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717" cy="339280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52455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59D8F-6176-F243-99D1-8966E0D34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899987" cy="10826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8571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CB15D5-0CCB-5448-AC2C-19DD5EF41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50D475-C9BA-A14D-84F6-45D1490D2D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75B3CA-29B8-4743-9F7D-EBD98B9BF6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12058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E568D5-5618-6948-8024-44166F5EC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F4970A-963F-A347-BCB0-87A61AA27C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08E893-37C6-DE4C-9D4D-E87037D425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59439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F18DB-51CB-4CBD-B83B-CF7B06427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07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5C958B5D-2B71-F94E-8A2A-2F1F5E391DA3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898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9608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88ADB-2A57-46BC-81B5-B7DC124F8A7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27/09/2023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FA1F3-6F63-48DD-A36D-9370E259448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8014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6043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0ADDF-D82C-4780-9143-87E5F529D8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98648" y="813816"/>
            <a:ext cx="64008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/>
              <a:t>Add text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12B550A-AB53-4D15-A89E-6EEBB5151B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41448" y="1655064"/>
            <a:ext cx="7315200" cy="1143000"/>
          </a:xfrm>
        </p:spPr>
        <p:txBody>
          <a:bodyPr/>
          <a:lstStyle>
            <a:lvl1pPr algn="ctr">
              <a:defRPr sz="8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CDE1EB1-91FE-4CB8-81BD-5BBBFC22C6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98648" y="3027707"/>
            <a:ext cx="68580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213143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7263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7263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7263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7263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5106A418-68CC-4D3D-9032-696498842F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1"/>
            <a:ext cx="64008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E93C440-01C8-4E08-A98E-D76F10D08B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913064"/>
            <a:ext cx="6858001" cy="427939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5604761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0ADDF-D82C-4780-9143-87E5F529D8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98648" y="813816"/>
            <a:ext cx="64008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/>
              <a:t>Add text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12B550A-AB53-4D15-A89E-6EEBB5151B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41448" y="1655064"/>
            <a:ext cx="7315200" cy="1143000"/>
          </a:xfrm>
        </p:spPr>
        <p:txBody>
          <a:bodyPr/>
          <a:lstStyle>
            <a:lvl1pPr algn="ctr">
              <a:defRPr sz="8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CDE1EB1-91FE-4CB8-81BD-5BBBFC22C6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98648" y="3027707"/>
            <a:ext cx="68580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186028196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88ADB-2A57-46BC-81B5-B7DC124F8A76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FA1F3-6F63-48DD-A36D-9370E2594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6051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59D8F-6176-F243-99D1-8966E0D34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899987" cy="10826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6408394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>
            <a:extLst>
              <a:ext uri="{FF2B5EF4-FFF2-40B4-BE49-F238E27FC236}">
                <a16:creationId xmlns:a16="http://schemas.microsoft.com/office/drawing/2014/main" id="{C6103AFC-AC4C-4756-AEEE-B0D669AC8C8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44880"/>
          <a:stretch>
            <a:fillRect/>
          </a:stretch>
        </p:blipFill>
        <p:spPr>
          <a:xfrm>
            <a:off x="878302" y="469222"/>
            <a:ext cx="10424160" cy="6388778"/>
          </a:xfrm>
          <a:custGeom>
            <a:avLst/>
            <a:gdLst>
              <a:gd name="connsiteX0" fmla="*/ 0 w 10424160"/>
              <a:gd name="connsiteY0" fmla="*/ 0 h 6388778"/>
              <a:gd name="connsiteX1" fmla="*/ 10424160 w 10424160"/>
              <a:gd name="connsiteY1" fmla="*/ 0 h 6388778"/>
              <a:gd name="connsiteX2" fmla="*/ 10424160 w 10424160"/>
              <a:gd name="connsiteY2" fmla="*/ 6388778 h 6388778"/>
              <a:gd name="connsiteX3" fmla="*/ 0 w 10424160"/>
              <a:gd name="connsiteY3" fmla="*/ 6388778 h 6388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4160" h="6388778">
                <a:moveTo>
                  <a:pt x="0" y="0"/>
                </a:moveTo>
                <a:lnTo>
                  <a:pt x="10424160" y="0"/>
                </a:lnTo>
                <a:lnTo>
                  <a:pt x="10424160" y="6388778"/>
                </a:lnTo>
                <a:lnTo>
                  <a:pt x="0" y="6388778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A4604EF9-570E-48F5-BA06-DEB9EB7F7D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57599" y="1460692"/>
            <a:ext cx="6857999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0B30880-FB83-4FD8-B7A4-675D68A479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57600" y="2438570"/>
            <a:ext cx="6858000" cy="3950208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8381839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296" userDrawn="1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OUGHNUT BASE SECTION DIVI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 userDrawn="1"/>
        </p:nvSpPr>
        <p:spPr>
          <a:xfrm>
            <a:off x="2861702" y="157952"/>
            <a:ext cx="6483179" cy="648317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1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448777" y="2768599"/>
            <a:ext cx="5208335" cy="1261884"/>
          </a:xfrm>
          <a:prstGeom prst="rect">
            <a:avLst/>
          </a:prstGeom>
        </p:spPr>
        <p:txBody>
          <a:bodyPr rtlCol="0" anchor="ctr"/>
          <a:lstStyle>
            <a:lvl1pPr algn="ctr">
              <a:lnSpc>
                <a:spcPct val="95000"/>
              </a:lnSpc>
              <a:defRPr sz="40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1"/>
              <a:t>CLICK TO EDIT TITLE</a:t>
            </a:r>
          </a:p>
        </p:txBody>
      </p:sp>
      <p:sp>
        <p:nvSpPr>
          <p:cNvPr id="9" name="dots"/>
          <p:cNvSpPr>
            <a:spLocks noChangeAspect="1"/>
          </p:cNvSpPr>
          <p:nvPr userDrawn="1"/>
        </p:nvSpPr>
        <p:spPr>
          <a:xfrm>
            <a:off x="3448777" y="745024"/>
            <a:ext cx="5309024" cy="5309025"/>
          </a:xfrm>
          <a:prstGeom prst="ellipse">
            <a:avLst/>
          </a:prstGeom>
          <a:noFill/>
          <a:ln w="184150" cap="rnd" cmpd="sng" algn="ctr">
            <a:solidFill>
              <a:schemeClr val="accent4"/>
            </a:solidFill>
            <a:prstDash val="sysDot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1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63763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041091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sz="2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E3120BAC-8BB6-8D48-AEA4-9B5FFDB10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9594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9BDC37EA-7DCE-E848-AFB4-62911D37D11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58219" y="1461331"/>
            <a:ext cx="11481847" cy="39402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E3120BAC-8BB6-8D48-AEA4-9B5FFDB10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9594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9BDC37EA-7DCE-E848-AFB4-62911D37D11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58219" y="1461331"/>
            <a:ext cx="5569009" cy="39402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266F50A3-3F45-C749-8B72-B1A7848A1E13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264774" y="1461331"/>
            <a:ext cx="5569009" cy="39402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3894671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E3120BAC-8BB6-8D48-AEA4-9B5FFDB10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9594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9BDC37EA-7DCE-E848-AFB4-62911D37D1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461331"/>
            <a:ext cx="11481847" cy="3940228"/>
          </a:xfrm>
          <a:prstGeom prst="rect">
            <a:avLst/>
          </a:prstGeom>
        </p:spPr>
        <p:txBody>
          <a:bodyPr vert="horz" lIns="91440" tIns="45720" rIns="91440" bIns="45720" numCol="2" rtlCol="0">
            <a:normAutofit/>
          </a:bodyPr>
          <a:lstStyle>
            <a:lvl1pPr>
              <a:lnSpc>
                <a:spcPct val="150000"/>
              </a:lnSpc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9578903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E3120BAC-8BB6-8D48-AEA4-9B5FFDB10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9594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9BDC37EA-7DCE-E848-AFB4-62911D37D1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461331"/>
            <a:ext cx="11481847" cy="3940228"/>
          </a:xfrm>
          <a:prstGeom prst="rect">
            <a:avLst/>
          </a:prstGeom>
        </p:spPr>
        <p:txBody>
          <a:bodyPr vert="horz" lIns="91440" tIns="45720" rIns="91440" bIns="45720" numCol="3" rtlCol="0">
            <a:normAutofit/>
          </a:bodyPr>
          <a:lstStyle>
            <a:lvl1pPr>
              <a:lnSpc>
                <a:spcPct val="150000"/>
              </a:lnSpc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5969537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65962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65403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5C958B5D-2B71-F94E-8A2A-2F1F5E391DA3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42172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90798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19" Type="http://schemas.openxmlformats.org/officeDocument/2006/relationships/slideLayout" Target="../slideLayouts/slideLayout37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8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9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0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41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6.xml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45.xml"/><Relationship Id="rId9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50.xml"/><Relationship Id="rId4" Type="http://schemas.openxmlformats.org/officeDocument/2006/relationships/image" Target="../media/image1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411850-6C3B-9F4C-84D1-67A574BD5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EAEBB9-9889-CD41-8612-7257E0121D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300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D0CBFC1-B54C-42EC-AED9-D0B1B3D068E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0"/>
          <a:srcRect t="87160" b="3910"/>
          <a:stretch/>
        </p:blipFill>
        <p:spPr>
          <a:xfrm>
            <a:off x="0" y="6124754"/>
            <a:ext cx="12192000" cy="733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688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753" r:id="rId5"/>
    <p:sldLayoutId id="2147483678" r:id="rId6"/>
    <p:sldLayoutId id="2147483680" r:id="rId7"/>
    <p:sldLayoutId id="2147483681" r:id="rId8"/>
    <p:sldLayoutId id="2147483683" r:id="rId9"/>
    <p:sldLayoutId id="2147483717" r:id="rId10"/>
    <p:sldLayoutId id="2147483684" r:id="rId11"/>
    <p:sldLayoutId id="2147483715" r:id="rId12"/>
    <p:sldLayoutId id="2147483716" r:id="rId13"/>
    <p:sldLayoutId id="2147483720" r:id="rId14"/>
    <p:sldLayoutId id="2147483752" r:id="rId15"/>
    <p:sldLayoutId id="2147483751" r:id="rId16"/>
    <p:sldLayoutId id="2147483750" r:id="rId17"/>
    <p:sldLayoutId id="214748372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9775E2-26ED-4CEF-94F6-7C85D113D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946653"/>
            <a:ext cx="100584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F32AB5-76E2-49F4-96EE-B419AF1F03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400" y="2294859"/>
            <a:ext cx="10058400" cy="37209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660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748" r:id="rId2"/>
    <p:sldLayoutId id="2147483747" r:id="rId3"/>
    <p:sldLayoutId id="2147483746" r:id="rId4"/>
    <p:sldLayoutId id="2147483745" r:id="rId5"/>
    <p:sldLayoutId id="2147483744" r:id="rId6"/>
    <p:sldLayoutId id="2147483743" r:id="rId7"/>
    <p:sldLayoutId id="2147483742" r:id="rId8"/>
    <p:sldLayoutId id="2147483741" r:id="rId9"/>
    <p:sldLayoutId id="2147483740" r:id="rId10"/>
    <p:sldLayoutId id="2147483739" r:id="rId11"/>
    <p:sldLayoutId id="2147483738" r:id="rId12"/>
    <p:sldLayoutId id="2147483737" r:id="rId13"/>
    <p:sldLayoutId id="2147483736" r:id="rId14"/>
    <p:sldLayoutId id="2147483735" r:id="rId15"/>
    <p:sldLayoutId id="2147483662" r:id="rId16"/>
    <p:sldLayoutId id="2147483660" r:id="rId17"/>
    <p:sldLayoutId id="2147483719" r:id="rId18"/>
    <p:sldLayoutId id="2147483723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6" userDrawn="1">
          <p15:clr>
            <a:srgbClr val="F26B43"/>
          </p15:clr>
        </p15:guide>
        <p15:guide id="2" pos="576" userDrawn="1">
          <p15:clr>
            <a:srgbClr val="F26B43"/>
          </p15:clr>
        </p15:guide>
        <p15:guide id="3" pos="7104" userDrawn="1">
          <p15:clr>
            <a:srgbClr val="F26B43"/>
          </p15:clr>
        </p15:guide>
        <p15:guide id="4" orient="horz" pos="3744" userDrawn="1">
          <p15:clr>
            <a:srgbClr val="F26B43"/>
          </p15:clr>
        </p15:guide>
        <p15:guide id="5" pos="2760" userDrawn="1">
          <p15:clr>
            <a:srgbClr val="F26B43"/>
          </p15:clr>
        </p15:guide>
        <p15:guide id="6" pos="4944" userDrawn="1">
          <p15:clr>
            <a:srgbClr val="F26B43"/>
          </p15:clr>
        </p15:guide>
        <p15:guide id="7" orient="horz" pos="4032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9775E2-26ED-4CEF-94F6-7C85D113D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946653"/>
            <a:ext cx="100584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F32AB5-76E2-49F4-96EE-B419AF1F03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400" y="2294859"/>
            <a:ext cx="10058400" cy="37209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660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6" userDrawn="1">
          <p15:clr>
            <a:srgbClr val="F26B43"/>
          </p15:clr>
        </p15:guide>
        <p15:guide id="2" pos="576" userDrawn="1">
          <p15:clr>
            <a:srgbClr val="F26B43"/>
          </p15:clr>
        </p15:guide>
        <p15:guide id="3" pos="7104" userDrawn="1">
          <p15:clr>
            <a:srgbClr val="F26B43"/>
          </p15:clr>
        </p15:guide>
        <p15:guide id="4" orient="horz" pos="3744" userDrawn="1">
          <p15:clr>
            <a:srgbClr val="F26B43"/>
          </p15:clr>
        </p15:guide>
        <p15:guide id="5" pos="2760" userDrawn="1">
          <p15:clr>
            <a:srgbClr val="F26B43"/>
          </p15:clr>
        </p15:guide>
        <p15:guide id="6" pos="4944" userDrawn="1">
          <p15:clr>
            <a:srgbClr val="F26B43"/>
          </p15:clr>
        </p15:guide>
        <p15:guide id="7" orient="horz" pos="4032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275347"/>
            <a:ext cx="11658600" cy="1870769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/>
          <a:p>
            <a:pPr lvl="0" rtl="0"/>
            <a:r>
              <a:rPr lang="en-US" noProof="1"/>
              <a:t>Click to edit Master text styles</a:t>
            </a:r>
          </a:p>
          <a:p>
            <a:pPr lvl="1" rtl="0"/>
            <a:r>
              <a:rPr lang="en-US" noProof="1"/>
              <a:t>Second level</a:t>
            </a:r>
          </a:p>
          <a:p>
            <a:pPr lvl="2" rtl="0"/>
            <a:r>
              <a:rPr lang="en-US" noProof="1"/>
              <a:t>Third level</a:t>
            </a:r>
          </a:p>
          <a:p>
            <a:pPr lvl="3" rtl="0"/>
            <a:r>
              <a:rPr lang="en-US" noProof="1"/>
              <a:t>Fourth level</a:t>
            </a:r>
          </a:p>
          <a:p>
            <a:pPr lvl="4" rtl="0"/>
            <a:r>
              <a:rPr lang="en-US" noProof="1"/>
              <a:t>Fifth level</a:t>
            </a:r>
            <a:endParaRPr lang="en-GB" noProof="1"/>
          </a:p>
        </p:txBody>
      </p:sp>
      <p:sp>
        <p:nvSpPr>
          <p:cNvPr id="4" name="Title Placeholder 3"/>
          <p:cNvSpPr>
            <a:spLocks noGrp="1"/>
          </p:cNvSpPr>
          <p:nvPr>
            <p:ph type="title"/>
          </p:nvPr>
        </p:nvSpPr>
        <p:spPr>
          <a:xfrm>
            <a:off x="304800" y="419100"/>
            <a:ext cx="11658600" cy="590931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pPr rtl="0"/>
            <a:r>
              <a:rPr lang="en-US" noProof="1"/>
              <a:t>Click to edit Master title style</a:t>
            </a:r>
            <a:endParaRPr lang="en-GB" noProof="1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11668594" y="6484937"/>
            <a:ext cx="523406" cy="365125"/>
          </a:xfrm>
          <a:prstGeom prst="rect">
            <a:avLst/>
          </a:prstGeom>
        </p:spPr>
        <p:txBody>
          <a:bodyPr vert="horz" wrap="none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 rtl="0"/>
            <a:fld id="{4997E989-D798-4C62-8E93-3D2D613C2488}" type="slidenum">
              <a:rPr lang="en-GB" noProof="1" dirty="0" smtClean="0"/>
              <a:pPr rtl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860510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0" i="0" kern="1200" spc="300" dirty="0">
          <a:gradFill>
            <a:gsLst>
              <a:gs pos="15000">
                <a:schemeClr val="tx1"/>
              </a:gs>
              <a:gs pos="47000">
                <a:schemeClr val="tx1"/>
              </a:gs>
            </a:gsLst>
            <a:lin ang="5400000" scaled="1"/>
          </a:gradFill>
          <a:latin typeface="Segoe UI Semibold" panose="020B0702040204020203" pitchFamily="34" charset="0"/>
          <a:ea typeface="+mn-ea"/>
          <a:cs typeface="Segoe UI Semibold" panose="020B0702040204020203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b="1" kern="1200">
          <a:gradFill>
            <a:gsLst>
              <a:gs pos="15000">
                <a:schemeClr val="tx1"/>
              </a:gs>
              <a:gs pos="47000">
                <a:schemeClr val="tx1"/>
              </a:gs>
            </a:gsLst>
            <a:lin ang="5400000" scaled="1"/>
          </a:gra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1200"/>
        </a:spcBef>
        <a:spcAft>
          <a:spcPts val="1200"/>
        </a:spcAft>
        <a:buFont typeface="Arial" panose="020B0604020202020204" pitchFamily="34" charset="0"/>
        <a:buNone/>
        <a:defRPr sz="20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0"/>
        </a:spcBef>
        <a:spcAft>
          <a:spcPts val="1200"/>
        </a:spcAft>
        <a:buFont typeface="Arial" panose="020B0604020202020204" pitchFamily="34" charset="0"/>
        <a:buNone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192" userDrawn="1">
          <p15:clr>
            <a:srgbClr val="F26B43"/>
          </p15:clr>
        </p15:guide>
        <p15:guide id="4" pos="7536" userDrawn="1">
          <p15:clr>
            <a:srgbClr val="F26B43"/>
          </p15:clr>
        </p15:guide>
        <p15:guide id="5" orient="horz" pos="264" userDrawn="1">
          <p15:clr>
            <a:srgbClr val="F26B43"/>
          </p15:clr>
        </p15:guide>
        <p15:guide id="6" orient="horz" pos="792" userDrawn="1">
          <p15:clr>
            <a:srgbClr val="F26B43"/>
          </p15:clr>
        </p15:guide>
        <p15:guide id="7" orient="horz" pos="4200" userDrawn="1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40C29-F910-6D43-9045-53D256484F6D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188F3-1707-3C44-A904-58D86E3FE638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A2E05995-1A0A-EE46-B8A7-948610CE7D5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64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3" name="Picture 2" descr="A picture containing chart&#10;&#10;Description automatically generated">
            <a:extLst>
              <a:ext uri="{FF2B5EF4-FFF2-40B4-BE49-F238E27FC236}">
                <a16:creationId xmlns:a16="http://schemas.microsoft.com/office/drawing/2014/main" id="{3972F5A7-F5D8-5E4D-A41B-C078E72B92C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None/>
        <a:defRPr sz="2800" b="1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9594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4" name="Picture 3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8CDF4B5A-5BC9-DF46-98BB-700999D8212C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08" r:id="rId2"/>
    <p:sldLayoutId id="2147483706" r:id="rId3"/>
    <p:sldLayoutId id="2147483707" r:id="rId4"/>
    <p:sldLayoutId id="2147483726" r:id="rId5"/>
    <p:sldLayoutId id="2147483727" r:id="rId6"/>
    <p:sldLayoutId id="2147483728" r:id="rId7"/>
    <p:sldLayoutId id="2147483732" r:id="rId8"/>
  </p:sldLayoutIdLst>
  <p:txStyles>
    <p:titleStyle>
      <a:lvl1pPr algn="l" defTabSz="914400" rtl="0" eaLnBrk="1" latinLnBrk="0" hangingPunct="1">
        <a:lnSpc>
          <a:spcPct val="150000"/>
        </a:lnSpc>
        <a:spcBef>
          <a:spcPct val="0"/>
        </a:spcBef>
        <a:buNone/>
        <a:defRPr sz="28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creenshot, design&#10;&#10;Description automatically generated">
            <a:extLst>
              <a:ext uri="{FF2B5EF4-FFF2-40B4-BE49-F238E27FC236}">
                <a16:creationId xmlns:a16="http://schemas.microsoft.com/office/drawing/2014/main" id="{CC492D47-54C1-BB3E-CB50-4BB081C9E02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 descr="A black and white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73D5F808-62E1-700B-EA14-EED274781E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51836" r="-5866"/>
          <a:stretch/>
        </p:blipFill>
        <p:spPr>
          <a:xfrm>
            <a:off x="2715490" y="354831"/>
            <a:ext cx="2126683" cy="688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mailto:Cthomas@ysgolbropreseli.cymru" TargetMode="External"/><Relationship Id="rId3" Type="http://schemas.openxmlformats.org/officeDocument/2006/relationships/hyperlink" Target="mailto:JonesL106@Hwbcymru.net" TargetMode="External"/><Relationship Id="rId7" Type="http://schemas.openxmlformats.org/officeDocument/2006/relationships/hyperlink" Target="mailto:n.j.evans@uwtsd.ac.uk" TargetMode="External"/><Relationship Id="rId12" Type="http://schemas.openxmlformats.org/officeDocument/2006/relationships/image" Target="../media/image3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4.xml"/><Relationship Id="rId6" Type="http://schemas.openxmlformats.org/officeDocument/2006/relationships/hyperlink" Target="mailto:lowens@llanhari.com" TargetMode="External"/><Relationship Id="rId11" Type="http://schemas.openxmlformats.org/officeDocument/2006/relationships/image" Target="../media/image32.png"/><Relationship Id="rId5" Type="http://schemas.openxmlformats.org/officeDocument/2006/relationships/hyperlink" Target="mailto:m.bowen@uwtsd.ac.uk" TargetMode="External"/><Relationship Id="rId10" Type="http://schemas.openxmlformats.org/officeDocument/2006/relationships/image" Target="../media/image31.png"/><Relationship Id="rId4" Type="http://schemas.openxmlformats.org/officeDocument/2006/relationships/hyperlink" Target="mailto:ian.jones@uwtsd.ac.uk" TargetMode="External"/><Relationship Id="rId9" Type="http://schemas.openxmlformats.org/officeDocument/2006/relationships/hyperlink" Target="mailto:Menna.davies@uwtsd.ac.uk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M9VUlo2VOuY?start=8&amp;feature=oembed" TargetMode="External"/><Relationship Id="rId5" Type="http://schemas.openxmlformats.org/officeDocument/2006/relationships/image" Target="../media/image42.png"/><Relationship Id="rId4" Type="http://schemas.openxmlformats.org/officeDocument/2006/relationships/image" Target="../media/image4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wc.wales/site/index.php/en/documents/fitness-to-practice/1754-j16540-ewc-code-of-professional-conduct-e-web/file.html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group of people standing in different poses&#10;&#10;Description automatically generated">
            <a:extLst>
              <a:ext uri="{FF2B5EF4-FFF2-40B4-BE49-F238E27FC236}">
                <a16:creationId xmlns:a16="http://schemas.microsoft.com/office/drawing/2014/main" id="{DB1D5CC6-799C-BCD7-D853-FBB155DDAB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32067" y="1097974"/>
            <a:ext cx="6377098" cy="5199408"/>
          </a:xfrm>
        </p:spPr>
      </p:pic>
    </p:spTree>
    <p:extLst>
      <p:ext uri="{BB962C8B-B14F-4D97-AF65-F5344CB8AC3E}">
        <p14:creationId xmlns:p14="http://schemas.microsoft.com/office/powerpoint/2010/main" val="2490837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eacher Education Courses | University of Wales Trinity Saint David">
            <a:extLst>
              <a:ext uri="{FF2B5EF4-FFF2-40B4-BE49-F238E27FC236}">
                <a16:creationId xmlns:a16="http://schemas.microsoft.com/office/drawing/2014/main" id="{B8F8CC77-F27D-28BB-B7E3-2A488A9AD4B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64" y="1556390"/>
            <a:ext cx="4949107" cy="3579854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57ED6D5D-E07C-2A2E-1770-B082DB384717}"/>
              </a:ext>
            </a:extLst>
          </p:cNvPr>
          <p:cNvSpPr txBox="1">
            <a:spLocks/>
          </p:cNvSpPr>
          <p:nvPr/>
        </p:nvSpPr>
        <p:spPr>
          <a:xfrm>
            <a:off x="6470020" y="1441280"/>
            <a:ext cx="5465572" cy="5129499"/>
          </a:xfrm>
          <a:prstGeom prst="rect">
            <a:avLst/>
          </a:prstGeom>
        </p:spPr>
        <p:txBody>
          <a:bodyPr vert="horz" wrap="square" lIns="0" tIns="0" rIns="0" bIns="0" rtlCol="0" anchor="t" anchorCtr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3200">
              <a:solidFill>
                <a:schemeClr val="tx1"/>
              </a:solidFill>
            </a:endParaRPr>
          </a:p>
          <a:p>
            <a:pPr algn="ctr"/>
            <a:endParaRPr lang="en-GB" sz="3200">
              <a:solidFill>
                <a:schemeClr val="tx1"/>
              </a:solidFill>
              <a:latin typeface="Arial"/>
              <a:cs typeface="Arial"/>
            </a:endParaRPr>
          </a:p>
          <a:p>
            <a:pPr algn="ctr"/>
            <a:endParaRPr lang="en-GB" sz="3200">
              <a:solidFill>
                <a:schemeClr val="tx1"/>
              </a:solidFill>
              <a:latin typeface="Arial"/>
              <a:cs typeface="Arial"/>
            </a:endParaRPr>
          </a:p>
          <a:p>
            <a:pPr algn="ctr"/>
            <a:r>
              <a:rPr lang="en-GB" sz="3200">
                <a:solidFill>
                  <a:srgbClr val="00B050"/>
                </a:solidFill>
                <a:latin typeface="Arial"/>
                <a:cs typeface="Arial"/>
              </a:rPr>
              <a:t>BD: </a:t>
            </a:r>
            <a:r>
              <a:rPr lang="en-GB" sz="3200" err="1">
                <a:solidFill>
                  <a:srgbClr val="00B050"/>
                </a:solidFill>
                <a:latin typeface="Arial"/>
                <a:cs typeface="Arial"/>
              </a:rPr>
              <a:t>Datblygu</a:t>
            </a:r>
            <a:r>
              <a:rPr lang="en-GB" sz="3200">
                <a:solidFill>
                  <a:srgbClr val="00B050"/>
                </a:solidFill>
                <a:latin typeface="Arial"/>
                <a:cs typeface="Arial"/>
              </a:rPr>
              <a:t> </a:t>
            </a:r>
            <a:r>
              <a:rPr lang="en-GB" sz="3200" err="1">
                <a:solidFill>
                  <a:srgbClr val="00B050"/>
                </a:solidFill>
                <a:latin typeface="Arial"/>
                <a:cs typeface="Arial"/>
              </a:rPr>
              <a:t>dealltwriaeth</a:t>
            </a:r>
            <a:r>
              <a:rPr lang="en-GB" sz="3200">
                <a:solidFill>
                  <a:srgbClr val="00B050"/>
                </a:solidFill>
                <a:latin typeface="Arial"/>
                <a:cs typeface="Arial"/>
              </a:rPr>
              <a:t> </a:t>
            </a:r>
            <a:r>
              <a:rPr lang="en-GB" sz="3200" err="1">
                <a:solidFill>
                  <a:srgbClr val="00B050"/>
                </a:solidFill>
                <a:latin typeface="Arial"/>
                <a:cs typeface="Arial"/>
              </a:rPr>
              <a:t>o’r</a:t>
            </a:r>
            <a:r>
              <a:rPr lang="en-GB" sz="3200">
                <a:solidFill>
                  <a:srgbClr val="00B050"/>
                </a:solidFill>
                <a:latin typeface="Arial"/>
                <a:cs typeface="Arial"/>
              </a:rPr>
              <a:t> </a:t>
            </a:r>
            <a:r>
              <a:rPr lang="en-GB" sz="3200" err="1">
                <a:solidFill>
                  <a:srgbClr val="00B050"/>
                </a:solidFill>
                <a:latin typeface="Arial"/>
                <a:cs typeface="Arial"/>
              </a:rPr>
              <a:t>Llwybr</a:t>
            </a:r>
            <a:r>
              <a:rPr lang="en-GB" sz="3200">
                <a:solidFill>
                  <a:srgbClr val="00B050"/>
                </a:solidFill>
                <a:latin typeface="Arial"/>
                <a:cs typeface="Arial"/>
              </a:rPr>
              <a:t> SAC a </a:t>
            </a:r>
            <a:r>
              <a:rPr lang="en-GB" sz="3200" err="1">
                <a:solidFill>
                  <a:srgbClr val="00B050"/>
                </a:solidFill>
                <a:latin typeface="Arial"/>
                <a:cs typeface="Arial"/>
              </a:rPr>
              <a:t>rôl</a:t>
            </a:r>
            <a:r>
              <a:rPr lang="en-GB" sz="3200">
                <a:solidFill>
                  <a:srgbClr val="00B050"/>
                </a:solidFill>
                <a:latin typeface="Arial"/>
                <a:cs typeface="Arial"/>
              </a:rPr>
              <a:t> y Tiwtor </a:t>
            </a:r>
            <a:r>
              <a:rPr lang="en-GB" sz="3200" err="1">
                <a:solidFill>
                  <a:srgbClr val="00B050"/>
                </a:solidFill>
                <a:latin typeface="Arial"/>
                <a:cs typeface="Arial"/>
              </a:rPr>
              <a:t>Proffesiynol</a:t>
            </a:r>
            <a:endParaRPr lang="en-GB">
              <a:solidFill>
                <a:srgbClr val="00B050"/>
              </a:solidFill>
            </a:endParaRPr>
          </a:p>
          <a:p>
            <a:pPr algn="ctr"/>
            <a:endParaRPr lang="en-GB" sz="3200">
              <a:solidFill>
                <a:schemeClr val="tx1"/>
              </a:solidFill>
              <a:latin typeface="Arial"/>
              <a:cs typeface="Arial"/>
            </a:endParaRPr>
          </a:p>
          <a:p>
            <a:pPr algn="ctr"/>
            <a:endParaRPr lang="en-GB">
              <a:solidFill>
                <a:schemeClr val="tx1"/>
              </a:solidFill>
            </a:endParaRPr>
          </a:p>
          <a:p>
            <a:pPr algn="ctr"/>
            <a:endParaRPr lang="en-GB">
              <a:solidFill>
                <a:schemeClr val="tx1"/>
              </a:solidFill>
            </a:endParaRPr>
          </a:p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92DA600-8D01-FC6B-936A-266F26A023C7}"/>
              </a:ext>
            </a:extLst>
          </p:cNvPr>
          <p:cNvSpPr txBox="1">
            <a:spLocks/>
          </p:cNvSpPr>
          <p:nvPr/>
        </p:nvSpPr>
        <p:spPr>
          <a:xfrm>
            <a:off x="6620920" y="-88365"/>
            <a:ext cx="5242866" cy="895350"/>
          </a:xfrm>
          <a:prstGeom prst="rect">
            <a:avLst/>
          </a:prstGeom>
        </p:spPr>
        <p:txBody>
          <a:bodyPr lIns="91440" tIns="45720" rIns="91440" bIns="4572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endParaRPr lang="en-GB" sz="6600" b="1" u="sng">
              <a:solidFill>
                <a:srgbClr val="00B050"/>
              </a:solidFill>
              <a:ea typeface="+mj-lt"/>
              <a:cs typeface="+mj-lt"/>
            </a:endParaRPr>
          </a:p>
        </p:txBody>
      </p:sp>
      <p:pic>
        <p:nvPicPr>
          <p:cNvPr id="2" name="Picture 1" descr="A group of cartoon people&#10;&#10;Description automatically generated">
            <a:extLst>
              <a:ext uri="{FF2B5EF4-FFF2-40B4-BE49-F238E27FC236}">
                <a16:creationId xmlns:a16="http://schemas.microsoft.com/office/drawing/2014/main" id="{B1DD2BB0-B236-5556-EC1D-DB4A51C6EB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2211" y="354165"/>
            <a:ext cx="5367067" cy="3173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689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4C63A5-6CC0-3DDF-0CE4-FE1FF0CA98F1}"/>
              </a:ext>
            </a:extLst>
          </p:cNvPr>
          <p:cNvSpPr txBox="1"/>
          <p:nvPr/>
        </p:nvSpPr>
        <p:spPr>
          <a:xfrm>
            <a:off x="31375" y="1495"/>
            <a:ext cx="12178551" cy="5738904"/>
          </a:xfrm>
          <a:prstGeom prst="rect">
            <a:avLst/>
          </a:prstGeom>
          <a:solidFill>
            <a:srgbClr val="DCF6F7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019432-F0E9-E765-2264-935D414F17CB}"/>
              </a:ext>
            </a:extLst>
          </p:cNvPr>
          <p:cNvSpPr txBox="1"/>
          <p:nvPr/>
        </p:nvSpPr>
        <p:spPr>
          <a:xfrm>
            <a:off x="114610" y="1711630"/>
            <a:ext cx="11577562" cy="363945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9525">
              <a:spcBef>
                <a:spcPts val="1515"/>
              </a:spcBef>
            </a:pP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Erbyn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diwedd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y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sesiwn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,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byddwch</a:t>
            </a:r>
            <a:r>
              <a:rPr lang="en-GB" sz="2800" b="1" spc="-8">
                <a:solidFill>
                  <a:srgbClr val="00B050"/>
                </a:solidFill>
                <a:latin typeface="Calibri"/>
                <a:cs typeface="Calibri"/>
              </a:rPr>
              <a:t>...</a:t>
            </a:r>
            <a:endParaRPr lang="en-US" b="1">
              <a:solidFill>
                <a:srgbClr val="00B050"/>
              </a:solidFill>
              <a:cs typeface="Calibri"/>
            </a:endParaRPr>
          </a:p>
          <a:p>
            <a:pPr marL="352425" indent="-342900">
              <a:spcBef>
                <a:spcPts val="1515"/>
              </a:spcBef>
              <a:buFont typeface="Arial"/>
              <a:buChar char="•"/>
            </a:pP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â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gwybodaeth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am ‘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Fodel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y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Rhwydwaith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’.</a:t>
            </a:r>
            <a:endParaRPr lang="en-GB" b="1">
              <a:solidFill>
                <a:srgbClr val="00B050"/>
              </a:solidFill>
              <a:ea typeface="+mn-lt"/>
              <a:cs typeface="+mn-lt"/>
            </a:endParaRPr>
          </a:p>
          <a:p>
            <a:pPr marL="352425" indent="-342900">
              <a:spcBef>
                <a:spcPts val="1515"/>
              </a:spcBef>
              <a:buFont typeface="Arial"/>
              <a:buChar char="•"/>
            </a:pP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yn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deall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y '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Tîm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o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gwmpas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y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darpar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athro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' a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lle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i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fynd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am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arweiniad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.</a:t>
            </a:r>
            <a:endParaRPr lang="en-GB" b="1">
              <a:solidFill>
                <a:srgbClr val="00B050"/>
              </a:solidFill>
              <a:ea typeface="+mn-lt"/>
              <a:cs typeface="+mn-lt"/>
            </a:endParaRPr>
          </a:p>
          <a:p>
            <a:pPr marL="352425" indent="-342900">
              <a:spcBef>
                <a:spcPts val="1515"/>
              </a:spcBef>
              <a:buFont typeface="Arial"/>
              <a:buChar char="•"/>
              <a:tabLst>
                <a:tab pos="171926" algn="l"/>
              </a:tabLst>
            </a:pP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yn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deall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rôl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y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Tiwtor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Proffesiynol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a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llif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y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cyfathrebu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.</a:t>
            </a:r>
            <a:endParaRPr lang="en-GB" b="1">
              <a:solidFill>
                <a:srgbClr val="00B050"/>
              </a:solidFill>
              <a:ea typeface="+mn-lt"/>
              <a:cs typeface="+mn-lt"/>
            </a:endParaRPr>
          </a:p>
          <a:p>
            <a:pPr marL="352425" indent="-342900">
              <a:spcBef>
                <a:spcPts val="1515"/>
              </a:spcBef>
              <a:buFont typeface="Arial"/>
              <a:buChar char="•"/>
              <a:tabLst>
                <a:tab pos="171926" algn="l"/>
              </a:tabLst>
            </a:pP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yn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gwybod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lle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i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ganfod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y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dogfennau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ar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gyfer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y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Llwybr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SAC.</a:t>
            </a:r>
            <a:endParaRPr lang="en-GB" b="1">
              <a:solidFill>
                <a:srgbClr val="00B050"/>
              </a:solidFill>
              <a:ea typeface="+mn-lt"/>
              <a:cs typeface="+mn-lt"/>
            </a:endParaRPr>
          </a:p>
          <a:p>
            <a:pPr marL="352425" indent="-342900">
              <a:spcBef>
                <a:spcPts val="1515"/>
              </a:spcBef>
              <a:buFont typeface="Arial"/>
              <a:buChar char="•"/>
              <a:tabLst>
                <a:tab pos="171926" algn="l"/>
              </a:tabLst>
            </a:pP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yn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cael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cyfle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i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ofyn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unrhyw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gwestiynau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rydych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chi'n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poeni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amdanyn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 </a:t>
            </a:r>
            <a:r>
              <a:rPr lang="en-GB" sz="2800" b="1" spc="-8" err="1">
                <a:solidFill>
                  <a:srgbClr val="00B050"/>
                </a:solidFill>
                <a:ea typeface="+mn-lt"/>
                <a:cs typeface="+mn-lt"/>
              </a:rPr>
              <a:t>nhw</a:t>
            </a:r>
            <a:r>
              <a:rPr lang="en-GB" sz="2800" b="1" spc="-8">
                <a:solidFill>
                  <a:srgbClr val="00B050"/>
                </a:solidFill>
                <a:ea typeface="+mn-lt"/>
                <a:cs typeface="+mn-lt"/>
              </a:rPr>
              <a:t>.</a:t>
            </a:r>
            <a:endParaRPr lang="en-GB" b="1">
              <a:solidFill>
                <a:srgbClr val="00B050"/>
              </a:solidFill>
              <a:ea typeface="+mn-lt"/>
              <a:cs typeface="+mn-lt"/>
            </a:endParaRPr>
          </a:p>
        </p:txBody>
      </p:sp>
      <p:pic>
        <p:nvPicPr>
          <p:cNvPr id="4" name="Picture 2" descr="Teacher Education Courses | University of Wales Trinity Saint David">
            <a:extLst>
              <a:ext uri="{FF2B5EF4-FFF2-40B4-BE49-F238E27FC236}">
                <a16:creationId xmlns:a16="http://schemas.microsoft.com/office/drawing/2014/main" id="{62C12048-9EEC-ED59-A247-0AA3AAC3EF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4630" y="6070117"/>
            <a:ext cx="999526" cy="72299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46C71892-C5A2-74BB-7385-79136B8066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7459" y="186041"/>
            <a:ext cx="5582023" cy="2100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429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34B320A-560D-4493-AA6A-79A2C8DC38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8595" y="1348032"/>
            <a:ext cx="7954809" cy="817313"/>
          </a:xfrm>
        </p:spPr>
        <p:txBody>
          <a:bodyPr/>
          <a:lstStyle/>
          <a:p>
            <a:pPr algn="ctr"/>
            <a:r>
              <a:rPr lang="en-US" err="1"/>
              <a:t>Tasg</a:t>
            </a:r>
            <a:r>
              <a:rPr lang="en-US"/>
              <a:t>: </a:t>
            </a:r>
            <a:r>
              <a:rPr lang="en-US">
                <a:ea typeface="+mj-lt"/>
                <a:cs typeface="+mj-lt"/>
              </a:rPr>
              <a:t>Dod </a:t>
            </a:r>
            <a:r>
              <a:rPr lang="en-US" err="1">
                <a:ea typeface="+mj-lt"/>
                <a:cs typeface="+mj-lt"/>
              </a:rPr>
              <a:t>i'ch</a:t>
            </a:r>
            <a:r>
              <a:rPr lang="en-US">
                <a:ea typeface="+mj-lt"/>
                <a:cs typeface="+mj-lt"/>
              </a:rPr>
              <a:t> </a:t>
            </a:r>
            <a:r>
              <a:rPr lang="en-US" err="1">
                <a:ea typeface="+mj-lt"/>
                <a:cs typeface="+mj-lt"/>
              </a:rPr>
              <a:t>adnabod</a:t>
            </a:r>
            <a:r>
              <a:rPr lang="en-US">
                <a:ea typeface="+mj-lt"/>
                <a:cs typeface="+mj-lt"/>
              </a:rPr>
              <a:t>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A2FFE3-A7C7-9249-96D4-8D9AC15E015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208690" y="2627585"/>
            <a:ext cx="9648495" cy="404648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800" err="1">
                <a:ea typeface="+mn-lt"/>
                <a:cs typeface="+mn-lt"/>
              </a:rPr>
              <a:t>Ar</a:t>
            </a:r>
            <a:r>
              <a:rPr lang="en-US" sz="2800">
                <a:ea typeface="+mn-lt"/>
                <a:cs typeface="+mn-lt"/>
              </a:rPr>
              <a:t> </a:t>
            </a:r>
            <a:r>
              <a:rPr lang="en-US" sz="2800" err="1">
                <a:ea typeface="+mn-lt"/>
                <a:cs typeface="+mn-lt"/>
              </a:rPr>
              <a:t>bapur</a:t>
            </a:r>
            <a:r>
              <a:rPr lang="en-US" sz="2800">
                <a:ea typeface="+mn-lt"/>
                <a:cs typeface="+mn-lt"/>
              </a:rPr>
              <a:t>, </a:t>
            </a:r>
            <a:r>
              <a:rPr lang="en-US" sz="2800" err="1">
                <a:ea typeface="+mn-lt"/>
                <a:cs typeface="+mn-lt"/>
              </a:rPr>
              <a:t>dywedwch</a:t>
            </a:r>
            <a:r>
              <a:rPr lang="en-US" sz="2800">
                <a:ea typeface="+mn-lt"/>
                <a:cs typeface="+mn-lt"/>
              </a:rPr>
              <a:t> </a:t>
            </a:r>
            <a:r>
              <a:rPr lang="en-US" sz="2800" err="1">
                <a:ea typeface="+mn-lt"/>
                <a:cs typeface="+mn-lt"/>
              </a:rPr>
              <a:t>wrthym</a:t>
            </a:r>
            <a:r>
              <a:rPr lang="en-US" sz="2800">
                <a:ea typeface="+mn-lt"/>
                <a:cs typeface="+mn-lt"/>
              </a:rPr>
              <a:t> </a:t>
            </a:r>
            <a:r>
              <a:rPr lang="en-US" sz="2800" err="1">
                <a:ea typeface="+mn-lt"/>
                <a:cs typeface="+mn-lt"/>
              </a:rPr>
              <a:t>amdanoch</a:t>
            </a:r>
            <a:r>
              <a:rPr lang="en-US" sz="2800">
                <a:ea typeface="+mn-lt"/>
                <a:cs typeface="+mn-lt"/>
              </a:rPr>
              <a:t> chi.</a:t>
            </a:r>
          </a:p>
          <a:p>
            <a:pPr marL="800100" lvl="1" indent="-342900">
              <a:lnSpc>
                <a:spcPct val="150000"/>
              </a:lnSpc>
              <a:buChar char="•"/>
            </a:pPr>
            <a:r>
              <a:rPr lang="en-US" sz="2800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Ychwanegwch</a:t>
            </a:r>
            <a:r>
              <a:rPr lang="en-US" sz="2800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sz="2800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eich</a:t>
            </a:r>
            <a:r>
              <a:rPr lang="en-US" sz="2800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sz="2800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enw</a:t>
            </a:r>
            <a:r>
              <a:rPr lang="en-US" sz="2800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a </a:t>
            </a:r>
            <a:r>
              <a:rPr lang="en-US" sz="2800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rhai</a:t>
            </a:r>
            <a:r>
              <a:rPr lang="en-US" sz="2800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sz="2800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ffeithiau</a:t>
            </a:r>
            <a:r>
              <a:rPr lang="en-US" sz="2800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sz="2800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amdanoch</a:t>
            </a:r>
            <a:r>
              <a:rPr lang="en-US" sz="2800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chi</a:t>
            </a:r>
            <a:endParaRPr lang="en-US" sz="2800">
              <a:solidFill>
                <a:schemeClr val="tx1">
                  <a:lumMod val="60000"/>
                  <a:lumOff val="40000"/>
                </a:schemeClr>
              </a:solidFill>
              <a:cs typeface="Quire Sans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Ychwanegwch</a:t>
            </a:r>
            <a:r>
              <a:rPr lang="en-US" sz="2800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sz="2800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eich</a:t>
            </a:r>
            <a:r>
              <a:rPr lang="en-US" sz="2800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sz="2800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atebion</a:t>
            </a:r>
            <a:r>
              <a:rPr lang="en-US" sz="2800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sz="2800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i'r</a:t>
            </a:r>
            <a:r>
              <a:rPr lang="en-US" sz="2800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sz="2800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cwestiynau</a:t>
            </a:r>
            <a:r>
              <a:rPr lang="en-US" sz="2800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sz="2800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canlynol</a:t>
            </a:r>
            <a:endParaRPr lang="en-US" sz="2800">
              <a:solidFill>
                <a:schemeClr val="tx1">
                  <a:lumMod val="60000"/>
                  <a:lumOff val="40000"/>
                </a:schemeClr>
              </a:solidFill>
              <a:ea typeface="+mn-lt"/>
              <a:cs typeface="+mn-lt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Byddwn</a:t>
            </a:r>
            <a:r>
              <a:rPr lang="en-US" sz="2800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sz="2800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yn</a:t>
            </a:r>
            <a:r>
              <a:rPr lang="en-US" sz="2800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sz="2800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trafod</a:t>
            </a:r>
            <a:r>
              <a:rPr lang="en-US" sz="2800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pan </a:t>
            </a:r>
            <a:r>
              <a:rPr lang="en-US" sz="2800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fyddwn</a:t>
            </a:r>
            <a:r>
              <a:rPr lang="en-US" sz="2800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sz="2800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ni</a:t>
            </a:r>
            <a:r>
              <a:rPr lang="en-US" sz="2800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sz="2800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gyd</a:t>
            </a:r>
            <a:r>
              <a:rPr lang="en-US" sz="2800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sz="2800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yn</a:t>
            </a:r>
            <a:r>
              <a:rPr lang="en-US" sz="2800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sz="2800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barod</a:t>
            </a:r>
            <a:endParaRPr lang="en-US">
              <a:solidFill>
                <a:schemeClr val="tx1">
                  <a:lumMod val="60000"/>
                  <a:lumOff val="40000"/>
                </a:schemeClr>
              </a:solidFill>
              <a:cs typeface="Quire Sans"/>
            </a:endParaRPr>
          </a:p>
          <a:p>
            <a:pPr marL="742950" lvl="1" indent="-285750">
              <a:lnSpc>
                <a:spcPct val="150000"/>
              </a:lnSpc>
              <a:buChar char="•"/>
            </a:pPr>
            <a:endParaRPr lang="en-US" sz="2800">
              <a:solidFill>
                <a:schemeClr val="tx1">
                  <a:lumMod val="60000"/>
                  <a:lumOff val="40000"/>
                </a:schemeClr>
              </a:solidFill>
              <a:latin typeface="Kristen ITC"/>
            </a:endParaRP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43579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See the source image">
            <a:extLst>
              <a:ext uri="{FF2B5EF4-FFF2-40B4-BE49-F238E27FC236}">
                <a16:creationId xmlns:a16="http://schemas.microsoft.com/office/drawing/2014/main" id="{FDCE447C-894A-127C-EBB1-2EEE0B59AC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517" y="1998835"/>
            <a:ext cx="2061258" cy="178691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F25ED3-E4AE-FA3E-4045-08C14667458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22575" y="159518"/>
            <a:ext cx="3639827" cy="2817231"/>
          </a:xfr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algn="ctr">
              <a:lnSpc>
                <a:spcPct val="150000"/>
              </a:lnSpc>
            </a:pPr>
            <a:r>
              <a:rPr lang="en-GB" sz="5400">
                <a:latin typeface="+mj-lt"/>
              </a:rPr>
              <a:t>“</a:t>
            </a:r>
            <a:r>
              <a:rPr lang="en-GB" sz="5400" err="1">
                <a:latin typeface="+mj-lt"/>
              </a:rPr>
              <a:t>Pwy</a:t>
            </a:r>
            <a:r>
              <a:rPr lang="en-GB" sz="5400">
                <a:latin typeface="+mj-lt"/>
              </a:rPr>
              <a:t> </a:t>
            </a:r>
            <a:r>
              <a:rPr lang="en-GB" sz="5400" err="1">
                <a:latin typeface="+mj-lt"/>
              </a:rPr>
              <a:t>oedd</a:t>
            </a:r>
            <a:r>
              <a:rPr lang="en-GB" sz="5400">
                <a:latin typeface="+mj-lt"/>
              </a:rPr>
              <a:t> </a:t>
            </a:r>
            <a:r>
              <a:rPr lang="en-GB" sz="5400" err="1">
                <a:latin typeface="+mj-lt"/>
              </a:rPr>
              <a:t>eich</a:t>
            </a:r>
            <a:endParaRPr lang="en-GB" sz="540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GB" sz="5400" err="1">
                <a:latin typeface="+mj-lt"/>
              </a:rPr>
              <a:t>hoff</a:t>
            </a:r>
            <a:r>
              <a:rPr lang="en-GB" sz="5400">
                <a:latin typeface="+mj-lt"/>
              </a:rPr>
              <a:t> </a:t>
            </a:r>
            <a:r>
              <a:rPr lang="en-GB" sz="5400" err="1">
                <a:latin typeface="+mj-lt"/>
              </a:rPr>
              <a:t>athro</a:t>
            </a:r>
            <a:r>
              <a:rPr lang="en-GB" sz="5400">
                <a:latin typeface="+mj-lt"/>
              </a:rPr>
              <a:t> a </a:t>
            </a:r>
            <a:r>
              <a:rPr lang="en-GB" sz="5400" err="1">
                <a:latin typeface="+mj-lt"/>
              </a:rPr>
              <a:t>pham</a:t>
            </a:r>
            <a:r>
              <a:rPr lang="en-GB" sz="5400">
                <a:latin typeface="+mj-lt"/>
              </a:rPr>
              <a:t>?”</a:t>
            </a:r>
            <a:endParaRPr lang="en-GB">
              <a:cs typeface="Quire Sans"/>
            </a:endParaRPr>
          </a:p>
        </p:txBody>
      </p:sp>
      <p:pic>
        <p:nvPicPr>
          <p:cNvPr id="9" name="Picture 8" descr="A picture containing person, person, wall, indoor&#10;&#10;Description automatically generated">
            <a:extLst>
              <a:ext uri="{FF2B5EF4-FFF2-40B4-BE49-F238E27FC236}">
                <a16:creationId xmlns:a16="http://schemas.microsoft.com/office/drawing/2014/main" id="{FBDF207C-DF9B-F438-5AFC-CC66FD4CE5E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61000"/>
          </a:blip>
          <a:stretch>
            <a:fillRect/>
          </a:stretch>
        </p:blipFill>
        <p:spPr>
          <a:xfrm>
            <a:off x="5135580" y="160654"/>
            <a:ext cx="2748247" cy="155034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3C4DE9B1-7735-F774-FF6F-09686C870B60}"/>
              </a:ext>
            </a:extLst>
          </p:cNvPr>
          <p:cNvSpPr txBox="1">
            <a:spLocks/>
          </p:cNvSpPr>
          <p:nvPr/>
        </p:nvSpPr>
        <p:spPr>
          <a:xfrm>
            <a:off x="7763726" y="228810"/>
            <a:ext cx="4102862" cy="328683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5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  <a:spcAft>
                <a:spcPts val="800"/>
              </a:spcAft>
            </a:pPr>
            <a:r>
              <a:rPr lang="en-GB" sz="5400" b="1">
                <a:latin typeface="+mj-lt"/>
              </a:rPr>
              <a:t>“</a:t>
            </a:r>
            <a:r>
              <a:rPr lang="en-GB" sz="5400" b="1" i="1">
                <a:latin typeface="+mj-lt"/>
                <a:ea typeface="DengXian"/>
                <a:cs typeface="Arial"/>
              </a:rPr>
              <a:t>Pa </a:t>
            </a:r>
            <a:r>
              <a:rPr lang="en-GB" sz="5400" b="1" i="1" err="1">
                <a:latin typeface="+mj-lt"/>
                <a:ea typeface="DengXian"/>
                <a:cs typeface="Arial"/>
              </a:rPr>
              <a:t>heriau</a:t>
            </a:r>
            <a:r>
              <a:rPr lang="en-GB" sz="5400" b="1" i="1">
                <a:latin typeface="+mj-lt"/>
                <a:ea typeface="DengXian"/>
                <a:cs typeface="Arial"/>
              </a:rPr>
              <a:t> </a:t>
            </a:r>
            <a:r>
              <a:rPr lang="en-GB" sz="5400" b="1" i="1" err="1">
                <a:latin typeface="+mj-lt"/>
                <a:ea typeface="DengXian"/>
                <a:cs typeface="Arial"/>
              </a:rPr>
              <a:t>ydych</a:t>
            </a:r>
            <a:r>
              <a:rPr lang="en-GB" sz="5400" b="1" i="1">
                <a:latin typeface="+mj-lt"/>
                <a:ea typeface="DengXian"/>
                <a:cs typeface="Arial"/>
              </a:rPr>
              <a:t> </a:t>
            </a:r>
            <a:r>
              <a:rPr lang="en-GB" sz="5400" b="1" i="1" err="1">
                <a:latin typeface="+mj-lt"/>
                <a:ea typeface="DengXian"/>
                <a:cs typeface="Arial"/>
              </a:rPr>
              <a:t>chi'n</a:t>
            </a:r>
            <a:r>
              <a:rPr lang="en-GB" sz="5400" b="1" i="1">
                <a:latin typeface="+mj-lt"/>
                <a:ea typeface="DengXian"/>
                <a:cs typeface="Arial"/>
              </a:rPr>
              <a:t> </a:t>
            </a:r>
            <a:r>
              <a:rPr lang="en-GB" sz="5400" b="1" i="1" err="1">
                <a:latin typeface="+mj-lt"/>
                <a:ea typeface="DengXian"/>
                <a:cs typeface="Arial"/>
              </a:rPr>
              <a:t>meddwl</a:t>
            </a:r>
            <a:r>
              <a:rPr lang="en-GB" sz="5400" b="1" i="1">
                <a:latin typeface="+mj-lt"/>
                <a:ea typeface="DengXian"/>
                <a:cs typeface="Arial"/>
              </a:rPr>
              <a:t> y </a:t>
            </a:r>
            <a:r>
              <a:rPr lang="en-GB" sz="5400" b="1" i="1" err="1">
                <a:latin typeface="+mj-lt"/>
                <a:ea typeface="DengXian"/>
                <a:cs typeface="Arial"/>
              </a:rPr>
              <a:t>byddwch</a:t>
            </a:r>
            <a:r>
              <a:rPr lang="en-GB" sz="5400" b="1" i="1">
                <a:latin typeface="+mj-lt"/>
                <a:ea typeface="DengXian"/>
                <a:cs typeface="Arial"/>
              </a:rPr>
              <a:t> </a:t>
            </a:r>
            <a:r>
              <a:rPr lang="en-GB" sz="5400" b="1" i="1" err="1">
                <a:latin typeface="+mj-lt"/>
                <a:ea typeface="DengXian"/>
                <a:cs typeface="Arial"/>
              </a:rPr>
              <a:t>yn</a:t>
            </a:r>
            <a:r>
              <a:rPr lang="en-GB" sz="5400" b="1" i="1">
                <a:latin typeface="+mj-lt"/>
                <a:ea typeface="DengXian"/>
                <a:cs typeface="Arial"/>
              </a:rPr>
              <a:t> </a:t>
            </a:r>
            <a:r>
              <a:rPr lang="en-GB" sz="5400" b="1" i="1" err="1">
                <a:latin typeface="+mj-lt"/>
                <a:ea typeface="DengXian"/>
                <a:cs typeface="Arial"/>
              </a:rPr>
              <a:t>eu</a:t>
            </a:r>
            <a:r>
              <a:rPr lang="en-GB" sz="5400" b="1" i="1">
                <a:latin typeface="+mj-lt"/>
                <a:ea typeface="DengXian"/>
                <a:cs typeface="Arial"/>
              </a:rPr>
              <a:t> </a:t>
            </a:r>
            <a:r>
              <a:rPr lang="en-GB" sz="5400" b="1" i="1" err="1">
                <a:latin typeface="+mj-lt"/>
                <a:ea typeface="DengXian"/>
                <a:cs typeface="Arial"/>
              </a:rPr>
              <a:t>hwynebu</a:t>
            </a:r>
            <a:r>
              <a:rPr lang="en-GB" sz="5400" b="1" i="1">
                <a:latin typeface="+mj-lt"/>
                <a:ea typeface="DengXian"/>
                <a:cs typeface="Arial"/>
              </a:rPr>
              <a:t> </a:t>
            </a:r>
            <a:r>
              <a:rPr lang="en-GB" sz="5400" b="1" i="1" err="1">
                <a:latin typeface="+mj-lt"/>
                <a:ea typeface="DengXian"/>
                <a:cs typeface="Arial"/>
              </a:rPr>
              <a:t>yn</a:t>
            </a:r>
            <a:r>
              <a:rPr lang="en-GB" sz="5400" b="1" i="1">
                <a:latin typeface="+mj-lt"/>
                <a:ea typeface="DengXian"/>
                <a:cs typeface="Arial"/>
              </a:rPr>
              <a:t> </a:t>
            </a:r>
            <a:r>
              <a:rPr lang="en-GB" sz="5400" b="1" i="1" err="1">
                <a:latin typeface="+mj-lt"/>
                <a:ea typeface="DengXian"/>
                <a:cs typeface="Arial"/>
              </a:rPr>
              <a:t>ystod</a:t>
            </a:r>
            <a:r>
              <a:rPr lang="en-GB" sz="5400" b="1" i="1">
                <a:latin typeface="+mj-lt"/>
                <a:ea typeface="DengXian"/>
                <a:cs typeface="Arial"/>
              </a:rPr>
              <a:t> y </a:t>
            </a:r>
            <a:r>
              <a:rPr lang="en-GB" sz="5400" b="1" i="1" err="1">
                <a:latin typeface="+mj-lt"/>
                <a:ea typeface="DengXian"/>
                <a:cs typeface="Arial"/>
              </a:rPr>
              <a:t>cwrs</a:t>
            </a:r>
            <a:r>
              <a:rPr lang="en-GB" sz="5400" b="1" i="1">
                <a:latin typeface="+mj-lt"/>
                <a:ea typeface="DengXian"/>
                <a:cs typeface="Arial"/>
              </a:rPr>
              <a:t>?” </a:t>
            </a:r>
            <a:endParaRPr lang="en-GB" sz="5400" b="1">
              <a:latin typeface="+mj-lt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C7165078-5981-92FA-4F9D-F61203EB1E51}"/>
              </a:ext>
            </a:extLst>
          </p:cNvPr>
          <p:cNvSpPr txBox="1">
            <a:spLocks/>
          </p:cNvSpPr>
          <p:nvPr/>
        </p:nvSpPr>
        <p:spPr>
          <a:xfrm>
            <a:off x="7354721" y="3914662"/>
            <a:ext cx="4653971" cy="285718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  <a:spcAft>
                <a:spcPts val="800"/>
              </a:spcAft>
            </a:pPr>
            <a:r>
              <a:rPr lang="en-GB" sz="5400" b="1">
                <a:latin typeface="+mj-lt"/>
              </a:rPr>
              <a:t>“</a:t>
            </a:r>
            <a:r>
              <a:rPr lang="en-GB" sz="5400" b="1">
                <a:latin typeface="+mj-lt"/>
                <a:ea typeface="DengXian"/>
                <a:cs typeface="Arial"/>
              </a:rPr>
              <a:t>Pa </a:t>
            </a:r>
            <a:r>
              <a:rPr lang="en-GB" sz="5400" b="1" err="1">
                <a:latin typeface="+mj-lt"/>
                <a:ea typeface="DengXian"/>
                <a:cs typeface="Arial"/>
              </a:rPr>
              <a:t>wersi</a:t>
            </a:r>
            <a:r>
              <a:rPr lang="en-GB" sz="5400" b="1">
                <a:latin typeface="+mj-lt"/>
                <a:ea typeface="DengXian"/>
                <a:cs typeface="Arial"/>
              </a:rPr>
              <a:t> </a:t>
            </a:r>
            <a:r>
              <a:rPr lang="en-GB" sz="5400" b="1" err="1">
                <a:latin typeface="+mj-lt"/>
                <a:ea typeface="DengXian"/>
                <a:cs typeface="Arial"/>
              </a:rPr>
              <a:t>oedd</a:t>
            </a:r>
            <a:r>
              <a:rPr lang="en-GB" sz="5400" b="1">
                <a:latin typeface="+mj-lt"/>
                <a:ea typeface="DengXian"/>
                <a:cs typeface="Arial"/>
              </a:rPr>
              <a:t> </a:t>
            </a:r>
            <a:r>
              <a:rPr lang="en-GB" sz="5400" b="1" err="1">
                <a:latin typeface="+mj-lt"/>
                <a:ea typeface="DengXian"/>
                <a:cs typeface="Arial"/>
              </a:rPr>
              <a:t>yn</a:t>
            </a:r>
            <a:r>
              <a:rPr lang="en-GB" sz="5400" b="1">
                <a:latin typeface="+mj-lt"/>
                <a:ea typeface="DengXian"/>
                <a:cs typeface="Arial"/>
              </a:rPr>
              <a:t> </a:t>
            </a:r>
            <a:r>
              <a:rPr lang="en-GB" sz="5400" b="1" err="1">
                <a:latin typeface="+mj-lt"/>
                <a:ea typeface="DengXian"/>
                <a:cs typeface="Arial"/>
              </a:rPr>
              <a:t>wirioneddol</a:t>
            </a:r>
            <a:r>
              <a:rPr lang="en-GB" sz="5400" b="1">
                <a:latin typeface="+mj-lt"/>
                <a:ea typeface="DengXian"/>
                <a:cs typeface="Arial"/>
              </a:rPr>
              <a:t> </a:t>
            </a:r>
            <a:r>
              <a:rPr lang="en-GB" sz="5400" b="1" err="1">
                <a:latin typeface="+mj-lt"/>
                <a:ea typeface="DengXian"/>
                <a:cs typeface="Arial"/>
              </a:rPr>
              <a:t>sefyll</a:t>
            </a:r>
            <a:r>
              <a:rPr lang="en-GB" sz="5400" b="1">
                <a:latin typeface="+mj-lt"/>
                <a:ea typeface="DengXian"/>
                <a:cs typeface="Arial"/>
              </a:rPr>
              <a:t> </a:t>
            </a:r>
            <a:r>
              <a:rPr lang="en-GB" sz="5400" b="1" err="1">
                <a:latin typeface="+mj-lt"/>
                <a:ea typeface="DengXian"/>
                <a:cs typeface="Arial"/>
              </a:rPr>
              <a:t>allan</a:t>
            </a:r>
            <a:r>
              <a:rPr lang="en-GB" sz="5400" b="1">
                <a:latin typeface="+mj-lt"/>
                <a:ea typeface="DengXian"/>
                <a:cs typeface="Arial"/>
              </a:rPr>
              <a:t> </a:t>
            </a:r>
            <a:r>
              <a:rPr lang="en-GB" sz="5400" b="1" err="1">
                <a:latin typeface="+mj-lt"/>
                <a:ea typeface="DengXian"/>
                <a:cs typeface="Arial"/>
              </a:rPr>
              <a:t>i</a:t>
            </a:r>
            <a:r>
              <a:rPr lang="en-GB" sz="5400" b="1">
                <a:latin typeface="+mj-lt"/>
                <a:ea typeface="DengXian"/>
                <a:cs typeface="Arial"/>
              </a:rPr>
              <a:t> chi </a:t>
            </a:r>
            <a:r>
              <a:rPr lang="en-GB" sz="5400" b="1" err="1">
                <a:latin typeface="+mj-lt"/>
                <a:ea typeface="DengXian"/>
                <a:cs typeface="Arial"/>
              </a:rPr>
              <a:t>yn</a:t>
            </a:r>
            <a:r>
              <a:rPr lang="en-GB" sz="5400" b="1">
                <a:latin typeface="+mj-lt"/>
                <a:ea typeface="DengXian"/>
                <a:cs typeface="Arial"/>
              </a:rPr>
              <a:t> </a:t>
            </a:r>
            <a:r>
              <a:rPr lang="en-GB" sz="5400" b="1" err="1">
                <a:latin typeface="+mj-lt"/>
                <a:ea typeface="DengXian"/>
                <a:cs typeface="Arial"/>
              </a:rPr>
              <a:t>yr</a:t>
            </a:r>
            <a:r>
              <a:rPr lang="en-GB" sz="5400" b="1">
                <a:latin typeface="+mj-lt"/>
                <a:ea typeface="DengXian"/>
                <a:cs typeface="Arial"/>
              </a:rPr>
              <a:t> </a:t>
            </a:r>
            <a:r>
              <a:rPr lang="en-GB" sz="5400" b="1" err="1">
                <a:latin typeface="+mj-lt"/>
                <a:ea typeface="DengXian"/>
                <a:cs typeface="Arial"/>
              </a:rPr>
              <a:t>ysgol</a:t>
            </a:r>
            <a:r>
              <a:rPr lang="en-GB" sz="5400" b="1">
                <a:latin typeface="+mj-lt"/>
                <a:ea typeface="DengXian"/>
                <a:cs typeface="Arial"/>
              </a:rPr>
              <a:t> a </a:t>
            </a:r>
            <a:r>
              <a:rPr lang="en-GB" sz="5400" b="1" err="1">
                <a:latin typeface="+mj-lt"/>
                <a:ea typeface="DengXian"/>
                <a:cs typeface="Arial"/>
              </a:rPr>
              <a:t>pham</a:t>
            </a:r>
            <a:r>
              <a:rPr lang="en-GB" sz="5400" b="1">
                <a:latin typeface="+mj-lt"/>
                <a:ea typeface="DengXian"/>
                <a:cs typeface="Arial"/>
              </a:rPr>
              <a:t>?”</a:t>
            </a:r>
            <a:endParaRPr lang="en-US"/>
          </a:p>
        </p:txBody>
      </p:sp>
      <p:pic>
        <p:nvPicPr>
          <p:cNvPr id="17" name="Picture 2" descr="See the source image">
            <a:extLst>
              <a:ext uri="{FF2B5EF4-FFF2-40B4-BE49-F238E27FC236}">
                <a16:creationId xmlns:a16="http://schemas.microsoft.com/office/drawing/2014/main" id="{9EB4BEDD-4728-1DF7-93BB-152ECA5CC3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12577" y="4315556"/>
            <a:ext cx="2306828" cy="223785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D405289-1AC5-91AE-8137-DFA702C11C3F}"/>
              </a:ext>
            </a:extLst>
          </p:cNvPr>
          <p:cNvSpPr txBox="1">
            <a:spLocks/>
          </p:cNvSpPr>
          <p:nvPr/>
        </p:nvSpPr>
        <p:spPr>
          <a:xfrm>
            <a:off x="58383" y="3739605"/>
            <a:ext cx="3711480" cy="343746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5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5400" i="1">
                <a:latin typeface="+mj-lt"/>
                <a:ea typeface="DengXian"/>
                <a:cs typeface="Arial"/>
              </a:rPr>
              <a:t>“</a:t>
            </a:r>
            <a:r>
              <a:rPr lang="en-GB" sz="5400" b="1" i="1">
                <a:latin typeface="+mj-lt"/>
                <a:ea typeface="DengXian"/>
                <a:cs typeface="Arial"/>
              </a:rPr>
              <a:t>Pa </a:t>
            </a:r>
            <a:r>
              <a:rPr lang="en-GB" sz="5400" b="1" i="1" err="1">
                <a:latin typeface="+mj-lt"/>
                <a:ea typeface="DengXian"/>
                <a:cs typeface="Arial"/>
              </a:rPr>
              <a:t>sgil</a:t>
            </a:r>
            <a:r>
              <a:rPr lang="en-GB" sz="5400" b="1" i="1">
                <a:latin typeface="+mj-lt"/>
                <a:ea typeface="DengXian"/>
                <a:cs typeface="Arial"/>
              </a:rPr>
              <a:t> neu </a:t>
            </a:r>
            <a:r>
              <a:rPr lang="en-GB" sz="5400" b="1" i="1" err="1">
                <a:latin typeface="+mj-lt"/>
                <a:ea typeface="DengXian"/>
                <a:cs typeface="Arial"/>
              </a:rPr>
              <a:t>nodweddion</a:t>
            </a:r>
            <a:r>
              <a:rPr lang="en-GB" sz="5400" b="1" i="1">
                <a:latin typeface="+mj-lt"/>
                <a:ea typeface="DengXian"/>
                <a:cs typeface="Arial"/>
              </a:rPr>
              <a:t> </a:t>
            </a:r>
            <a:r>
              <a:rPr lang="en-GB" sz="5400" b="1" i="1" err="1">
                <a:latin typeface="+mj-lt"/>
                <a:ea typeface="DengXian"/>
                <a:cs typeface="Arial"/>
              </a:rPr>
              <a:t>ydych</a:t>
            </a:r>
            <a:r>
              <a:rPr lang="en-GB" sz="5400" b="1" i="1">
                <a:latin typeface="+mj-lt"/>
                <a:ea typeface="DengXian"/>
                <a:cs typeface="Arial"/>
              </a:rPr>
              <a:t> </a:t>
            </a:r>
            <a:r>
              <a:rPr lang="en-GB" sz="5400" b="1" i="1" err="1">
                <a:latin typeface="+mj-lt"/>
                <a:ea typeface="DengXian"/>
                <a:cs typeface="Arial"/>
              </a:rPr>
              <a:t>chi’n</a:t>
            </a:r>
            <a:r>
              <a:rPr lang="en-GB" sz="5400" b="1" i="1">
                <a:latin typeface="+mj-lt"/>
                <a:ea typeface="DengXian"/>
                <a:cs typeface="Arial"/>
              </a:rPr>
              <a:t> </a:t>
            </a:r>
            <a:r>
              <a:rPr lang="en-GB" sz="5400" b="1" i="1" err="1">
                <a:latin typeface="+mj-lt"/>
                <a:ea typeface="DengXian"/>
                <a:cs typeface="Arial"/>
              </a:rPr>
              <a:t>meddwl</a:t>
            </a:r>
            <a:r>
              <a:rPr lang="en-GB" sz="5400" b="1" i="1">
                <a:latin typeface="+mj-lt"/>
                <a:ea typeface="DengXian"/>
                <a:cs typeface="Arial"/>
              </a:rPr>
              <a:t> </a:t>
            </a:r>
            <a:r>
              <a:rPr lang="en-GB" sz="5400" b="1" i="1" err="1">
                <a:latin typeface="+mj-lt"/>
                <a:ea typeface="DengXian"/>
                <a:cs typeface="Arial"/>
              </a:rPr>
              <a:t>sydd</a:t>
            </a:r>
            <a:r>
              <a:rPr lang="en-GB" sz="5400" b="1" i="1">
                <a:latin typeface="+mj-lt"/>
                <a:ea typeface="DengXian"/>
                <a:cs typeface="Arial"/>
              </a:rPr>
              <a:t> </a:t>
            </a:r>
            <a:r>
              <a:rPr lang="en-GB" sz="5400" b="1" i="1" err="1">
                <a:latin typeface="+mj-lt"/>
                <a:ea typeface="DengXian"/>
                <a:cs typeface="Arial"/>
              </a:rPr>
              <a:t>gennych</a:t>
            </a:r>
            <a:r>
              <a:rPr lang="en-GB" sz="5400" b="1" i="1">
                <a:latin typeface="+mj-lt"/>
                <a:ea typeface="DengXian"/>
                <a:cs typeface="Arial"/>
              </a:rPr>
              <a:t> chi </a:t>
            </a:r>
            <a:r>
              <a:rPr lang="en-GB" sz="5400" b="1" i="1" err="1">
                <a:latin typeface="+mj-lt"/>
                <a:ea typeface="DengXian"/>
                <a:cs typeface="Arial"/>
              </a:rPr>
              <a:t>i</a:t>
            </a:r>
            <a:r>
              <a:rPr lang="en-GB" sz="5400" b="1" i="1">
                <a:latin typeface="+mj-lt"/>
                <a:ea typeface="DengXian"/>
                <a:cs typeface="Arial"/>
              </a:rPr>
              <a:t> </a:t>
            </a:r>
            <a:r>
              <a:rPr lang="en-GB" sz="5400" b="1" i="1" err="1">
                <a:latin typeface="+mj-lt"/>
                <a:ea typeface="DengXian"/>
                <a:cs typeface="Arial"/>
              </a:rPr>
              <a:t>addysgu</a:t>
            </a:r>
            <a:r>
              <a:rPr lang="en-GB" sz="5400" b="1" i="1">
                <a:latin typeface="+mj-lt"/>
                <a:ea typeface="DengXian"/>
                <a:cs typeface="Arial"/>
              </a:rPr>
              <a:t>?”</a:t>
            </a:r>
            <a:endParaRPr lang="en-GB" sz="5400" b="1">
              <a:latin typeface="+mj-lt"/>
              <a:ea typeface="DengXian"/>
              <a:cs typeface="Arial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CD963A0-54C6-0304-62A8-427D039D4A2C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71593" y="2449595"/>
            <a:ext cx="2202747" cy="146155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8626414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754FA5-2DEB-49E1-1FB5-633B9D062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3" y="248038"/>
            <a:ext cx="706372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err="1">
                <a:solidFill>
                  <a:schemeClr val="bg1"/>
                </a:solidFill>
                <a:ea typeface="+mj-lt"/>
                <a:cs typeface="+mj-lt"/>
              </a:rPr>
              <a:t>Cyfathrebu</a:t>
            </a:r>
            <a:r>
              <a:rPr lang="en-US">
                <a:solidFill>
                  <a:schemeClr val="bg1"/>
                </a:solidFill>
                <a:ea typeface="+mj-lt"/>
                <a:cs typeface="+mj-lt"/>
              </a:rPr>
              <a:t> </a:t>
            </a:r>
            <a:r>
              <a:rPr lang="en-US" err="1">
                <a:solidFill>
                  <a:schemeClr val="bg1"/>
                </a:solidFill>
                <a:ea typeface="+mj-lt"/>
                <a:cs typeface="+mj-lt"/>
              </a:rPr>
              <a:t>drwy</a:t>
            </a:r>
            <a:r>
              <a:rPr lang="en-US">
                <a:solidFill>
                  <a:schemeClr val="bg1"/>
                </a:solidFill>
                <a:ea typeface="+mj-lt"/>
                <a:cs typeface="+mj-lt"/>
              </a:rPr>
              <a:t> E-</a:t>
            </a:r>
            <a:r>
              <a:rPr lang="en-US" err="1">
                <a:solidFill>
                  <a:schemeClr val="bg1"/>
                </a:solidFill>
                <a:ea typeface="+mj-lt"/>
                <a:cs typeface="+mj-lt"/>
              </a:rPr>
              <a:t>bost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065702D-AB75-E4AD-B7BD-AA5BE31A6072}"/>
              </a:ext>
            </a:extLst>
          </p:cNvPr>
          <p:cNvSpPr txBox="1">
            <a:spLocks/>
          </p:cNvSpPr>
          <p:nvPr/>
        </p:nvSpPr>
        <p:spPr>
          <a:xfrm>
            <a:off x="174812" y="1404257"/>
            <a:ext cx="10058400" cy="384953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 anchor="t">
            <a:normAutofit fontScale="77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/>
          </a:p>
          <a:p>
            <a:r>
              <a:rPr lang="en-GB" sz="4000" err="1">
                <a:ea typeface="+mn-lt"/>
                <a:cs typeface="+mn-lt"/>
              </a:rPr>
              <a:t>Plîs</a:t>
            </a:r>
            <a:r>
              <a:rPr lang="en-GB" sz="4000">
                <a:ea typeface="+mn-lt"/>
                <a:cs typeface="+mn-lt"/>
              </a:rPr>
              <a:t> </a:t>
            </a:r>
            <a:r>
              <a:rPr lang="en-GB" sz="4000" err="1">
                <a:ea typeface="+mn-lt"/>
                <a:cs typeface="+mn-lt"/>
              </a:rPr>
              <a:t>helpwch</a:t>
            </a:r>
            <a:r>
              <a:rPr lang="en-GB" sz="4000">
                <a:ea typeface="+mn-lt"/>
                <a:cs typeface="+mn-lt"/>
              </a:rPr>
              <a:t> </a:t>
            </a:r>
            <a:r>
              <a:rPr lang="en-GB" sz="4000" err="1">
                <a:ea typeface="+mn-lt"/>
                <a:cs typeface="+mn-lt"/>
              </a:rPr>
              <a:t>ni</a:t>
            </a:r>
            <a:r>
              <a:rPr lang="en-GB" sz="4000">
                <a:ea typeface="+mn-lt"/>
                <a:cs typeface="+mn-lt"/>
              </a:rPr>
              <a:t> </a:t>
            </a:r>
            <a:r>
              <a:rPr lang="en-GB" sz="4000" err="1">
                <a:ea typeface="+mn-lt"/>
                <a:cs typeface="+mn-lt"/>
              </a:rPr>
              <a:t>i'ch</a:t>
            </a:r>
            <a:r>
              <a:rPr lang="en-GB" sz="4000">
                <a:ea typeface="+mn-lt"/>
                <a:cs typeface="+mn-lt"/>
              </a:rPr>
              <a:t> </a:t>
            </a:r>
            <a:r>
              <a:rPr lang="en-GB" sz="4000" err="1">
                <a:ea typeface="+mn-lt"/>
                <a:cs typeface="+mn-lt"/>
              </a:rPr>
              <a:t>adnabod</a:t>
            </a:r>
            <a:r>
              <a:rPr lang="en-GB" sz="4000">
                <a:ea typeface="+mn-lt"/>
                <a:cs typeface="+mn-lt"/>
              </a:rPr>
              <a:t> </a:t>
            </a:r>
            <a:r>
              <a:rPr lang="en-GB" sz="4000" err="1">
                <a:ea typeface="+mn-lt"/>
                <a:cs typeface="+mn-lt"/>
              </a:rPr>
              <a:t>yn</a:t>
            </a:r>
            <a:r>
              <a:rPr lang="en-GB" sz="4000">
                <a:ea typeface="+mn-lt"/>
                <a:cs typeface="+mn-lt"/>
              </a:rPr>
              <a:t> </a:t>
            </a:r>
            <a:r>
              <a:rPr lang="en-GB" sz="4000" err="1">
                <a:ea typeface="+mn-lt"/>
                <a:cs typeface="+mn-lt"/>
              </a:rPr>
              <a:t>glir</a:t>
            </a:r>
            <a:r>
              <a:rPr lang="en-GB" sz="4000">
                <a:ea typeface="+mn-lt"/>
                <a:cs typeface="+mn-lt"/>
              </a:rPr>
              <a:t> </a:t>
            </a:r>
            <a:r>
              <a:rPr lang="en-GB" sz="4000" err="1">
                <a:ea typeface="+mn-lt"/>
                <a:cs typeface="+mn-lt"/>
              </a:rPr>
              <a:t>drwy</a:t>
            </a:r>
            <a:r>
              <a:rPr lang="en-GB" sz="4000">
                <a:ea typeface="+mn-lt"/>
                <a:cs typeface="+mn-lt"/>
              </a:rPr>
              <a:t> </a:t>
            </a:r>
            <a:r>
              <a:rPr lang="en-GB" sz="4000" err="1">
                <a:ea typeface="+mn-lt"/>
                <a:cs typeface="+mn-lt"/>
              </a:rPr>
              <a:t>ddefnyddio</a:t>
            </a:r>
            <a:r>
              <a:rPr lang="en-GB" sz="4000">
                <a:ea typeface="+mn-lt"/>
                <a:cs typeface="+mn-lt"/>
              </a:rPr>
              <a:t>:</a:t>
            </a:r>
            <a:endParaRPr lang="en-GB">
              <a:ea typeface="+mn-lt"/>
              <a:cs typeface="+mn-lt"/>
            </a:endParaRPr>
          </a:p>
          <a:p>
            <a:pPr lvl="1">
              <a:lnSpc>
                <a:spcPct val="170000"/>
              </a:lnSpc>
            </a:pPr>
            <a:r>
              <a:rPr lang="en-GB" sz="3600" b="1"/>
              <a:t>ENW / </a:t>
            </a:r>
            <a:r>
              <a:rPr lang="en-GB" sz="3600" b="1">
                <a:ea typeface="+mn-lt"/>
                <a:cs typeface="+mn-lt"/>
              </a:rPr>
              <a:t>RHIF MYFYRWYR</a:t>
            </a:r>
            <a:endParaRPr lang="en-GB" sz="3600" b="1">
              <a:cs typeface="Quire Sans"/>
            </a:endParaRPr>
          </a:p>
          <a:p>
            <a:pPr lvl="1">
              <a:lnSpc>
                <a:spcPct val="170000"/>
              </a:lnSpc>
            </a:pPr>
            <a:r>
              <a:rPr lang="en-GB" sz="3600" b="1">
                <a:cs typeface="Quire Sans"/>
              </a:rPr>
              <a:t>BA</a:t>
            </a:r>
            <a:r>
              <a:rPr lang="en-GB" sz="4200" b="1">
                <a:cs typeface="Quire Sans"/>
              </a:rPr>
              <a:t>1</a:t>
            </a:r>
          </a:p>
          <a:p>
            <a:pPr lvl="1">
              <a:lnSpc>
                <a:spcPct val="170000"/>
              </a:lnSpc>
            </a:pPr>
            <a:r>
              <a:rPr lang="en-GB" sz="3600" b="1">
                <a:ea typeface="+mn-lt"/>
                <a:cs typeface="+mn-lt"/>
              </a:rPr>
              <a:t>RHWYDWAITH</a:t>
            </a:r>
            <a:endParaRPr lang="en-GB" b="1"/>
          </a:p>
          <a:p>
            <a:pPr lvl="1">
              <a:lnSpc>
                <a:spcPct val="170000"/>
              </a:lnSpc>
            </a:pPr>
            <a:r>
              <a:rPr lang="en-GB" sz="3600" b="1" err="1">
                <a:ea typeface="+mn-lt"/>
                <a:cs typeface="+mn-lt"/>
              </a:rPr>
              <a:t>Tiwtor</a:t>
            </a:r>
            <a:r>
              <a:rPr lang="en-GB" sz="3600" b="1">
                <a:ea typeface="+mn-lt"/>
                <a:cs typeface="+mn-lt"/>
              </a:rPr>
              <a:t> </a:t>
            </a:r>
            <a:r>
              <a:rPr lang="en-GB" sz="3600" b="1" err="1">
                <a:ea typeface="+mn-lt"/>
                <a:cs typeface="+mn-lt"/>
              </a:rPr>
              <a:t>Personol</a:t>
            </a:r>
            <a:endParaRPr lang="en-GB" b="1" err="1"/>
          </a:p>
        </p:txBody>
      </p:sp>
      <p:pic>
        <p:nvPicPr>
          <p:cNvPr id="6" name="Picture 6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AFD7C603-DFA1-34A3-F391-95D89E64FC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1245" y="3134091"/>
            <a:ext cx="7591611" cy="35889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671934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754FA5-2DEB-49E1-1FB5-633B9D062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3" y="248038"/>
            <a:ext cx="706372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>
                <a:solidFill>
                  <a:schemeClr val="bg1"/>
                </a:solidFill>
                <a:ea typeface="+mj-lt"/>
                <a:cs typeface="+mj-lt"/>
              </a:rPr>
              <a:t>Beth </a:t>
            </a:r>
            <a:r>
              <a:rPr lang="en-US" err="1">
                <a:solidFill>
                  <a:schemeClr val="bg1"/>
                </a:solidFill>
                <a:ea typeface="+mj-lt"/>
                <a:cs typeface="+mj-lt"/>
              </a:rPr>
              <a:t>yw</a:t>
            </a:r>
            <a:r>
              <a:rPr lang="en-US">
                <a:solidFill>
                  <a:schemeClr val="bg1"/>
                </a:solidFill>
                <a:ea typeface="+mj-lt"/>
                <a:cs typeface="+mj-lt"/>
              </a:rPr>
              <a:t> y </a:t>
            </a:r>
            <a:r>
              <a:rPr lang="en-US" err="1">
                <a:solidFill>
                  <a:schemeClr val="bg1"/>
                </a:solidFill>
                <a:ea typeface="+mj-lt"/>
                <a:cs typeface="+mj-lt"/>
              </a:rPr>
              <a:t>Llwybr</a:t>
            </a:r>
            <a:r>
              <a:rPr lang="en-US">
                <a:solidFill>
                  <a:schemeClr val="bg1"/>
                </a:solidFill>
                <a:ea typeface="+mj-lt"/>
                <a:cs typeface="+mj-lt"/>
              </a:rPr>
              <a:t> SAC</a:t>
            </a:r>
            <a:r>
              <a:rPr lang="en-US" kern="1200">
                <a:solidFill>
                  <a:schemeClr val="bg1"/>
                </a:solidFill>
                <a:ea typeface="+mj-lt"/>
                <a:cs typeface="+mj-lt"/>
              </a:rPr>
              <a:t>?</a:t>
            </a:r>
            <a:endParaRPr lang="en-US">
              <a:solidFill>
                <a:schemeClr val="bg1"/>
              </a:solidFill>
              <a:ea typeface="+mj-lt"/>
              <a:cs typeface="+mj-lt"/>
            </a:endParaRPr>
          </a:p>
        </p:txBody>
      </p:sp>
      <p:pic>
        <p:nvPicPr>
          <p:cNvPr id="4" name="Picture 4" descr="A picture containing shape&#10;&#10;Description automatically generated">
            <a:extLst>
              <a:ext uri="{FF2B5EF4-FFF2-40B4-BE49-F238E27FC236}">
                <a16:creationId xmlns:a16="http://schemas.microsoft.com/office/drawing/2014/main" id="{F5829BA9-A5DC-E8BC-41EE-59C72FE48D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0632" y="1716562"/>
            <a:ext cx="9897137" cy="4900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23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754FA5-2DEB-49E1-1FB5-633B9D062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3" y="248038"/>
            <a:ext cx="706372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>
                <a:solidFill>
                  <a:schemeClr val="bg1"/>
                </a:solidFill>
                <a:ea typeface="+mj-lt"/>
                <a:cs typeface="+mj-lt"/>
              </a:rPr>
              <a:t>Beth </a:t>
            </a:r>
            <a:r>
              <a:rPr lang="en-US" err="1">
                <a:solidFill>
                  <a:schemeClr val="bg1"/>
                </a:solidFill>
                <a:ea typeface="+mj-lt"/>
                <a:cs typeface="+mj-lt"/>
              </a:rPr>
              <a:t>yw</a:t>
            </a:r>
            <a:r>
              <a:rPr lang="en-US">
                <a:solidFill>
                  <a:schemeClr val="bg1"/>
                </a:solidFill>
                <a:ea typeface="+mj-lt"/>
                <a:cs typeface="+mj-lt"/>
              </a:rPr>
              <a:t> y </a:t>
            </a:r>
            <a:r>
              <a:rPr lang="en-US" err="1">
                <a:solidFill>
                  <a:schemeClr val="bg1"/>
                </a:solidFill>
                <a:ea typeface="+mj-lt"/>
                <a:cs typeface="+mj-lt"/>
              </a:rPr>
              <a:t>Llwybr</a:t>
            </a:r>
            <a:r>
              <a:rPr lang="en-US">
                <a:solidFill>
                  <a:schemeClr val="bg1"/>
                </a:solidFill>
                <a:ea typeface="+mj-lt"/>
                <a:cs typeface="+mj-lt"/>
              </a:rPr>
              <a:t> SAC</a:t>
            </a:r>
            <a:r>
              <a:rPr lang="en-US" kern="1200">
                <a:solidFill>
                  <a:schemeClr val="bg1"/>
                </a:solidFill>
                <a:ea typeface="+mj-lt"/>
                <a:cs typeface="+mj-lt"/>
              </a:rPr>
              <a:t>?</a:t>
            </a:r>
            <a:endParaRPr lang="en-US">
              <a:solidFill>
                <a:schemeClr val="bg1"/>
              </a:solidFill>
              <a:ea typeface="+mj-lt"/>
              <a:cs typeface="+mj-lt"/>
            </a:endParaRPr>
          </a:p>
        </p:txBody>
      </p:sp>
      <p:pic>
        <p:nvPicPr>
          <p:cNvPr id="3" name="Picture 4" descr="Logo, company name&#10;&#10;Description automatically generated">
            <a:extLst>
              <a:ext uri="{FF2B5EF4-FFF2-40B4-BE49-F238E27FC236}">
                <a16:creationId xmlns:a16="http://schemas.microsoft.com/office/drawing/2014/main" id="{FF8DDB30-B3FB-7984-4212-A702E6915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8988" y="1660703"/>
            <a:ext cx="3351519" cy="242881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9F1097F-3BA1-8B2E-5BCF-83089DE5DD02}"/>
              </a:ext>
            </a:extLst>
          </p:cNvPr>
          <p:cNvSpPr txBox="1"/>
          <p:nvPr/>
        </p:nvSpPr>
        <p:spPr>
          <a:xfrm>
            <a:off x="1173512" y="2043146"/>
            <a:ext cx="3747247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err="1">
                <a:ea typeface="+mn-lt"/>
                <a:cs typeface="+mn-lt"/>
              </a:rPr>
              <a:t>Atgyfnerthu'r</a:t>
            </a:r>
            <a:r>
              <a:rPr lang="en-US" sz="3200">
                <a:ea typeface="+mn-lt"/>
                <a:cs typeface="+mn-lt"/>
              </a:rPr>
              <a:t> model </a:t>
            </a:r>
            <a:r>
              <a:rPr lang="en-US" sz="3200" err="1">
                <a:ea typeface="+mn-lt"/>
                <a:cs typeface="+mn-lt"/>
              </a:rPr>
              <a:t>trawsnewidiol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yn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ymarferol</a:t>
            </a:r>
            <a:endParaRPr lang="en-US" err="1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C5E57A1-644C-695B-0280-0CFAD39FEFF8}"/>
              </a:ext>
            </a:extLst>
          </p:cNvPr>
          <p:cNvSpPr txBox="1"/>
          <p:nvPr/>
        </p:nvSpPr>
        <p:spPr>
          <a:xfrm>
            <a:off x="327853" y="4172429"/>
            <a:ext cx="5436451" cy="255454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>
                <a:ea typeface="+mn-lt"/>
                <a:cs typeface="+mn-lt"/>
              </a:rPr>
              <a:t>Mae </a:t>
            </a:r>
            <a:r>
              <a:rPr lang="en-US" sz="3200" err="1">
                <a:ea typeface="+mn-lt"/>
                <a:cs typeface="+mn-lt"/>
              </a:rPr>
              <a:t>pob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agwedd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o’n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rhaglenni’n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cael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eu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mapio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yn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ôl</a:t>
            </a:r>
            <a:r>
              <a:rPr lang="en-US" sz="3200">
                <a:ea typeface="+mn-lt"/>
                <a:cs typeface="+mn-lt"/>
              </a:rPr>
              <a:t> y </a:t>
            </a:r>
            <a:r>
              <a:rPr lang="en-US" sz="3200" err="1">
                <a:ea typeface="+mn-lt"/>
                <a:cs typeface="+mn-lt"/>
              </a:rPr>
              <a:t>safonau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proffesiynol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ar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gyfer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addysgu</a:t>
            </a:r>
            <a:r>
              <a:rPr lang="en-US" sz="3200">
                <a:ea typeface="+mn-lt"/>
                <a:cs typeface="+mn-lt"/>
              </a:rPr>
              <a:t> ac </a:t>
            </a:r>
            <a:r>
              <a:rPr lang="en-US" sz="3200" err="1">
                <a:ea typeface="+mn-lt"/>
                <a:cs typeface="+mn-lt"/>
              </a:rPr>
              <a:t>arweinyddiaeth</a:t>
            </a:r>
            <a:endParaRPr lang="en-US" err="1"/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F788BCFF-E654-4D89-2227-402DD14AC4C4}"/>
              </a:ext>
            </a:extLst>
          </p:cNvPr>
          <p:cNvSpPr/>
          <p:nvPr/>
        </p:nvSpPr>
        <p:spPr>
          <a:xfrm>
            <a:off x="5733569" y="2704780"/>
            <a:ext cx="1184621" cy="2369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Arrow: Right 17">
            <a:extLst>
              <a:ext uri="{FF2B5EF4-FFF2-40B4-BE49-F238E27FC236}">
                <a16:creationId xmlns:a16="http://schemas.microsoft.com/office/drawing/2014/main" id="{3782192F-C55E-2334-6EB2-C27B88858A47}"/>
              </a:ext>
            </a:extLst>
          </p:cNvPr>
          <p:cNvSpPr/>
          <p:nvPr/>
        </p:nvSpPr>
        <p:spPr>
          <a:xfrm>
            <a:off x="5733568" y="5170073"/>
            <a:ext cx="1184621" cy="2369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Chart, pie chart&#10;&#10;Description automatically generated">
            <a:extLst>
              <a:ext uri="{FF2B5EF4-FFF2-40B4-BE49-F238E27FC236}">
                <a16:creationId xmlns:a16="http://schemas.microsoft.com/office/drawing/2014/main" id="{2BB2B874-5DA7-558F-46DE-8194684EDC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8988" y="4299136"/>
            <a:ext cx="3364326" cy="2306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9488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754FA5-2DEB-49E1-1FB5-633B9D062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6" y="959717"/>
            <a:ext cx="7063721" cy="375634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600">
                <a:solidFill>
                  <a:schemeClr val="bg1"/>
                </a:solidFill>
                <a:ea typeface="+mj-lt"/>
                <a:cs typeface="+mj-lt"/>
              </a:rPr>
              <a:t>Ble </a:t>
            </a:r>
            <a:r>
              <a:rPr lang="en-US" sz="3600" err="1">
                <a:solidFill>
                  <a:schemeClr val="bg1"/>
                </a:solidFill>
                <a:ea typeface="+mj-lt"/>
                <a:cs typeface="+mj-lt"/>
              </a:rPr>
              <a:t>i</a:t>
            </a:r>
            <a:r>
              <a:rPr lang="en-US" sz="3600">
                <a:solidFill>
                  <a:schemeClr val="bg1"/>
                </a:solidFill>
                <a:ea typeface="+mj-lt"/>
                <a:cs typeface="+mj-lt"/>
              </a:rPr>
              <a:t> </a:t>
            </a:r>
            <a:r>
              <a:rPr lang="en-US" sz="3600" err="1">
                <a:solidFill>
                  <a:schemeClr val="bg1"/>
                </a:solidFill>
                <a:ea typeface="+mj-lt"/>
                <a:cs typeface="+mj-lt"/>
              </a:rPr>
              <a:t>ddod</a:t>
            </a:r>
            <a:r>
              <a:rPr lang="en-US" sz="3600">
                <a:solidFill>
                  <a:schemeClr val="bg1"/>
                </a:solidFill>
                <a:ea typeface="+mj-lt"/>
                <a:cs typeface="+mj-lt"/>
              </a:rPr>
              <a:t> o </a:t>
            </a:r>
            <a:r>
              <a:rPr lang="en-US" sz="3600" err="1">
                <a:solidFill>
                  <a:schemeClr val="bg1"/>
                </a:solidFill>
                <a:ea typeface="+mj-lt"/>
                <a:cs typeface="+mj-lt"/>
              </a:rPr>
              <a:t>hyd</a:t>
            </a:r>
            <a:r>
              <a:rPr lang="en-US" sz="3600">
                <a:solidFill>
                  <a:schemeClr val="bg1"/>
                </a:solidFill>
                <a:ea typeface="+mj-lt"/>
                <a:cs typeface="+mj-lt"/>
              </a:rPr>
              <a:t> </a:t>
            </a:r>
            <a:r>
              <a:rPr lang="en-US" sz="3600" err="1">
                <a:solidFill>
                  <a:schemeClr val="bg1"/>
                </a:solidFill>
                <a:ea typeface="+mj-lt"/>
                <a:cs typeface="+mj-lt"/>
              </a:rPr>
              <a:t>i</a:t>
            </a:r>
            <a:r>
              <a:rPr lang="en-US" sz="3600">
                <a:solidFill>
                  <a:schemeClr val="bg1"/>
                </a:solidFill>
                <a:ea typeface="+mj-lt"/>
                <a:cs typeface="+mj-lt"/>
              </a:rPr>
              <a:t> </a:t>
            </a:r>
            <a:r>
              <a:rPr lang="en-US" sz="3600" err="1">
                <a:solidFill>
                  <a:schemeClr val="bg1"/>
                </a:solidFill>
                <a:ea typeface="+mj-lt"/>
                <a:cs typeface="+mj-lt"/>
              </a:rPr>
              <a:t>wybodaeth</a:t>
            </a:r>
            <a:r>
              <a:rPr lang="en-US" sz="3600" kern="1200">
                <a:solidFill>
                  <a:schemeClr val="bg1"/>
                </a:solidFill>
                <a:ea typeface="+mj-lt"/>
                <a:cs typeface="+mj-lt"/>
              </a:rPr>
              <a:t>?</a:t>
            </a:r>
            <a:endParaRPr lang="en-US" sz="3600">
              <a:solidFill>
                <a:schemeClr val="bg1"/>
              </a:solidFill>
              <a:ea typeface="+mj-lt"/>
              <a:cs typeface="+mj-lt"/>
            </a:endParaRPr>
          </a:p>
          <a:p>
            <a:endParaRPr lang="en-US">
              <a:solidFill>
                <a:schemeClr val="bg1"/>
              </a:solidFill>
              <a:ea typeface="+mj-lt"/>
              <a:cs typeface="+mj-l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8AC58D-59BC-9EFE-11DC-4C86FBFBF365}"/>
              </a:ext>
            </a:extLst>
          </p:cNvPr>
          <p:cNvSpPr txBox="1"/>
          <p:nvPr/>
        </p:nvSpPr>
        <p:spPr>
          <a:xfrm>
            <a:off x="7677630" y="2761129"/>
            <a:ext cx="236668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Arrow: Curved Right 4">
            <a:extLst>
              <a:ext uri="{FF2B5EF4-FFF2-40B4-BE49-F238E27FC236}">
                <a16:creationId xmlns:a16="http://schemas.microsoft.com/office/drawing/2014/main" id="{455B7FA2-EB4C-B261-7D87-961FD9E8234A}"/>
              </a:ext>
            </a:extLst>
          </p:cNvPr>
          <p:cNvSpPr/>
          <p:nvPr/>
        </p:nvSpPr>
        <p:spPr>
          <a:xfrm rot="21420000" flipH="1">
            <a:off x="11104483" y="2957771"/>
            <a:ext cx="587478" cy="1217423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6" name="Picture 5" descr="A screenshot of a login&#10;&#10;Description automatically generated">
            <a:extLst>
              <a:ext uri="{FF2B5EF4-FFF2-40B4-BE49-F238E27FC236}">
                <a16:creationId xmlns:a16="http://schemas.microsoft.com/office/drawing/2014/main" id="{B13ABF5C-4005-40A4-A1B1-F18B3903C1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362" y="1717886"/>
            <a:ext cx="5302369" cy="3695397"/>
          </a:xfrm>
          <a:prstGeom prst="rect">
            <a:avLst/>
          </a:prstGeom>
        </p:spPr>
      </p:pic>
      <p:pic>
        <p:nvPicPr>
          <p:cNvPr id="8" name="Picture 7" descr="A screenshot of a computer&#10;&#10;Description automatically generated">
            <a:extLst>
              <a:ext uri="{FF2B5EF4-FFF2-40B4-BE49-F238E27FC236}">
                <a16:creationId xmlns:a16="http://schemas.microsoft.com/office/drawing/2014/main" id="{455F4D27-5079-9A61-D183-5A86E8FA13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5796" y="4272715"/>
            <a:ext cx="6488501" cy="2402927"/>
          </a:xfrm>
          <a:prstGeom prst="rect">
            <a:avLst/>
          </a:prstGeom>
        </p:spPr>
      </p:pic>
      <p:pic>
        <p:nvPicPr>
          <p:cNvPr id="10" name="Picture 9" descr="A screenshot of a search engine&#10;&#10;Description automatically generated">
            <a:extLst>
              <a:ext uri="{FF2B5EF4-FFF2-40B4-BE49-F238E27FC236}">
                <a16:creationId xmlns:a16="http://schemas.microsoft.com/office/drawing/2014/main" id="{1BA7756E-E15B-BA65-DA14-C50A69CDB2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80872" y="606100"/>
            <a:ext cx="2426899" cy="3460440"/>
          </a:xfrm>
          <a:prstGeom prst="rect">
            <a:avLst/>
          </a:prstGeom>
        </p:spPr>
      </p:pic>
      <p:sp>
        <p:nvSpPr>
          <p:cNvPr id="12" name="Arrow: Curved Right 11">
            <a:extLst>
              <a:ext uri="{FF2B5EF4-FFF2-40B4-BE49-F238E27FC236}">
                <a16:creationId xmlns:a16="http://schemas.microsoft.com/office/drawing/2014/main" id="{0A54DF3D-D02F-AE7E-EA92-9DD436942951}"/>
              </a:ext>
            </a:extLst>
          </p:cNvPr>
          <p:cNvSpPr/>
          <p:nvPr/>
        </p:nvSpPr>
        <p:spPr>
          <a:xfrm rot="15660000" flipH="1">
            <a:off x="6657015" y="1210151"/>
            <a:ext cx="486837" cy="2015367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5110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754FA5-2DEB-49E1-1FB5-633B9D062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873" y="414525"/>
            <a:ext cx="1095056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err="1">
                <a:solidFill>
                  <a:schemeClr val="bg1"/>
                </a:solidFill>
                <a:ea typeface="+mj-lt"/>
                <a:cs typeface="+mj-lt"/>
              </a:rPr>
              <a:t>Yr</a:t>
            </a:r>
            <a:r>
              <a:rPr lang="en-US">
                <a:solidFill>
                  <a:schemeClr val="bg1"/>
                </a:solidFill>
                <a:ea typeface="+mj-lt"/>
                <a:cs typeface="+mj-lt"/>
              </a:rPr>
              <a:t> </a:t>
            </a:r>
            <a:r>
              <a:rPr lang="en-US" err="1">
                <a:solidFill>
                  <a:schemeClr val="bg1"/>
                </a:solidFill>
                <a:ea typeface="+mj-lt"/>
                <a:cs typeface="+mj-lt"/>
              </a:rPr>
              <a:t>Athrofa</a:t>
            </a:r>
            <a:r>
              <a:rPr lang="en-US">
                <a:solidFill>
                  <a:schemeClr val="bg1"/>
                </a:solidFill>
                <a:ea typeface="+mj-lt"/>
                <a:cs typeface="+mj-lt"/>
              </a:rPr>
              <a:t> - </a:t>
            </a:r>
            <a:r>
              <a:rPr lang="cy-GB">
                <a:solidFill>
                  <a:schemeClr val="bg1"/>
                </a:solidFill>
                <a:latin typeface="Calibri"/>
                <a:ea typeface="+mj-lt"/>
                <a:cs typeface="Calibri"/>
              </a:rPr>
              <a:t>Model Rhwydweithiol</a:t>
            </a:r>
            <a:endParaRPr lang="en-GB">
              <a:solidFill>
                <a:schemeClr val="bg1"/>
              </a:solidFill>
              <a:latin typeface="Calibri"/>
              <a:ea typeface="+mj-lt"/>
              <a:cs typeface="Calibri"/>
            </a:endParaRPr>
          </a:p>
          <a:p>
            <a:endParaRPr lang="en-US">
              <a:solidFill>
                <a:schemeClr val="bg1"/>
              </a:solidFill>
              <a:ea typeface="+mj-lt"/>
              <a:cs typeface="+mj-lt"/>
            </a:endParaRP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A9A5E7AA-B4DF-F656-6337-E2833A06DC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9491" y="2008096"/>
            <a:ext cx="7988852" cy="4614258"/>
          </a:xfrm>
          <a:prstGeom prst="rect">
            <a:avLst/>
          </a:prstGeom>
        </p:spPr>
      </p:pic>
      <p:sp>
        <p:nvSpPr>
          <p:cNvPr id="6" name="Rounded Rectangle 1">
            <a:extLst>
              <a:ext uri="{FF2B5EF4-FFF2-40B4-BE49-F238E27FC236}">
                <a16:creationId xmlns:a16="http://schemas.microsoft.com/office/drawing/2014/main" id="{6C3F4CBC-5D21-C5C0-A15E-54CEA9A72BF1}"/>
              </a:ext>
            </a:extLst>
          </p:cNvPr>
          <p:cNvSpPr txBox="1">
            <a:spLocks/>
          </p:cNvSpPr>
          <p:nvPr/>
        </p:nvSpPr>
        <p:spPr>
          <a:xfrm>
            <a:off x="8191498" y="3556392"/>
            <a:ext cx="1517725" cy="1325563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b="1"/>
              <a:t>Ysgol </a:t>
            </a:r>
            <a:r>
              <a:rPr lang="en-US" sz="1800" b="1" err="1"/>
              <a:t>Arweiniol</a:t>
            </a:r>
            <a:endParaRPr lang="en-US" sz="1800" b="1">
              <a:cs typeface="Quire Sans"/>
            </a:endParaRPr>
          </a:p>
          <a:p>
            <a:pPr algn="ctr"/>
            <a:r>
              <a:rPr lang="en-US" sz="1800" b="1">
                <a:solidFill>
                  <a:schemeClr val="accent6">
                    <a:lumMod val="50000"/>
                  </a:schemeClr>
                </a:solidFill>
              </a:rPr>
              <a:t>Lead School</a:t>
            </a:r>
            <a:endParaRPr lang="en-US" sz="1600" b="1">
              <a:solidFill>
                <a:schemeClr val="accent6">
                  <a:lumMod val="50000"/>
                </a:schemeClr>
              </a:solidFill>
              <a:cs typeface="Quire Sans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6D4B9BB4-4E15-6E64-E82C-85EEAB45B40D}"/>
              </a:ext>
            </a:extLst>
          </p:cNvPr>
          <p:cNvSpPr txBox="1">
            <a:spLocks/>
          </p:cNvSpPr>
          <p:nvPr/>
        </p:nvSpPr>
        <p:spPr>
          <a:xfrm>
            <a:off x="260520" y="1775359"/>
            <a:ext cx="6010385" cy="5073472"/>
          </a:xfrm>
          <a:prstGeom prst="rect">
            <a:avLst/>
          </a:prstGeom>
        </p:spPr>
        <p:txBody>
          <a:bodyPr lIns="91440" tIns="45720" rIns="91440" bIns="45720" anchor="t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50000"/>
              </a:lnSpc>
            </a:pPr>
            <a:r>
              <a:rPr lang="en-GB" sz="4400" b="1">
                <a:ea typeface="+mn-lt"/>
                <a:cs typeface="+mn-lt"/>
              </a:rPr>
              <a:t>18 Ysgol </a:t>
            </a:r>
            <a:r>
              <a:rPr lang="en-GB" sz="4400" b="1" err="1">
                <a:ea typeface="+mn-lt"/>
                <a:cs typeface="+mn-lt"/>
              </a:rPr>
              <a:t>Arweiniol</a:t>
            </a:r>
            <a:r>
              <a:rPr lang="en-GB" sz="4400" b="1">
                <a:ea typeface="+mn-lt"/>
                <a:cs typeface="+mn-lt"/>
              </a:rPr>
              <a:t> </a:t>
            </a:r>
            <a:r>
              <a:rPr lang="en-GB" sz="4400" b="1" err="1">
                <a:ea typeface="+mn-lt"/>
                <a:cs typeface="+mn-lt"/>
              </a:rPr>
              <a:t>yr</a:t>
            </a:r>
            <a:r>
              <a:rPr lang="en-GB" sz="4400" b="1">
                <a:ea typeface="+mn-lt"/>
                <a:cs typeface="+mn-lt"/>
              </a:rPr>
              <a:t> un </a:t>
            </a:r>
            <a:r>
              <a:rPr lang="en-GB" sz="4400" b="1" err="1">
                <a:ea typeface="+mn-lt"/>
                <a:cs typeface="+mn-lt"/>
              </a:rPr>
              <a:t>yn</a:t>
            </a:r>
            <a:r>
              <a:rPr lang="en-GB" sz="4400" b="1">
                <a:ea typeface="+mn-lt"/>
                <a:cs typeface="+mn-lt"/>
              </a:rPr>
              <a:t> </a:t>
            </a:r>
            <a:r>
              <a:rPr lang="en-GB" sz="4400" b="1" err="1">
                <a:ea typeface="+mn-lt"/>
                <a:cs typeface="+mn-lt"/>
              </a:rPr>
              <a:t>gweithio</a:t>
            </a:r>
            <a:r>
              <a:rPr lang="en-GB" sz="4400" b="1">
                <a:ea typeface="+mn-lt"/>
                <a:cs typeface="+mn-lt"/>
              </a:rPr>
              <a:t> </a:t>
            </a:r>
            <a:r>
              <a:rPr lang="en-GB" sz="4400" b="1" err="1">
                <a:ea typeface="+mn-lt"/>
                <a:cs typeface="+mn-lt"/>
              </a:rPr>
              <a:t>gyda</a:t>
            </a:r>
            <a:r>
              <a:rPr lang="en-GB" sz="4400" b="1">
                <a:ea typeface="+mn-lt"/>
                <a:cs typeface="+mn-lt"/>
              </a:rPr>
              <a:t> </a:t>
            </a:r>
            <a:r>
              <a:rPr lang="en-GB" sz="4400" b="1" err="1">
                <a:ea typeface="+mn-lt"/>
                <a:cs typeface="+mn-lt"/>
              </a:rPr>
              <a:t>rhwydwaith</a:t>
            </a:r>
            <a:r>
              <a:rPr lang="en-GB" sz="4400" b="1">
                <a:ea typeface="+mn-lt"/>
                <a:cs typeface="+mn-lt"/>
              </a:rPr>
              <a:t> o </a:t>
            </a:r>
            <a:r>
              <a:rPr lang="en-GB" sz="4400" b="1" err="1">
                <a:ea typeface="+mn-lt"/>
                <a:cs typeface="+mn-lt"/>
              </a:rPr>
              <a:t>Ysgolion</a:t>
            </a:r>
            <a:r>
              <a:rPr lang="en-GB" sz="4400" b="1">
                <a:ea typeface="+mn-lt"/>
                <a:cs typeface="+mn-lt"/>
              </a:rPr>
              <a:t> Partner</a:t>
            </a:r>
            <a:endParaRPr lang="en-US" b="1">
              <a:ea typeface="+mn-lt"/>
              <a:cs typeface="+mn-lt"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sz="4400" b="1">
              <a:ea typeface="+mn-lt"/>
              <a:cs typeface="+mn-lt"/>
            </a:endParaRPr>
          </a:p>
          <a:p>
            <a:pPr marL="285750" indent="-285750">
              <a:lnSpc>
                <a:spcPct val="150000"/>
              </a:lnSpc>
            </a:pPr>
            <a:r>
              <a:rPr lang="en-GB" sz="4400" b="1" err="1">
                <a:ea typeface="+mn-lt"/>
                <a:cs typeface="+mn-lt"/>
              </a:rPr>
              <a:t>Bydd</a:t>
            </a:r>
            <a:r>
              <a:rPr lang="en-GB" sz="4400" b="1">
                <a:ea typeface="+mn-lt"/>
                <a:cs typeface="+mn-lt"/>
              </a:rPr>
              <a:t> </a:t>
            </a:r>
            <a:r>
              <a:rPr lang="en-GB" sz="4400" b="1" err="1">
                <a:ea typeface="+mn-lt"/>
                <a:cs typeface="+mn-lt"/>
              </a:rPr>
              <a:t>darpar</a:t>
            </a:r>
            <a:r>
              <a:rPr lang="en-GB" sz="4400" b="1">
                <a:ea typeface="+mn-lt"/>
                <a:cs typeface="+mn-lt"/>
              </a:rPr>
              <a:t> </a:t>
            </a:r>
            <a:r>
              <a:rPr lang="en-GB" sz="4400" b="1" err="1">
                <a:ea typeface="+mn-lt"/>
                <a:cs typeface="+mn-lt"/>
              </a:rPr>
              <a:t>athrawon</a:t>
            </a:r>
            <a:r>
              <a:rPr lang="en-GB" sz="4400" b="1">
                <a:ea typeface="+mn-lt"/>
                <a:cs typeface="+mn-lt"/>
              </a:rPr>
              <a:t> </a:t>
            </a:r>
            <a:r>
              <a:rPr lang="en-GB" sz="4400" b="1" err="1">
                <a:ea typeface="+mn-lt"/>
                <a:cs typeface="+mn-lt"/>
              </a:rPr>
              <a:t>yn</a:t>
            </a:r>
            <a:r>
              <a:rPr lang="en-GB" sz="4400" b="1">
                <a:ea typeface="+mn-lt"/>
                <a:cs typeface="+mn-lt"/>
              </a:rPr>
              <a:t> </a:t>
            </a:r>
            <a:r>
              <a:rPr lang="en-GB" sz="4400" b="1" err="1">
                <a:ea typeface="+mn-lt"/>
                <a:cs typeface="+mn-lt"/>
              </a:rPr>
              <a:t>cael</a:t>
            </a:r>
            <a:r>
              <a:rPr lang="en-GB" sz="4400" b="1">
                <a:ea typeface="+mn-lt"/>
                <a:cs typeface="+mn-lt"/>
              </a:rPr>
              <a:t> </a:t>
            </a:r>
            <a:r>
              <a:rPr lang="en-GB" sz="4400" b="1" err="1">
                <a:ea typeface="+mn-lt"/>
                <a:cs typeface="+mn-lt"/>
              </a:rPr>
              <a:t>eu</a:t>
            </a:r>
            <a:r>
              <a:rPr lang="en-GB" sz="4400" b="1">
                <a:ea typeface="+mn-lt"/>
                <a:cs typeface="+mn-lt"/>
              </a:rPr>
              <a:t> </a:t>
            </a:r>
            <a:r>
              <a:rPr lang="en-GB" sz="4400" b="1" err="1">
                <a:ea typeface="+mn-lt"/>
                <a:cs typeface="+mn-lt"/>
              </a:rPr>
              <a:t>rhoi</a:t>
            </a:r>
            <a:r>
              <a:rPr lang="en-GB" sz="4400" b="1">
                <a:ea typeface="+mn-lt"/>
                <a:cs typeface="+mn-lt"/>
              </a:rPr>
              <a:t> </a:t>
            </a:r>
            <a:r>
              <a:rPr lang="en-GB" sz="4400" b="1" err="1">
                <a:ea typeface="+mn-lt"/>
                <a:cs typeface="+mn-lt"/>
              </a:rPr>
              <a:t>mewn</a:t>
            </a:r>
            <a:r>
              <a:rPr lang="en-GB" sz="4400" b="1">
                <a:ea typeface="+mn-lt"/>
                <a:cs typeface="+mn-lt"/>
              </a:rPr>
              <a:t> </a:t>
            </a:r>
            <a:r>
              <a:rPr lang="en-GB" sz="4400" b="1" err="1">
                <a:ea typeface="+mn-lt"/>
                <a:cs typeface="+mn-lt"/>
              </a:rPr>
              <a:t>rhwydwaith</a:t>
            </a:r>
            <a:r>
              <a:rPr lang="en-GB" sz="4400" b="1">
                <a:ea typeface="+mn-lt"/>
                <a:cs typeface="+mn-lt"/>
              </a:rPr>
              <a:t> </a:t>
            </a:r>
            <a:r>
              <a:rPr lang="en-GB" sz="4400" b="1" err="1">
                <a:ea typeface="+mn-lt"/>
                <a:cs typeface="+mn-lt"/>
              </a:rPr>
              <a:t>ar</a:t>
            </a:r>
            <a:r>
              <a:rPr lang="en-GB" sz="4400" b="1">
                <a:ea typeface="+mn-lt"/>
                <a:cs typeface="+mn-lt"/>
              </a:rPr>
              <a:t> </a:t>
            </a:r>
            <a:r>
              <a:rPr lang="en-GB" sz="4400" b="1" err="1">
                <a:ea typeface="+mn-lt"/>
                <a:cs typeface="+mn-lt"/>
              </a:rPr>
              <a:t>gyfer</a:t>
            </a:r>
            <a:r>
              <a:rPr lang="en-GB" sz="4400" b="1">
                <a:ea typeface="+mn-lt"/>
                <a:cs typeface="+mn-lt"/>
              </a:rPr>
              <a:t> </a:t>
            </a:r>
            <a:r>
              <a:rPr lang="en-GB" sz="4400" b="1" err="1">
                <a:ea typeface="+mn-lt"/>
                <a:cs typeface="+mn-lt"/>
              </a:rPr>
              <a:t>yr</a:t>
            </a:r>
            <a:r>
              <a:rPr lang="en-GB" sz="4400" b="1">
                <a:ea typeface="+mn-lt"/>
                <a:cs typeface="+mn-lt"/>
              </a:rPr>
              <a:t> </a:t>
            </a:r>
            <a:r>
              <a:rPr lang="en-GB" sz="4400" b="1" err="1">
                <a:ea typeface="+mn-lt"/>
                <a:cs typeface="+mn-lt"/>
              </a:rPr>
              <a:t>holl</a:t>
            </a:r>
            <a:r>
              <a:rPr lang="en-GB" sz="4400" b="1">
                <a:ea typeface="+mn-lt"/>
                <a:cs typeface="+mn-lt"/>
              </a:rPr>
              <a:t> </a:t>
            </a:r>
            <a:r>
              <a:rPr lang="en-GB" sz="4400" b="1" err="1">
                <a:ea typeface="+mn-lt"/>
                <a:cs typeface="+mn-lt"/>
              </a:rPr>
              <a:t>brofiadau</a:t>
            </a:r>
            <a:r>
              <a:rPr lang="en-GB" sz="4400" b="1">
                <a:ea typeface="+mn-lt"/>
                <a:cs typeface="+mn-lt"/>
              </a:rPr>
              <a:t> </a:t>
            </a:r>
            <a:r>
              <a:rPr lang="en-GB" sz="4400" b="1" err="1">
                <a:ea typeface="+mn-lt"/>
                <a:cs typeface="+mn-lt"/>
              </a:rPr>
              <a:t>addysgu</a:t>
            </a:r>
            <a:endParaRPr lang="en-GB" sz="4400" b="1">
              <a:cs typeface="Quire Sans"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sz="4400" b="1">
              <a:ea typeface="+mn-lt"/>
              <a:cs typeface="+mn-lt"/>
            </a:endParaRPr>
          </a:p>
          <a:p>
            <a:pPr marL="285750" indent="-285750">
              <a:lnSpc>
                <a:spcPct val="150000"/>
              </a:lnSpc>
            </a:pPr>
            <a:r>
              <a:rPr lang="en-GB" sz="4400" b="1" err="1">
                <a:ea typeface="+mn-lt"/>
                <a:cs typeface="+mn-lt"/>
              </a:rPr>
              <a:t>Arbenigedd</a:t>
            </a:r>
            <a:r>
              <a:rPr lang="en-GB" sz="4400" b="1">
                <a:ea typeface="+mn-lt"/>
                <a:cs typeface="+mn-lt"/>
              </a:rPr>
              <a:t> </a:t>
            </a:r>
            <a:r>
              <a:rPr lang="en-GB" sz="4400" b="1" err="1">
                <a:ea typeface="+mn-lt"/>
                <a:cs typeface="+mn-lt"/>
              </a:rPr>
              <a:t>prifysgol</a:t>
            </a:r>
            <a:r>
              <a:rPr lang="en-GB" sz="4400" b="1">
                <a:ea typeface="+mn-lt"/>
                <a:cs typeface="+mn-lt"/>
              </a:rPr>
              <a:t> </a:t>
            </a:r>
            <a:r>
              <a:rPr lang="en-GB" sz="4400" b="1" err="1">
                <a:ea typeface="+mn-lt"/>
                <a:cs typeface="+mn-lt"/>
              </a:rPr>
              <a:t>seiliedig</a:t>
            </a:r>
            <a:r>
              <a:rPr lang="en-GB" sz="4400" b="1">
                <a:ea typeface="+mn-lt"/>
                <a:cs typeface="+mn-lt"/>
              </a:rPr>
              <a:t> </a:t>
            </a:r>
            <a:r>
              <a:rPr lang="en-GB" sz="4400" b="1" err="1">
                <a:ea typeface="+mn-lt"/>
                <a:cs typeface="+mn-lt"/>
              </a:rPr>
              <a:t>sy’n</a:t>
            </a:r>
            <a:r>
              <a:rPr lang="en-GB" sz="4400" b="1">
                <a:ea typeface="+mn-lt"/>
                <a:cs typeface="+mn-lt"/>
              </a:rPr>
              <a:t>  </a:t>
            </a:r>
            <a:r>
              <a:rPr lang="en-GB" sz="4400" b="1" err="1">
                <a:ea typeface="+mn-lt"/>
                <a:cs typeface="+mn-lt"/>
              </a:rPr>
              <a:t>cael</a:t>
            </a:r>
            <a:r>
              <a:rPr lang="en-GB" sz="4400" b="1">
                <a:ea typeface="+mn-lt"/>
                <a:cs typeface="+mn-lt"/>
              </a:rPr>
              <a:t> </a:t>
            </a:r>
            <a:r>
              <a:rPr lang="en-GB" sz="4400" b="1" err="1">
                <a:ea typeface="+mn-lt"/>
                <a:cs typeface="+mn-lt"/>
              </a:rPr>
              <a:t>ei</a:t>
            </a:r>
            <a:r>
              <a:rPr lang="en-GB" sz="4400" b="1">
                <a:ea typeface="+mn-lt"/>
                <a:cs typeface="+mn-lt"/>
              </a:rPr>
              <a:t> </a:t>
            </a:r>
            <a:r>
              <a:rPr lang="en-GB" sz="4400" b="1" err="1">
                <a:ea typeface="+mn-lt"/>
                <a:cs typeface="+mn-lt"/>
              </a:rPr>
              <a:t>neilltuo</a:t>
            </a:r>
            <a:r>
              <a:rPr lang="en-GB" sz="4400" b="1">
                <a:ea typeface="+mn-lt"/>
                <a:cs typeface="+mn-lt"/>
              </a:rPr>
              <a:t> </a:t>
            </a:r>
            <a:r>
              <a:rPr lang="en-GB" sz="4400" b="1" err="1">
                <a:ea typeface="+mn-lt"/>
                <a:cs typeface="+mn-lt"/>
              </a:rPr>
              <a:t>i</a:t>
            </a:r>
            <a:r>
              <a:rPr lang="en-GB" sz="4400" b="1">
                <a:ea typeface="+mn-lt"/>
                <a:cs typeface="+mn-lt"/>
              </a:rPr>
              <a:t> bob </a:t>
            </a:r>
            <a:r>
              <a:rPr lang="en-GB" sz="4400" b="1" err="1">
                <a:ea typeface="+mn-lt"/>
                <a:cs typeface="+mn-lt"/>
              </a:rPr>
              <a:t>rhwydwaith</a:t>
            </a:r>
            <a:endParaRPr lang="en-GB" b="1">
              <a:cs typeface="Quire Sans"/>
            </a:endParaRPr>
          </a:p>
          <a:p>
            <a:endParaRPr lang="en-GB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3D63ABB5-6B0D-FDB5-F854-DCF57E0B5F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2720" y="95794"/>
            <a:ext cx="2743200" cy="17998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18107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754FA5-2DEB-49E1-1FB5-633B9D062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873" y="414525"/>
            <a:ext cx="1095056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err="1">
                <a:solidFill>
                  <a:schemeClr val="bg1"/>
                </a:solidFill>
                <a:ea typeface="+mj-lt"/>
                <a:cs typeface="+mj-lt"/>
              </a:rPr>
              <a:t>Rhwydweithiau</a:t>
            </a:r>
            <a:endParaRPr lang="cy-GB" err="1">
              <a:solidFill>
                <a:schemeClr val="bg1"/>
              </a:solidFill>
              <a:latin typeface="Calibri"/>
              <a:ea typeface="+mj-lt"/>
              <a:cs typeface="Calibri"/>
            </a:endParaRPr>
          </a:p>
          <a:p>
            <a:endParaRPr lang="en-US">
              <a:solidFill>
                <a:schemeClr val="bg1"/>
              </a:solidFill>
              <a:ea typeface="+mj-lt"/>
              <a:cs typeface="+mj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F30E72-888C-478F-66BC-2551592943DB}"/>
              </a:ext>
            </a:extLst>
          </p:cNvPr>
          <p:cNvSpPr txBox="1"/>
          <p:nvPr/>
        </p:nvSpPr>
        <p:spPr>
          <a:xfrm>
            <a:off x="3398904" y="1512474"/>
            <a:ext cx="3366887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err="1">
                <a:cs typeface="Quire Sans"/>
              </a:rPr>
              <a:t>Rhwydwaith</a:t>
            </a:r>
            <a:r>
              <a:rPr lang="en-US" sz="2000" b="1">
                <a:ea typeface="+mn-lt"/>
                <a:cs typeface="+mn-lt"/>
              </a:rPr>
              <a:t> </a:t>
            </a:r>
            <a:r>
              <a:rPr lang="en-US" sz="2000" b="1" err="1">
                <a:ea typeface="+mn-lt"/>
                <a:cs typeface="+mn-lt"/>
              </a:rPr>
              <a:t>Lonlas</a:t>
            </a:r>
            <a:endParaRPr lang="en-US" sz="2000" b="1">
              <a:ea typeface="+mn-lt"/>
              <a:cs typeface="+mn-lt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5808C8C-4121-0C72-F517-D16C103453D5}"/>
              </a:ext>
            </a:extLst>
          </p:cNvPr>
          <p:cNvSpPr txBox="1"/>
          <p:nvPr/>
        </p:nvSpPr>
        <p:spPr>
          <a:xfrm>
            <a:off x="3398902" y="3356641"/>
            <a:ext cx="3366887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err="1">
                <a:ea typeface="+mn-lt"/>
                <a:cs typeface="+mn-lt"/>
              </a:rPr>
              <a:t>Rhwydwaith</a:t>
            </a:r>
            <a:r>
              <a:rPr lang="en-US" sz="2000" b="1">
                <a:ea typeface="+mn-lt"/>
                <a:cs typeface="+mn-lt"/>
              </a:rPr>
              <a:t> </a:t>
            </a:r>
            <a:r>
              <a:rPr lang="en-US" sz="2000" b="1" err="1">
                <a:ea typeface="+mn-lt"/>
                <a:cs typeface="+mn-lt"/>
              </a:rPr>
              <a:t>Llanhari</a:t>
            </a:r>
            <a:endParaRPr lang="en-US" b="1" err="1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76D59F-3DE3-DF44-4442-9F0A970DDF3E}"/>
              </a:ext>
            </a:extLst>
          </p:cNvPr>
          <p:cNvSpPr txBox="1"/>
          <p:nvPr/>
        </p:nvSpPr>
        <p:spPr>
          <a:xfrm>
            <a:off x="3398901" y="5213615"/>
            <a:ext cx="3366887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err="1">
                <a:cs typeface="Quire Sans"/>
              </a:rPr>
              <a:t>Rhwydwaith</a:t>
            </a:r>
            <a:r>
              <a:rPr lang="en-US" sz="2000" b="1">
                <a:cs typeface="Quire Sans"/>
              </a:rPr>
              <a:t> Bro </a:t>
            </a:r>
            <a:r>
              <a:rPr lang="en-US" sz="2000" b="1" err="1">
                <a:cs typeface="Quire Sans"/>
              </a:rPr>
              <a:t>Preseli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08C85193-DF96-D715-013E-BE5798CE17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2338123"/>
              </p:ext>
            </p:extLst>
          </p:nvPr>
        </p:nvGraphicFramePr>
        <p:xfrm>
          <a:off x="3496236" y="1850571"/>
          <a:ext cx="8493323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7932">
                  <a:extLst>
                    <a:ext uri="{9D8B030D-6E8A-4147-A177-3AD203B41FA5}">
                      <a16:colId xmlns:a16="http://schemas.microsoft.com/office/drawing/2014/main" val="1967066380"/>
                    </a:ext>
                  </a:extLst>
                </a:gridCol>
                <a:gridCol w="2794684">
                  <a:extLst>
                    <a:ext uri="{9D8B030D-6E8A-4147-A177-3AD203B41FA5}">
                      <a16:colId xmlns:a16="http://schemas.microsoft.com/office/drawing/2014/main" val="762992701"/>
                    </a:ext>
                  </a:extLst>
                </a:gridCol>
                <a:gridCol w="2590707">
                  <a:extLst>
                    <a:ext uri="{9D8B030D-6E8A-4147-A177-3AD203B41FA5}">
                      <a16:colId xmlns:a16="http://schemas.microsoft.com/office/drawing/2014/main" val="1534742484"/>
                    </a:ext>
                  </a:extLst>
                </a:gridCol>
              </a:tblGrid>
              <a:tr h="35218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noProof="0">
                          <a:latin typeface="Quire Sans"/>
                        </a:rPr>
                        <a:t>Network Lead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noProof="0">
                          <a:latin typeface="Quire Sans"/>
                        </a:rPr>
                        <a:t>Professional Tutor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noProof="0">
                          <a:latin typeface="Quire Sans"/>
                        </a:rPr>
                        <a:t>Curriculum Tutor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52233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600" b="0" i="0" u="none" strike="noStrike" noProof="0"/>
                        <a:t>Llinos Jones </a:t>
                      </a:r>
                      <a:r>
                        <a:rPr lang="en-US" sz="1600" b="0" i="0" u="none" strike="noStrike" noProof="0">
                          <a:hlinkClick r:id="rId3"/>
                        </a:rPr>
                        <a:t>JonesL106@Hwbcymru.net</a:t>
                      </a:r>
                      <a:endParaRPr lang="en-US" sz="1600" b="0" i="0" u="none" strike="noStrike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600" b="0" i="0" u="none" strike="noStrike" noProof="0">
                          <a:solidFill>
                            <a:srgbClr val="034A90"/>
                          </a:solidFill>
                        </a:rPr>
                        <a:t>Ian Jones </a:t>
                      </a:r>
                      <a:endParaRPr lang="en-US"/>
                    </a:p>
                    <a:p>
                      <a:pPr lvl="0">
                        <a:buNone/>
                      </a:pPr>
                      <a:r>
                        <a:rPr lang="en-US" sz="1600" b="0" i="0" u="none" strike="noStrike" noProof="0">
                          <a:solidFill>
                            <a:srgbClr val="0563C1"/>
                          </a:solidFill>
                          <a:latin typeface="Segoe UI"/>
                          <a:hlinkClick r:id="rId4"/>
                        </a:rPr>
                        <a:t>ian.jones@uwtsd.ac.uk</a:t>
                      </a:r>
                      <a:endParaRPr lang="en-US"/>
                    </a:p>
                    <a:p>
                      <a:pPr lvl="0">
                        <a:buNone/>
                      </a:pPr>
                      <a:endParaRPr lang="en-US" sz="1600" b="0" i="0" u="none" strike="noStrike" noProof="0">
                        <a:latin typeface="Quire San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600" b="0" i="0" u="none" strike="noStrike" noProof="0"/>
                        <a:t>Meryl Bowen </a:t>
                      </a:r>
                      <a:r>
                        <a:rPr lang="en-US" sz="1600" b="0" i="0" u="none" strike="noStrike" noProof="0">
                          <a:hlinkClick r:id="rId5"/>
                        </a:rPr>
                        <a:t>m.bowen@uwtsd.ac.uk</a:t>
                      </a:r>
                      <a:endParaRPr lang="en-US" sz="1600" b="0" i="0" u="none" strike="noStrike" noProof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3985023"/>
                  </a:ext>
                </a:extLst>
              </a:tr>
            </a:tbl>
          </a:graphicData>
        </a:graphic>
      </p:graphicFrame>
      <p:graphicFrame>
        <p:nvGraphicFramePr>
          <p:cNvPr id="6" name="Table 3">
            <a:extLst>
              <a:ext uri="{FF2B5EF4-FFF2-40B4-BE49-F238E27FC236}">
                <a16:creationId xmlns:a16="http://schemas.microsoft.com/office/drawing/2014/main" id="{BEE48E74-54FD-B752-3AE2-0F05E64889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0316735"/>
              </p:ext>
            </p:extLst>
          </p:nvPr>
        </p:nvGraphicFramePr>
        <p:xfrm>
          <a:off x="3464218" y="3713950"/>
          <a:ext cx="8578259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2505">
                  <a:extLst>
                    <a:ext uri="{9D8B030D-6E8A-4147-A177-3AD203B41FA5}">
                      <a16:colId xmlns:a16="http://schemas.microsoft.com/office/drawing/2014/main" val="1967066380"/>
                    </a:ext>
                  </a:extLst>
                </a:gridCol>
                <a:gridCol w="2793845">
                  <a:extLst>
                    <a:ext uri="{9D8B030D-6E8A-4147-A177-3AD203B41FA5}">
                      <a16:colId xmlns:a16="http://schemas.microsoft.com/office/drawing/2014/main" val="762992701"/>
                    </a:ext>
                  </a:extLst>
                </a:gridCol>
                <a:gridCol w="2601909">
                  <a:extLst>
                    <a:ext uri="{9D8B030D-6E8A-4147-A177-3AD203B41FA5}">
                      <a16:colId xmlns:a16="http://schemas.microsoft.com/office/drawing/2014/main" val="1534742484"/>
                    </a:ext>
                  </a:extLst>
                </a:gridCol>
              </a:tblGrid>
              <a:tr h="35218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noProof="0">
                          <a:latin typeface="Quire Sans"/>
                        </a:rPr>
                        <a:t>Network Lead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noProof="0">
                          <a:latin typeface="Quire Sans"/>
                        </a:rPr>
                        <a:t>Professional Tutor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noProof="0">
                          <a:latin typeface="Quire Sans"/>
                        </a:rPr>
                        <a:t>Curriculum Tutor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52233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600" b="0" i="0" u="none" strike="noStrike" noProof="0"/>
                        <a:t>Lloyd Owens  </a:t>
                      </a:r>
                      <a:endParaRPr lang="en-US" sz="1600"/>
                    </a:p>
                    <a:p>
                      <a:pPr lvl="0">
                        <a:buNone/>
                      </a:pPr>
                      <a:r>
                        <a:rPr lang="en-US" sz="1600" b="0" i="0" u="none" strike="noStrike" noProof="0">
                          <a:hlinkClick r:id="rId6"/>
                        </a:rPr>
                        <a:t>lowens@llanhari.com</a:t>
                      </a:r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600" b="0" i="0" u="none" strike="noStrike" noProof="0">
                          <a:solidFill>
                            <a:srgbClr val="034A90"/>
                          </a:solidFill>
                          <a:latin typeface="Quire Sans"/>
                        </a:rPr>
                        <a:t>Ian Jones </a:t>
                      </a:r>
                      <a:endParaRPr lang="en-US">
                        <a:solidFill>
                          <a:srgbClr val="0563C1"/>
                        </a:solidFill>
                        <a:latin typeface="Segoe UI"/>
                        <a:hlinkClick r:id="rId4"/>
                      </a:endParaRPr>
                    </a:p>
                    <a:p>
                      <a:pPr lvl="0">
                        <a:buNone/>
                      </a:pPr>
                      <a:r>
                        <a:rPr lang="en-US" sz="1600" b="0" i="0" u="none" strike="noStrike" noProof="0">
                          <a:solidFill>
                            <a:srgbClr val="0563C1"/>
                          </a:solidFill>
                          <a:latin typeface="Segoe UI"/>
                          <a:hlinkClick r:id="rId4"/>
                        </a:rPr>
                        <a:t>ian.jones@uwtsd.ac.uk</a:t>
                      </a:r>
                      <a:endParaRPr lang="en-US">
                        <a:solidFill>
                          <a:srgbClr val="0563C1"/>
                        </a:solidFill>
                        <a:latin typeface="Segoe UI"/>
                        <a:hlinkClick r:id="" action="ppaction://noaction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600" b="0" i="0" u="none" strike="noStrike" noProof="0">
                        <a:latin typeface="Quire San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600" b="0" i="0" u="none" strike="noStrike" noProof="0"/>
                        <a:t>Nic Evans</a:t>
                      </a:r>
                    </a:p>
                    <a:p>
                      <a:pPr lvl="0">
                        <a:buNone/>
                      </a:pPr>
                      <a:r>
                        <a:rPr lang="en-US" sz="1600" b="0" i="0" u="none" strike="noStrike" noProof="0">
                          <a:hlinkClick r:id="rId7"/>
                        </a:rPr>
                        <a:t>n.j.evans@uwtsd.ac.uk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3985023"/>
                  </a:ext>
                </a:extLst>
              </a:tr>
            </a:tbl>
          </a:graphicData>
        </a:graphic>
      </p:graphicFrame>
      <p:graphicFrame>
        <p:nvGraphicFramePr>
          <p:cNvPr id="8" name="Table 3">
            <a:extLst>
              <a:ext uri="{FF2B5EF4-FFF2-40B4-BE49-F238E27FC236}">
                <a16:creationId xmlns:a16="http://schemas.microsoft.com/office/drawing/2014/main" id="{6C7F30B9-0AEF-4F9F-3070-820A82B77D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1044240"/>
              </p:ext>
            </p:extLst>
          </p:nvPr>
        </p:nvGraphicFramePr>
        <p:xfrm>
          <a:off x="3493213" y="5556606"/>
          <a:ext cx="8619967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3018">
                  <a:extLst>
                    <a:ext uri="{9D8B030D-6E8A-4147-A177-3AD203B41FA5}">
                      <a16:colId xmlns:a16="http://schemas.microsoft.com/office/drawing/2014/main" val="1967066380"/>
                    </a:ext>
                  </a:extLst>
                </a:gridCol>
                <a:gridCol w="2805173">
                  <a:extLst>
                    <a:ext uri="{9D8B030D-6E8A-4147-A177-3AD203B41FA5}">
                      <a16:colId xmlns:a16="http://schemas.microsoft.com/office/drawing/2014/main" val="762992701"/>
                    </a:ext>
                  </a:extLst>
                </a:gridCol>
                <a:gridCol w="2651776">
                  <a:extLst>
                    <a:ext uri="{9D8B030D-6E8A-4147-A177-3AD203B41FA5}">
                      <a16:colId xmlns:a16="http://schemas.microsoft.com/office/drawing/2014/main" val="1534742484"/>
                    </a:ext>
                  </a:extLst>
                </a:gridCol>
              </a:tblGrid>
              <a:tr h="35218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noProof="0">
                          <a:latin typeface="Quire Sans"/>
                        </a:rPr>
                        <a:t>Network Lead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noProof="0">
                          <a:latin typeface="Quire Sans"/>
                        </a:rPr>
                        <a:t>Professional Tutor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noProof="0">
                          <a:latin typeface="Quire Sans"/>
                        </a:rPr>
                        <a:t>Curriculum Tutor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52233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600" b="0" i="0" u="none" strike="noStrike" noProof="0">
                          <a:latin typeface="Quire Sans"/>
                        </a:rPr>
                        <a:t>Catrin Thomas</a:t>
                      </a:r>
                    </a:p>
                    <a:p>
                      <a:pPr lvl="0">
                        <a:buNone/>
                      </a:pPr>
                      <a:r>
                        <a:rPr lang="en-US" sz="1600" b="0" i="0" u="none" strike="noStrike" noProof="0">
                          <a:latin typeface="Quire Sans"/>
                          <a:hlinkClick r:id="rId8"/>
                        </a:rPr>
                        <a:t>Cthomas@ysgolbropreseli.cymru</a:t>
                      </a:r>
                    </a:p>
                    <a:p>
                      <a:pPr lvl="0">
                        <a:buNone/>
                      </a:pPr>
                      <a:endParaRPr lang="en-US" sz="1600" b="0" i="0" u="none" strike="noStrike" noProof="0">
                        <a:latin typeface="Quire San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600" b="0" i="0" u="none" strike="noStrike" noProof="0"/>
                        <a:t>Ian Jones </a:t>
                      </a:r>
                      <a:r>
                        <a:rPr lang="en-US" sz="1600" b="0" i="0" u="none" strike="noStrike" noProof="0">
                          <a:hlinkClick r:id="rId4"/>
                        </a:rPr>
                        <a:t>ian.jones@uwtsd.ac.uk</a:t>
                      </a:r>
                      <a:endParaRPr lang="en-US" sz="1600" b="0" i="0" u="none" strike="noStrike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600" b="0" i="0" u="none" strike="noStrike" noProof="0">
                          <a:latin typeface="Quire Sans"/>
                        </a:rPr>
                        <a:t>Menna Davies</a:t>
                      </a:r>
                    </a:p>
                    <a:p>
                      <a:pPr lvl="0">
                        <a:buNone/>
                      </a:pPr>
                      <a:r>
                        <a:rPr lang="en-US" sz="1600" b="0" i="0" u="none" strike="noStrike" noProof="0">
                          <a:latin typeface="Quire Sans"/>
                          <a:hlinkClick r:id="rId9"/>
                        </a:rPr>
                        <a:t>Menna.davies@uwtsd.ac.uk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3985023"/>
                  </a:ext>
                </a:extLst>
              </a:tr>
            </a:tbl>
          </a:graphicData>
        </a:graphic>
      </p:graphicFrame>
      <p:pic>
        <p:nvPicPr>
          <p:cNvPr id="10" name="Picture 13">
            <a:extLst>
              <a:ext uri="{FF2B5EF4-FFF2-40B4-BE49-F238E27FC236}">
                <a16:creationId xmlns:a16="http://schemas.microsoft.com/office/drawing/2014/main" id="{759982F2-97EB-CC6A-AADE-1FF2608CA89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1173" y="5358856"/>
            <a:ext cx="3242662" cy="1365433"/>
          </a:xfrm>
          <a:prstGeom prst="rect">
            <a:avLst/>
          </a:prstGeom>
        </p:spPr>
      </p:pic>
      <p:pic>
        <p:nvPicPr>
          <p:cNvPr id="14" name="Picture 18" descr="A picture containing text, tree, outdoor, sign&#10;&#10;Description automatically generated">
            <a:extLst>
              <a:ext uri="{FF2B5EF4-FFF2-40B4-BE49-F238E27FC236}">
                <a16:creationId xmlns:a16="http://schemas.microsoft.com/office/drawing/2014/main" id="{555F0D74-25FA-8B10-208B-B047CC4E1F9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1173" y="3434435"/>
            <a:ext cx="3249064" cy="1775668"/>
          </a:xfrm>
          <a:prstGeom prst="rect">
            <a:avLst/>
          </a:prstGeom>
        </p:spPr>
      </p:pic>
      <p:pic>
        <p:nvPicPr>
          <p:cNvPr id="19" name="Picture 19">
            <a:extLst>
              <a:ext uri="{FF2B5EF4-FFF2-40B4-BE49-F238E27FC236}">
                <a16:creationId xmlns:a16="http://schemas.microsoft.com/office/drawing/2014/main" id="{2223F966-7C5B-2D3B-468C-3BAC12E987A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1173" y="1577910"/>
            <a:ext cx="3229855" cy="1691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3881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754FA5-2DEB-49E1-1FB5-633B9D062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873" y="414525"/>
            <a:ext cx="10950561" cy="115920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err="1">
                <a:solidFill>
                  <a:schemeClr val="bg1"/>
                </a:solidFill>
                <a:ea typeface="+mj-lt"/>
                <a:cs typeface="+mj-lt"/>
              </a:rPr>
              <a:t>Rhwydweithiau</a:t>
            </a:r>
            <a:r>
              <a:rPr lang="en-US">
                <a:solidFill>
                  <a:schemeClr val="bg1"/>
                </a:solidFill>
                <a:ea typeface="+mj-lt"/>
                <a:cs typeface="+mj-lt"/>
              </a:rPr>
              <a:t> – </a:t>
            </a:r>
            <a:r>
              <a:rPr lang="en-GB">
                <a:solidFill>
                  <a:schemeClr val="bg1"/>
                </a:solidFill>
                <a:ea typeface="+mj-lt"/>
                <a:cs typeface="+mj-lt"/>
              </a:rPr>
              <a:t>I </a:t>
            </a:r>
            <a:r>
              <a:rPr lang="en-GB" err="1">
                <a:solidFill>
                  <a:schemeClr val="bg1"/>
                </a:solidFill>
                <a:ea typeface="+mj-lt"/>
                <a:cs typeface="+mj-lt"/>
              </a:rPr>
              <a:t>ba</a:t>
            </a:r>
            <a:r>
              <a:rPr lang="en-GB">
                <a:solidFill>
                  <a:schemeClr val="bg1"/>
                </a:solidFill>
                <a:ea typeface="+mj-lt"/>
                <a:cs typeface="+mj-lt"/>
              </a:rPr>
              <a:t> </a:t>
            </a:r>
            <a:r>
              <a:rPr lang="en-GB" err="1">
                <a:solidFill>
                  <a:schemeClr val="bg1"/>
                </a:solidFill>
                <a:ea typeface="+mj-lt"/>
                <a:cs typeface="+mj-lt"/>
              </a:rPr>
              <a:t>ysgol</a:t>
            </a:r>
            <a:r>
              <a:rPr lang="en-GB">
                <a:solidFill>
                  <a:schemeClr val="bg1"/>
                </a:solidFill>
                <a:ea typeface="+mj-lt"/>
                <a:cs typeface="+mj-lt"/>
              </a:rPr>
              <a:t> y </a:t>
            </a:r>
            <a:r>
              <a:rPr lang="en-GB" err="1">
                <a:solidFill>
                  <a:schemeClr val="bg1"/>
                </a:solidFill>
                <a:ea typeface="+mj-lt"/>
                <a:cs typeface="+mj-lt"/>
              </a:rPr>
              <a:t>byddaf</a:t>
            </a:r>
            <a:r>
              <a:rPr lang="en-GB">
                <a:solidFill>
                  <a:schemeClr val="bg1"/>
                </a:solidFill>
                <a:ea typeface="+mj-lt"/>
                <a:cs typeface="+mj-lt"/>
              </a:rPr>
              <a:t> </a:t>
            </a:r>
            <a:r>
              <a:rPr lang="en-GB" err="1">
                <a:solidFill>
                  <a:schemeClr val="bg1"/>
                </a:solidFill>
                <a:ea typeface="+mj-lt"/>
                <a:cs typeface="+mj-lt"/>
              </a:rPr>
              <a:t>yn</a:t>
            </a:r>
            <a:r>
              <a:rPr lang="en-GB">
                <a:solidFill>
                  <a:schemeClr val="bg1"/>
                </a:solidFill>
                <a:ea typeface="+mj-lt"/>
                <a:cs typeface="+mj-lt"/>
              </a:rPr>
              <a:t> </a:t>
            </a:r>
            <a:r>
              <a:rPr lang="en-GB" err="1">
                <a:solidFill>
                  <a:schemeClr val="bg1"/>
                </a:solidFill>
                <a:ea typeface="+mj-lt"/>
                <a:cs typeface="+mj-lt"/>
              </a:rPr>
              <a:t>mynd</a:t>
            </a:r>
            <a:r>
              <a:rPr lang="en-GB">
                <a:solidFill>
                  <a:schemeClr val="bg1"/>
                </a:solidFill>
                <a:ea typeface="+mj-lt"/>
                <a:cs typeface="+mj-lt"/>
              </a:rPr>
              <a:t> </a:t>
            </a:r>
            <a:r>
              <a:rPr lang="en-GB" err="1">
                <a:solidFill>
                  <a:schemeClr val="bg1"/>
                </a:solidFill>
                <a:ea typeface="+mj-lt"/>
                <a:cs typeface="+mj-lt"/>
              </a:rPr>
              <a:t>ar</a:t>
            </a:r>
            <a:r>
              <a:rPr lang="en-GB">
                <a:solidFill>
                  <a:schemeClr val="bg1"/>
                </a:solidFill>
                <a:ea typeface="+mj-lt"/>
                <a:cs typeface="+mj-lt"/>
              </a:rPr>
              <a:t> </a:t>
            </a:r>
            <a:r>
              <a:rPr lang="en-GB" err="1">
                <a:solidFill>
                  <a:schemeClr val="bg1"/>
                </a:solidFill>
                <a:ea typeface="+mj-lt"/>
                <a:cs typeface="+mj-lt"/>
              </a:rPr>
              <a:t>gyfer</a:t>
            </a:r>
            <a:r>
              <a:rPr lang="en-GB">
                <a:solidFill>
                  <a:schemeClr val="bg1"/>
                </a:solidFill>
                <a:ea typeface="+mj-lt"/>
                <a:cs typeface="+mj-lt"/>
              </a:rPr>
              <a:t> PAP?</a:t>
            </a:r>
            <a:endParaRPr lang="cy-GB">
              <a:solidFill>
                <a:schemeClr val="bg1"/>
              </a:solidFill>
              <a:latin typeface="Calibri"/>
              <a:ea typeface="+mj-lt"/>
              <a:cs typeface="Calibri"/>
            </a:endParaRPr>
          </a:p>
          <a:p>
            <a:endParaRPr lang="en-US">
              <a:solidFill>
                <a:schemeClr val="bg1"/>
              </a:solidFill>
              <a:ea typeface="+mj-lt"/>
              <a:cs typeface="+mj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F30E72-888C-478F-66BC-2551592943DB}"/>
              </a:ext>
            </a:extLst>
          </p:cNvPr>
          <p:cNvSpPr txBox="1"/>
          <p:nvPr/>
        </p:nvSpPr>
        <p:spPr>
          <a:xfrm>
            <a:off x="717975" y="2800637"/>
            <a:ext cx="2931100" cy="31085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err="1">
                <a:ea typeface="+mn-lt"/>
                <a:cs typeface="+mn-lt"/>
              </a:rPr>
              <a:t>Pryd</a:t>
            </a:r>
            <a:r>
              <a:rPr lang="en-US" sz="2800" b="1">
                <a:ea typeface="+mn-lt"/>
                <a:cs typeface="+mn-lt"/>
              </a:rPr>
              <a:t> </a:t>
            </a:r>
            <a:r>
              <a:rPr lang="en-US" sz="2800" b="1" err="1">
                <a:ea typeface="+mn-lt"/>
                <a:cs typeface="+mn-lt"/>
              </a:rPr>
              <a:t>fydda</a:t>
            </a:r>
            <a:r>
              <a:rPr lang="en-US" sz="2800" b="1">
                <a:ea typeface="+mn-lt"/>
                <a:cs typeface="+mn-lt"/>
              </a:rPr>
              <a:t> </a:t>
            </a:r>
            <a:r>
              <a:rPr lang="en-US" sz="2800" b="1" err="1">
                <a:ea typeface="+mn-lt"/>
                <a:cs typeface="+mn-lt"/>
              </a:rPr>
              <a:t>i’n</a:t>
            </a:r>
            <a:r>
              <a:rPr lang="en-US" sz="2800" b="1">
                <a:ea typeface="+mn-lt"/>
                <a:cs typeface="+mn-lt"/>
              </a:rPr>
              <a:t> </a:t>
            </a:r>
          </a:p>
          <a:p>
            <a:pPr algn="ctr">
              <a:lnSpc>
                <a:spcPct val="150000"/>
              </a:lnSpc>
            </a:pPr>
            <a:r>
              <a:rPr lang="en-US" sz="2800" b="1" err="1">
                <a:ea typeface="+mn-lt"/>
                <a:cs typeface="+mn-lt"/>
              </a:rPr>
              <a:t>gwybod</a:t>
            </a:r>
            <a:r>
              <a:rPr lang="en-US" sz="2800" b="1">
                <a:ea typeface="+mn-lt"/>
                <a:cs typeface="+mn-lt"/>
              </a:rPr>
              <a:t> pa </a:t>
            </a:r>
            <a:r>
              <a:rPr lang="en-US" sz="2800" b="1" err="1">
                <a:ea typeface="+mn-lt"/>
                <a:cs typeface="+mn-lt"/>
              </a:rPr>
              <a:t>ysgol</a:t>
            </a:r>
            <a:r>
              <a:rPr lang="en-US" sz="2800" b="1">
                <a:ea typeface="+mn-lt"/>
                <a:cs typeface="+mn-lt"/>
              </a:rPr>
              <a:t> </a:t>
            </a:r>
            <a:r>
              <a:rPr lang="en-US" sz="2800" b="1" err="1">
                <a:ea typeface="+mn-lt"/>
                <a:cs typeface="+mn-lt"/>
              </a:rPr>
              <a:t>dwi</a:t>
            </a:r>
            <a:r>
              <a:rPr lang="en-US" sz="2800" b="1">
                <a:ea typeface="+mn-lt"/>
                <a:cs typeface="+mn-lt"/>
              </a:rPr>
              <a:t> </a:t>
            </a:r>
            <a:r>
              <a:rPr lang="en-US" sz="2800" b="1" err="1">
                <a:ea typeface="+mn-lt"/>
                <a:cs typeface="+mn-lt"/>
              </a:rPr>
              <a:t>wedi</a:t>
            </a:r>
            <a:r>
              <a:rPr lang="en-US" sz="2800" b="1">
                <a:ea typeface="+mn-lt"/>
                <a:cs typeface="+mn-lt"/>
              </a:rPr>
              <a:t> </a:t>
            </a:r>
            <a:r>
              <a:rPr lang="en-US" sz="2800" b="1" err="1">
                <a:ea typeface="+mn-lt"/>
                <a:cs typeface="+mn-lt"/>
              </a:rPr>
              <a:t>fy</a:t>
            </a:r>
            <a:r>
              <a:rPr lang="en-US" sz="2800" b="1">
                <a:ea typeface="+mn-lt"/>
                <a:cs typeface="+mn-lt"/>
              </a:rPr>
              <a:t> </a:t>
            </a:r>
          </a:p>
          <a:p>
            <a:pPr algn="ctr">
              <a:lnSpc>
                <a:spcPct val="150000"/>
              </a:lnSpc>
            </a:pPr>
            <a:r>
              <a:rPr lang="en-US" sz="2800" b="1" err="1">
                <a:ea typeface="+mn-lt"/>
                <a:cs typeface="+mn-lt"/>
              </a:rPr>
              <a:t>ngosod</a:t>
            </a:r>
            <a:r>
              <a:rPr lang="en-US" sz="2800" b="1">
                <a:ea typeface="+mn-lt"/>
                <a:cs typeface="+mn-lt"/>
              </a:rPr>
              <a:t> </a:t>
            </a:r>
            <a:r>
              <a:rPr lang="en-US" sz="2800" b="1" err="1">
                <a:ea typeface="+mn-lt"/>
                <a:cs typeface="+mn-lt"/>
              </a:rPr>
              <a:t>ynddi</a:t>
            </a:r>
            <a:r>
              <a:rPr lang="en-US" sz="2800" b="1">
                <a:ea typeface="+mn-lt"/>
                <a:cs typeface="+mn-lt"/>
              </a:rPr>
              <a:t>?</a:t>
            </a:r>
            <a:endParaRPr lang="en-US" sz="2800">
              <a:ea typeface="+mn-lt"/>
              <a:cs typeface="+mn-lt"/>
            </a:endParaRPr>
          </a:p>
          <a:p>
            <a:endParaRPr lang="en-US" sz="2800" b="1">
              <a:ea typeface="+mn-lt"/>
              <a:cs typeface="+mn-lt"/>
            </a:endParaRP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3A5C8780-AAFE-C157-F1CD-794A0094AC07}"/>
              </a:ext>
            </a:extLst>
          </p:cNvPr>
          <p:cNvSpPr/>
          <p:nvPr/>
        </p:nvSpPr>
        <p:spPr>
          <a:xfrm>
            <a:off x="5111863" y="3740351"/>
            <a:ext cx="2343629" cy="5891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2C4C9B82-BE4E-0E73-511D-4815B445E8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9075" y="3288407"/>
            <a:ext cx="1318323" cy="1856488"/>
          </a:xfrm>
          <a:prstGeom prst="rect">
            <a:avLst/>
          </a:prstGeom>
        </p:spPr>
      </p:pic>
      <p:pic>
        <p:nvPicPr>
          <p:cNvPr id="3" name="Picture 2" descr="A calendar with a number on it&#10;&#10;Description automatically generated">
            <a:extLst>
              <a:ext uri="{FF2B5EF4-FFF2-40B4-BE49-F238E27FC236}">
                <a16:creationId xmlns:a16="http://schemas.microsoft.com/office/drawing/2014/main" id="{B41C9313-0A63-BFED-24C1-E7782AF351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3618" y="2963983"/>
            <a:ext cx="2314575" cy="2238375"/>
          </a:xfrm>
          <a:prstGeom prst="rect">
            <a:avLst/>
          </a:prstGeom>
        </p:spPr>
      </p:pic>
      <p:pic>
        <p:nvPicPr>
          <p:cNvPr id="5" name="Picture 4" descr="A red sign with white letters&#10;&#10;Description automatically generated">
            <a:extLst>
              <a:ext uri="{FF2B5EF4-FFF2-40B4-BE49-F238E27FC236}">
                <a16:creationId xmlns:a16="http://schemas.microsoft.com/office/drawing/2014/main" id="{56B9C4E3-1E63-3E5B-4240-CC3FED30C0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66558" y="3114407"/>
            <a:ext cx="1635245" cy="506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5629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754FA5-2DEB-49E1-1FB5-633B9D062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873" y="414525"/>
            <a:ext cx="1095056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3100" err="1">
                <a:solidFill>
                  <a:schemeClr val="bg1"/>
                </a:solidFill>
                <a:ea typeface="+mj-lt"/>
                <a:cs typeface="+mj-lt"/>
              </a:rPr>
              <a:t>Rôl</a:t>
            </a:r>
            <a:r>
              <a:rPr lang="en-US" sz="3100">
                <a:solidFill>
                  <a:schemeClr val="bg1"/>
                </a:solidFill>
                <a:ea typeface="+mj-lt"/>
                <a:cs typeface="+mj-lt"/>
              </a:rPr>
              <a:t> y </a:t>
            </a:r>
            <a:r>
              <a:rPr lang="en-US" sz="3100" err="1">
                <a:solidFill>
                  <a:schemeClr val="bg1"/>
                </a:solidFill>
                <a:ea typeface="+mj-lt"/>
                <a:cs typeface="+mj-lt"/>
              </a:rPr>
              <a:t>Tiwtor</a:t>
            </a:r>
            <a:r>
              <a:rPr lang="en-US" sz="3100">
                <a:solidFill>
                  <a:schemeClr val="bg1"/>
                </a:solidFill>
                <a:ea typeface="+mj-lt"/>
                <a:cs typeface="+mj-lt"/>
              </a:rPr>
              <a:t> </a:t>
            </a:r>
            <a:r>
              <a:rPr lang="en-US" sz="3100" err="1">
                <a:solidFill>
                  <a:schemeClr val="bg1"/>
                </a:solidFill>
                <a:ea typeface="+mj-lt"/>
                <a:cs typeface="+mj-lt"/>
              </a:rPr>
              <a:t>Proffesiynol</a:t>
            </a:r>
            <a:endParaRPr lang="en-US" err="1">
              <a:solidFill>
                <a:schemeClr val="bg1"/>
              </a:solidFill>
            </a:endParaRPr>
          </a:p>
          <a:p>
            <a:endParaRPr lang="en-US">
              <a:solidFill>
                <a:schemeClr val="bg1"/>
              </a:solidFill>
              <a:ea typeface="+mj-lt"/>
              <a:cs typeface="+mj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F30E72-888C-478F-66BC-2551592943DB}"/>
              </a:ext>
            </a:extLst>
          </p:cNvPr>
          <p:cNvSpPr txBox="1"/>
          <p:nvPr/>
        </p:nvSpPr>
        <p:spPr>
          <a:xfrm>
            <a:off x="2529" y="1572538"/>
            <a:ext cx="12183203" cy="54322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lnSpc>
                <a:spcPct val="15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2800" err="1">
                <a:ea typeface="+mn-lt"/>
                <a:cs typeface="+mn-lt"/>
              </a:rPr>
              <a:t>Rydw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i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yma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i'ch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helpu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gydag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unrhyw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agwedd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o'ch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profiad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yn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yr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ysgol</a:t>
            </a:r>
            <a:r>
              <a:rPr lang="en-GB" sz="2800">
                <a:ea typeface="+mn-lt"/>
                <a:cs typeface="+mn-lt"/>
              </a:rPr>
              <a:t>.</a:t>
            </a:r>
            <a:endParaRPr lang="en-US" sz="2800">
              <a:ea typeface="+mn-lt"/>
              <a:cs typeface="+mn-lt"/>
            </a:endParaRPr>
          </a:p>
          <a:p>
            <a:pPr marL="457200" indent="-457200">
              <a:lnSpc>
                <a:spcPct val="15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2800">
                <a:ea typeface="+mn-lt"/>
                <a:cs typeface="+mn-lt"/>
              </a:rPr>
              <a:t>Fi </a:t>
            </a:r>
            <a:r>
              <a:rPr lang="en-GB" sz="2800" err="1">
                <a:ea typeface="+mn-lt"/>
                <a:cs typeface="+mn-lt"/>
              </a:rPr>
              <a:t>yw'r</a:t>
            </a:r>
            <a:r>
              <a:rPr lang="en-GB" sz="2800">
                <a:ea typeface="+mn-lt"/>
                <a:cs typeface="+mn-lt"/>
              </a:rPr>
              <a:t> person </a:t>
            </a:r>
            <a:r>
              <a:rPr lang="en-GB" sz="2800" err="1">
                <a:ea typeface="+mn-lt"/>
                <a:cs typeface="+mn-lt"/>
              </a:rPr>
              <a:t>yn</a:t>
            </a:r>
            <a:r>
              <a:rPr lang="en-GB" sz="2800">
                <a:ea typeface="+mn-lt"/>
                <a:cs typeface="+mn-lt"/>
              </a:rPr>
              <a:t> y </a:t>
            </a:r>
            <a:r>
              <a:rPr lang="en-GB" sz="2800" err="1">
                <a:ea typeface="+mn-lt"/>
                <a:cs typeface="+mn-lt"/>
              </a:rPr>
              <a:t>Brifysgol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i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ofyn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pryd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mae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gennych</a:t>
            </a:r>
            <a:r>
              <a:rPr lang="en-GB" sz="2800">
                <a:ea typeface="+mn-lt"/>
                <a:cs typeface="+mn-lt"/>
              </a:rPr>
              <a:t> chi </a:t>
            </a:r>
            <a:r>
              <a:rPr lang="en-GB" sz="2800" err="1">
                <a:ea typeface="+mn-lt"/>
                <a:cs typeface="+mn-lt"/>
              </a:rPr>
              <a:t>gwestiynau</a:t>
            </a:r>
            <a:r>
              <a:rPr lang="en-GB" sz="2800">
                <a:ea typeface="+mn-lt"/>
                <a:cs typeface="+mn-lt"/>
              </a:rPr>
              <a:t> am </a:t>
            </a:r>
            <a:r>
              <a:rPr lang="en-GB" sz="2800" err="1">
                <a:ea typeface="+mn-lt"/>
                <a:cs typeface="+mn-lt"/>
              </a:rPr>
              <a:t>brofiadau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hyfforddi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mewn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ysgolion</a:t>
            </a:r>
            <a:r>
              <a:rPr lang="en-GB" sz="2800">
                <a:ea typeface="+mn-lt"/>
                <a:cs typeface="+mn-lt"/>
              </a:rPr>
              <a:t>.</a:t>
            </a:r>
            <a:endParaRPr lang="en-US" sz="2800">
              <a:ea typeface="+mn-lt"/>
              <a:cs typeface="+mn-lt"/>
            </a:endParaRPr>
          </a:p>
          <a:p>
            <a:pPr marL="457200" indent="-457200">
              <a:lnSpc>
                <a:spcPct val="15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2800" err="1">
                <a:ea typeface="+mn-lt"/>
                <a:cs typeface="+mn-lt"/>
              </a:rPr>
              <a:t>Byddaf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yn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sicrhau</a:t>
            </a:r>
            <a:r>
              <a:rPr lang="en-GB" sz="2800">
                <a:ea typeface="+mn-lt"/>
                <a:cs typeface="+mn-lt"/>
              </a:rPr>
              <a:t> bod </a:t>
            </a:r>
            <a:r>
              <a:rPr lang="en-GB" sz="2800" err="1">
                <a:ea typeface="+mn-lt"/>
                <a:cs typeface="+mn-lt"/>
              </a:rPr>
              <a:t>gan</a:t>
            </a:r>
            <a:r>
              <a:rPr lang="en-GB" sz="2800">
                <a:ea typeface="+mn-lt"/>
                <a:cs typeface="+mn-lt"/>
              </a:rPr>
              <a:t> bob </a:t>
            </a:r>
            <a:r>
              <a:rPr lang="en-GB" sz="2800" err="1">
                <a:ea typeface="+mn-lt"/>
                <a:cs typeface="+mn-lt"/>
              </a:rPr>
              <a:t>darpar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athro</a:t>
            </a:r>
            <a:r>
              <a:rPr lang="en-GB" sz="2800">
                <a:ea typeface="+mn-lt"/>
                <a:cs typeface="+mn-lt"/>
              </a:rPr>
              <a:t> o  </a:t>
            </a:r>
            <a:r>
              <a:rPr lang="en-GB" sz="2800" err="1">
                <a:ea typeface="+mn-lt"/>
                <a:cs typeface="+mn-lt"/>
              </a:rPr>
              <a:t>fewn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Rhwydwaith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gydraddoldeb</a:t>
            </a:r>
            <a:r>
              <a:rPr lang="en-GB" sz="2800">
                <a:ea typeface="+mn-lt"/>
                <a:cs typeface="+mn-lt"/>
              </a:rPr>
              <a:t> o ran </a:t>
            </a:r>
            <a:r>
              <a:rPr lang="en-GB" sz="2800" err="1">
                <a:ea typeface="+mn-lt"/>
                <a:cs typeface="+mn-lt"/>
              </a:rPr>
              <a:t>cyfle</a:t>
            </a:r>
            <a:r>
              <a:rPr lang="en-GB" sz="2800">
                <a:ea typeface="+mn-lt"/>
                <a:cs typeface="+mn-lt"/>
              </a:rPr>
              <a:t> a </a:t>
            </a:r>
            <a:r>
              <a:rPr lang="en-GB" sz="2800" err="1">
                <a:ea typeface="+mn-lt"/>
                <a:cs typeface="+mn-lt"/>
              </a:rPr>
              <a:t>phrofiad</a:t>
            </a:r>
            <a:r>
              <a:rPr lang="en-GB" sz="2800">
                <a:ea typeface="+mn-lt"/>
                <a:cs typeface="+mn-lt"/>
              </a:rPr>
              <a:t>.</a:t>
            </a:r>
            <a:endParaRPr lang="en-US" sz="2800">
              <a:ea typeface="+mn-lt"/>
              <a:cs typeface="+mn-lt"/>
            </a:endParaRPr>
          </a:p>
          <a:p>
            <a:pPr marL="457200" indent="-457200">
              <a:lnSpc>
                <a:spcPct val="15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2800" err="1">
                <a:ea typeface="+mn-lt"/>
                <a:cs typeface="+mn-lt"/>
              </a:rPr>
              <a:t>Byddaf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yn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ymweld</a:t>
            </a:r>
            <a:r>
              <a:rPr lang="en-GB" sz="2800">
                <a:ea typeface="+mn-lt"/>
                <a:cs typeface="+mn-lt"/>
              </a:rPr>
              <a:t> ag </a:t>
            </a:r>
            <a:r>
              <a:rPr lang="en-GB" sz="2800" err="1">
                <a:ea typeface="+mn-lt"/>
                <a:cs typeface="+mn-lt"/>
              </a:rPr>
              <a:t>ysgolion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i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wneud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hyn</a:t>
            </a:r>
            <a:r>
              <a:rPr lang="en-GB" sz="2800">
                <a:ea typeface="+mn-lt"/>
                <a:cs typeface="+mn-lt"/>
              </a:rPr>
              <a:t> at </a:t>
            </a:r>
            <a:r>
              <a:rPr lang="en-GB" sz="2800" err="1">
                <a:ea typeface="+mn-lt"/>
                <a:cs typeface="+mn-lt"/>
              </a:rPr>
              <a:t>ddibenion</a:t>
            </a:r>
            <a:r>
              <a:rPr lang="en-GB" sz="2800">
                <a:ea typeface="+mn-lt"/>
                <a:cs typeface="+mn-lt"/>
              </a:rPr>
              <a:t> SA –</a:t>
            </a:r>
            <a:r>
              <a:rPr lang="en-GB" sz="2800" err="1">
                <a:ea typeface="+mn-lt"/>
                <a:cs typeface="+mn-lt"/>
              </a:rPr>
              <a:t>i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siarad</a:t>
            </a:r>
            <a:r>
              <a:rPr lang="en-GB" sz="2800">
                <a:ea typeface="+mn-lt"/>
                <a:cs typeface="+mn-lt"/>
              </a:rPr>
              <a:t> a </a:t>
            </a:r>
            <a:r>
              <a:rPr lang="en-GB" sz="2800" err="1">
                <a:ea typeface="+mn-lt"/>
                <a:cs typeface="+mn-lt"/>
              </a:rPr>
              <a:t>darpar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athrawon</a:t>
            </a:r>
            <a:r>
              <a:rPr lang="en-GB" sz="2800">
                <a:ea typeface="+mn-lt"/>
                <a:cs typeface="+mn-lt"/>
              </a:rPr>
              <a:t>, </a:t>
            </a:r>
            <a:r>
              <a:rPr lang="en-GB" sz="2800" err="1">
                <a:ea typeface="+mn-lt"/>
                <a:cs typeface="+mn-lt"/>
              </a:rPr>
              <a:t>mentoriaid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dosbarth</a:t>
            </a:r>
            <a:r>
              <a:rPr lang="en-GB" sz="2800">
                <a:ea typeface="+mn-lt"/>
                <a:cs typeface="+mn-lt"/>
              </a:rPr>
              <a:t> ac </a:t>
            </a:r>
            <a:r>
              <a:rPr lang="en-GB" sz="2800" err="1">
                <a:ea typeface="+mn-lt"/>
                <a:cs typeface="+mn-lt"/>
              </a:rPr>
              <a:t>uwch</a:t>
            </a:r>
            <a:r>
              <a:rPr lang="en-GB" sz="2800">
                <a:ea typeface="+mn-lt"/>
                <a:cs typeface="+mn-lt"/>
              </a:rPr>
              <a:t> </a:t>
            </a:r>
            <a:r>
              <a:rPr lang="en-GB" sz="2800" err="1">
                <a:ea typeface="+mn-lt"/>
                <a:cs typeface="+mn-lt"/>
              </a:rPr>
              <a:t>fentoriaid</a:t>
            </a:r>
            <a:r>
              <a:rPr lang="en-GB" sz="2800">
                <a:ea typeface="+mn-lt"/>
                <a:cs typeface="+mn-lt"/>
              </a:rPr>
              <a:t>.</a:t>
            </a:r>
            <a:endParaRPr lang="en-GB">
              <a:ea typeface="+mn-lt"/>
              <a:cs typeface="+mn-lt"/>
            </a:endParaRPr>
          </a:p>
          <a:p>
            <a:endParaRPr lang="en-US" sz="2800" b="1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90888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-1171" y="828952"/>
            <a:ext cx="2741908" cy="3961995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000" b="1" err="1">
                <a:solidFill>
                  <a:srgbClr val="0070C0"/>
                </a:solidFill>
              </a:rPr>
              <a:t>Tîm</a:t>
            </a:r>
            <a:r>
              <a:rPr lang="en-GB" sz="4000" b="1">
                <a:solidFill>
                  <a:srgbClr val="0070C0"/>
                </a:solidFill>
              </a:rPr>
              <a:t> o </a:t>
            </a:r>
            <a:r>
              <a:rPr lang="en-GB" sz="4000" b="1" err="1">
                <a:solidFill>
                  <a:srgbClr val="0070C0"/>
                </a:solidFill>
              </a:rPr>
              <a:t>gwmpas</a:t>
            </a:r>
            <a:r>
              <a:rPr lang="en-GB" sz="4000" b="1">
                <a:solidFill>
                  <a:srgbClr val="0070C0"/>
                </a:solidFill>
              </a:rPr>
              <a:t> y </a:t>
            </a:r>
            <a:r>
              <a:rPr lang="en-GB" sz="4000" b="1" err="1">
                <a:solidFill>
                  <a:srgbClr val="0070C0"/>
                </a:solidFill>
              </a:rPr>
              <a:t>darpar</a:t>
            </a:r>
            <a:r>
              <a:rPr lang="en-GB" sz="4000" b="1">
                <a:solidFill>
                  <a:srgbClr val="0070C0"/>
                </a:solidFill>
              </a:rPr>
              <a:t> </a:t>
            </a:r>
            <a:r>
              <a:rPr lang="en-GB" sz="4000" b="1" err="1">
                <a:solidFill>
                  <a:srgbClr val="0070C0"/>
                </a:solidFill>
              </a:rPr>
              <a:t>athro</a:t>
            </a:r>
            <a:r>
              <a:rPr lang="en-GB" sz="4000" b="1">
                <a:solidFill>
                  <a:srgbClr val="0070C0"/>
                </a:solidFill>
              </a:rPr>
              <a:t>.</a:t>
            </a:r>
            <a:br>
              <a:rPr lang="en-GB" sz="4000" b="1">
                <a:solidFill>
                  <a:srgbClr val="0070C0"/>
                </a:solidFill>
              </a:rPr>
            </a:br>
            <a:br>
              <a:rPr lang="en-GB" sz="4000" b="1">
                <a:solidFill>
                  <a:srgbClr val="0070C0"/>
                </a:solidFill>
              </a:rPr>
            </a:br>
            <a:r>
              <a:rPr lang="en-GB" sz="4000" b="1">
                <a:solidFill>
                  <a:srgbClr val="0070C0"/>
                </a:solidFill>
              </a:rPr>
              <a:t>Team around the student-teacher</a:t>
            </a:r>
            <a:endParaRPr lang="en-GB" sz="4000" b="1">
              <a:solidFill>
                <a:srgbClr val="0070C0"/>
              </a:solidFill>
              <a:cs typeface="Calibri Light"/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sz="half" idx="1"/>
          </p:nvPr>
        </p:nvSpPr>
        <p:spPr>
          <a:xfrm>
            <a:off x="1969050" y="1922826"/>
            <a:ext cx="8295539" cy="295157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600"/>
          </a:p>
          <a:p>
            <a:pPr marL="0" indent="0">
              <a:buNone/>
            </a:pPr>
            <a:endParaRPr lang="en-GB" sz="3600"/>
          </a:p>
        </p:txBody>
      </p:sp>
      <p:pic>
        <p:nvPicPr>
          <p:cNvPr id="49" name="Picture 49" descr="Diagram&#10;&#10;Description automatically generated">
            <a:extLst>
              <a:ext uri="{FF2B5EF4-FFF2-40B4-BE49-F238E27FC236}">
                <a16:creationId xmlns:a16="http://schemas.microsoft.com/office/drawing/2014/main" id="{EFE630CF-82C4-E79B-CC05-EC451B2386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4005" y="-39620"/>
            <a:ext cx="9361891" cy="6893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20699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754FA5-2DEB-49E1-1FB5-633B9D062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873" y="68161"/>
            <a:ext cx="1095056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3100" err="1">
                <a:solidFill>
                  <a:schemeClr val="bg1"/>
                </a:solidFill>
                <a:ea typeface="+mj-lt"/>
                <a:cs typeface="+mj-lt"/>
              </a:rPr>
              <a:t>Pwy</a:t>
            </a:r>
            <a:r>
              <a:rPr lang="en-US" sz="3100">
                <a:solidFill>
                  <a:schemeClr val="bg1"/>
                </a:solidFill>
                <a:ea typeface="+mj-lt"/>
                <a:cs typeface="+mj-lt"/>
              </a:rPr>
              <a:t> </a:t>
            </a:r>
            <a:r>
              <a:rPr lang="en-US" sz="3100" err="1">
                <a:solidFill>
                  <a:schemeClr val="bg1"/>
                </a:solidFill>
                <a:ea typeface="+mj-lt"/>
                <a:cs typeface="+mj-lt"/>
              </a:rPr>
              <a:t>sy'n</a:t>
            </a:r>
            <a:r>
              <a:rPr lang="en-US" sz="3100">
                <a:solidFill>
                  <a:schemeClr val="bg1"/>
                </a:solidFill>
                <a:ea typeface="+mj-lt"/>
                <a:cs typeface="+mj-lt"/>
              </a:rPr>
              <a:t> </a:t>
            </a:r>
            <a:r>
              <a:rPr lang="en-US" sz="3100" err="1">
                <a:solidFill>
                  <a:schemeClr val="bg1"/>
                </a:solidFill>
                <a:ea typeface="+mj-lt"/>
                <a:cs typeface="+mj-lt"/>
              </a:rPr>
              <a:t>eich</a:t>
            </a:r>
            <a:r>
              <a:rPr lang="en-US" sz="3100">
                <a:solidFill>
                  <a:schemeClr val="bg1"/>
                </a:solidFill>
                <a:ea typeface="+mj-lt"/>
                <a:cs typeface="+mj-lt"/>
              </a:rPr>
              <a:t> </a:t>
            </a:r>
            <a:r>
              <a:rPr lang="en-US" sz="3100" err="1">
                <a:solidFill>
                  <a:schemeClr val="bg1"/>
                </a:solidFill>
                <a:ea typeface="+mj-lt"/>
                <a:cs typeface="+mj-lt"/>
              </a:rPr>
              <a:t>cefnogi</a:t>
            </a:r>
            <a:r>
              <a:rPr lang="en-US" sz="3100">
                <a:solidFill>
                  <a:schemeClr val="bg1"/>
                </a:solidFill>
                <a:ea typeface="+mj-lt"/>
                <a:cs typeface="+mj-lt"/>
              </a:rPr>
              <a:t> chi </a:t>
            </a:r>
            <a:r>
              <a:rPr lang="en-US" sz="3100" err="1">
                <a:solidFill>
                  <a:schemeClr val="bg1"/>
                </a:solidFill>
                <a:ea typeface="+mj-lt"/>
                <a:cs typeface="+mj-lt"/>
              </a:rPr>
              <a:t>ar</a:t>
            </a:r>
            <a:r>
              <a:rPr lang="en-US" sz="3100">
                <a:solidFill>
                  <a:schemeClr val="bg1"/>
                </a:solidFill>
                <a:ea typeface="+mj-lt"/>
                <a:cs typeface="+mj-lt"/>
              </a:rPr>
              <a:t> PAP?</a:t>
            </a:r>
            <a:endParaRPr lang="en-US">
              <a:solidFill>
                <a:schemeClr val="bg1"/>
              </a:solidFill>
              <a:ea typeface="+mj-lt"/>
              <a:cs typeface="+mj-lt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2900268-CB93-94DE-D01E-39783A50A8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1848465"/>
              </p:ext>
            </p:extLst>
          </p:nvPr>
        </p:nvGraphicFramePr>
        <p:xfrm>
          <a:off x="-7650" y="1285440"/>
          <a:ext cx="12188408" cy="55594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40872">
                  <a:extLst>
                    <a:ext uri="{9D8B030D-6E8A-4147-A177-3AD203B41FA5}">
                      <a16:colId xmlns:a16="http://schemas.microsoft.com/office/drawing/2014/main" val="586479455"/>
                    </a:ext>
                  </a:extLst>
                </a:gridCol>
                <a:gridCol w="10747536">
                  <a:extLst>
                    <a:ext uri="{9D8B030D-6E8A-4147-A177-3AD203B41FA5}">
                      <a16:colId xmlns:a16="http://schemas.microsoft.com/office/drawing/2014/main" val="818237214"/>
                    </a:ext>
                  </a:extLst>
                </a:gridCol>
              </a:tblGrid>
              <a:tr h="1298113">
                <a:tc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800" b="1" i="0" u="none" strike="noStrike" noProof="0" err="1">
                          <a:effectLst/>
                          <a:latin typeface="Quire Sans"/>
                        </a:rPr>
                        <a:t>Arweinydd</a:t>
                      </a:r>
                      <a:r>
                        <a:rPr lang="en-GB" sz="1800" b="1" i="0" u="none" strike="noStrike" noProof="0">
                          <a:effectLst/>
                          <a:latin typeface="Quire Sans"/>
                        </a:rPr>
                        <a:t> </a:t>
                      </a:r>
                      <a:r>
                        <a:rPr lang="en-GB" sz="1800" b="1" i="0" u="none" strike="noStrike" noProof="0" err="1">
                          <a:effectLst/>
                          <a:latin typeface="Quire Sans"/>
                        </a:rPr>
                        <a:t>Rhwydwaith</a:t>
                      </a:r>
                      <a:r>
                        <a:rPr lang="en-GB" sz="1800" b="1" i="0" u="none" strike="noStrike" noProof="0">
                          <a:effectLst/>
                          <a:latin typeface="Quire Sans"/>
                        </a:rPr>
                        <a:t> </a:t>
                      </a:r>
                      <a:endParaRPr lang="en-US" b="1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800" b="1" i="0" u="none" strike="noStrike" noProof="0" err="1">
                          <a:latin typeface="Quire Sans"/>
                        </a:rPr>
                        <a:t>Uwch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aelod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o staff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yn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yr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ysgol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arweiniol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sydd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ag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amser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dynodedig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i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ddatblygu’r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PDPA. Mae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Arweinydd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Rhwydwaith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yn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cydlynu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gweithgarwch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Addysg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Gychwynnol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Athrawon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,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yn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cynnal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cyfathrebu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da ac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yn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cyfrannu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at y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prosesau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sicrhau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ansawdd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ar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 draws y </a:t>
                      </a:r>
                      <a:r>
                        <a:rPr lang="en-GB" sz="1800" b="1" i="0" u="none" strike="noStrike" noProof="0" err="1">
                          <a:latin typeface="Quire Sans"/>
                        </a:rPr>
                        <a:t>rhwydwaith</a:t>
                      </a:r>
                      <a:r>
                        <a:rPr lang="en-GB" sz="1800" b="1" i="0" u="none" strike="noStrike" noProof="0">
                          <a:latin typeface="Quire Sans"/>
                        </a:rPr>
                        <a:t>. </a:t>
                      </a:r>
                      <a:endParaRPr lang="en-US" b="1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11657984"/>
                  </a:ext>
                </a:extLst>
              </a:tr>
              <a:tr h="177338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b="0" i="0" u="none" strike="noStrike" noProof="0" err="1">
                          <a:effectLst/>
                          <a:latin typeface="Quire Sans"/>
                        </a:rPr>
                        <a:t>Uwch</a:t>
                      </a:r>
                      <a:r>
                        <a:rPr lang="en-GB" sz="1800" b="0" i="0" u="none" strike="noStrike" noProof="0">
                          <a:effectLst/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effectLst/>
                          <a:latin typeface="Quire Sans"/>
                        </a:rPr>
                        <a:t>Fentor</a:t>
                      </a:r>
                      <a:r>
                        <a:rPr lang="en-GB" sz="1800" b="0" i="0" u="none" strike="noStrike" noProof="0">
                          <a:effectLst/>
                          <a:latin typeface="Quire Sans"/>
                        </a:rPr>
                        <a:t> 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 algn="just">
                        <a:lnSpc>
                          <a:spcPct val="150000"/>
                        </a:lnSpc>
                        <a:spcAft>
                          <a:spcPts val="400"/>
                        </a:spcAft>
                        <a:buNone/>
                      </a:pPr>
                      <a:r>
                        <a:rPr lang="en-GB" sz="1800" b="0" i="0" u="none" strike="noStrike" noProof="0" err="1">
                          <a:latin typeface="Quire Sans"/>
                        </a:rPr>
                        <a:t>Uwch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aelod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o’r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staff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addysgu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sy’n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gyfrifol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am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gydlynu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Profiad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Addysg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Proffesiynol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(PAP)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nifer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o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ddarpar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athrawon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mewn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ysgol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bartner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(o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fewn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rhwydwaith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) ac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sy’n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cefnogi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agweddau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penodol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ar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PAP,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e.e.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arsylwadau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gwersi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ar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y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cyd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, proses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wrth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gefn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.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Mae’r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Uwch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Fentor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yn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gyfrifol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am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Sicrhau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Ansawdd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y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ddarpariaeth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yn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yr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ysgol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bartner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. </a:t>
                      </a:r>
                      <a:endParaRPr lang="en-US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44690193"/>
                  </a:ext>
                </a:extLst>
              </a:tr>
              <a:tr h="1298113">
                <a:tc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800" b="0" i="0" u="none" strike="noStrike" noProof="0">
                          <a:effectLst/>
                          <a:latin typeface="Quire Sans"/>
                        </a:rPr>
                        <a:t>Mentor Dosbarth </a:t>
                      </a:r>
                      <a:endParaRPr lang="en-US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 algn="just">
                        <a:lnSpc>
                          <a:spcPct val="150000"/>
                        </a:lnSpc>
                        <a:spcAft>
                          <a:spcPts val="400"/>
                        </a:spcAft>
                        <a:buNone/>
                      </a:pPr>
                      <a:r>
                        <a:rPr lang="en-GB" sz="1800" b="0" i="0" u="none" strike="noStrike" noProof="0">
                          <a:latin typeface="Quire Sans"/>
                        </a:rPr>
                        <a:t>Y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cyswllt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cyntaf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yn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ystod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PAP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sy’n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rhoi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cymorth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i’r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darpar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athro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gasglu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tystiolaeth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ar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gyfer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SAC a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dod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yn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athro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annibynnol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.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Mae’r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Mentor Dosbarth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yn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cefnogi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gwybodaeth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y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darpar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athro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am y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pwnc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ac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yn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datblygu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ei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wybodaeth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am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addysgeg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. </a:t>
                      </a:r>
                      <a:endParaRPr lang="en-US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26389617"/>
                  </a:ext>
                </a:extLst>
              </a:tr>
              <a:tr h="905261">
                <a:tc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800" b="0" i="0" u="none" strike="noStrike" noProof="0" err="1">
                          <a:effectLst/>
                          <a:latin typeface="Quire Sans"/>
                        </a:rPr>
                        <a:t>Tiwtor</a:t>
                      </a:r>
                      <a:r>
                        <a:rPr lang="en-GB" sz="1800" b="0" i="0" u="none" strike="noStrike" noProof="0">
                          <a:effectLst/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effectLst/>
                          <a:latin typeface="Quire Sans"/>
                        </a:rPr>
                        <a:t>Prifysgol</a:t>
                      </a:r>
                      <a:r>
                        <a:rPr lang="en-GB" sz="1800" b="0" i="0" u="none" strike="noStrike" noProof="0">
                          <a:effectLst/>
                          <a:latin typeface="Quire Sans"/>
                        </a:rPr>
                        <a:t> (</a:t>
                      </a:r>
                      <a:r>
                        <a:rPr lang="en-GB" sz="1800" b="0" i="0" u="none" strike="noStrike" noProof="0" err="1">
                          <a:effectLst/>
                          <a:latin typeface="Quire Sans"/>
                        </a:rPr>
                        <a:t>Proff</a:t>
                      </a:r>
                      <a:r>
                        <a:rPr lang="en-GB" sz="1800" b="0" i="0" u="none" strike="noStrike" noProof="0">
                          <a:effectLst/>
                          <a:latin typeface="Quire Sans"/>
                        </a:rPr>
                        <a:t>) </a:t>
                      </a:r>
                      <a:endParaRPr lang="en-US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800" b="0" i="0" u="none" strike="noStrike" noProof="0" err="1">
                          <a:latin typeface="Quire Sans"/>
                        </a:rPr>
                        <a:t>Tiwtor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prifysgol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sy’n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gysylltiedig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â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rhwydwaith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ac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sy’n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cefnogi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pob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agwedd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ar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weithio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yn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y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rhwydwaith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gan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gynnwys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asesu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SAC,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lleoliadau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 a </a:t>
                      </a:r>
                      <a:r>
                        <a:rPr lang="en-GB" sz="1800" b="0" i="0" u="none" strike="noStrike" noProof="0" err="1">
                          <a:latin typeface="Quire Sans"/>
                        </a:rPr>
                        <a:t>mentora</a:t>
                      </a:r>
                      <a:r>
                        <a:rPr lang="en-GB" sz="1800" b="0" i="0" u="none" strike="noStrike" noProof="0">
                          <a:latin typeface="Quire Sans"/>
                        </a:rPr>
                        <a:t>.</a:t>
                      </a:r>
                      <a:endParaRPr lang="en-US" sz="1800" b="0" i="0" u="none" strike="noStrike" noProof="0">
                        <a:latin typeface="Quire San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764836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03592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754FA5-2DEB-49E1-1FB5-633B9D062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1386" y="93351"/>
            <a:ext cx="11284329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3100" b="1" err="1">
                <a:solidFill>
                  <a:schemeClr val="bg1"/>
                </a:solidFill>
                <a:ea typeface="+mj-lt"/>
                <a:cs typeface="+mj-lt"/>
              </a:rPr>
              <a:t>Llif</a:t>
            </a:r>
            <a:r>
              <a:rPr lang="en-GB" sz="3100" b="1">
                <a:solidFill>
                  <a:schemeClr val="bg1"/>
                </a:solidFill>
                <a:ea typeface="+mj-lt"/>
                <a:cs typeface="+mj-lt"/>
              </a:rPr>
              <a:t> </a:t>
            </a:r>
            <a:r>
              <a:rPr lang="en-GB" sz="3100" b="1" err="1">
                <a:solidFill>
                  <a:schemeClr val="bg1"/>
                </a:solidFill>
                <a:ea typeface="+mj-lt"/>
                <a:cs typeface="+mj-lt"/>
              </a:rPr>
              <a:t>gwybodaeth</a:t>
            </a:r>
            <a:r>
              <a:rPr lang="en-GB" sz="3100" b="1">
                <a:solidFill>
                  <a:schemeClr val="bg1"/>
                </a:solidFill>
                <a:ea typeface="+mj-lt"/>
                <a:cs typeface="+mj-lt"/>
              </a:rPr>
              <a:t> </a:t>
            </a:r>
            <a:r>
              <a:rPr lang="en-GB" sz="3100" b="1" err="1">
                <a:solidFill>
                  <a:schemeClr val="bg1"/>
                </a:solidFill>
                <a:ea typeface="+mj-lt"/>
                <a:cs typeface="+mj-lt"/>
              </a:rPr>
              <a:t>o’r</a:t>
            </a:r>
            <a:r>
              <a:rPr lang="en-GB" sz="3100" b="1">
                <a:solidFill>
                  <a:schemeClr val="bg1"/>
                </a:solidFill>
                <a:ea typeface="+mj-lt"/>
                <a:cs typeface="+mj-lt"/>
              </a:rPr>
              <a:t> </a:t>
            </a:r>
            <a:r>
              <a:rPr lang="en-GB" sz="3100" b="1" err="1">
                <a:solidFill>
                  <a:schemeClr val="bg1"/>
                </a:solidFill>
                <a:ea typeface="+mj-lt"/>
                <a:cs typeface="+mj-lt"/>
              </a:rPr>
              <a:t>ysgol</a:t>
            </a:r>
            <a:r>
              <a:rPr lang="en-GB" sz="3100" b="1">
                <a:solidFill>
                  <a:schemeClr val="bg1"/>
                </a:solidFill>
                <a:ea typeface="+mj-lt"/>
                <a:cs typeface="+mj-lt"/>
              </a:rPr>
              <a:t> / Information flow from school</a:t>
            </a:r>
            <a:endParaRPr lang="en-US" sz="3100">
              <a:solidFill>
                <a:schemeClr val="bg1"/>
              </a:solidFill>
              <a:ea typeface="+mj-lt"/>
              <a:cs typeface="+mj-lt"/>
            </a:endParaRPr>
          </a:p>
        </p:txBody>
      </p:sp>
      <p:graphicFrame>
        <p:nvGraphicFramePr>
          <p:cNvPr id="5" name="Content Placeholder 3">
            <a:extLst>
              <a:ext uri="{FF2B5EF4-FFF2-40B4-BE49-F238E27FC236}">
                <a16:creationId xmlns:a16="http://schemas.microsoft.com/office/drawing/2014/main" id="{E6D48083-C4D2-4158-CC1E-8F9CD8FE781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2509700"/>
              </p:ext>
            </p:extLst>
          </p:nvPr>
        </p:nvGraphicFramePr>
        <p:xfrm>
          <a:off x="-294861" y="1576993"/>
          <a:ext cx="12928040" cy="52816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6852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754FA5-2DEB-49E1-1FB5-633B9D062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579" y="1034583"/>
            <a:ext cx="1095056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GB" b="1">
                <a:solidFill>
                  <a:schemeClr val="bg1"/>
                </a:solidFill>
                <a:ea typeface="+mj-lt"/>
                <a:cs typeface="+mj-lt"/>
              </a:rPr>
              <a:t>Pa </a:t>
            </a:r>
            <a:r>
              <a:rPr lang="en-GB" b="1" err="1">
                <a:solidFill>
                  <a:schemeClr val="bg1"/>
                </a:solidFill>
                <a:ea typeface="+mj-lt"/>
                <a:cs typeface="+mj-lt"/>
              </a:rPr>
              <a:t>fath</a:t>
            </a:r>
            <a:r>
              <a:rPr lang="en-GB" b="1">
                <a:solidFill>
                  <a:schemeClr val="bg1"/>
                </a:solidFill>
                <a:ea typeface="+mj-lt"/>
                <a:cs typeface="+mj-lt"/>
              </a:rPr>
              <a:t> o </a:t>
            </a:r>
            <a:r>
              <a:rPr lang="en-GB" b="1" err="1">
                <a:solidFill>
                  <a:schemeClr val="bg1"/>
                </a:solidFill>
                <a:ea typeface="+mj-lt"/>
                <a:cs typeface="+mj-lt"/>
              </a:rPr>
              <a:t>athro</a:t>
            </a:r>
            <a:r>
              <a:rPr lang="en-GB" b="1">
                <a:solidFill>
                  <a:schemeClr val="bg1"/>
                </a:solidFill>
                <a:ea typeface="+mj-lt"/>
                <a:cs typeface="+mj-lt"/>
              </a:rPr>
              <a:t> </a:t>
            </a:r>
            <a:r>
              <a:rPr lang="en-GB" b="1" err="1">
                <a:solidFill>
                  <a:schemeClr val="bg1"/>
                </a:solidFill>
                <a:ea typeface="+mj-lt"/>
                <a:cs typeface="+mj-lt"/>
              </a:rPr>
              <a:t>ydych</a:t>
            </a:r>
            <a:r>
              <a:rPr lang="en-GB" b="1">
                <a:solidFill>
                  <a:schemeClr val="bg1"/>
                </a:solidFill>
                <a:ea typeface="+mj-lt"/>
                <a:cs typeface="+mj-lt"/>
              </a:rPr>
              <a:t> chi </a:t>
            </a:r>
            <a:r>
              <a:rPr lang="en-GB" b="1" err="1">
                <a:solidFill>
                  <a:schemeClr val="bg1"/>
                </a:solidFill>
                <a:ea typeface="+mj-lt"/>
                <a:cs typeface="+mj-lt"/>
              </a:rPr>
              <a:t>eisiau</a:t>
            </a:r>
            <a:r>
              <a:rPr lang="en-GB" b="1">
                <a:solidFill>
                  <a:schemeClr val="bg1"/>
                </a:solidFill>
                <a:ea typeface="+mj-lt"/>
                <a:cs typeface="+mj-lt"/>
              </a:rPr>
              <a:t> bod?</a:t>
            </a:r>
            <a:endParaRPr lang="en-GB">
              <a:solidFill>
                <a:schemeClr val="bg1"/>
              </a:solidFill>
              <a:ea typeface="+mj-lt"/>
              <a:cs typeface="+mj-lt"/>
            </a:endParaRPr>
          </a:p>
          <a:p>
            <a:pPr algn="ctr"/>
            <a:endParaRPr lang="en-GB" sz="3600" b="1">
              <a:solidFill>
                <a:schemeClr val="bg1"/>
              </a:solidFill>
              <a:ea typeface="+mj-lt"/>
              <a:cs typeface="+mj-lt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3100">
              <a:solidFill>
                <a:schemeClr val="bg1"/>
              </a:solidFill>
            </a:endParaRPr>
          </a:p>
          <a:p>
            <a:endParaRPr lang="en-US">
              <a:solidFill>
                <a:schemeClr val="bg1"/>
              </a:solidFill>
              <a:ea typeface="+mj-lt"/>
              <a:cs typeface="+mj-lt"/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F0B060C0-843D-8C22-94A2-74BF1D5FF114}"/>
              </a:ext>
            </a:extLst>
          </p:cNvPr>
          <p:cNvSpPr txBox="1">
            <a:spLocks/>
          </p:cNvSpPr>
          <p:nvPr/>
        </p:nvSpPr>
        <p:spPr>
          <a:xfrm>
            <a:off x="2913529" y="1371874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solidFill>
                <a:schemeClr val="tx1">
                  <a:lumMod val="60000"/>
                  <a:lumOff val="40000"/>
                </a:schemeClr>
              </a:solidFill>
              <a:cs typeface="Calibri"/>
            </a:endParaRPr>
          </a:p>
          <a:p>
            <a:r>
              <a:rPr lang="en-US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Beth </a:t>
            </a:r>
            <a:r>
              <a:rPr lang="en-US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sy'n</a:t>
            </a:r>
            <a:r>
              <a:rPr lang="en-US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bwysig</a:t>
            </a:r>
            <a:r>
              <a:rPr lang="en-US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i</a:t>
            </a:r>
            <a:r>
              <a:rPr lang="en-US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chi?</a:t>
            </a:r>
          </a:p>
          <a:p>
            <a:r>
              <a:rPr lang="en-US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Sut </a:t>
            </a:r>
            <a:r>
              <a:rPr lang="en-US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fyddwch</a:t>
            </a:r>
            <a:r>
              <a:rPr lang="en-US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chi'n</a:t>
            </a:r>
            <a:r>
              <a:rPr lang="en-US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anelu</a:t>
            </a:r>
            <a:r>
              <a:rPr lang="en-US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at </a:t>
            </a:r>
            <a:r>
              <a:rPr lang="en-US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weithredu</a:t>
            </a:r>
            <a:r>
              <a:rPr lang="en-US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/</a:t>
            </a:r>
            <a:r>
              <a:rPr lang="en-US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ymddwyn</a:t>
            </a:r>
            <a:r>
              <a:rPr lang="en-US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fel</a:t>
            </a:r>
            <a:r>
              <a:rPr lang="en-US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athro</a:t>
            </a:r>
            <a:r>
              <a:rPr lang="en-US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?</a:t>
            </a:r>
          </a:p>
          <a:p>
            <a:r>
              <a:rPr lang="en-US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Beth </a:t>
            </a:r>
            <a:r>
              <a:rPr lang="en-US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yw</a:t>
            </a:r>
            <a:r>
              <a:rPr lang="en-US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eich</a:t>
            </a:r>
            <a:r>
              <a:rPr lang="en-US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gwerthoedd</a:t>
            </a:r>
            <a:r>
              <a:rPr lang="en-US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craidd</a:t>
            </a:r>
            <a:r>
              <a:rPr lang="en-US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?</a:t>
            </a:r>
          </a:p>
          <a:p>
            <a:r>
              <a:rPr lang="en-US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Trafodwch</a:t>
            </a:r>
            <a:r>
              <a:rPr lang="en-US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ymhlith</a:t>
            </a:r>
            <a:r>
              <a:rPr lang="en-US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eich</a:t>
            </a:r>
            <a:r>
              <a:rPr lang="en-US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r>
              <a:rPr lang="en-US" err="1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gilydd</a:t>
            </a:r>
            <a:r>
              <a:rPr lang="en-US">
                <a:solidFill>
                  <a:schemeClr val="tx1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 </a:t>
            </a:r>
            <a:br>
              <a:rPr lang="en-US">
                <a:solidFill>
                  <a:schemeClr val="tx1">
                    <a:lumMod val="60000"/>
                    <a:lumOff val="40000"/>
                  </a:schemeClr>
                </a:solidFill>
              </a:rPr>
            </a:br>
            <a:endParaRPr lang="en-US"/>
          </a:p>
          <a:p>
            <a:endParaRPr lang="en-US"/>
          </a:p>
        </p:txBody>
      </p:sp>
      <p:pic>
        <p:nvPicPr>
          <p:cNvPr id="6" name="Picture 5" descr="A child standing in front of a chalkboard&#10;&#10;Description automatically generated with low confidence">
            <a:extLst>
              <a:ext uri="{FF2B5EF4-FFF2-40B4-BE49-F238E27FC236}">
                <a16:creationId xmlns:a16="http://schemas.microsoft.com/office/drawing/2014/main" id="{6A127408-D516-E531-AB2B-AF7AC5888C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45" y="3842161"/>
            <a:ext cx="2863267" cy="2848326"/>
          </a:xfrm>
          <a:prstGeom prst="rect">
            <a:avLst/>
          </a:prstGeom>
        </p:spPr>
      </p:pic>
      <p:pic>
        <p:nvPicPr>
          <p:cNvPr id="10" name="Picture 9" descr="A school bus driving on a road&#10;&#10;Description automatically generated with medium confidence">
            <a:extLst>
              <a:ext uri="{FF2B5EF4-FFF2-40B4-BE49-F238E27FC236}">
                <a16:creationId xmlns:a16="http://schemas.microsoft.com/office/drawing/2014/main" id="{445F4AE2-1666-7B83-3A8C-0C3371CF5C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7136" y="4290767"/>
            <a:ext cx="3340551" cy="2470472"/>
          </a:xfrm>
          <a:prstGeom prst="rect">
            <a:avLst/>
          </a:prstGeom>
        </p:spPr>
      </p:pic>
      <p:pic>
        <p:nvPicPr>
          <p:cNvPr id="17" name="Picture 16" descr="A picture containing text, water, outdoor, water sport&#10;&#10;Description automatically generated">
            <a:extLst>
              <a:ext uri="{FF2B5EF4-FFF2-40B4-BE49-F238E27FC236}">
                <a16:creationId xmlns:a16="http://schemas.microsoft.com/office/drawing/2014/main" id="{E2525AA9-1559-520E-C2DF-A11FEA5C47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12207" y="3579431"/>
            <a:ext cx="3109798" cy="3109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5723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754FA5-2DEB-49E1-1FB5-633B9D062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997230"/>
            <a:ext cx="11558493" cy="115920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GB">
                <a:solidFill>
                  <a:schemeClr val="bg1"/>
                </a:solidFill>
                <a:ea typeface="+mj-lt"/>
                <a:cs typeface="+mj-lt"/>
              </a:rPr>
              <a:t>Beth </a:t>
            </a:r>
            <a:r>
              <a:rPr lang="en-GB" err="1">
                <a:solidFill>
                  <a:schemeClr val="bg1"/>
                </a:solidFill>
                <a:ea typeface="+mj-lt"/>
                <a:cs typeface="+mj-lt"/>
              </a:rPr>
              <a:t>yw'r</a:t>
            </a:r>
            <a:r>
              <a:rPr lang="en-GB">
                <a:solidFill>
                  <a:schemeClr val="bg1"/>
                </a:solidFill>
                <a:ea typeface="+mj-lt"/>
                <a:cs typeface="+mj-lt"/>
              </a:rPr>
              <a:t> </a:t>
            </a:r>
            <a:r>
              <a:rPr lang="en-GB" err="1">
                <a:solidFill>
                  <a:schemeClr val="bg1"/>
                </a:solidFill>
                <a:ea typeface="+mj-lt"/>
                <a:cs typeface="+mj-lt"/>
              </a:rPr>
              <a:t>gwerthoedd</a:t>
            </a:r>
            <a:r>
              <a:rPr lang="en-GB">
                <a:solidFill>
                  <a:schemeClr val="bg1"/>
                </a:solidFill>
                <a:ea typeface="+mj-lt"/>
                <a:cs typeface="+mj-lt"/>
              </a:rPr>
              <a:t> </a:t>
            </a:r>
            <a:r>
              <a:rPr lang="en-GB" err="1">
                <a:solidFill>
                  <a:schemeClr val="bg1"/>
                </a:solidFill>
                <a:ea typeface="+mj-lt"/>
                <a:cs typeface="+mj-lt"/>
              </a:rPr>
              <a:t>craidd</a:t>
            </a:r>
            <a:r>
              <a:rPr lang="en-GB">
                <a:solidFill>
                  <a:schemeClr val="bg1"/>
                </a:solidFill>
                <a:ea typeface="+mj-lt"/>
                <a:cs typeface="+mj-lt"/>
              </a:rPr>
              <a:t> a </a:t>
            </a:r>
            <a:r>
              <a:rPr lang="en-GB" err="1">
                <a:solidFill>
                  <a:schemeClr val="bg1"/>
                </a:solidFill>
                <a:ea typeface="+mj-lt"/>
                <a:cs typeface="+mj-lt"/>
              </a:rPr>
              <a:t>fydd</a:t>
            </a:r>
            <a:r>
              <a:rPr lang="en-GB">
                <a:solidFill>
                  <a:schemeClr val="bg1"/>
                </a:solidFill>
                <a:ea typeface="+mj-lt"/>
                <a:cs typeface="+mj-lt"/>
              </a:rPr>
              <a:t> </a:t>
            </a:r>
            <a:r>
              <a:rPr lang="en-GB" err="1">
                <a:solidFill>
                  <a:schemeClr val="bg1"/>
                </a:solidFill>
                <a:ea typeface="+mj-lt"/>
                <a:cs typeface="+mj-lt"/>
              </a:rPr>
              <a:t>yn</a:t>
            </a:r>
            <a:r>
              <a:rPr lang="en-GB">
                <a:solidFill>
                  <a:schemeClr val="bg1"/>
                </a:solidFill>
                <a:ea typeface="+mj-lt"/>
                <a:cs typeface="+mj-lt"/>
              </a:rPr>
              <a:t> </a:t>
            </a:r>
            <a:r>
              <a:rPr lang="en-GB" err="1">
                <a:solidFill>
                  <a:schemeClr val="bg1"/>
                </a:solidFill>
                <a:ea typeface="+mj-lt"/>
                <a:cs typeface="+mj-lt"/>
              </a:rPr>
              <a:t>eich</a:t>
            </a:r>
            <a:r>
              <a:rPr lang="en-GB">
                <a:solidFill>
                  <a:schemeClr val="bg1"/>
                </a:solidFill>
                <a:ea typeface="+mj-lt"/>
                <a:cs typeface="+mj-lt"/>
              </a:rPr>
              <a:t> </a:t>
            </a:r>
            <a:r>
              <a:rPr lang="en-GB" err="1">
                <a:solidFill>
                  <a:schemeClr val="bg1"/>
                </a:solidFill>
                <a:ea typeface="+mj-lt"/>
                <a:cs typeface="+mj-lt"/>
              </a:rPr>
              <a:t>tywys</a:t>
            </a:r>
            <a:r>
              <a:rPr lang="en-GB">
                <a:solidFill>
                  <a:schemeClr val="bg1"/>
                </a:solidFill>
                <a:ea typeface="+mj-lt"/>
                <a:cs typeface="+mj-lt"/>
              </a:rPr>
              <a:t>?</a:t>
            </a:r>
            <a:endParaRPr lang="en-US">
              <a:solidFill>
                <a:schemeClr val="bg1"/>
              </a:solidFill>
              <a:ea typeface="+mj-lt"/>
              <a:cs typeface="+mj-lt"/>
            </a:endParaRPr>
          </a:p>
          <a:p>
            <a:pPr algn="ctr"/>
            <a:endParaRPr lang="en-GB" sz="3600" b="1">
              <a:solidFill>
                <a:schemeClr val="bg1"/>
              </a:solidFill>
              <a:ea typeface="+mj-lt"/>
              <a:cs typeface="+mj-lt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3100">
              <a:solidFill>
                <a:schemeClr val="bg1"/>
              </a:solidFill>
            </a:endParaRPr>
          </a:p>
          <a:p>
            <a:endParaRPr lang="en-US">
              <a:solidFill>
                <a:schemeClr val="bg1"/>
              </a:solidFill>
              <a:ea typeface="+mj-lt"/>
              <a:cs typeface="+mj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AA00AEB-CAFE-8DDA-01B2-30C4D3604284}"/>
              </a:ext>
            </a:extLst>
          </p:cNvPr>
          <p:cNvSpPr txBox="1"/>
          <p:nvPr/>
        </p:nvSpPr>
        <p:spPr>
          <a:xfrm>
            <a:off x="7388412" y="1119094"/>
            <a:ext cx="470198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err="1">
                <a:solidFill>
                  <a:schemeClr val="bg1"/>
                </a:solidFill>
                <a:ea typeface="+mn-lt"/>
                <a:cs typeface="+mn-lt"/>
              </a:rPr>
              <a:t>Edrychwch</a:t>
            </a:r>
            <a:r>
              <a:rPr lang="en-US">
                <a:solidFill>
                  <a:schemeClr val="bg1"/>
                </a:solidFill>
                <a:ea typeface="+mn-lt"/>
                <a:cs typeface="+mn-lt"/>
              </a:rPr>
              <a:t> </a:t>
            </a:r>
            <a:r>
              <a:rPr lang="en-US" err="1">
                <a:solidFill>
                  <a:schemeClr val="bg1"/>
                </a:solidFill>
                <a:ea typeface="+mn-lt"/>
                <a:cs typeface="+mn-lt"/>
              </a:rPr>
              <a:t>ar</a:t>
            </a:r>
            <a:r>
              <a:rPr lang="en-US">
                <a:solidFill>
                  <a:schemeClr val="bg1"/>
                </a:solidFill>
                <a:ea typeface="+mn-lt"/>
                <a:cs typeface="+mn-lt"/>
              </a:rPr>
              <a:t> y </a:t>
            </a:r>
            <a:r>
              <a:rPr lang="en-US" err="1">
                <a:solidFill>
                  <a:schemeClr val="bg1"/>
                </a:solidFill>
                <a:ea typeface="+mn-lt"/>
                <a:cs typeface="+mn-lt"/>
              </a:rPr>
              <a:t>daflen</a:t>
            </a:r>
            <a:r>
              <a:rPr lang="en-US">
                <a:solidFill>
                  <a:schemeClr val="bg1"/>
                </a:solidFill>
                <a:ea typeface="+mn-lt"/>
                <a:cs typeface="+mn-lt"/>
              </a:rPr>
              <a:t> </a:t>
            </a:r>
            <a:r>
              <a:rPr lang="en-US" err="1">
                <a:solidFill>
                  <a:schemeClr val="bg1"/>
                </a:solidFill>
                <a:ea typeface="+mn-lt"/>
                <a:cs typeface="+mn-lt"/>
              </a:rPr>
              <a:t>waith</a:t>
            </a:r>
            <a:r>
              <a:rPr lang="en-US">
                <a:solidFill>
                  <a:schemeClr val="bg1"/>
                </a:solidFill>
                <a:ea typeface="+mn-lt"/>
                <a:cs typeface="+mn-lt"/>
              </a:rPr>
              <a:t> </a:t>
            </a:r>
            <a:r>
              <a:rPr lang="en-US" err="1">
                <a:solidFill>
                  <a:schemeClr val="bg1"/>
                </a:solidFill>
                <a:ea typeface="+mn-lt"/>
                <a:cs typeface="+mn-lt"/>
              </a:rPr>
              <a:t>sydd</a:t>
            </a:r>
            <a:r>
              <a:rPr lang="en-US">
                <a:solidFill>
                  <a:schemeClr val="bg1"/>
                </a:solidFill>
                <a:ea typeface="+mn-lt"/>
                <a:cs typeface="+mn-lt"/>
              </a:rPr>
              <a:t> </a:t>
            </a:r>
            <a:r>
              <a:rPr lang="en-US" err="1">
                <a:solidFill>
                  <a:schemeClr val="bg1"/>
                </a:solidFill>
                <a:ea typeface="+mn-lt"/>
                <a:cs typeface="+mn-lt"/>
              </a:rPr>
              <a:t>ar</a:t>
            </a:r>
            <a:r>
              <a:rPr lang="en-US">
                <a:solidFill>
                  <a:schemeClr val="bg1"/>
                </a:solidFill>
                <a:ea typeface="+mn-lt"/>
                <a:cs typeface="+mn-lt"/>
              </a:rPr>
              <a:t> </a:t>
            </a:r>
            <a:r>
              <a:rPr lang="en-US" err="1">
                <a:solidFill>
                  <a:schemeClr val="bg1"/>
                </a:solidFill>
                <a:ea typeface="+mn-lt"/>
                <a:cs typeface="+mn-lt"/>
              </a:rPr>
              <a:t>wahân</a:t>
            </a:r>
            <a:r>
              <a:rPr lang="en-US">
                <a:solidFill>
                  <a:schemeClr val="bg1"/>
                </a:solidFill>
                <a:ea typeface="+mn-lt"/>
                <a:cs typeface="+mn-lt"/>
              </a:rPr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5AD9F50-F6CC-7019-0873-EA8F6C2F7301}"/>
              </a:ext>
            </a:extLst>
          </p:cNvPr>
          <p:cNvSpPr txBox="1"/>
          <p:nvPr/>
        </p:nvSpPr>
        <p:spPr>
          <a:xfrm>
            <a:off x="227105" y="1716741"/>
            <a:ext cx="11963399" cy="178510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200" err="1">
                <a:ea typeface="+mn-lt"/>
                <a:cs typeface="+mn-lt"/>
              </a:rPr>
              <a:t>Yr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unigolion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mwyaf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llwyddiannus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yw'r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rhai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sy'n</a:t>
            </a:r>
            <a:r>
              <a:rPr lang="en-US" sz="2200">
                <a:ea typeface="+mn-lt"/>
                <a:cs typeface="+mn-lt"/>
              </a:rPr>
              <a:t> dal </a:t>
            </a:r>
            <a:r>
              <a:rPr lang="en-US" sz="2200" err="1">
                <a:ea typeface="+mn-lt"/>
                <a:cs typeface="+mn-lt"/>
              </a:rPr>
              <a:t>credoau</a:t>
            </a:r>
            <a:r>
              <a:rPr lang="en-US" sz="2200">
                <a:ea typeface="+mn-lt"/>
                <a:cs typeface="+mn-lt"/>
              </a:rPr>
              <a:t> a </a:t>
            </a:r>
            <a:r>
              <a:rPr lang="en-US" sz="2200" err="1">
                <a:ea typeface="+mn-lt"/>
                <a:cs typeface="+mn-lt"/>
              </a:rPr>
              <a:t>gwerthoedd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cadarnhaol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amdanynt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eu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hunain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a'r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bobl</a:t>
            </a:r>
            <a:r>
              <a:rPr lang="en-US" sz="2200">
                <a:ea typeface="+mn-lt"/>
                <a:cs typeface="+mn-lt"/>
              </a:rPr>
              <a:t> y </a:t>
            </a:r>
            <a:r>
              <a:rPr lang="en-US" sz="2200" err="1">
                <a:ea typeface="+mn-lt"/>
                <a:cs typeface="+mn-lt"/>
              </a:rPr>
              <a:t>maent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yn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eu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harwain</a:t>
            </a:r>
            <a:r>
              <a:rPr lang="en-US" sz="2200">
                <a:ea typeface="+mn-lt"/>
                <a:cs typeface="+mn-lt"/>
              </a:rPr>
              <a:t>/</a:t>
            </a:r>
            <a:r>
              <a:rPr lang="en-US" sz="2200" err="1">
                <a:ea typeface="+mn-lt"/>
                <a:cs typeface="+mn-lt"/>
              </a:rPr>
              <a:t>gweithio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gyda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nhw</a:t>
            </a:r>
            <a:r>
              <a:rPr lang="en-US" sz="2200">
                <a:ea typeface="+mn-lt"/>
                <a:cs typeface="+mn-lt"/>
              </a:rPr>
              <a:t>.</a:t>
            </a:r>
            <a:r>
              <a:rPr lang="en-US" sz="2200">
                <a:cs typeface="Quire Sans"/>
              </a:rPr>
              <a:t> </a:t>
            </a:r>
            <a:r>
              <a:rPr lang="en-US" sz="2200" err="1">
                <a:ea typeface="+mn-lt"/>
                <a:cs typeface="+mn-lt"/>
              </a:rPr>
              <a:t>Mae’r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dasg</a:t>
            </a:r>
            <a:r>
              <a:rPr lang="en-US" sz="2200">
                <a:ea typeface="+mn-lt"/>
                <a:cs typeface="+mn-lt"/>
              </a:rPr>
              <a:t> hon, </a:t>
            </a:r>
            <a:r>
              <a:rPr lang="en-US" sz="2200" err="1">
                <a:ea typeface="+mn-lt"/>
                <a:cs typeface="+mn-lt"/>
              </a:rPr>
              <a:t>sy’n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ymwneud</a:t>
            </a:r>
            <a:r>
              <a:rPr lang="en-US" sz="2200">
                <a:ea typeface="+mn-lt"/>
                <a:cs typeface="+mn-lt"/>
              </a:rPr>
              <a:t> ag </a:t>
            </a:r>
            <a:r>
              <a:rPr lang="en-US" sz="2200" err="1">
                <a:ea typeface="+mn-lt"/>
                <a:cs typeface="+mn-lt"/>
              </a:rPr>
              <a:t>adlewyrchiad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personol</a:t>
            </a:r>
            <a:r>
              <a:rPr lang="en-US" sz="2200">
                <a:ea typeface="+mn-lt"/>
                <a:cs typeface="+mn-lt"/>
              </a:rPr>
              <a:t>, </a:t>
            </a:r>
            <a:r>
              <a:rPr lang="en-US" sz="2200" err="1">
                <a:ea typeface="+mn-lt"/>
                <a:cs typeface="+mn-lt"/>
              </a:rPr>
              <a:t>yn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tynnu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sylw</a:t>
            </a:r>
            <a:r>
              <a:rPr lang="en-US" sz="2200">
                <a:ea typeface="+mn-lt"/>
                <a:cs typeface="+mn-lt"/>
              </a:rPr>
              <a:t> at y </a:t>
            </a:r>
            <a:r>
              <a:rPr lang="en-US" sz="2200" err="1">
                <a:ea typeface="+mn-lt"/>
                <a:cs typeface="+mn-lt"/>
              </a:rPr>
              <a:t>pŵer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a'r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dylanwad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sydd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gan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werthoedd</a:t>
            </a:r>
            <a:r>
              <a:rPr lang="en-US" sz="2200">
                <a:ea typeface="+mn-lt"/>
                <a:cs typeface="+mn-lt"/>
              </a:rPr>
              <a:t> a </a:t>
            </a:r>
            <a:r>
              <a:rPr lang="en-US" sz="2200" err="1">
                <a:ea typeface="+mn-lt"/>
                <a:cs typeface="+mn-lt"/>
              </a:rPr>
              <a:t>chredoau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ar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ymddygiad</a:t>
            </a:r>
            <a:r>
              <a:rPr lang="en-US" sz="2200">
                <a:ea typeface="+mn-lt"/>
                <a:cs typeface="+mn-lt"/>
              </a:rPr>
              <a:t>.</a:t>
            </a:r>
            <a:r>
              <a:rPr lang="en-US" sz="2200">
                <a:cs typeface="Quire Sans"/>
              </a:rPr>
              <a:t> </a:t>
            </a:r>
            <a:r>
              <a:rPr lang="en-US" sz="2200">
                <a:ea typeface="+mn-lt"/>
                <a:cs typeface="+mn-lt"/>
              </a:rPr>
              <a:t>Mae </a:t>
            </a:r>
            <a:r>
              <a:rPr lang="en-US" sz="2200" err="1">
                <a:ea typeface="+mn-lt"/>
                <a:cs typeface="+mn-lt"/>
              </a:rPr>
              <a:t>hefyd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yn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eich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annog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i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adolygu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eich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gwerthoedd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a'ch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credoau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eich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hun</a:t>
            </a:r>
            <a:r>
              <a:rPr lang="en-US" sz="2200">
                <a:ea typeface="+mn-lt"/>
                <a:cs typeface="+mn-lt"/>
              </a:rPr>
              <a:t> a </a:t>
            </a:r>
            <a:r>
              <a:rPr lang="en-US" sz="2200" err="1">
                <a:ea typeface="+mn-lt"/>
                <a:cs typeface="+mn-lt"/>
              </a:rPr>
              <a:t>chreu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eich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meddylfryd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cadarnhaol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eich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hun</a:t>
            </a:r>
            <a:r>
              <a:rPr lang="en-US" sz="2200">
                <a:ea typeface="+mn-lt"/>
                <a:cs typeface="+mn-lt"/>
              </a:rPr>
              <a:t> am </a:t>
            </a:r>
            <a:r>
              <a:rPr lang="en-US" sz="2200" err="1">
                <a:ea typeface="+mn-lt"/>
                <a:cs typeface="+mn-lt"/>
              </a:rPr>
              <a:t>lwyddiant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yn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eich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gyrfa</a:t>
            </a:r>
            <a:r>
              <a:rPr lang="en-US" sz="2200">
                <a:ea typeface="+mn-lt"/>
                <a:cs typeface="+mn-lt"/>
              </a:rPr>
              <a:t> </a:t>
            </a:r>
            <a:r>
              <a:rPr lang="en-US" sz="2200" err="1">
                <a:ea typeface="+mn-lt"/>
                <a:cs typeface="+mn-lt"/>
              </a:rPr>
              <a:t>broffesiynol</a:t>
            </a:r>
            <a:r>
              <a:rPr lang="en-US" sz="2200">
                <a:ea typeface="+mn-lt"/>
                <a:cs typeface="+mn-lt"/>
              </a:rPr>
              <a:t>.</a:t>
            </a:r>
            <a:endParaRPr lang="en-US">
              <a:ea typeface="+mn-lt"/>
              <a:cs typeface="+mn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96DC180-1347-E987-34BB-9C167D4AD868}"/>
              </a:ext>
            </a:extLst>
          </p:cNvPr>
          <p:cNvSpPr txBox="1"/>
          <p:nvPr/>
        </p:nvSpPr>
        <p:spPr>
          <a:xfrm>
            <a:off x="478118" y="3809998"/>
            <a:ext cx="2904564" cy="255454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57150">
            <a:solidFill>
              <a:srgbClr val="00206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err="1">
                <a:ea typeface="+mn-lt"/>
                <a:cs typeface="+mn-lt"/>
              </a:rPr>
              <a:t>Taflen</a:t>
            </a:r>
            <a:r>
              <a:rPr lang="en-US" sz="2000" b="1">
                <a:ea typeface="+mn-lt"/>
                <a:cs typeface="+mn-lt"/>
              </a:rPr>
              <a:t> </a:t>
            </a:r>
            <a:r>
              <a:rPr lang="en-US" sz="2000" b="1" err="1">
                <a:ea typeface="+mn-lt"/>
                <a:cs typeface="+mn-lt"/>
              </a:rPr>
              <a:t>Tasg</a:t>
            </a:r>
            <a:r>
              <a:rPr lang="en-US" sz="2000" b="1">
                <a:ea typeface="+mn-lt"/>
                <a:cs typeface="+mn-lt"/>
              </a:rPr>
              <a:t> 1</a:t>
            </a:r>
            <a:endParaRPr lang="en-US" b="1">
              <a:ea typeface="+mn-lt"/>
              <a:cs typeface="+mn-lt"/>
            </a:endParaRPr>
          </a:p>
          <a:p>
            <a:r>
              <a:rPr lang="en-US" sz="2000" b="1" u="sng">
                <a:ea typeface="+mn-lt"/>
                <a:cs typeface="+mn-lt"/>
              </a:rPr>
              <a:t>'</a:t>
            </a:r>
            <a:r>
              <a:rPr lang="en-US" sz="2000" b="1" u="sng" err="1">
                <a:ea typeface="+mn-lt"/>
                <a:cs typeface="+mn-lt"/>
              </a:rPr>
              <a:t>Symud</a:t>
            </a:r>
            <a:r>
              <a:rPr lang="en-US" sz="2000" b="1" u="sng">
                <a:ea typeface="+mn-lt"/>
                <a:cs typeface="+mn-lt"/>
              </a:rPr>
              <a:t> </a:t>
            </a:r>
            <a:r>
              <a:rPr lang="en-US" sz="2000" b="1" u="sng" err="1">
                <a:ea typeface="+mn-lt"/>
                <a:cs typeface="+mn-lt"/>
              </a:rPr>
              <a:t>tuag</a:t>
            </a:r>
            <a:r>
              <a:rPr lang="en-US" sz="2000" b="1" u="sng">
                <a:ea typeface="+mn-lt"/>
                <a:cs typeface="+mn-lt"/>
              </a:rPr>
              <a:t> at'</a:t>
            </a:r>
            <a:endParaRPr lang="en-US" b="1">
              <a:ea typeface="+mn-lt"/>
              <a:cs typeface="+mn-lt"/>
            </a:endParaRPr>
          </a:p>
          <a:p>
            <a:r>
              <a:rPr lang="en-US" sz="2000" err="1">
                <a:ea typeface="+mn-lt"/>
                <a:cs typeface="+mn-lt"/>
              </a:rPr>
              <a:t>Nodwch</a:t>
            </a:r>
            <a:r>
              <a:rPr lang="en-US" sz="2000">
                <a:ea typeface="+mn-lt"/>
                <a:cs typeface="+mn-lt"/>
              </a:rPr>
              <a:t> 5 </a:t>
            </a:r>
            <a:r>
              <a:rPr lang="en-US" sz="2000" err="1">
                <a:ea typeface="+mn-lt"/>
                <a:cs typeface="+mn-lt"/>
              </a:rPr>
              <a:t>o'r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datganiadau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canlynol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rydych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chi'n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eu</a:t>
            </a:r>
            <a:r>
              <a:rPr lang="en-US" sz="2000">
                <a:ea typeface="+mn-lt"/>
                <a:cs typeface="+mn-lt"/>
              </a:rPr>
              <a:t> dal </a:t>
            </a:r>
            <a:r>
              <a:rPr lang="en-US" sz="2000" err="1">
                <a:ea typeface="+mn-lt"/>
                <a:cs typeface="+mn-lt"/>
              </a:rPr>
              <a:t>fwyaf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annwyl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a'u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rhestru</a:t>
            </a:r>
            <a:r>
              <a:rPr lang="en-US" sz="2000">
                <a:ea typeface="+mn-lt"/>
                <a:cs typeface="+mn-lt"/>
              </a:rPr>
              <a:t> 1-5.</a:t>
            </a:r>
            <a:endParaRPr lang="en-US">
              <a:ea typeface="+mn-lt"/>
              <a:cs typeface="+mn-lt"/>
            </a:endParaRPr>
          </a:p>
          <a:p>
            <a:r>
              <a:rPr lang="en-US" sz="2000">
                <a:cs typeface="Quire Sans"/>
              </a:rPr>
              <a:t>1 – </a:t>
            </a:r>
            <a:r>
              <a:rPr lang="en-US" sz="2000" err="1">
                <a:ea typeface="+mn-lt"/>
                <a:cs typeface="+mn-lt"/>
              </a:rPr>
              <a:t>Pwysicaf</a:t>
            </a:r>
            <a:r>
              <a:rPr lang="en-US" sz="2000">
                <a:cs typeface="Quire Sans"/>
              </a:rPr>
              <a:t> </a:t>
            </a:r>
          </a:p>
          <a:p>
            <a:r>
              <a:rPr lang="en-US" sz="2000">
                <a:cs typeface="Quire Sans"/>
              </a:rPr>
              <a:t>5 – </a:t>
            </a:r>
            <a:r>
              <a:rPr lang="en-US" sz="2000" err="1">
                <a:ea typeface="+mn-lt"/>
                <a:cs typeface="+mn-lt"/>
              </a:rPr>
              <a:t>Lleiaf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pwysig</a:t>
            </a:r>
            <a:endParaRPr lang="en-US" err="1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FB947A8-DFF1-75F1-4ABA-859EE8D3BCAC}"/>
              </a:ext>
            </a:extLst>
          </p:cNvPr>
          <p:cNvSpPr txBox="1"/>
          <p:nvPr/>
        </p:nvSpPr>
        <p:spPr>
          <a:xfrm>
            <a:off x="3802529" y="3809998"/>
            <a:ext cx="3136151" cy="255454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57150">
            <a:solidFill>
              <a:srgbClr val="00206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u="sng" err="1">
                <a:cs typeface="Quire Sans"/>
              </a:rPr>
              <a:t>Taflen</a:t>
            </a:r>
            <a:r>
              <a:rPr lang="en-US" sz="2000" b="1" u="sng">
                <a:cs typeface="Quire Sans"/>
              </a:rPr>
              <a:t> </a:t>
            </a:r>
            <a:r>
              <a:rPr lang="en-US" sz="2000" b="1" u="sng" err="1">
                <a:cs typeface="Quire Sans"/>
              </a:rPr>
              <a:t>Tasg</a:t>
            </a:r>
            <a:r>
              <a:rPr lang="en-US" sz="2000" b="1" u="sng">
                <a:cs typeface="Quire Sans"/>
              </a:rPr>
              <a:t> 2</a:t>
            </a:r>
          </a:p>
          <a:p>
            <a:r>
              <a:rPr lang="en-US" sz="2000" b="1" u="sng">
                <a:ea typeface="+mn-lt"/>
                <a:cs typeface="+mn-lt"/>
              </a:rPr>
              <a:t>'</a:t>
            </a:r>
            <a:r>
              <a:rPr lang="en-US" sz="2000" b="1" u="sng" err="1">
                <a:ea typeface="+mn-lt"/>
                <a:cs typeface="+mn-lt"/>
              </a:rPr>
              <a:t>Symud</a:t>
            </a:r>
            <a:r>
              <a:rPr lang="en-US" sz="2000" b="1" u="sng">
                <a:ea typeface="+mn-lt"/>
                <a:cs typeface="+mn-lt"/>
              </a:rPr>
              <a:t> </a:t>
            </a:r>
            <a:r>
              <a:rPr lang="en-US" sz="2000" b="1" u="sng" err="1">
                <a:ea typeface="+mn-lt"/>
                <a:cs typeface="+mn-lt"/>
              </a:rPr>
              <a:t>i</a:t>
            </a:r>
            <a:r>
              <a:rPr lang="en-US" sz="2000" b="1" u="sng">
                <a:ea typeface="+mn-lt"/>
                <a:cs typeface="+mn-lt"/>
              </a:rPr>
              <a:t> </a:t>
            </a:r>
            <a:r>
              <a:rPr lang="en-US" sz="2000" b="1" u="sng" err="1">
                <a:ea typeface="+mn-lt"/>
                <a:cs typeface="+mn-lt"/>
              </a:rPr>
              <a:t>ffwrdd</a:t>
            </a:r>
            <a:r>
              <a:rPr lang="en-US" sz="2000" b="1" u="sng">
                <a:ea typeface="+mn-lt"/>
                <a:cs typeface="+mn-lt"/>
              </a:rPr>
              <a:t>'</a:t>
            </a:r>
            <a:endParaRPr lang="en-US" b="1" u="sng">
              <a:ea typeface="+mn-lt"/>
              <a:cs typeface="+mn-lt"/>
            </a:endParaRPr>
          </a:p>
          <a:p>
            <a:r>
              <a:rPr lang="en-US" sz="2000" err="1">
                <a:ea typeface="+mn-lt"/>
                <a:cs typeface="+mn-lt"/>
              </a:rPr>
              <a:t>Nodwch</a:t>
            </a:r>
            <a:r>
              <a:rPr lang="en-US" sz="2000">
                <a:ea typeface="+mn-lt"/>
                <a:cs typeface="+mn-lt"/>
              </a:rPr>
              <a:t> 5 </a:t>
            </a:r>
            <a:r>
              <a:rPr lang="en-US" sz="2000" err="1">
                <a:ea typeface="+mn-lt"/>
                <a:cs typeface="+mn-lt"/>
              </a:rPr>
              <a:t>o'r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datganiadau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canlynol</a:t>
            </a:r>
            <a:r>
              <a:rPr lang="en-US" sz="2000">
                <a:ea typeface="+mn-lt"/>
                <a:cs typeface="+mn-lt"/>
              </a:rPr>
              <a:t> y </a:t>
            </a:r>
            <a:r>
              <a:rPr lang="en-US" sz="2000" err="1">
                <a:ea typeface="+mn-lt"/>
                <a:cs typeface="+mn-lt"/>
              </a:rPr>
              <a:t>byddwch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yn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gwneud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unrhyw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beth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i'w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hosgoi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a'u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rhestru</a:t>
            </a:r>
            <a:r>
              <a:rPr lang="en-US" sz="2000">
                <a:ea typeface="+mn-lt"/>
                <a:cs typeface="+mn-lt"/>
              </a:rPr>
              <a:t> 1-5.</a:t>
            </a:r>
            <a:endParaRPr lang="en-US">
              <a:ea typeface="+mn-lt"/>
              <a:cs typeface="+mn-lt"/>
            </a:endParaRPr>
          </a:p>
          <a:p>
            <a:r>
              <a:rPr lang="en-US" sz="2000">
                <a:cs typeface="Quire Sans"/>
              </a:rPr>
              <a:t>1 – </a:t>
            </a:r>
            <a:r>
              <a:rPr lang="en-US" sz="2000" err="1">
                <a:ea typeface="+mn-lt"/>
                <a:cs typeface="+mn-lt"/>
              </a:rPr>
              <a:t>Pwysicaf</a:t>
            </a:r>
          </a:p>
          <a:p>
            <a:r>
              <a:rPr lang="en-US" sz="2000">
                <a:cs typeface="Quire Sans"/>
              </a:rPr>
              <a:t>5 –</a:t>
            </a:r>
            <a:r>
              <a:rPr lang="en-US" sz="2000" err="1">
                <a:ea typeface="+mn-lt"/>
                <a:cs typeface="+mn-lt"/>
              </a:rPr>
              <a:t>Lleiaf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pwysig</a:t>
            </a:r>
            <a:endParaRPr lang="en-US" err="1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D346F4A-B8A8-79CE-1B54-87244D03FAF6}"/>
              </a:ext>
            </a:extLst>
          </p:cNvPr>
          <p:cNvSpPr txBox="1"/>
          <p:nvPr/>
        </p:nvSpPr>
        <p:spPr>
          <a:xfrm>
            <a:off x="7388412" y="3809998"/>
            <a:ext cx="4458445" cy="255454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57150">
            <a:solidFill>
              <a:srgbClr val="00206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u="sng" err="1">
                <a:ea typeface="+mn-lt"/>
                <a:cs typeface="+mn-lt"/>
              </a:rPr>
              <a:t>Adlewyrchiad</a:t>
            </a:r>
            <a:endParaRPr lang="en-US" b="1" u="sng" err="1"/>
          </a:p>
          <a:p>
            <a:r>
              <a:rPr lang="en-US" sz="2000" err="1">
                <a:ea typeface="+mn-lt"/>
                <a:cs typeface="+mn-lt"/>
              </a:rPr>
              <a:t>Ydych</a:t>
            </a:r>
            <a:r>
              <a:rPr lang="en-US" sz="2000">
                <a:ea typeface="+mn-lt"/>
                <a:cs typeface="+mn-lt"/>
              </a:rPr>
              <a:t> chi </a:t>
            </a:r>
            <a:r>
              <a:rPr lang="en-US" sz="2000" err="1">
                <a:ea typeface="+mn-lt"/>
                <a:cs typeface="+mn-lt"/>
              </a:rPr>
              <a:t>erioed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wedi</a:t>
            </a:r>
            <a:r>
              <a:rPr lang="en-US" sz="2000">
                <a:ea typeface="+mn-lt"/>
                <a:cs typeface="+mn-lt"/>
              </a:rPr>
              <a:t> bod </a:t>
            </a:r>
            <a:r>
              <a:rPr lang="en-US" sz="2000" err="1">
                <a:ea typeface="+mn-lt"/>
                <a:cs typeface="+mn-lt"/>
              </a:rPr>
              <a:t>mewn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sefyllfa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lle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rydych</a:t>
            </a:r>
            <a:r>
              <a:rPr lang="en-US" sz="2000">
                <a:ea typeface="+mn-lt"/>
                <a:cs typeface="+mn-lt"/>
              </a:rPr>
              <a:t> chi </a:t>
            </a:r>
            <a:r>
              <a:rPr lang="en-US" sz="2000" err="1">
                <a:ea typeface="+mn-lt"/>
                <a:cs typeface="+mn-lt"/>
              </a:rPr>
              <a:t>wedi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gorfod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gwneud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dewis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rhwng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eich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gwerthoedd</a:t>
            </a:r>
            <a:r>
              <a:rPr lang="en-US" sz="2000">
                <a:ea typeface="+mn-lt"/>
                <a:cs typeface="+mn-lt"/>
              </a:rPr>
              <a:t> ‘</a:t>
            </a:r>
            <a:r>
              <a:rPr lang="en-US" sz="2000" err="1">
                <a:ea typeface="+mn-lt"/>
                <a:cs typeface="+mn-lt"/>
              </a:rPr>
              <a:t>Symud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tuag</a:t>
            </a:r>
            <a:r>
              <a:rPr lang="en-US" sz="2000">
                <a:ea typeface="+mn-lt"/>
                <a:cs typeface="+mn-lt"/>
              </a:rPr>
              <a:t> at' a ‘</a:t>
            </a:r>
            <a:r>
              <a:rPr lang="en-US" sz="2000" err="1">
                <a:ea typeface="+mn-lt"/>
                <a:cs typeface="+mn-lt"/>
              </a:rPr>
              <a:t>Symud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i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ffwrdd</a:t>
            </a:r>
            <a:r>
              <a:rPr lang="en-US" sz="2000">
                <a:ea typeface="+mn-lt"/>
                <a:cs typeface="+mn-lt"/>
              </a:rPr>
              <a:t>'?</a:t>
            </a:r>
            <a:endParaRPr lang="en-US"/>
          </a:p>
          <a:p>
            <a:endParaRPr lang="en-US" sz="2000">
              <a:ea typeface="+mn-lt"/>
              <a:cs typeface="+mn-lt"/>
            </a:endParaRPr>
          </a:p>
          <a:p>
            <a:r>
              <a:rPr lang="en-US" sz="2000">
                <a:ea typeface="+mn-lt"/>
                <a:cs typeface="+mn-lt"/>
              </a:rPr>
              <a:t>Pa </a:t>
            </a:r>
            <a:r>
              <a:rPr lang="en-US" sz="2000" err="1">
                <a:ea typeface="+mn-lt"/>
                <a:cs typeface="+mn-lt"/>
              </a:rPr>
              <a:t>effaith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allai'r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gwerthoedd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hyn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eu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cael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yn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eich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err="1">
                <a:ea typeface="+mn-lt"/>
                <a:cs typeface="+mn-lt"/>
              </a:rPr>
              <a:t>gyrfa</a:t>
            </a:r>
            <a:r>
              <a:rPr lang="en-US" sz="2000">
                <a:ea typeface="+mn-lt"/>
                <a:cs typeface="+mn-lt"/>
              </a:rPr>
              <a:t>?</a:t>
            </a:r>
            <a:endParaRPr lang="en-US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018696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6378C7-0023-8053-5058-A146B9588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059" y="-109954"/>
            <a:ext cx="10515600" cy="1325563"/>
          </a:xfrm>
        </p:spPr>
        <p:txBody>
          <a:bodyPr/>
          <a:lstStyle/>
          <a:p>
            <a:pPr algn="ctr"/>
            <a:r>
              <a:rPr lang="en-GB" err="1"/>
              <a:t>Proffesiynoldeb</a:t>
            </a:r>
            <a:r>
              <a:rPr lang="en-GB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A642B8-194B-0F3D-33C6-1979812E49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059" y="1035403"/>
            <a:ext cx="15560490" cy="4606988"/>
          </a:xfrm>
        </p:spPr>
        <p:txBody>
          <a:bodyPr/>
          <a:lstStyle/>
          <a:p>
            <a:r>
              <a:rPr lang="en-GB" sz="1800" b="0" i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Sut </a:t>
            </a:r>
            <a:r>
              <a:rPr lang="en-GB" sz="1800" b="0" i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mae'n</a:t>
            </a:r>
            <a:r>
              <a:rPr lang="en-GB" sz="1800" b="0" i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sz="1800" b="0" i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edrych</a:t>
            </a:r>
            <a:r>
              <a:rPr lang="en-GB" sz="1800" b="0" i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sz="1800" b="0" i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mewn</a:t>
            </a:r>
            <a:r>
              <a:rPr lang="en-GB" sz="1800" b="0" i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sz="1800" b="0" i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ysgol</a:t>
            </a:r>
            <a:r>
              <a:rPr lang="en-GB" sz="1800" b="0" i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? </a:t>
            </a:r>
          </a:p>
          <a:p>
            <a:r>
              <a:rPr lang="en-GB" sz="1800">
                <a:solidFill>
                  <a:srgbClr val="000000"/>
                </a:solidFill>
                <a:latin typeface="Calibri" panose="020F0502020204030204" pitchFamily="34" charset="0"/>
              </a:rPr>
              <a:t>Cod </a:t>
            </a:r>
            <a:r>
              <a:rPr lang="en-GB" sz="1800" err="1">
                <a:solidFill>
                  <a:srgbClr val="000000"/>
                </a:solidFill>
                <a:latin typeface="Calibri" panose="020F0502020204030204" pitchFamily="34" charset="0"/>
              </a:rPr>
              <a:t>Ymddygiad</a:t>
            </a:r>
            <a:r>
              <a:rPr lang="en-GB" sz="1800">
                <a:solidFill>
                  <a:srgbClr val="000000"/>
                </a:solidFill>
                <a:latin typeface="Calibri" panose="020F0502020204030204" pitchFamily="34" charset="0"/>
              </a:rPr>
              <a:t> CGA</a:t>
            </a:r>
            <a:endParaRPr lang="en-GB" sz="1800" b="0" i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endParaRPr lang="en-GB"/>
          </a:p>
        </p:txBody>
      </p:sp>
      <p:pic>
        <p:nvPicPr>
          <p:cNvPr id="4" name="Online Media 3" title="Code of Professional Conduct and Practice review">
            <a:hlinkClick r:id="" action="ppaction://media"/>
            <a:extLst>
              <a:ext uri="{FF2B5EF4-FFF2-40B4-BE49-F238E27FC236}">
                <a16:creationId xmlns:a16="http://schemas.microsoft.com/office/drawing/2014/main" id="{32E126BC-ECCB-A357-6E48-85DA5E2C734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4284733" y="1537053"/>
            <a:ext cx="7592942" cy="43684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13C0315-25DA-AA02-9F08-B6F1F5AB27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5687" y="1820984"/>
            <a:ext cx="3042419" cy="425635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0A3C9DB-DB26-AB42-12AD-0C762C1B0745}"/>
              </a:ext>
            </a:extLst>
          </p:cNvPr>
          <p:cNvSpPr txBox="1"/>
          <p:nvPr/>
        </p:nvSpPr>
        <p:spPr>
          <a:xfrm>
            <a:off x="8758333" y="1717259"/>
            <a:ext cx="300115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https://www.ewc.wales/site/index.php/cy/priodoldeb-i-ymarfer/cod-ymddygiad-ac-ymarfer-proffesiynol-cga.html</a:t>
            </a:r>
          </a:p>
        </p:txBody>
      </p:sp>
    </p:spTree>
    <p:extLst>
      <p:ext uri="{BB962C8B-B14F-4D97-AF65-F5344CB8AC3E}">
        <p14:creationId xmlns:p14="http://schemas.microsoft.com/office/powerpoint/2010/main" val="145924446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D540C231-A5BB-3BFD-57C7-A646B8222A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8786"/>
          <a:stretch/>
        </p:blipFill>
        <p:spPr>
          <a:xfrm>
            <a:off x="267975" y="175123"/>
            <a:ext cx="5345272" cy="577524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FF55B40-DC04-9737-57FE-4FC3335204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5982" b="6255"/>
          <a:stretch/>
        </p:blipFill>
        <p:spPr>
          <a:xfrm>
            <a:off x="6337736" y="296907"/>
            <a:ext cx="5345273" cy="5653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87468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BE240A2B-F15A-C197-D3FC-D6C01FC0668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76325"/>
          <a:stretch/>
        </p:blipFill>
        <p:spPr>
          <a:xfrm>
            <a:off x="685067" y="1661961"/>
            <a:ext cx="5074601" cy="390972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540C231-A5BB-3BFD-57C7-A646B8222AA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4595"/>
          <a:stretch/>
        </p:blipFill>
        <p:spPr>
          <a:xfrm>
            <a:off x="566358" y="360795"/>
            <a:ext cx="4709835" cy="58568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A85C97D-54BE-3A71-6658-EC66E7B902D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5636" b="33584"/>
          <a:stretch/>
        </p:blipFill>
        <p:spPr>
          <a:xfrm>
            <a:off x="6667284" y="451473"/>
            <a:ext cx="5074601" cy="5371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83857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8C011-3656-225F-C9E9-677709A1B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4685" y="-32566"/>
            <a:ext cx="53145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u="sng" err="1">
                <a:solidFill>
                  <a:schemeClr val="tx1"/>
                </a:solidFill>
              </a:rPr>
              <a:t>Tasg</a:t>
            </a:r>
          </a:p>
        </p:txBody>
      </p:sp>
      <p:sp>
        <p:nvSpPr>
          <p:cNvPr id="2055" name="Freeform: Shape 2054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44484FCD-7AEC-9E55-FDAA-BCF0E03B75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048" r="-2" b="-2"/>
          <a:stretch/>
        </p:blipFill>
        <p:spPr bwMode="auto">
          <a:xfrm rot="572254">
            <a:off x="7886911" y="2885627"/>
            <a:ext cx="3930869" cy="3672091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43009B-A0F5-1FA6-B1C6-058420297F7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0567" y="1165211"/>
            <a:ext cx="7649771" cy="3688143"/>
          </a:xfrm>
        </p:spPr>
        <p:txBody>
          <a:bodyPr vert="horz" lIns="91440" tIns="45720" rIns="91440" bIns="45720" rtlCol="0" anchor="t">
            <a:noAutofit/>
          </a:bodyPr>
          <a:lstStyle/>
          <a:p>
            <a:pPr fontAlgn="base"/>
            <a:r>
              <a:rPr lang="en-US" sz="24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Ysgrifennwch</a:t>
            </a:r>
            <a:r>
              <a:rPr lang="en-US" sz="24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e-</a:t>
            </a:r>
            <a:r>
              <a:rPr lang="en-US" sz="24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bost</a:t>
            </a:r>
            <a:r>
              <a:rPr lang="en-US" sz="24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sz="24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atoch</a:t>
            </a:r>
            <a:r>
              <a:rPr lang="en-US" sz="24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sz="24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chi'ch</a:t>
            </a:r>
            <a:r>
              <a:rPr lang="en-US" sz="24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sz="24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hun</a:t>
            </a:r>
            <a:r>
              <a:rPr lang="en-US" sz="24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sz="24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ar</a:t>
            </a:r>
            <a:r>
              <a:rPr lang="en-US" sz="24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sz="24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ddechrau'r</a:t>
            </a:r>
            <a:r>
              <a:rPr lang="en-US" sz="24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sz="24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cwrs</a:t>
            </a:r>
            <a:endParaRPr lang="en-US" sz="2400" b="0" i="0">
              <a:solidFill>
                <a:schemeClr val="bg2">
                  <a:lumMod val="60000"/>
                  <a:lumOff val="40000"/>
                </a:schemeClr>
              </a:solidFill>
              <a:effectLst/>
            </a:endParaRPr>
          </a:p>
          <a:p>
            <a:pPr fontAlgn="base"/>
            <a:r>
              <a:rPr lang="en-US" sz="24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wrth</a:t>
            </a:r>
            <a:r>
              <a:rPr lang="en-US" sz="24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sz="24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i</a:t>
            </a:r>
            <a:r>
              <a:rPr lang="en-US" sz="24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chi </a:t>
            </a:r>
            <a:r>
              <a:rPr lang="en-US" sz="2400" err="1">
                <a:solidFill>
                  <a:schemeClr val="bg2">
                    <a:lumMod val="60000"/>
                    <a:lumOff val="40000"/>
                  </a:schemeClr>
                </a:solidFill>
              </a:rPr>
              <a:t>ddechrau</a:t>
            </a:r>
            <a:r>
              <a:rPr lang="en-US" sz="2400">
                <a:solidFill>
                  <a:schemeClr val="bg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400" err="1">
                <a:solidFill>
                  <a:schemeClr val="bg2">
                    <a:lumMod val="60000"/>
                    <a:lumOff val="40000"/>
                  </a:schemeClr>
                </a:solidFill>
              </a:rPr>
              <a:t>ar</a:t>
            </a:r>
            <a:r>
              <a:rPr lang="en-US" sz="2400">
                <a:solidFill>
                  <a:schemeClr val="bg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400" err="1">
                <a:solidFill>
                  <a:schemeClr val="bg2">
                    <a:lumMod val="60000"/>
                    <a:lumOff val="40000"/>
                  </a:schemeClr>
                </a:solidFill>
              </a:rPr>
              <a:t>eich</a:t>
            </a:r>
            <a:r>
              <a:rPr lang="en-US" sz="2400">
                <a:solidFill>
                  <a:schemeClr val="bg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400" err="1">
                <a:solidFill>
                  <a:schemeClr val="bg2">
                    <a:lumMod val="60000"/>
                    <a:lumOff val="40000"/>
                  </a:schemeClr>
                </a:solidFill>
              </a:rPr>
              <a:t>t</a:t>
            </a:r>
            <a:r>
              <a:rPr lang="en-US" sz="24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aith</a:t>
            </a:r>
            <a:r>
              <a:rPr lang="en-US" sz="24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sz="24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addysgu</a:t>
            </a:r>
            <a:r>
              <a:rPr lang="en-US" sz="24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:- </a:t>
            </a:r>
          </a:p>
          <a:p>
            <a:pPr fontAlgn="base"/>
            <a:endParaRPr lang="en-US" sz="2400" b="0" i="0">
              <a:solidFill>
                <a:schemeClr val="bg2">
                  <a:lumMod val="60000"/>
                  <a:lumOff val="40000"/>
                </a:schemeClr>
              </a:solidFill>
              <a:effectLst/>
            </a:endParaRPr>
          </a:p>
          <a:p>
            <a:pPr marL="228600" lvl="1" fontAlgn="base"/>
            <a:r>
              <a:rPr lang="en-GB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Beth </a:t>
            </a:r>
            <a:r>
              <a:rPr lang="en-GB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sy'n</a:t>
            </a:r>
            <a:r>
              <a:rPr lang="en-GB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GB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eich</a:t>
            </a:r>
            <a:r>
              <a:rPr lang="en-GB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GB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poeni</a:t>
            </a:r>
            <a:r>
              <a:rPr lang="en-GB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am </a:t>
            </a:r>
            <a:r>
              <a:rPr lang="en-GB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fynd</a:t>
            </a:r>
            <a:r>
              <a:rPr lang="en-GB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GB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allan</a:t>
            </a:r>
            <a:r>
              <a:rPr lang="en-GB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GB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i'r</a:t>
            </a:r>
            <a:r>
              <a:rPr lang="en-GB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GB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ysgol</a:t>
            </a:r>
            <a:r>
              <a:rPr lang="en-GB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?</a:t>
            </a:r>
          </a:p>
          <a:p>
            <a:pPr marL="228600" lvl="1" fontAlgn="base"/>
            <a:endParaRPr lang="en-US" b="0" i="0">
              <a:solidFill>
                <a:schemeClr val="bg2">
                  <a:lumMod val="60000"/>
                  <a:lumOff val="40000"/>
                </a:schemeClr>
              </a:solidFill>
              <a:effectLst/>
            </a:endParaRPr>
          </a:p>
          <a:p>
            <a:pPr marL="228600" lvl="1" fontAlgn="base"/>
            <a:r>
              <a:rPr lang="en-US">
                <a:solidFill>
                  <a:schemeClr val="bg2">
                    <a:lumMod val="60000"/>
                    <a:lumOff val="40000"/>
                  </a:schemeClr>
                </a:solidFill>
              </a:rPr>
              <a:t>Beth</a:t>
            </a:r>
            <a:r>
              <a:rPr lang="en-US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ydych</a:t>
            </a:r>
            <a:r>
              <a:rPr lang="en-US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yn </a:t>
            </a:r>
            <a:r>
              <a:rPr lang="en-US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edrych</a:t>
            </a:r>
            <a:r>
              <a:rPr lang="en-US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ymlaen</a:t>
            </a:r>
            <a:r>
              <a:rPr lang="en-US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ato</a:t>
            </a:r>
            <a:r>
              <a:rPr lang="en-US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fwyaf</a:t>
            </a:r>
            <a:r>
              <a:rPr lang="en-US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? </a:t>
            </a:r>
          </a:p>
          <a:p>
            <a:pPr lvl="1" fontAlgn="base"/>
            <a:endParaRPr lang="en-US" b="0" i="0">
              <a:solidFill>
                <a:schemeClr val="bg2">
                  <a:lumMod val="60000"/>
                  <a:lumOff val="40000"/>
                </a:schemeClr>
              </a:solidFill>
              <a:effectLst/>
            </a:endParaRPr>
          </a:p>
          <a:p>
            <a:pPr marL="228600" lvl="1" fontAlgn="base"/>
            <a:r>
              <a:rPr lang="en-US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Beth </a:t>
            </a:r>
            <a:r>
              <a:rPr lang="en-US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hoffech</a:t>
            </a:r>
            <a:r>
              <a:rPr lang="en-US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ei</a:t>
            </a:r>
            <a:r>
              <a:rPr lang="en-US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gyflawni</a:t>
            </a:r>
            <a:r>
              <a:rPr lang="en-US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? </a:t>
            </a:r>
          </a:p>
        </p:txBody>
      </p:sp>
      <p:pic>
        <p:nvPicPr>
          <p:cNvPr id="6146" name="Picture 2" descr="See the source image">
            <a:extLst>
              <a:ext uri="{FF2B5EF4-FFF2-40B4-BE49-F238E27FC236}">
                <a16:creationId xmlns:a16="http://schemas.microsoft.com/office/drawing/2014/main" id="{DCEE4E2D-9A3E-983A-2EF9-9C29EC23E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6913" y="161474"/>
            <a:ext cx="3930869" cy="3930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CB1D95E-24FA-A6E6-AD82-FE0292D4E679}"/>
              </a:ext>
            </a:extLst>
          </p:cNvPr>
          <p:cNvSpPr txBox="1"/>
          <p:nvPr/>
        </p:nvSpPr>
        <p:spPr>
          <a:xfrm>
            <a:off x="183454" y="4748364"/>
            <a:ext cx="8013608" cy="18888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sz="20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Byddwch</a:t>
            </a:r>
            <a:r>
              <a:rPr lang="en-US" sz="20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mor </a:t>
            </a:r>
            <a:r>
              <a:rPr lang="en-US" sz="20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fanwl</a:t>
            </a:r>
            <a:r>
              <a:rPr lang="en-US" sz="20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ag y </a:t>
            </a:r>
            <a:r>
              <a:rPr lang="en-US" sz="20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dymunwch</a:t>
            </a:r>
            <a:r>
              <a:rPr lang="en-US" sz="20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. Pan </a:t>
            </a:r>
            <a:r>
              <a:rPr lang="en-US" sz="20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fyddwch</a:t>
            </a:r>
            <a:r>
              <a:rPr lang="en-US" sz="20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sz="20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chi'n</a:t>
            </a:r>
            <a:r>
              <a:rPr lang="en-US" sz="20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sz="20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gorffen,rhowch</a:t>
            </a:r>
            <a:r>
              <a:rPr lang="en-US" sz="20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sz="20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ddyddiad</a:t>
            </a:r>
            <a:r>
              <a:rPr lang="en-US" sz="20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a </a:t>
            </a:r>
            <a:r>
              <a:rPr lang="en-US" sz="20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llofnodwch</a:t>
            </a:r>
            <a:r>
              <a:rPr lang="en-US" sz="20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y </a:t>
            </a:r>
            <a:r>
              <a:rPr lang="en-US" sz="20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gornel</a:t>
            </a:r>
            <a:r>
              <a:rPr lang="en-US" sz="20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sz="20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dde</a:t>
            </a:r>
            <a:r>
              <a:rPr lang="en-US" sz="20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sz="20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isaf</a:t>
            </a:r>
            <a:r>
              <a:rPr lang="en-US" sz="20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ac </a:t>
            </a:r>
            <a:r>
              <a:rPr lang="en-US" sz="20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yna</a:t>
            </a:r>
            <a:r>
              <a:rPr lang="en-US" sz="20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e-</a:t>
            </a:r>
            <a:r>
              <a:rPr lang="en-US" sz="20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bostiwch</a:t>
            </a:r>
            <a:r>
              <a:rPr lang="en-US" sz="20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sz="20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yr</a:t>
            </a:r>
            <a:r>
              <a:rPr lang="en-US" sz="20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e-</a:t>
            </a:r>
            <a:r>
              <a:rPr lang="en-US" sz="20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bost</a:t>
            </a:r>
            <a:r>
              <a:rPr lang="en-US" sz="20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sz="20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atoch</a:t>
            </a:r>
            <a:r>
              <a:rPr lang="en-US" sz="20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sz="20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chi'ch</a:t>
            </a:r>
            <a:r>
              <a:rPr lang="en-US" sz="20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sz="20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hun</a:t>
            </a:r>
            <a:r>
              <a:rPr lang="en-US" sz="20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. </a:t>
            </a:r>
            <a:r>
              <a:rPr lang="en-US" sz="20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Cadwch</a:t>
            </a:r>
            <a:r>
              <a:rPr lang="en-US" sz="20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yn </a:t>
            </a:r>
            <a:r>
              <a:rPr lang="en-US" sz="20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ddiogel</a:t>
            </a:r>
            <a:r>
              <a:rPr lang="en-US" sz="20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. </a:t>
            </a:r>
            <a:r>
              <a:rPr lang="en-US" sz="20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Byddwn</a:t>
            </a:r>
            <a:r>
              <a:rPr lang="en-US" sz="20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yn </a:t>
            </a:r>
            <a:r>
              <a:rPr lang="en-US" sz="20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ailymweld</a:t>
            </a:r>
            <a:r>
              <a:rPr lang="en-US" sz="20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yn </a:t>
            </a:r>
            <a:r>
              <a:rPr lang="en-US" sz="20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ddiweddarach</a:t>
            </a:r>
            <a:r>
              <a:rPr lang="en-US" sz="2000" b="0" i="0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 yn y </a:t>
            </a:r>
            <a:r>
              <a:rPr lang="en-US" sz="2000" b="0" i="0" err="1">
                <a:solidFill>
                  <a:schemeClr val="bg2">
                    <a:lumMod val="60000"/>
                    <a:lumOff val="40000"/>
                  </a:schemeClr>
                </a:solidFill>
                <a:effectLst/>
              </a:rPr>
              <a:t>flwyddyn</a:t>
            </a:r>
            <a:endParaRPr lang="en-US" sz="2000" b="0" i="0">
              <a:solidFill>
                <a:schemeClr val="bg2">
                  <a:lumMod val="60000"/>
                  <a:lumOff val="4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037094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6F813-2152-B5B1-2D75-AA777F36E4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2518" y="2627536"/>
            <a:ext cx="5456516" cy="1347974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5400" err="1">
                <a:ea typeface="+mj-lt"/>
                <a:cs typeface="+mj-lt"/>
              </a:rPr>
              <a:t>Unrhyw</a:t>
            </a:r>
            <a:r>
              <a:rPr lang="en-US" sz="5400">
                <a:ea typeface="+mj-lt"/>
                <a:cs typeface="+mj-lt"/>
              </a:rPr>
              <a:t> </a:t>
            </a:r>
            <a:r>
              <a:rPr lang="en-US" sz="5400" err="1">
                <a:ea typeface="+mj-lt"/>
                <a:cs typeface="+mj-lt"/>
              </a:rPr>
              <a:t>gwestiynau</a:t>
            </a:r>
            <a:r>
              <a:rPr lang="en-US" sz="5400">
                <a:ea typeface="+mj-lt"/>
                <a:cs typeface="+mj-lt"/>
              </a:rPr>
              <a:t>?</a:t>
            </a:r>
          </a:p>
        </p:txBody>
      </p:sp>
      <p:pic>
        <p:nvPicPr>
          <p:cNvPr id="4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43B773CC-509E-3769-9614-087153EDBA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37476" y="322625"/>
            <a:ext cx="4244659" cy="5954638"/>
          </a:xfrm>
        </p:spPr>
      </p:pic>
    </p:spTree>
    <p:extLst>
      <p:ext uri="{BB962C8B-B14F-4D97-AF65-F5344CB8AC3E}">
        <p14:creationId xmlns:p14="http://schemas.microsoft.com/office/powerpoint/2010/main" val="33725509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754FA5-2DEB-49E1-1FB5-633B9D062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579" y="1034583"/>
            <a:ext cx="1095056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GB" err="1">
                <a:solidFill>
                  <a:schemeClr val="bg1"/>
                </a:solidFill>
                <a:ea typeface="+mj-lt"/>
                <a:cs typeface="+mj-lt"/>
              </a:rPr>
              <a:t>Rhestr</a:t>
            </a:r>
            <a:r>
              <a:rPr lang="en-GB">
                <a:solidFill>
                  <a:schemeClr val="bg1"/>
                </a:solidFill>
                <a:ea typeface="+mj-lt"/>
                <a:cs typeface="+mj-lt"/>
              </a:rPr>
              <a:t> </a:t>
            </a:r>
            <a:r>
              <a:rPr lang="en-GB" err="1">
                <a:solidFill>
                  <a:schemeClr val="bg1"/>
                </a:solidFill>
                <a:ea typeface="+mj-lt"/>
                <a:cs typeface="+mj-lt"/>
              </a:rPr>
              <a:t>Gyfeiriadau</a:t>
            </a:r>
            <a:endParaRPr lang="en-US" err="1">
              <a:solidFill>
                <a:schemeClr val="bg1"/>
              </a:solidFill>
            </a:endParaRPr>
          </a:p>
          <a:p>
            <a:pPr algn="ctr"/>
            <a:endParaRPr lang="en-GB" sz="3600" b="1">
              <a:solidFill>
                <a:schemeClr val="bg1"/>
              </a:solidFill>
              <a:ea typeface="+mj-lt"/>
              <a:cs typeface="+mj-lt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3100">
              <a:solidFill>
                <a:schemeClr val="bg1"/>
              </a:solidFill>
            </a:endParaRPr>
          </a:p>
          <a:p>
            <a:endParaRPr lang="en-US">
              <a:solidFill>
                <a:schemeClr val="bg1"/>
              </a:solidFill>
              <a:ea typeface="+mj-lt"/>
              <a:cs typeface="+mj-l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B9F5AF-01C3-F93E-4766-CF5659815EFF}"/>
              </a:ext>
            </a:extLst>
          </p:cNvPr>
          <p:cNvSpPr txBox="1"/>
          <p:nvPr/>
        </p:nvSpPr>
        <p:spPr>
          <a:xfrm>
            <a:off x="821765" y="2193364"/>
            <a:ext cx="9703954" cy="36933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>
                <a:cs typeface="Quire Sans"/>
              </a:rPr>
              <a:t>EWC Code of Conduct </a:t>
            </a:r>
            <a:r>
              <a:rPr lang="en-US">
                <a:ea typeface="+mn-lt"/>
                <a:cs typeface="+mn-lt"/>
                <a:hlinkClick r:id="rId3"/>
              </a:rPr>
              <a:t>file.html (ewc.wales)</a:t>
            </a:r>
            <a:endParaRPr lang="en-US">
              <a:cs typeface="Quire Sans"/>
            </a:endParaRPr>
          </a:p>
          <a:p>
            <a:pPr marL="342900" indent="-342900">
              <a:buAutoNum type="arabicPeriod"/>
            </a:pPr>
            <a:endParaRPr lang="en-US">
              <a:cs typeface="Quire Sans"/>
            </a:endParaRPr>
          </a:p>
          <a:p>
            <a:pPr marL="285750" indent="-285750">
              <a:buFont typeface="Arial"/>
              <a:buChar char="•"/>
            </a:pPr>
            <a:r>
              <a:rPr lang="en-US">
                <a:latin typeface="Quire Sans"/>
                <a:cs typeface="Arial"/>
              </a:rPr>
              <a:t>Menter, I (2014). Beginning Teachers' Learning, Making experience count. Critical Publishing Ltd</a:t>
            </a:r>
            <a:endParaRPr lang="en-US">
              <a:latin typeface="Quire Sans"/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endParaRPr lang="en-US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>
                <a:latin typeface="Quire Sans"/>
                <a:cs typeface="Calibri"/>
              </a:rPr>
              <a:t>University of Wales Trinity St. David (2022) </a:t>
            </a:r>
            <a:r>
              <a:rPr lang="en-GB" i="1">
                <a:latin typeface="Quire Sans"/>
                <a:cs typeface="Calibri"/>
              </a:rPr>
              <a:t>QTS Pathway Glossary of Terms. </a:t>
            </a:r>
            <a:r>
              <a:rPr lang="en-GB" b="1">
                <a:latin typeface="Quire Sans"/>
                <a:cs typeface="Calibri"/>
              </a:rPr>
              <a:t>Moodle.</a:t>
            </a:r>
            <a:endParaRPr lang="en-US" b="1">
              <a:latin typeface="Quire Sans"/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endParaRPr lang="en-GB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>
                <a:latin typeface="Quire Sans"/>
                <a:cs typeface="Calibri"/>
              </a:rPr>
              <a:t>Welsh Government (2019) </a:t>
            </a:r>
            <a:r>
              <a:rPr lang="en-GB" i="1">
                <a:latin typeface="Quire Sans"/>
                <a:cs typeface="Calibri"/>
              </a:rPr>
              <a:t>Professional Standards for Teaching and Leadership</a:t>
            </a:r>
            <a:r>
              <a:rPr lang="en-GB">
                <a:latin typeface="Quire Sans"/>
                <a:cs typeface="Calibri"/>
              </a:rPr>
              <a:t>. </a:t>
            </a:r>
            <a:r>
              <a:rPr lang="en-GB" b="1">
                <a:latin typeface="Quire Sans"/>
                <a:cs typeface="Calibri"/>
              </a:rPr>
              <a:t>Moodle. </a:t>
            </a:r>
            <a:endParaRPr lang="en-US" b="1">
              <a:latin typeface="Quire Sans"/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endParaRPr lang="en-GB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err="1">
                <a:latin typeface="Quire Sans"/>
                <a:cs typeface="Calibri"/>
              </a:rPr>
              <a:t>Yr</a:t>
            </a:r>
            <a:r>
              <a:rPr lang="en-GB">
                <a:latin typeface="Quire Sans"/>
                <a:cs typeface="Calibri"/>
              </a:rPr>
              <a:t> </a:t>
            </a:r>
            <a:r>
              <a:rPr lang="en-GB" err="1">
                <a:latin typeface="Quire Sans"/>
                <a:cs typeface="Calibri"/>
              </a:rPr>
              <a:t>Athrofa</a:t>
            </a:r>
            <a:r>
              <a:rPr lang="en-GB">
                <a:latin typeface="Quire Sans"/>
                <a:cs typeface="Calibri"/>
              </a:rPr>
              <a:t> Professional Learning Partnership (APLP) Handbook 2023/24   </a:t>
            </a:r>
            <a:r>
              <a:rPr lang="en-GB" b="1">
                <a:latin typeface="Quire Sans"/>
                <a:cs typeface="Calibri"/>
              </a:rPr>
              <a:t>Moodle</a:t>
            </a:r>
            <a:endParaRPr lang="en-GB">
              <a:latin typeface="Quire Sans"/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endParaRPr lang="en-GB">
              <a:ea typeface="+mn-lt"/>
              <a:cs typeface="+mn-lt"/>
            </a:endParaRPr>
          </a:p>
          <a:p>
            <a:endParaRPr lang="en-GB">
              <a:latin typeface="Quire Sans"/>
              <a:ea typeface="+mn-lt"/>
              <a:cs typeface="Calibri"/>
            </a:endParaRPr>
          </a:p>
          <a:p>
            <a:pPr marL="342900" indent="-342900">
              <a:buAutoNum type="arabicPeriod"/>
            </a:pPr>
            <a:endParaRPr lang="en-US">
              <a:cs typeface="Quire Sans"/>
            </a:endParaRPr>
          </a:p>
          <a:p>
            <a:pPr marL="342900" indent="-342900">
              <a:buAutoNum type="arabicPeriod"/>
            </a:pPr>
            <a:endParaRPr lang="en-US">
              <a:cs typeface="Quire Sans"/>
            </a:endParaRPr>
          </a:p>
        </p:txBody>
      </p:sp>
    </p:spTree>
    <p:extLst>
      <p:ext uri="{BB962C8B-B14F-4D97-AF65-F5344CB8AC3E}">
        <p14:creationId xmlns:p14="http://schemas.microsoft.com/office/powerpoint/2010/main" val="335571643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hrofa_Powerpoint_2021mod" id="{9E4920CA-16C7-4333-ABA8-9AD2737C5A7B}" vid="{AB3D51F7-4C39-4F65-8837-90B1A8F64722}"/>
    </a:ext>
  </a:extLst>
</a:theme>
</file>

<file path=ppt/theme/theme2.xml><?xml version="1.0" encoding="utf-8"?>
<a:theme xmlns:a="http://schemas.openxmlformats.org/drawingml/2006/main" name="Office Theme">
  <a:themeElements>
    <a:clrScheme name="Custom 9">
      <a:dk1>
        <a:srgbClr val="034A90"/>
      </a:dk1>
      <a:lt1>
        <a:sysClr val="window" lastClr="FFFFFF"/>
      </a:lt1>
      <a:dk2>
        <a:srgbClr val="F8F200"/>
      </a:dk2>
      <a:lt2>
        <a:srgbClr val="E7E6E6"/>
      </a:lt2>
      <a:accent1>
        <a:srgbClr val="034A90"/>
      </a:accent1>
      <a:accent2>
        <a:srgbClr val="92D050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30">
      <a:majorFont>
        <a:latin typeface="Kristen ITC"/>
        <a:ea typeface=""/>
        <a:cs typeface=""/>
      </a:majorFont>
      <a:minorFont>
        <a:latin typeface="Quire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back to school">
      <a:dk1>
        <a:sysClr val="windowText" lastClr="000000"/>
      </a:dk1>
      <a:lt1>
        <a:sysClr val="window" lastClr="FFFFFF"/>
      </a:lt1>
      <a:dk2>
        <a:srgbClr val="445EA2"/>
      </a:dk2>
      <a:lt2>
        <a:srgbClr val="EBEBEB"/>
      </a:lt2>
      <a:accent1>
        <a:srgbClr val="4495A2"/>
      </a:accent1>
      <a:accent2>
        <a:srgbClr val="7CA655"/>
      </a:accent2>
      <a:accent3>
        <a:srgbClr val="DFB240"/>
      </a:accent3>
      <a:accent4>
        <a:srgbClr val="DF8C40"/>
      </a:accent4>
      <a:accent5>
        <a:srgbClr val="DF5D40"/>
      </a:accent5>
      <a:accent6>
        <a:srgbClr val="8760AD"/>
      </a:accent6>
      <a:hlink>
        <a:srgbClr val="DF5D40"/>
      </a:hlink>
      <a:folHlink>
        <a:srgbClr val="8760AD"/>
      </a:folHlink>
    </a:clrScheme>
    <a:fontScheme name="Custom 30">
      <a:majorFont>
        <a:latin typeface="Kristen ITC"/>
        <a:ea typeface=""/>
        <a:cs typeface=""/>
      </a:majorFont>
      <a:minorFont>
        <a:latin typeface="Quire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Storybuilding Neal Creative">
  <a:themeElements>
    <a:clrScheme name="Neal Analytics 2">
      <a:dk1>
        <a:srgbClr val="000000"/>
      </a:dk1>
      <a:lt1>
        <a:srgbClr val="FFFFFF"/>
      </a:lt1>
      <a:dk2>
        <a:srgbClr val="0074AF"/>
      </a:dk2>
      <a:lt2>
        <a:srgbClr val="00B0F0"/>
      </a:lt2>
      <a:accent1>
        <a:srgbClr val="75D1FF"/>
      </a:accent1>
      <a:accent2>
        <a:srgbClr val="004568"/>
      </a:accent2>
      <a:accent3>
        <a:srgbClr val="92D050"/>
      </a:accent3>
      <a:accent4>
        <a:srgbClr val="FFC000"/>
      </a:accent4>
      <a:accent5>
        <a:srgbClr val="004568"/>
      </a:accent5>
      <a:accent6>
        <a:srgbClr val="0074AF"/>
      </a:accent6>
      <a:hlink>
        <a:srgbClr val="43C0FF"/>
      </a:hlink>
      <a:folHlink>
        <a:srgbClr val="75D1FF"/>
      </a:folHlink>
    </a:clrScheme>
    <a:fontScheme name="MICROSOFT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38384587_TF16401425" id="{9C324ECA-F734-4D5E-9228-24ED263F5964}" vid="{34BA84F1-4B08-4ED2-92A7-83AFF24381ED}"/>
    </a:ext>
  </a:extLst>
</a:theme>
</file>

<file path=ppt/theme/theme5.xml><?xml version="1.0" encoding="utf-8"?>
<a:theme xmlns:a="http://schemas.openxmlformats.org/drawingml/2006/main" name="UWTSD 200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throfa  Widescreen_2023" id="{C2B00227-19DC-4DCA-9353-A9FFCCB260D3}" vid="{F4308FEB-06BD-4A57-BDAB-A1634002DDA5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MS_Mappings xmlns="92c24619-d6d5-42cf-b618-23d930ad9f20" xsi:nil="true"/>
    <NotebookType xmlns="92c24619-d6d5-42cf-b618-23d930ad9f20" xsi:nil="true"/>
    <FolderType xmlns="92c24619-d6d5-42cf-b618-23d930ad9f20" xsi:nil="true"/>
    <Students xmlns="92c24619-d6d5-42cf-b618-23d930ad9f20">
      <UserInfo>
        <DisplayName/>
        <AccountId xsi:nil="true"/>
        <AccountType/>
      </UserInfo>
    </Students>
    <Student_Groups xmlns="92c24619-d6d5-42cf-b618-23d930ad9f20">
      <UserInfo>
        <DisplayName/>
        <AccountId xsi:nil="true"/>
        <AccountType/>
      </UserInfo>
    </Student_Groups>
    <TeamsChannelId xmlns="92c24619-d6d5-42cf-b618-23d930ad9f20" xsi:nil="true"/>
    <IsNotebookLocked xmlns="92c24619-d6d5-42cf-b618-23d930ad9f20" xsi:nil="true"/>
    <Distribution_Groups xmlns="92c24619-d6d5-42cf-b618-23d930ad9f20" xsi:nil="true"/>
    <Is_Collaboration_Space_Locked xmlns="92c24619-d6d5-42cf-b618-23d930ad9f20" xsi:nil="true"/>
    <Invited_Teachers xmlns="92c24619-d6d5-42cf-b618-23d930ad9f20" xsi:nil="true"/>
    <Invited_Students xmlns="92c24619-d6d5-42cf-b618-23d930ad9f20" xsi:nil="true"/>
    <Math_Settings xmlns="92c24619-d6d5-42cf-b618-23d930ad9f20" xsi:nil="true"/>
    <Templates xmlns="92c24619-d6d5-42cf-b618-23d930ad9f20" xsi:nil="true"/>
    <Self_Registration_Enabled xmlns="92c24619-d6d5-42cf-b618-23d930ad9f20" xsi:nil="true"/>
    <Has_Teacher_Only_SectionGroup xmlns="92c24619-d6d5-42cf-b618-23d930ad9f20" xsi:nil="true"/>
    <DefaultSectionNames xmlns="92c24619-d6d5-42cf-b618-23d930ad9f20" xsi:nil="true"/>
    <Teams_Channel_Section_Location xmlns="92c24619-d6d5-42cf-b618-23d930ad9f20" xsi:nil="true"/>
    <AppVersion xmlns="92c24619-d6d5-42cf-b618-23d930ad9f20" xsi:nil="true"/>
    <Teachers xmlns="92c24619-d6d5-42cf-b618-23d930ad9f20">
      <UserInfo>
        <DisplayName/>
        <AccountId xsi:nil="true"/>
        <AccountType/>
      </UserInfo>
    </Teachers>
    <CultureName xmlns="92c24619-d6d5-42cf-b618-23d930ad9f20" xsi:nil="true"/>
    <Owner xmlns="92c24619-d6d5-42cf-b618-23d930ad9f20">
      <UserInfo>
        <DisplayName/>
        <AccountId xsi:nil="true"/>
        <AccountType/>
      </UserInfo>
    </Owner>
    <TaxCatchAll xmlns="8ee9550b-f5f4-4dde-bce5-39f4ba45c2f1" xsi:nil="true"/>
    <lcf76f155ced4ddcb4097134ff3c332f xmlns="92c24619-d6d5-42cf-b618-23d930ad9f20">
      <Terms xmlns="http://schemas.microsoft.com/office/infopath/2007/PartnerControls"/>
    </lcf76f155ced4ddcb4097134ff3c332f>
    <MediaLengthInSeconds xmlns="92c24619-d6d5-42cf-b618-23d930ad9f20" xsi:nil="true"/>
    <SharedWithUsers xmlns="8ee9550b-f5f4-4dde-bce5-39f4ba45c2f1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209B251219B0E4FA192FAB8C3136AE6" ma:contentTypeVersion="39" ma:contentTypeDescription="Create a new document." ma:contentTypeScope="" ma:versionID="e19cb442c17a8ed7500c7c0e729ab9e5">
  <xsd:schema xmlns:xsd="http://www.w3.org/2001/XMLSchema" xmlns:xs="http://www.w3.org/2001/XMLSchema" xmlns:p="http://schemas.microsoft.com/office/2006/metadata/properties" xmlns:ns2="92c24619-d6d5-42cf-b618-23d930ad9f20" xmlns:ns3="8ee9550b-f5f4-4dde-bce5-39f4ba45c2f1" targetNamespace="http://schemas.microsoft.com/office/2006/metadata/properties" ma:root="true" ma:fieldsID="99baa092df4bcbb8cdb0b52ad70a04b8" ns2:_="" ns3:_="">
    <xsd:import namespace="92c24619-d6d5-42cf-b618-23d930ad9f20"/>
    <xsd:import namespace="8ee9550b-f5f4-4dde-bce5-39f4ba45c2f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NotebookType" minOccurs="0"/>
                <xsd:element ref="ns2:FolderType" minOccurs="0"/>
                <xsd:element ref="ns2:CultureName" minOccurs="0"/>
                <xsd:element ref="ns2:AppVersion" minOccurs="0"/>
                <xsd:element ref="ns2:TeamsChannelId" minOccurs="0"/>
                <xsd:element ref="ns2:Owner" minOccurs="0"/>
                <xsd:element ref="ns2:Math_Settings" minOccurs="0"/>
                <xsd:element ref="ns2:DefaultSectionNames" minOccurs="0"/>
                <xsd:element ref="ns2:Templates" minOccurs="0"/>
                <xsd:element ref="ns2:Teachers" minOccurs="0"/>
                <xsd:element ref="ns2:Students" minOccurs="0"/>
                <xsd:element ref="ns2:Student_Groups" minOccurs="0"/>
                <xsd:element ref="ns2:Distribution_Groups" minOccurs="0"/>
                <xsd:element ref="ns2:LMS_Mappings" minOccurs="0"/>
                <xsd:element ref="ns2:Invited_Teachers" minOccurs="0"/>
                <xsd:element ref="ns2:Invited_Students" minOccurs="0"/>
                <xsd:element ref="ns2:Self_Registration_Enabled" minOccurs="0"/>
                <xsd:element ref="ns2:Has_Teacher_Only_SectionGroup" minOccurs="0"/>
                <xsd:element ref="ns2:Is_Collaboration_Space_Locked" minOccurs="0"/>
                <xsd:element ref="ns2:IsNotebookLocked" minOccurs="0"/>
                <xsd:element ref="ns2:Teams_Channel_Section_Location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c24619-d6d5-42cf-b618-23d930ad9f2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NotebookType" ma:index="20" nillable="true" ma:displayName="Notebook Type" ma:internalName="NotebookType">
      <xsd:simpleType>
        <xsd:restriction base="dms:Text"/>
      </xsd:simpleType>
    </xsd:element>
    <xsd:element name="FolderType" ma:index="21" nillable="true" ma:displayName="Folder Type" ma:internalName="FolderType">
      <xsd:simpleType>
        <xsd:restriction base="dms:Text"/>
      </xsd:simpleType>
    </xsd:element>
    <xsd:element name="CultureName" ma:index="22" nillable="true" ma:displayName="Culture Name" ma:internalName="CultureName">
      <xsd:simpleType>
        <xsd:restriction base="dms:Text"/>
      </xsd:simpleType>
    </xsd:element>
    <xsd:element name="AppVersion" ma:index="23" nillable="true" ma:displayName="App Version" ma:internalName="AppVersion">
      <xsd:simpleType>
        <xsd:restriction base="dms:Text"/>
      </xsd:simpleType>
    </xsd:element>
    <xsd:element name="TeamsChannelId" ma:index="24" nillable="true" ma:displayName="Teams Channel Id" ma:internalName="TeamsChannelId">
      <xsd:simpleType>
        <xsd:restriction base="dms:Text"/>
      </xsd:simpleType>
    </xsd:element>
    <xsd:element name="Owner" ma:index="25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6" nillable="true" ma:displayName="Math Settings" ma:internalName="Math_Settings">
      <xsd:simpleType>
        <xsd:restriction base="dms:Text"/>
      </xsd:simpleType>
    </xsd:element>
    <xsd:element name="DefaultSectionNames" ma:index="27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8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9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30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31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2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3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4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5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6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7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8" nillable="true" ma:displayName="Is Collaboration Space Locked" ma:internalName="Is_Collaboration_Space_Locked">
      <xsd:simpleType>
        <xsd:restriction base="dms:Boolean"/>
      </xsd:simpleType>
    </xsd:element>
    <xsd:element name="IsNotebookLocked" ma:index="39" nillable="true" ma:displayName="Is Notebook Locked" ma:internalName="IsNotebookLocked">
      <xsd:simpleType>
        <xsd:restriction base="dms:Boolean"/>
      </xsd:simpleType>
    </xsd:element>
    <xsd:element name="Teams_Channel_Section_Location" ma:index="40" nillable="true" ma:displayName="Teams Channel Section Location" ma:internalName="Teams_Channel_Section_Location">
      <xsd:simpleType>
        <xsd:restriction base="dms:Text"/>
      </xsd:simpleType>
    </xsd:element>
    <xsd:element name="lcf76f155ced4ddcb4097134ff3c332f" ma:index="42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4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4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9550b-f5f4-4dde-bce5-39f4ba45c2f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43" nillable="true" ma:displayName="Taxonomy Catch All Column" ma:hidden="true" ma:list="{e800afd8-9188-484f-822e-9df23d421d18}" ma:internalName="TaxCatchAll" ma:showField="CatchAllData" ma:web="8ee9550b-f5f4-4dde-bce5-39f4ba45c2f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EF02F3F-708B-43AB-8FBC-3272CB355ECE}">
  <ds:schemaRefs>
    <ds:schemaRef ds:uri="8ee9550b-f5f4-4dde-bce5-39f4ba45c2f1"/>
    <ds:schemaRef ds:uri="92c24619-d6d5-42cf-b618-23d930ad9f2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32883E3-6856-4B85-9458-6D23640F8B9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D8B02C9-0AAA-4069-AB93-333D160B01B2}">
  <ds:schemaRefs>
    <ds:schemaRef ds:uri="8ee9550b-f5f4-4dde-bce5-39f4ba45c2f1"/>
    <ds:schemaRef ds:uri="92c24619-d6d5-42cf-b618-23d930ad9f2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Athrofa_Powerpoint_2021 WS</Template>
  <Application>Microsoft Office PowerPoint</Application>
  <PresentationFormat>Widescreen</PresentationFormat>
  <Slides>24</Slides>
  <Notes>19</Notes>
  <HiddenSlides>6</HiddenSlides>
  <ScaleCrop>false</ScaleCrop>
  <HeadingPairs>
    <vt:vector size="4" baseType="variant">
      <vt:variant>
        <vt:lpstr>Theme</vt:lpstr>
      </vt:variant>
      <vt:variant>
        <vt:i4>8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Custom Design</vt:lpstr>
      <vt:lpstr>Office Theme</vt:lpstr>
      <vt:lpstr>Office Theme</vt:lpstr>
      <vt:lpstr>Storybuilding Neal Creative</vt:lpstr>
      <vt:lpstr>UWTSD 200 Holding Page</vt:lpstr>
      <vt:lpstr>UWTSD 200_Subtitle 3</vt:lpstr>
      <vt:lpstr>UWTSD 200_Text 1</vt:lpstr>
      <vt:lpstr>UWTSD 200_Title Page 3</vt:lpstr>
      <vt:lpstr>PowerPoint Presentation</vt:lpstr>
      <vt:lpstr>PowerPoint Presentation</vt:lpstr>
      <vt:lpstr>PowerPoint Presentation</vt:lpstr>
      <vt:lpstr>Tasg: Dod i'ch adnabod.</vt:lpstr>
      <vt:lpstr>PowerPoint Presentation</vt:lpstr>
      <vt:lpstr>Cyfathrebu drwy E-bost</vt:lpstr>
      <vt:lpstr>Beth yw y Llwybr SAC?</vt:lpstr>
      <vt:lpstr>Beth yw y Llwybr SAC?</vt:lpstr>
      <vt:lpstr>Ble i ddod o hyd i wybodaeth? </vt:lpstr>
      <vt:lpstr>Yr Athrofa - Model Rhwydweithiol </vt:lpstr>
      <vt:lpstr>Rhwydweithiau </vt:lpstr>
      <vt:lpstr>Rhwydweithiau – I ba ysgol y byddaf yn mynd ar gyfer PAP? </vt:lpstr>
      <vt:lpstr>Rôl y Tiwtor Proffesiynol </vt:lpstr>
      <vt:lpstr>Tîm o gwmpas y darpar athro.  Team around the student-teacher</vt:lpstr>
      <vt:lpstr>Pwy sy'n eich cefnogi chi ar PAP?</vt:lpstr>
      <vt:lpstr>Llif gwybodaeth o’r ysgol / Information flow from school</vt:lpstr>
      <vt:lpstr>Pa fath o athro ydych chi eisiau bod?   </vt:lpstr>
      <vt:lpstr>Beth yw'r gwerthoedd craidd a fydd yn eich tywys?   </vt:lpstr>
      <vt:lpstr>Proffesiynoldeb </vt:lpstr>
      <vt:lpstr>PowerPoint Presentation</vt:lpstr>
      <vt:lpstr>PowerPoint Presentation</vt:lpstr>
      <vt:lpstr>Tasg</vt:lpstr>
      <vt:lpstr>Unrhyw gwestiynau?</vt:lpstr>
      <vt:lpstr>Rhestr Gyfeiriadau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Lilian Martin</dc:creator>
  <cp:revision>1</cp:revision>
  <dcterms:created xsi:type="dcterms:W3CDTF">2021-06-30T07:26:16Z</dcterms:created>
  <dcterms:modified xsi:type="dcterms:W3CDTF">2023-09-27T08:18:50Z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0x010100E209B251219B0E4FA192FAB8C3136AE6</vt:lpwstr>
  </property>
  <property fmtid="{D5CDD505-2E9C-101B-9397-08002B2CF9AE}" pid="3" name="ComplianceAssetId">
    <vt:lpwstr/>
  </property>
  <property fmtid="{D5CDD505-2E9C-101B-9397-08002B2CF9AE}" pid="4" name="TriggerFlowInfo">
    <vt:lpwstr/>
  </property>
  <property fmtid="{D5CDD505-2E9C-101B-9397-08002B2CF9AE}" pid="5" name="_ExtendedDescription">
    <vt:lpwstr/>
  </property>
  <property fmtid="{D5CDD505-2E9C-101B-9397-08002B2CF9AE}" pid="6" name="MediaServiceImageTags">
    <vt:lpwstr/>
  </property>
  <property fmtid="{D5CDD505-2E9C-101B-9397-08002B2CF9AE}" pid="7" name="Order">
    <vt:lpwstr>29900.0000000000</vt:lpwstr>
  </property>
</Properties>
</file>