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77" r:id="rId5"/>
    <p:sldId id="262" r:id="rId6"/>
    <p:sldId id="263" r:id="rId7"/>
    <p:sldId id="264" r:id="rId8"/>
    <p:sldId id="265" r:id="rId9"/>
    <p:sldId id="275" r:id="rId10"/>
    <p:sldId id="276" r:id="rId11"/>
    <p:sldId id="267" r:id="rId12"/>
    <p:sldId id="280" r:id="rId13"/>
    <p:sldId id="268" r:id="rId14"/>
    <p:sldId id="269" r:id="rId15"/>
    <p:sldId id="270" r:id="rId16"/>
    <p:sldId id="271" r:id="rId17"/>
    <p:sldId id="281" r:id="rId18"/>
    <p:sldId id="272" r:id="rId19"/>
    <p:sldId id="278" r:id="rId20"/>
    <p:sldId id="282" r:id="rId21"/>
    <p:sldId id="273" r:id="rId22"/>
    <p:sldId id="274"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A95AC2-A224-492F-BA99-F3A8BA127540}" v="118" dt="2025-09-18T21:23:49.8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6" Type="http://schemas.openxmlformats.org/officeDocument/2006/relationships/image" Target="../media/image31.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5" Type="http://schemas.openxmlformats.org/officeDocument/2006/relationships/image" Target="../media/image3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 Id="rId1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6" Type="http://schemas.openxmlformats.org/officeDocument/2006/relationships/image" Target="../media/image31.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5" Type="http://schemas.openxmlformats.org/officeDocument/2006/relationships/image" Target="../media/image3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 Id="rId1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AE5E46-7ABD-4FE8-A210-A4D898EDFDD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11981AC-3CC2-4713-B644-AF342E223070}">
      <dgm:prSet/>
      <dgm:spPr/>
      <dgm:t>
        <a:bodyPr/>
        <a:lstStyle/>
        <a:p>
          <a:r>
            <a:rPr lang="en-GB" dirty="0"/>
            <a:t>Environmental</a:t>
          </a:r>
          <a:endParaRPr lang="en-US" dirty="0"/>
        </a:p>
      </dgm:t>
    </dgm:pt>
    <dgm:pt modelId="{A1C2F3B4-A5A2-4527-B228-63C4E9B3ADE7}" type="parTrans" cxnId="{0A695159-7727-4BAB-A4C3-E13790C27AA3}">
      <dgm:prSet/>
      <dgm:spPr/>
      <dgm:t>
        <a:bodyPr/>
        <a:lstStyle/>
        <a:p>
          <a:endParaRPr lang="en-US"/>
        </a:p>
      </dgm:t>
    </dgm:pt>
    <dgm:pt modelId="{F4DA2250-53E9-4B7E-833D-898762C73636}" type="sibTrans" cxnId="{0A695159-7727-4BAB-A4C3-E13790C27AA3}">
      <dgm:prSet/>
      <dgm:spPr/>
      <dgm:t>
        <a:bodyPr/>
        <a:lstStyle/>
        <a:p>
          <a:endParaRPr lang="en-US"/>
        </a:p>
      </dgm:t>
    </dgm:pt>
    <dgm:pt modelId="{AF1DAE48-DBC1-4290-AC64-8FD5F9B3736E}">
      <dgm:prSet/>
      <dgm:spPr/>
      <dgm:t>
        <a:bodyPr/>
        <a:lstStyle/>
        <a:p>
          <a:r>
            <a:rPr lang="en-GB" dirty="0"/>
            <a:t>Language</a:t>
          </a:r>
          <a:endParaRPr lang="en-US" dirty="0"/>
        </a:p>
      </dgm:t>
    </dgm:pt>
    <dgm:pt modelId="{8D204415-D64B-48F8-A4C5-5CB8FEFDC6DC}" type="parTrans" cxnId="{76ADDD22-4837-4525-B62E-E8399E66B330}">
      <dgm:prSet/>
      <dgm:spPr/>
      <dgm:t>
        <a:bodyPr/>
        <a:lstStyle/>
        <a:p>
          <a:endParaRPr lang="en-US"/>
        </a:p>
      </dgm:t>
    </dgm:pt>
    <dgm:pt modelId="{E2229D06-E4BE-45B5-A565-F23D96CB5615}" type="sibTrans" cxnId="{76ADDD22-4837-4525-B62E-E8399E66B330}">
      <dgm:prSet/>
      <dgm:spPr/>
      <dgm:t>
        <a:bodyPr/>
        <a:lstStyle/>
        <a:p>
          <a:endParaRPr lang="en-US"/>
        </a:p>
      </dgm:t>
    </dgm:pt>
    <dgm:pt modelId="{07C86D29-62FD-4EE1-8163-F78C3449B210}">
      <dgm:prSet/>
      <dgm:spPr/>
      <dgm:t>
        <a:bodyPr/>
        <a:lstStyle/>
        <a:p>
          <a:r>
            <a:rPr lang="en-GB" dirty="0"/>
            <a:t>Emotional</a:t>
          </a:r>
          <a:endParaRPr lang="en-US" dirty="0"/>
        </a:p>
      </dgm:t>
    </dgm:pt>
    <dgm:pt modelId="{60B50882-9094-496E-9BE5-C5C9A189E11B}" type="parTrans" cxnId="{BDE749FF-BC25-4154-8E4A-B0B29A4AD27C}">
      <dgm:prSet/>
      <dgm:spPr/>
      <dgm:t>
        <a:bodyPr/>
        <a:lstStyle/>
        <a:p>
          <a:endParaRPr lang="en-US"/>
        </a:p>
      </dgm:t>
    </dgm:pt>
    <dgm:pt modelId="{6FE701D0-9DCD-497C-BDBD-8CDB14235DBA}" type="sibTrans" cxnId="{BDE749FF-BC25-4154-8E4A-B0B29A4AD27C}">
      <dgm:prSet/>
      <dgm:spPr/>
      <dgm:t>
        <a:bodyPr/>
        <a:lstStyle/>
        <a:p>
          <a:endParaRPr lang="en-US"/>
        </a:p>
      </dgm:t>
    </dgm:pt>
    <dgm:pt modelId="{4545792F-630F-47C1-B8A5-D72B7F2E80FE}">
      <dgm:prSet/>
      <dgm:spPr/>
      <dgm:t>
        <a:bodyPr/>
        <a:lstStyle/>
        <a:p>
          <a:r>
            <a:rPr lang="en-GB" dirty="0"/>
            <a:t>Physical </a:t>
          </a:r>
          <a:endParaRPr lang="en-US" dirty="0"/>
        </a:p>
      </dgm:t>
    </dgm:pt>
    <dgm:pt modelId="{6FDC0DFD-9074-48BB-B60C-68B60D072B7F}" type="parTrans" cxnId="{1F25A745-EEB5-4EC3-9BD5-F7BC4F056F61}">
      <dgm:prSet/>
      <dgm:spPr/>
      <dgm:t>
        <a:bodyPr/>
        <a:lstStyle/>
        <a:p>
          <a:endParaRPr lang="en-US"/>
        </a:p>
      </dgm:t>
    </dgm:pt>
    <dgm:pt modelId="{B58E3FD9-7BD9-48C9-A123-84A456624B12}" type="sibTrans" cxnId="{1F25A745-EEB5-4EC3-9BD5-F7BC4F056F61}">
      <dgm:prSet/>
      <dgm:spPr/>
      <dgm:t>
        <a:bodyPr/>
        <a:lstStyle/>
        <a:p>
          <a:endParaRPr lang="en-US"/>
        </a:p>
      </dgm:t>
    </dgm:pt>
    <dgm:pt modelId="{F42644C5-C9D6-4C0E-9D27-725B84B4EA54}">
      <dgm:prSet/>
      <dgm:spPr/>
      <dgm:t>
        <a:bodyPr/>
        <a:lstStyle/>
        <a:p>
          <a:r>
            <a:rPr lang="en-GB" dirty="0"/>
            <a:t>Social Isolation</a:t>
          </a:r>
          <a:endParaRPr lang="en-US" dirty="0"/>
        </a:p>
      </dgm:t>
    </dgm:pt>
    <dgm:pt modelId="{00A058A2-1AC9-4E18-AFA5-726C40F4A341}" type="parTrans" cxnId="{E12483EE-4FE4-45FB-8647-5E1251D13076}">
      <dgm:prSet/>
      <dgm:spPr/>
      <dgm:t>
        <a:bodyPr/>
        <a:lstStyle/>
        <a:p>
          <a:endParaRPr lang="en-US"/>
        </a:p>
      </dgm:t>
    </dgm:pt>
    <dgm:pt modelId="{C36AD1FA-4337-415F-AB3A-DC2FE5369500}" type="sibTrans" cxnId="{E12483EE-4FE4-45FB-8647-5E1251D13076}">
      <dgm:prSet/>
      <dgm:spPr/>
      <dgm:t>
        <a:bodyPr/>
        <a:lstStyle/>
        <a:p>
          <a:endParaRPr lang="en-US"/>
        </a:p>
      </dgm:t>
    </dgm:pt>
    <dgm:pt modelId="{BE91CAB5-0581-4783-B2D1-9291FF1771C9}" type="pres">
      <dgm:prSet presAssocID="{26AE5E46-7ABD-4FE8-A210-A4D898EDFDD2}" presName="root" presStyleCnt="0">
        <dgm:presLayoutVars>
          <dgm:dir/>
          <dgm:resizeHandles val="exact"/>
        </dgm:presLayoutVars>
      </dgm:prSet>
      <dgm:spPr/>
    </dgm:pt>
    <dgm:pt modelId="{D9FE4D30-9522-448D-974F-F4E139726096}" type="pres">
      <dgm:prSet presAssocID="{611981AC-3CC2-4713-B644-AF342E223070}" presName="compNode" presStyleCnt="0"/>
      <dgm:spPr/>
    </dgm:pt>
    <dgm:pt modelId="{D4F32218-09C9-4E94-B369-51C34DCD0470}" type="pres">
      <dgm:prSet presAssocID="{611981AC-3CC2-4713-B644-AF342E223070}" presName="bgRect" presStyleLbl="bgShp" presStyleIdx="0" presStyleCnt="5"/>
      <dgm:spPr/>
    </dgm:pt>
    <dgm:pt modelId="{3E8ACA10-4C7D-4F14-B1D4-327221E9A01E}" type="pres">
      <dgm:prSet presAssocID="{611981AC-3CC2-4713-B644-AF342E22307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stainability"/>
        </a:ext>
      </dgm:extLst>
    </dgm:pt>
    <dgm:pt modelId="{E55D328D-41C9-4121-AC01-81366599BC6C}" type="pres">
      <dgm:prSet presAssocID="{611981AC-3CC2-4713-B644-AF342E223070}" presName="spaceRect" presStyleCnt="0"/>
      <dgm:spPr/>
    </dgm:pt>
    <dgm:pt modelId="{73436CAC-A078-423B-BEDF-DBC10764BBC3}" type="pres">
      <dgm:prSet presAssocID="{611981AC-3CC2-4713-B644-AF342E223070}" presName="parTx" presStyleLbl="revTx" presStyleIdx="0" presStyleCnt="5">
        <dgm:presLayoutVars>
          <dgm:chMax val="0"/>
          <dgm:chPref val="0"/>
        </dgm:presLayoutVars>
      </dgm:prSet>
      <dgm:spPr/>
    </dgm:pt>
    <dgm:pt modelId="{84C73990-A89C-4A45-9339-D13A894773B3}" type="pres">
      <dgm:prSet presAssocID="{F4DA2250-53E9-4B7E-833D-898762C73636}" presName="sibTrans" presStyleCnt="0"/>
      <dgm:spPr/>
    </dgm:pt>
    <dgm:pt modelId="{E30DC0B1-3C78-44B5-A983-A0D75CDAD785}" type="pres">
      <dgm:prSet presAssocID="{AF1DAE48-DBC1-4290-AC64-8FD5F9B3736E}" presName="compNode" presStyleCnt="0"/>
      <dgm:spPr/>
    </dgm:pt>
    <dgm:pt modelId="{6371DDDC-A37B-40A6-A36E-76452470512F}" type="pres">
      <dgm:prSet presAssocID="{AF1DAE48-DBC1-4290-AC64-8FD5F9B3736E}" presName="bgRect" presStyleLbl="bgShp" presStyleIdx="1" presStyleCnt="5"/>
      <dgm:spPr/>
    </dgm:pt>
    <dgm:pt modelId="{E57261B0-5043-429B-AE39-B4AA14736995}" type="pres">
      <dgm:prSet presAssocID="{AF1DAE48-DBC1-4290-AC64-8FD5F9B3736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eech"/>
        </a:ext>
      </dgm:extLst>
    </dgm:pt>
    <dgm:pt modelId="{60228458-7B2A-4B5E-BDA1-70511A0445DA}" type="pres">
      <dgm:prSet presAssocID="{AF1DAE48-DBC1-4290-AC64-8FD5F9B3736E}" presName="spaceRect" presStyleCnt="0"/>
      <dgm:spPr/>
    </dgm:pt>
    <dgm:pt modelId="{42CF3450-D3F1-4218-A1FF-FDF3601C16FD}" type="pres">
      <dgm:prSet presAssocID="{AF1DAE48-DBC1-4290-AC64-8FD5F9B3736E}" presName="parTx" presStyleLbl="revTx" presStyleIdx="1" presStyleCnt="5">
        <dgm:presLayoutVars>
          <dgm:chMax val="0"/>
          <dgm:chPref val="0"/>
        </dgm:presLayoutVars>
      </dgm:prSet>
      <dgm:spPr/>
    </dgm:pt>
    <dgm:pt modelId="{9D043BDA-D4F5-482E-8479-05023BDE9D3E}" type="pres">
      <dgm:prSet presAssocID="{E2229D06-E4BE-45B5-A565-F23D96CB5615}" presName="sibTrans" presStyleCnt="0"/>
      <dgm:spPr/>
    </dgm:pt>
    <dgm:pt modelId="{12A90135-70FE-4FBE-8F11-AC9218ADED3A}" type="pres">
      <dgm:prSet presAssocID="{07C86D29-62FD-4EE1-8163-F78C3449B210}" presName="compNode" presStyleCnt="0"/>
      <dgm:spPr/>
    </dgm:pt>
    <dgm:pt modelId="{BA0AF326-618E-4C63-B977-52C7566F0AB2}" type="pres">
      <dgm:prSet presAssocID="{07C86D29-62FD-4EE1-8163-F78C3449B210}" presName="bgRect" presStyleLbl="bgShp" presStyleIdx="2" presStyleCnt="5"/>
      <dgm:spPr/>
    </dgm:pt>
    <dgm:pt modelId="{D57C34D5-E6A3-45A3-8C35-5D2019E9A05E}" type="pres">
      <dgm:prSet presAssocID="{07C86D29-62FD-4EE1-8163-F78C3449B21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a:ext>
      </dgm:extLst>
    </dgm:pt>
    <dgm:pt modelId="{93BC8B07-F6A8-4F8C-A7F1-148FB0C76342}" type="pres">
      <dgm:prSet presAssocID="{07C86D29-62FD-4EE1-8163-F78C3449B210}" presName="spaceRect" presStyleCnt="0"/>
      <dgm:spPr/>
    </dgm:pt>
    <dgm:pt modelId="{A9379ADE-90A7-43B9-9036-BB6C51FEA9B8}" type="pres">
      <dgm:prSet presAssocID="{07C86D29-62FD-4EE1-8163-F78C3449B210}" presName="parTx" presStyleLbl="revTx" presStyleIdx="2" presStyleCnt="5">
        <dgm:presLayoutVars>
          <dgm:chMax val="0"/>
          <dgm:chPref val="0"/>
        </dgm:presLayoutVars>
      </dgm:prSet>
      <dgm:spPr/>
    </dgm:pt>
    <dgm:pt modelId="{CE0B3657-1E1D-453B-9402-92FC66EADD36}" type="pres">
      <dgm:prSet presAssocID="{6FE701D0-9DCD-497C-BDBD-8CDB14235DBA}" presName="sibTrans" presStyleCnt="0"/>
      <dgm:spPr/>
    </dgm:pt>
    <dgm:pt modelId="{EDB269BE-7C9E-4453-B20F-85ADF7E8C143}" type="pres">
      <dgm:prSet presAssocID="{4545792F-630F-47C1-B8A5-D72B7F2E80FE}" presName="compNode" presStyleCnt="0"/>
      <dgm:spPr/>
    </dgm:pt>
    <dgm:pt modelId="{7B7CFB01-A287-4CF1-80B6-776CABEAA107}" type="pres">
      <dgm:prSet presAssocID="{4545792F-630F-47C1-B8A5-D72B7F2E80FE}" presName="bgRect" presStyleLbl="bgShp" presStyleIdx="3" presStyleCnt="5"/>
      <dgm:spPr/>
    </dgm:pt>
    <dgm:pt modelId="{1CA433FB-AB7D-4227-B278-874308CAA692}" type="pres">
      <dgm:prSet presAssocID="{4545792F-630F-47C1-B8A5-D72B7F2E80F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dy Builder"/>
        </a:ext>
      </dgm:extLst>
    </dgm:pt>
    <dgm:pt modelId="{0E2369F2-EC26-4495-876B-73E358DECE04}" type="pres">
      <dgm:prSet presAssocID="{4545792F-630F-47C1-B8A5-D72B7F2E80FE}" presName="spaceRect" presStyleCnt="0"/>
      <dgm:spPr/>
    </dgm:pt>
    <dgm:pt modelId="{9E1B0637-7E47-44B5-881D-6557E31685E2}" type="pres">
      <dgm:prSet presAssocID="{4545792F-630F-47C1-B8A5-D72B7F2E80FE}" presName="parTx" presStyleLbl="revTx" presStyleIdx="3" presStyleCnt="5">
        <dgm:presLayoutVars>
          <dgm:chMax val="0"/>
          <dgm:chPref val="0"/>
        </dgm:presLayoutVars>
      </dgm:prSet>
      <dgm:spPr/>
    </dgm:pt>
    <dgm:pt modelId="{53E0097C-B14C-46E6-AA71-D075F42D80E5}" type="pres">
      <dgm:prSet presAssocID="{B58E3FD9-7BD9-48C9-A123-84A456624B12}" presName="sibTrans" presStyleCnt="0"/>
      <dgm:spPr/>
    </dgm:pt>
    <dgm:pt modelId="{48F1EB07-2710-4B81-82C3-4D663195CDB8}" type="pres">
      <dgm:prSet presAssocID="{F42644C5-C9D6-4C0E-9D27-725B84B4EA54}" presName="compNode" presStyleCnt="0"/>
      <dgm:spPr/>
    </dgm:pt>
    <dgm:pt modelId="{C8F84D93-5F00-4160-975A-14FFE258C90A}" type="pres">
      <dgm:prSet presAssocID="{F42644C5-C9D6-4C0E-9D27-725B84B4EA54}" presName="bgRect" presStyleLbl="bgShp" presStyleIdx="4" presStyleCnt="5"/>
      <dgm:spPr/>
    </dgm:pt>
    <dgm:pt modelId="{94342E09-233F-4AC1-B953-F44FBDC38DC3}" type="pres">
      <dgm:prSet presAssocID="{F42644C5-C9D6-4C0E-9D27-725B84B4EA5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1C8A647D-6C54-4B55-83D9-99B5A9ECB255}" type="pres">
      <dgm:prSet presAssocID="{F42644C5-C9D6-4C0E-9D27-725B84B4EA54}" presName="spaceRect" presStyleCnt="0"/>
      <dgm:spPr/>
    </dgm:pt>
    <dgm:pt modelId="{38A66430-9852-457F-8BDE-FC808E7C7ED9}" type="pres">
      <dgm:prSet presAssocID="{F42644C5-C9D6-4C0E-9D27-725B84B4EA54}" presName="parTx" presStyleLbl="revTx" presStyleIdx="4" presStyleCnt="5">
        <dgm:presLayoutVars>
          <dgm:chMax val="0"/>
          <dgm:chPref val="0"/>
        </dgm:presLayoutVars>
      </dgm:prSet>
      <dgm:spPr/>
    </dgm:pt>
  </dgm:ptLst>
  <dgm:cxnLst>
    <dgm:cxn modelId="{76ADDD22-4837-4525-B62E-E8399E66B330}" srcId="{26AE5E46-7ABD-4FE8-A210-A4D898EDFDD2}" destId="{AF1DAE48-DBC1-4290-AC64-8FD5F9B3736E}" srcOrd="1" destOrd="0" parTransId="{8D204415-D64B-48F8-A4C5-5CB8FEFDC6DC}" sibTransId="{E2229D06-E4BE-45B5-A565-F23D96CB5615}"/>
    <dgm:cxn modelId="{BAF1A426-B0A5-4B39-802D-B00FF18F4113}" type="presOf" srcId="{F42644C5-C9D6-4C0E-9D27-725B84B4EA54}" destId="{38A66430-9852-457F-8BDE-FC808E7C7ED9}" srcOrd="0" destOrd="0" presId="urn:microsoft.com/office/officeart/2018/2/layout/IconVerticalSolidList"/>
    <dgm:cxn modelId="{142CB22D-8E15-41BA-A22E-182B1EFF95FD}" type="presOf" srcId="{4545792F-630F-47C1-B8A5-D72B7F2E80FE}" destId="{9E1B0637-7E47-44B5-881D-6557E31685E2}" srcOrd="0" destOrd="0" presId="urn:microsoft.com/office/officeart/2018/2/layout/IconVerticalSolidList"/>
    <dgm:cxn modelId="{1F25A745-EEB5-4EC3-9BD5-F7BC4F056F61}" srcId="{26AE5E46-7ABD-4FE8-A210-A4D898EDFDD2}" destId="{4545792F-630F-47C1-B8A5-D72B7F2E80FE}" srcOrd="3" destOrd="0" parTransId="{6FDC0DFD-9074-48BB-B60C-68B60D072B7F}" sibTransId="{B58E3FD9-7BD9-48C9-A123-84A456624B12}"/>
    <dgm:cxn modelId="{5388A476-6D51-46C3-B8E9-DD4EE7EC9599}" type="presOf" srcId="{611981AC-3CC2-4713-B644-AF342E223070}" destId="{73436CAC-A078-423B-BEDF-DBC10764BBC3}" srcOrd="0" destOrd="0" presId="urn:microsoft.com/office/officeart/2018/2/layout/IconVerticalSolidList"/>
    <dgm:cxn modelId="{0A695159-7727-4BAB-A4C3-E13790C27AA3}" srcId="{26AE5E46-7ABD-4FE8-A210-A4D898EDFDD2}" destId="{611981AC-3CC2-4713-B644-AF342E223070}" srcOrd="0" destOrd="0" parTransId="{A1C2F3B4-A5A2-4527-B228-63C4E9B3ADE7}" sibTransId="{F4DA2250-53E9-4B7E-833D-898762C73636}"/>
    <dgm:cxn modelId="{E3DA72A1-F7D6-426B-816F-CA336587E67E}" type="presOf" srcId="{AF1DAE48-DBC1-4290-AC64-8FD5F9B3736E}" destId="{42CF3450-D3F1-4218-A1FF-FDF3601C16FD}" srcOrd="0" destOrd="0" presId="urn:microsoft.com/office/officeart/2018/2/layout/IconVerticalSolidList"/>
    <dgm:cxn modelId="{792958A2-C796-47FB-8826-F0228A2A9CC8}" type="presOf" srcId="{26AE5E46-7ABD-4FE8-A210-A4D898EDFDD2}" destId="{BE91CAB5-0581-4783-B2D1-9291FF1771C9}" srcOrd="0" destOrd="0" presId="urn:microsoft.com/office/officeart/2018/2/layout/IconVerticalSolidList"/>
    <dgm:cxn modelId="{2A7975CE-AA8B-4FE6-B7CB-7B2C9056F541}" type="presOf" srcId="{07C86D29-62FD-4EE1-8163-F78C3449B210}" destId="{A9379ADE-90A7-43B9-9036-BB6C51FEA9B8}" srcOrd="0" destOrd="0" presId="urn:microsoft.com/office/officeart/2018/2/layout/IconVerticalSolidList"/>
    <dgm:cxn modelId="{E12483EE-4FE4-45FB-8647-5E1251D13076}" srcId="{26AE5E46-7ABD-4FE8-A210-A4D898EDFDD2}" destId="{F42644C5-C9D6-4C0E-9D27-725B84B4EA54}" srcOrd="4" destOrd="0" parTransId="{00A058A2-1AC9-4E18-AFA5-726C40F4A341}" sibTransId="{C36AD1FA-4337-415F-AB3A-DC2FE5369500}"/>
    <dgm:cxn modelId="{BDE749FF-BC25-4154-8E4A-B0B29A4AD27C}" srcId="{26AE5E46-7ABD-4FE8-A210-A4D898EDFDD2}" destId="{07C86D29-62FD-4EE1-8163-F78C3449B210}" srcOrd="2" destOrd="0" parTransId="{60B50882-9094-496E-9BE5-C5C9A189E11B}" sibTransId="{6FE701D0-9DCD-497C-BDBD-8CDB14235DBA}"/>
    <dgm:cxn modelId="{6BB087F3-90E8-4BDB-9125-047B5AAF256A}" type="presParOf" srcId="{BE91CAB5-0581-4783-B2D1-9291FF1771C9}" destId="{D9FE4D30-9522-448D-974F-F4E139726096}" srcOrd="0" destOrd="0" presId="urn:microsoft.com/office/officeart/2018/2/layout/IconVerticalSolidList"/>
    <dgm:cxn modelId="{F1A65E7C-0754-4448-A330-2F86076B326B}" type="presParOf" srcId="{D9FE4D30-9522-448D-974F-F4E139726096}" destId="{D4F32218-09C9-4E94-B369-51C34DCD0470}" srcOrd="0" destOrd="0" presId="urn:microsoft.com/office/officeart/2018/2/layout/IconVerticalSolidList"/>
    <dgm:cxn modelId="{36AE98C4-989F-4F66-8B16-9417F01B80B5}" type="presParOf" srcId="{D9FE4D30-9522-448D-974F-F4E139726096}" destId="{3E8ACA10-4C7D-4F14-B1D4-327221E9A01E}" srcOrd="1" destOrd="0" presId="urn:microsoft.com/office/officeart/2018/2/layout/IconVerticalSolidList"/>
    <dgm:cxn modelId="{199976E9-46E2-4F02-813D-F83B07044967}" type="presParOf" srcId="{D9FE4D30-9522-448D-974F-F4E139726096}" destId="{E55D328D-41C9-4121-AC01-81366599BC6C}" srcOrd="2" destOrd="0" presId="urn:microsoft.com/office/officeart/2018/2/layout/IconVerticalSolidList"/>
    <dgm:cxn modelId="{F1327725-C630-481E-9FB8-CC072A067267}" type="presParOf" srcId="{D9FE4D30-9522-448D-974F-F4E139726096}" destId="{73436CAC-A078-423B-BEDF-DBC10764BBC3}" srcOrd="3" destOrd="0" presId="urn:microsoft.com/office/officeart/2018/2/layout/IconVerticalSolidList"/>
    <dgm:cxn modelId="{236F9129-99A9-4755-AFEE-8A1BF27DE821}" type="presParOf" srcId="{BE91CAB5-0581-4783-B2D1-9291FF1771C9}" destId="{84C73990-A89C-4A45-9339-D13A894773B3}" srcOrd="1" destOrd="0" presId="urn:microsoft.com/office/officeart/2018/2/layout/IconVerticalSolidList"/>
    <dgm:cxn modelId="{50F84127-0A3D-4BBF-ACEC-05061A78BAC9}" type="presParOf" srcId="{BE91CAB5-0581-4783-B2D1-9291FF1771C9}" destId="{E30DC0B1-3C78-44B5-A983-A0D75CDAD785}" srcOrd="2" destOrd="0" presId="urn:microsoft.com/office/officeart/2018/2/layout/IconVerticalSolidList"/>
    <dgm:cxn modelId="{3E68707B-2ECB-450D-A9B3-D81C75F8051B}" type="presParOf" srcId="{E30DC0B1-3C78-44B5-A983-A0D75CDAD785}" destId="{6371DDDC-A37B-40A6-A36E-76452470512F}" srcOrd="0" destOrd="0" presId="urn:microsoft.com/office/officeart/2018/2/layout/IconVerticalSolidList"/>
    <dgm:cxn modelId="{516D517A-D17F-4EAB-BFD1-B4A06AA46B22}" type="presParOf" srcId="{E30DC0B1-3C78-44B5-A983-A0D75CDAD785}" destId="{E57261B0-5043-429B-AE39-B4AA14736995}" srcOrd="1" destOrd="0" presId="urn:microsoft.com/office/officeart/2018/2/layout/IconVerticalSolidList"/>
    <dgm:cxn modelId="{F256AA88-F44D-48D9-99DB-801A75C20049}" type="presParOf" srcId="{E30DC0B1-3C78-44B5-A983-A0D75CDAD785}" destId="{60228458-7B2A-4B5E-BDA1-70511A0445DA}" srcOrd="2" destOrd="0" presId="urn:microsoft.com/office/officeart/2018/2/layout/IconVerticalSolidList"/>
    <dgm:cxn modelId="{F48051A6-B060-4D21-9CF1-8F8085191A68}" type="presParOf" srcId="{E30DC0B1-3C78-44B5-A983-A0D75CDAD785}" destId="{42CF3450-D3F1-4218-A1FF-FDF3601C16FD}" srcOrd="3" destOrd="0" presId="urn:microsoft.com/office/officeart/2018/2/layout/IconVerticalSolidList"/>
    <dgm:cxn modelId="{BADB11A6-08F2-4ECD-98A7-A61C8DB27844}" type="presParOf" srcId="{BE91CAB5-0581-4783-B2D1-9291FF1771C9}" destId="{9D043BDA-D4F5-482E-8479-05023BDE9D3E}" srcOrd="3" destOrd="0" presId="urn:microsoft.com/office/officeart/2018/2/layout/IconVerticalSolidList"/>
    <dgm:cxn modelId="{9F45D301-74CA-43E7-87E1-89CC5814E8FA}" type="presParOf" srcId="{BE91CAB5-0581-4783-B2D1-9291FF1771C9}" destId="{12A90135-70FE-4FBE-8F11-AC9218ADED3A}" srcOrd="4" destOrd="0" presId="urn:microsoft.com/office/officeart/2018/2/layout/IconVerticalSolidList"/>
    <dgm:cxn modelId="{D2A0ED36-A7E3-4F3B-8798-A82FBD0384FD}" type="presParOf" srcId="{12A90135-70FE-4FBE-8F11-AC9218ADED3A}" destId="{BA0AF326-618E-4C63-B977-52C7566F0AB2}" srcOrd="0" destOrd="0" presId="urn:microsoft.com/office/officeart/2018/2/layout/IconVerticalSolidList"/>
    <dgm:cxn modelId="{DCBDA20E-792C-45C0-A8F6-F1F463F87FED}" type="presParOf" srcId="{12A90135-70FE-4FBE-8F11-AC9218ADED3A}" destId="{D57C34D5-E6A3-45A3-8C35-5D2019E9A05E}" srcOrd="1" destOrd="0" presId="urn:microsoft.com/office/officeart/2018/2/layout/IconVerticalSolidList"/>
    <dgm:cxn modelId="{A9A9FE7E-BE36-476B-B624-7284FE5758AC}" type="presParOf" srcId="{12A90135-70FE-4FBE-8F11-AC9218ADED3A}" destId="{93BC8B07-F6A8-4F8C-A7F1-148FB0C76342}" srcOrd="2" destOrd="0" presId="urn:microsoft.com/office/officeart/2018/2/layout/IconVerticalSolidList"/>
    <dgm:cxn modelId="{1175699C-8676-48A4-983C-F2551C091BFD}" type="presParOf" srcId="{12A90135-70FE-4FBE-8F11-AC9218ADED3A}" destId="{A9379ADE-90A7-43B9-9036-BB6C51FEA9B8}" srcOrd="3" destOrd="0" presId="urn:microsoft.com/office/officeart/2018/2/layout/IconVerticalSolidList"/>
    <dgm:cxn modelId="{B59385B7-67BC-4D2B-8985-4B54E9F9B194}" type="presParOf" srcId="{BE91CAB5-0581-4783-B2D1-9291FF1771C9}" destId="{CE0B3657-1E1D-453B-9402-92FC66EADD36}" srcOrd="5" destOrd="0" presId="urn:microsoft.com/office/officeart/2018/2/layout/IconVerticalSolidList"/>
    <dgm:cxn modelId="{4270D02C-7AB3-4731-B226-673E4913D059}" type="presParOf" srcId="{BE91CAB5-0581-4783-B2D1-9291FF1771C9}" destId="{EDB269BE-7C9E-4453-B20F-85ADF7E8C143}" srcOrd="6" destOrd="0" presId="urn:microsoft.com/office/officeart/2018/2/layout/IconVerticalSolidList"/>
    <dgm:cxn modelId="{0B9C5F6B-EB0D-4574-A158-F6A6036795A8}" type="presParOf" srcId="{EDB269BE-7C9E-4453-B20F-85ADF7E8C143}" destId="{7B7CFB01-A287-4CF1-80B6-776CABEAA107}" srcOrd="0" destOrd="0" presId="urn:microsoft.com/office/officeart/2018/2/layout/IconVerticalSolidList"/>
    <dgm:cxn modelId="{8C7D095A-E3B4-4CBE-BF46-32467751CA56}" type="presParOf" srcId="{EDB269BE-7C9E-4453-B20F-85ADF7E8C143}" destId="{1CA433FB-AB7D-4227-B278-874308CAA692}" srcOrd="1" destOrd="0" presId="urn:microsoft.com/office/officeart/2018/2/layout/IconVerticalSolidList"/>
    <dgm:cxn modelId="{981E1C6B-2FFB-4C01-9F50-05670292ADA2}" type="presParOf" srcId="{EDB269BE-7C9E-4453-B20F-85ADF7E8C143}" destId="{0E2369F2-EC26-4495-876B-73E358DECE04}" srcOrd="2" destOrd="0" presId="urn:microsoft.com/office/officeart/2018/2/layout/IconVerticalSolidList"/>
    <dgm:cxn modelId="{0122A859-ECC3-40D0-9B9A-FE88C30ECBD5}" type="presParOf" srcId="{EDB269BE-7C9E-4453-B20F-85ADF7E8C143}" destId="{9E1B0637-7E47-44B5-881D-6557E31685E2}" srcOrd="3" destOrd="0" presId="urn:microsoft.com/office/officeart/2018/2/layout/IconVerticalSolidList"/>
    <dgm:cxn modelId="{FF167E1B-34AD-40ED-A9C0-3AF5564C0F3C}" type="presParOf" srcId="{BE91CAB5-0581-4783-B2D1-9291FF1771C9}" destId="{53E0097C-B14C-46E6-AA71-D075F42D80E5}" srcOrd="7" destOrd="0" presId="urn:microsoft.com/office/officeart/2018/2/layout/IconVerticalSolidList"/>
    <dgm:cxn modelId="{1B348D25-4D36-4086-A455-4C857E8D3DB4}" type="presParOf" srcId="{BE91CAB5-0581-4783-B2D1-9291FF1771C9}" destId="{48F1EB07-2710-4B81-82C3-4D663195CDB8}" srcOrd="8" destOrd="0" presId="urn:microsoft.com/office/officeart/2018/2/layout/IconVerticalSolidList"/>
    <dgm:cxn modelId="{F6FD9951-B65A-4425-849D-8163BCF289B6}" type="presParOf" srcId="{48F1EB07-2710-4B81-82C3-4D663195CDB8}" destId="{C8F84D93-5F00-4160-975A-14FFE258C90A}" srcOrd="0" destOrd="0" presId="urn:microsoft.com/office/officeart/2018/2/layout/IconVerticalSolidList"/>
    <dgm:cxn modelId="{89AD462B-2C88-4BDD-9C43-17724DBE695C}" type="presParOf" srcId="{48F1EB07-2710-4B81-82C3-4D663195CDB8}" destId="{94342E09-233F-4AC1-B953-F44FBDC38DC3}" srcOrd="1" destOrd="0" presId="urn:microsoft.com/office/officeart/2018/2/layout/IconVerticalSolidList"/>
    <dgm:cxn modelId="{040362C4-AEB3-4448-A518-CB3F5B7C6DAA}" type="presParOf" srcId="{48F1EB07-2710-4B81-82C3-4D663195CDB8}" destId="{1C8A647D-6C54-4B55-83D9-99B5A9ECB255}" srcOrd="2" destOrd="0" presId="urn:microsoft.com/office/officeart/2018/2/layout/IconVerticalSolidList"/>
    <dgm:cxn modelId="{D933BC9C-7E8B-4B45-8429-2BA17AB97F80}" type="presParOf" srcId="{48F1EB07-2710-4B81-82C3-4D663195CDB8}" destId="{38A66430-9852-457F-8BDE-FC808E7C7ED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FC747C-DAF3-4F91-A737-DD2B02082255}"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9741F915-2C6A-46C4-8695-11D5EC66A752}">
      <dgm:prSet/>
      <dgm:spPr/>
      <dgm:t>
        <a:bodyPr/>
        <a:lstStyle/>
        <a:p>
          <a:r>
            <a:rPr lang="en-GB" dirty="0"/>
            <a:t>Developed by psychiatrist Eric Berne in the 1950s,</a:t>
          </a:r>
          <a:endParaRPr lang="en-US" dirty="0"/>
        </a:p>
      </dgm:t>
    </dgm:pt>
    <dgm:pt modelId="{C4FA3ADE-E82C-4DEF-8A05-5B293E9C0CC2}" type="parTrans" cxnId="{C64C947E-2A29-4D4A-8E44-655441820B06}">
      <dgm:prSet/>
      <dgm:spPr/>
      <dgm:t>
        <a:bodyPr/>
        <a:lstStyle/>
        <a:p>
          <a:endParaRPr lang="en-US"/>
        </a:p>
      </dgm:t>
    </dgm:pt>
    <dgm:pt modelId="{5BDB9118-7530-4520-9C86-5E8B46049D58}" type="sibTrans" cxnId="{C64C947E-2A29-4D4A-8E44-655441820B06}">
      <dgm:prSet/>
      <dgm:spPr/>
      <dgm:t>
        <a:bodyPr/>
        <a:lstStyle/>
        <a:p>
          <a:endParaRPr lang="en-US" dirty="0"/>
        </a:p>
      </dgm:t>
    </dgm:pt>
    <dgm:pt modelId="{8A8FEC82-C387-485B-B8FA-4D77690CFD42}">
      <dgm:prSet/>
      <dgm:spPr/>
      <dgm:t>
        <a:bodyPr/>
        <a:lstStyle/>
        <a:p>
          <a:r>
            <a:rPr lang="en-GB" dirty="0"/>
            <a:t>3 Ego states – we switch between these states</a:t>
          </a:r>
          <a:endParaRPr lang="en-US" dirty="0"/>
        </a:p>
      </dgm:t>
    </dgm:pt>
    <dgm:pt modelId="{6B7BD66B-9FEE-4091-A9DD-92C285D889B1}" type="parTrans" cxnId="{F6883804-01BD-4567-A770-BF20E8CFE7A6}">
      <dgm:prSet/>
      <dgm:spPr/>
      <dgm:t>
        <a:bodyPr/>
        <a:lstStyle/>
        <a:p>
          <a:endParaRPr lang="en-US"/>
        </a:p>
      </dgm:t>
    </dgm:pt>
    <dgm:pt modelId="{ABAAAA90-BF00-4E7A-8436-28A126C74221}" type="sibTrans" cxnId="{F6883804-01BD-4567-A770-BF20E8CFE7A6}">
      <dgm:prSet/>
      <dgm:spPr/>
      <dgm:t>
        <a:bodyPr/>
        <a:lstStyle/>
        <a:p>
          <a:endParaRPr lang="en-US" dirty="0"/>
        </a:p>
      </dgm:t>
    </dgm:pt>
    <dgm:pt modelId="{5700C86D-D996-49B7-93FE-F7796A05AB95}">
      <dgm:prSet/>
      <dgm:spPr/>
      <dgm:t>
        <a:bodyPr/>
        <a:lstStyle/>
        <a:p>
          <a:r>
            <a:rPr lang="en-GB" dirty="0"/>
            <a:t>Parent ego state – behaviours copied from parents</a:t>
          </a:r>
          <a:endParaRPr lang="en-US" dirty="0"/>
        </a:p>
      </dgm:t>
    </dgm:pt>
    <dgm:pt modelId="{4960C29D-B39F-44AD-8BB8-65EB802B8518}" type="parTrans" cxnId="{C111F925-8CDF-460E-B9CA-1EC980849F1D}">
      <dgm:prSet/>
      <dgm:spPr/>
      <dgm:t>
        <a:bodyPr/>
        <a:lstStyle/>
        <a:p>
          <a:endParaRPr lang="en-US"/>
        </a:p>
      </dgm:t>
    </dgm:pt>
    <dgm:pt modelId="{D2B5549B-C864-411B-9D89-6137928230B4}" type="sibTrans" cxnId="{C111F925-8CDF-460E-B9CA-1EC980849F1D}">
      <dgm:prSet/>
      <dgm:spPr/>
      <dgm:t>
        <a:bodyPr/>
        <a:lstStyle/>
        <a:p>
          <a:endParaRPr lang="en-US" dirty="0"/>
        </a:p>
      </dgm:t>
    </dgm:pt>
    <dgm:pt modelId="{63BC71E3-A984-4A97-B383-3A0BDAF97513}">
      <dgm:prSet/>
      <dgm:spPr/>
      <dgm:t>
        <a:bodyPr/>
        <a:lstStyle/>
        <a:p>
          <a:r>
            <a:rPr lang="en-GB" dirty="0"/>
            <a:t>Child ego state – behaviours copied from childhood</a:t>
          </a:r>
          <a:endParaRPr lang="en-US" dirty="0"/>
        </a:p>
      </dgm:t>
    </dgm:pt>
    <dgm:pt modelId="{E2C9D786-BAE8-4930-82DE-5E53E12385B9}" type="parTrans" cxnId="{A6F02359-3836-4712-9A23-D6BEC50EE79D}">
      <dgm:prSet/>
      <dgm:spPr/>
      <dgm:t>
        <a:bodyPr/>
        <a:lstStyle/>
        <a:p>
          <a:endParaRPr lang="en-US"/>
        </a:p>
      </dgm:t>
    </dgm:pt>
    <dgm:pt modelId="{7E8DB808-220E-4B5F-9576-879483139ADE}" type="sibTrans" cxnId="{A6F02359-3836-4712-9A23-D6BEC50EE79D}">
      <dgm:prSet/>
      <dgm:spPr/>
      <dgm:t>
        <a:bodyPr/>
        <a:lstStyle/>
        <a:p>
          <a:endParaRPr lang="en-US" dirty="0"/>
        </a:p>
      </dgm:t>
    </dgm:pt>
    <dgm:pt modelId="{E7FEE684-9FA0-4688-8F7C-F003C573605A}">
      <dgm:prSet/>
      <dgm:spPr/>
      <dgm:t>
        <a:bodyPr/>
        <a:lstStyle/>
        <a:p>
          <a:r>
            <a:rPr lang="en-GB" dirty="0"/>
            <a:t>Adult Ego state- Here and Now response</a:t>
          </a:r>
          <a:endParaRPr lang="en-US" dirty="0"/>
        </a:p>
      </dgm:t>
    </dgm:pt>
    <dgm:pt modelId="{5AE9BE1B-C5F8-4D53-B9F0-AF634A5DC5BD}" type="parTrans" cxnId="{6FE3B82A-BEDB-46C0-B13D-A9372774A482}">
      <dgm:prSet/>
      <dgm:spPr/>
      <dgm:t>
        <a:bodyPr/>
        <a:lstStyle/>
        <a:p>
          <a:endParaRPr lang="en-US"/>
        </a:p>
      </dgm:t>
    </dgm:pt>
    <dgm:pt modelId="{AFED257B-28CE-4EE6-A042-DF0DF79F16D2}" type="sibTrans" cxnId="{6FE3B82A-BEDB-46C0-B13D-A9372774A482}">
      <dgm:prSet/>
      <dgm:spPr/>
      <dgm:t>
        <a:bodyPr/>
        <a:lstStyle/>
        <a:p>
          <a:endParaRPr lang="en-US" dirty="0"/>
        </a:p>
      </dgm:t>
    </dgm:pt>
    <dgm:pt modelId="{366E076E-18D3-41EB-88D8-D6D0678B3B20}">
      <dgm:prSet/>
      <dgm:spPr/>
      <dgm:t>
        <a:bodyPr/>
        <a:lstStyle/>
        <a:p>
          <a:r>
            <a:rPr lang="en-GB" dirty="0"/>
            <a:t>TA useful  to increase self-awareness, resolve conflicts, and create healthier patterns of interaction (Murray, 2025)</a:t>
          </a:r>
          <a:endParaRPr lang="en-US" dirty="0"/>
        </a:p>
      </dgm:t>
    </dgm:pt>
    <dgm:pt modelId="{D1B358F0-89B7-4FCF-B253-D749C057D2BC}" type="parTrans" cxnId="{A0D2BD27-66B4-48CA-82A3-D5FC722F9A17}">
      <dgm:prSet/>
      <dgm:spPr/>
      <dgm:t>
        <a:bodyPr/>
        <a:lstStyle/>
        <a:p>
          <a:endParaRPr lang="en-US"/>
        </a:p>
      </dgm:t>
    </dgm:pt>
    <dgm:pt modelId="{342102BC-C17C-4AE4-8E17-7A03B26F1D30}" type="sibTrans" cxnId="{A0D2BD27-66B4-48CA-82A3-D5FC722F9A17}">
      <dgm:prSet/>
      <dgm:spPr/>
      <dgm:t>
        <a:bodyPr/>
        <a:lstStyle/>
        <a:p>
          <a:endParaRPr lang="en-US"/>
        </a:p>
      </dgm:t>
    </dgm:pt>
    <dgm:pt modelId="{772E71F4-98FD-484F-B7C2-8DB9C5FC9226}" type="pres">
      <dgm:prSet presAssocID="{06FC747C-DAF3-4F91-A737-DD2B02082255}" presName="Name0" presStyleCnt="0">
        <dgm:presLayoutVars>
          <dgm:dir/>
          <dgm:resizeHandles val="exact"/>
        </dgm:presLayoutVars>
      </dgm:prSet>
      <dgm:spPr/>
    </dgm:pt>
    <dgm:pt modelId="{2070D991-11ED-4667-A699-A57002D7D063}" type="pres">
      <dgm:prSet presAssocID="{9741F915-2C6A-46C4-8695-11D5EC66A752}" presName="node" presStyleLbl="node1" presStyleIdx="0" presStyleCnt="6">
        <dgm:presLayoutVars>
          <dgm:bulletEnabled val="1"/>
        </dgm:presLayoutVars>
      </dgm:prSet>
      <dgm:spPr/>
    </dgm:pt>
    <dgm:pt modelId="{E9D6E4F5-325D-4678-9D71-EA76D358C9E9}" type="pres">
      <dgm:prSet presAssocID="{5BDB9118-7530-4520-9C86-5E8B46049D58}" presName="sibTrans" presStyleLbl="sibTrans1D1" presStyleIdx="0" presStyleCnt="5"/>
      <dgm:spPr/>
    </dgm:pt>
    <dgm:pt modelId="{118E5AB6-DADE-43DF-B9E6-E46F67C64DA0}" type="pres">
      <dgm:prSet presAssocID="{5BDB9118-7530-4520-9C86-5E8B46049D58}" presName="connectorText" presStyleLbl="sibTrans1D1" presStyleIdx="0" presStyleCnt="5"/>
      <dgm:spPr/>
    </dgm:pt>
    <dgm:pt modelId="{7035CD4F-F8A6-41A5-9471-BA7325F39B6F}" type="pres">
      <dgm:prSet presAssocID="{8A8FEC82-C387-485B-B8FA-4D77690CFD42}" presName="node" presStyleLbl="node1" presStyleIdx="1" presStyleCnt="6">
        <dgm:presLayoutVars>
          <dgm:bulletEnabled val="1"/>
        </dgm:presLayoutVars>
      </dgm:prSet>
      <dgm:spPr/>
    </dgm:pt>
    <dgm:pt modelId="{A8530827-265F-4D24-823B-BD3E2AFB9341}" type="pres">
      <dgm:prSet presAssocID="{ABAAAA90-BF00-4E7A-8436-28A126C74221}" presName="sibTrans" presStyleLbl="sibTrans1D1" presStyleIdx="1" presStyleCnt="5"/>
      <dgm:spPr/>
    </dgm:pt>
    <dgm:pt modelId="{A2AFBECC-96A6-4726-BB7D-FC9084767299}" type="pres">
      <dgm:prSet presAssocID="{ABAAAA90-BF00-4E7A-8436-28A126C74221}" presName="connectorText" presStyleLbl="sibTrans1D1" presStyleIdx="1" presStyleCnt="5"/>
      <dgm:spPr/>
    </dgm:pt>
    <dgm:pt modelId="{3D721455-73E3-4523-BD56-945D4CCD196B}" type="pres">
      <dgm:prSet presAssocID="{5700C86D-D996-49B7-93FE-F7796A05AB95}" presName="node" presStyleLbl="node1" presStyleIdx="2" presStyleCnt="6">
        <dgm:presLayoutVars>
          <dgm:bulletEnabled val="1"/>
        </dgm:presLayoutVars>
      </dgm:prSet>
      <dgm:spPr/>
    </dgm:pt>
    <dgm:pt modelId="{6F15D2F8-B249-42D1-B71A-A93833EA8359}" type="pres">
      <dgm:prSet presAssocID="{D2B5549B-C864-411B-9D89-6137928230B4}" presName="sibTrans" presStyleLbl="sibTrans1D1" presStyleIdx="2" presStyleCnt="5"/>
      <dgm:spPr/>
    </dgm:pt>
    <dgm:pt modelId="{1D00EA83-7C5E-4B90-952F-830107477E06}" type="pres">
      <dgm:prSet presAssocID="{D2B5549B-C864-411B-9D89-6137928230B4}" presName="connectorText" presStyleLbl="sibTrans1D1" presStyleIdx="2" presStyleCnt="5"/>
      <dgm:spPr/>
    </dgm:pt>
    <dgm:pt modelId="{29E044BC-8951-4663-8E36-930C1AF9B0C7}" type="pres">
      <dgm:prSet presAssocID="{63BC71E3-A984-4A97-B383-3A0BDAF97513}" presName="node" presStyleLbl="node1" presStyleIdx="3" presStyleCnt="6">
        <dgm:presLayoutVars>
          <dgm:bulletEnabled val="1"/>
        </dgm:presLayoutVars>
      </dgm:prSet>
      <dgm:spPr/>
    </dgm:pt>
    <dgm:pt modelId="{6BBB9164-55D0-45D8-A803-0716E18E7DDD}" type="pres">
      <dgm:prSet presAssocID="{7E8DB808-220E-4B5F-9576-879483139ADE}" presName="sibTrans" presStyleLbl="sibTrans1D1" presStyleIdx="3" presStyleCnt="5"/>
      <dgm:spPr/>
    </dgm:pt>
    <dgm:pt modelId="{C9DF4A3F-587B-4661-911A-C485B1370530}" type="pres">
      <dgm:prSet presAssocID="{7E8DB808-220E-4B5F-9576-879483139ADE}" presName="connectorText" presStyleLbl="sibTrans1D1" presStyleIdx="3" presStyleCnt="5"/>
      <dgm:spPr/>
    </dgm:pt>
    <dgm:pt modelId="{8EA7848B-07B1-405B-8710-F4FE7EA37D30}" type="pres">
      <dgm:prSet presAssocID="{E7FEE684-9FA0-4688-8F7C-F003C573605A}" presName="node" presStyleLbl="node1" presStyleIdx="4" presStyleCnt="6">
        <dgm:presLayoutVars>
          <dgm:bulletEnabled val="1"/>
        </dgm:presLayoutVars>
      </dgm:prSet>
      <dgm:spPr/>
    </dgm:pt>
    <dgm:pt modelId="{E5115493-B45C-42CF-8931-55DAAD3ABC0D}" type="pres">
      <dgm:prSet presAssocID="{AFED257B-28CE-4EE6-A042-DF0DF79F16D2}" presName="sibTrans" presStyleLbl="sibTrans1D1" presStyleIdx="4" presStyleCnt="5"/>
      <dgm:spPr/>
    </dgm:pt>
    <dgm:pt modelId="{9FEACB3E-0B27-4DA8-9764-F5A472EDA0A4}" type="pres">
      <dgm:prSet presAssocID="{AFED257B-28CE-4EE6-A042-DF0DF79F16D2}" presName="connectorText" presStyleLbl="sibTrans1D1" presStyleIdx="4" presStyleCnt="5"/>
      <dgm:spPr/>
    </dgm:pt>
    <dgm:pt modelId="{0E475332-4941-4D2A-8D62-2C2FFAB1768C}" type="pres">
      <dgm:prSet presAssocID="{366E076E-18D3-41EB-88D8-D6D0678B3B20}" presName="node" presStyleLbl="node1" presStyleIdx="5" presStyleCnt="6">
        <dgm:presLayoutVars>
          <dgm:bulletEnabled val="1"/>
        </dgm:presLayoutVars>
      </dgm:prSet>
      <dgm:spPr/>
    </dgm:pt>
  </dgm:ptLst>
  <dgm:cxnLst>
    <dgm:cxn modelId="{F6883804-01BD-4567-A770-BF20E8CFE7A6}" srcId="{06FC747C-DAF3-4F91-A737-DD2B02082255}" destId="{8A8FEC82-C387-485B-B8FA-4D77690CFD42}" srcOrd="1" destOrd="0" parTransId="{6B7BD66B-9FEE-4091-A9DD-92C285D889B1}" sibTransId="{ABAAAA90-BF00-4E7A-8436-28A126C74221}"/>
    <dgm:cxn modelId="{B51D2214-399D-4B56-A707-1FB0793D154C}" type="presOf" srcId="{AFED257B-28CE-4EE6-A042-DF0DF79F16D2}" destId="{E5115493-B45C-42CF-8931-55DAAD3ABC0D}" srcOrd="0" destOrd="0" presId="urn:microsoft.com/office/officeart/2016/7/layout/RepeatingBendingProcessNew"/>
    <dgm:cxn modelId="{8D9DDE15-DD9B-43DF-924D-AFBA51D25089}" type="presOf" srcId="{7E8DB808-220E-4B5F-9576-879483139ADE}" destId="{6BBB9164-55D0-45D8-A803-0716E18E7DDD}" srcOrd="0" destOrd="0" presId="urn:microsoft.com/office/officeart/2016/7/layout/RepeatingBendingProcessNew"/>
    <dgm:cxn modelId="{C111F925-8CDF-460E-B9CA-1EC980849F1D}" srcId="{06FC747C-DAF3-4F91-A737-DD2B02082255}" destId="{5700C86D-D996-49B7-93FE-F7796A05AB95}" srcOrd="2" destOrd="0" parTransId="{4960C29D-B39F-44AD-8BB8-65EB802B8518}" sibTransId="{D2B5549B-C864-411B-9D89-6137928230B4}"/>
    <dgm:cxn modelId="{A0D2BD27-66B4-48CA-82A3-D5FC722F9A17}" srcId="{06FC747C-DAF3-4F91-A737-DD2B02082255}" destId="{366E076E-18D3-41EB-88D8-D6D0678B3B20}" srcOrd="5" destOrd="0" parTransId="{D1B358F0-89B7-4FCF-B253-D749C057D2BC}" sibTransId="{342102BC-C17C-4AE4-8E17-7A03B26F1D30}"/>
    <dgm:cxn modelId="{2E55422A-E08D-45B5-AB73-CE678C6C4505}" type="presOf" srcId="{9741F915-2C6A-46C4-8695-11D5EC66A752}" destId="{2070D991-11ED-4667-A699-A57002D7D063}" srcOrd="0" destOrd="0" presId="urn:microsoft.com/office/officeart/2016/7/layout/RepeatingBendingProcessNew"/>
    <dgm:cxn modelId="{6FE3B82A-BEDB-46C0-B13D-A9372774A482}" srcId="{06FC747C-DAF3-4F91-A737-DD2B02082255}" destId="{E7FEE684-9FA0-4688-8F7C-F003C573605A}" srcOrd="4" destOrd="0" parTransId="{5AE9BE1B-C5F8-4D53-B9F0-AF634A5DC5BD}" sibTransId="{AFED257B-28CE-4EE6-A042-DF0DF79F16D2}"/>
    <dgm:cxn modelId="{15F9032C-1460-4F49-8A6D-A3C22F72E3BA}" type="presOf" srcId="{ABAAAA90-BF00-4E7A-8436-28A126C74221}" destId="{A8530827-265F-4D24-823B-BD3E2AFB9341}" srcOrd="0" destOrd="0" presId="urn:microsoft.com/office/officeart/2016/7/layout/RepeatingBendingProcessNew"/>
    <dgm:cxn modelId="{52F57261-493A-4642-8364-B4B56667756E}" type="presOf" srcId="{D2B5549B-C864-411B-9D89-6137928230B4}" destId="{6F15D2F8-B249-42D1-B71A-A93833EA8359}" srcOrd="0" destOrd="0" presId="urn:microsoft.com/office/officeart/2016/7/layout/RepeatingBendingProcessNew"/>
    <dgm:cxn modelId="{2D328643-28AF-48D3-850A-E48A630215C2}" type="presOf" srcId="{366E076E-18D3-41EB-88D8-D6D0678B3B20}" destId="{0E475332-4941-4D2A-8D62-2C2FFAB1768C}" srcOrd="0" destOrd="0" presId="urn:microsoft.com/office/officeart/2016/7/layout/RepeatingBendingProcessNew"/>
    <dgm:cxn modelId="{33D4B46E-970F-4AB0-A404-3254256C3CAF}" type="presOf" srcId="{5BDB9118-7530-4520-9C86-5E8B46049D58}" destId="{118E5AB6-DADE-43DF-B9E6-E46F67C64DA0}" srcOrd="1" destOrd="0" presId="urn:microsoft.com/office/officeart/2016/7/layout/RepeatingBendingProcessNew"/>
    <dgm:cxn modelId="{7334CB4E-782D-4D71-B392-E786B0618095}" type="presOf" srcId="{8A8FEC82-C387-485B-B8FA-4D77690CFD42}" destId="{7035CD4F-F8A6-41A5-9471-BA7325F39B6F}" srcOrd="0" destOrd="0" presId="urn:microsoft.com/office/officeart/2016/7/layout/RepeatingBendingProcessNew"/>
    <dgm:cxn modelId="{A6F02359-3836-4712-9A23-D6BEC50EE79D}" srcId="{06FC747C-DAF3-4F91-A737-DD2B02082255}" destId="{63BC71E3-A984-4A97-B383-3A0BDAF97513}" srcOrd="3" destOrd="0" parTransId="{E2C9D786-BAE8-4930-82DE-5E53E12385B9}" sibTransId="{7E8DB808-220E-4B5F-9576-879483139ADE}"/>
    <dgm:cxn modelId="{C64C947E-2A29-4D4A-8E44-655441820B06}" srcId="{06FC747C-DAF3-4F91-A737-DD2B02082255}" destId="{9741F915-2C6A-46C4-8695-11D5EC66A752}" srcOrd="0" destOrd="0" parTransId="{C4FA3ADE-E82C-4DEF-8A05-5B293E9C0CC2}" sibTransId="{5BDB9118-7530-4520-9C86-5E8B46049D58}"/>
    <dgm:cxn modelId="{5C0B2A8C-70B2-4B23-BB30-35BBAAE35060}" type="presOf" srcId="{E7FEE684-9FA0-4688-8F7C-F003C573605A}" destId="{8EA7848B-07B1-405B-8710-F4FE7EA37D30}" srcOrd="0" destOrd="0" presId="urn:microsoft.com/office/officeart/2016/7/layout/RepeatingBendingProcessNew"/>
    <dgm:cxn modelId="{70A4F795-F860-4970-BF99-37B790BB3AB8}" type="presOf" srcId="{D2B5549B-C864-411B-9D89-6137928230B4}" destId="{1D00EA83-7C5E-4B90-952F-830107477E06}" srcOrd="1" destOrd="0" presId="urn:microsoft.com/office/officeart/2016/7/layout/RepeatingBendingProcessNew"/>
    <dgm:cxn modelId="{F486CE9B-CE33-4E7C-874B-14BEF51105E9}" type="presOf" srcId="{06FC747C-DAF3-4F91-A737-DD2B02082255}" destId="{772E71F4-98FD-484F-B7C2-8DB9C5FC9226}" srcOrd="0" destOrd="0" presId="urn:microsoft.com/office/officeart/2016/7/layout/RepeatingBendingProcessNew"/>
    <dgm:cxn modelId="{E3867F9E-6F21-43B2-8B8C-76805E94E6CC}" type="presOf" srcId="{ABAAAA90-BF00-4E7A-8436-28A126C74221}" destId="{A2AFBECC-96A6-4726-BB7D-FC9084767299}" srcOrd="1" destOrd="0" presId="urn:microsoft.com/office/officeart/2016/7/layout/RepeatingBendingProcessNew"/>
    <dgm:cxn modelId="{744204A1-6818-4E14-9A5F-8F6EE649D3E9}" type="presOf" srcId="{AFED257B-28CE-4EE6-A042-DF0DF79F16D2}" destId="{9FEACB3E-0B27-4DA8-9764-F5A472EDA0A4}" srcOrd="1" destOrd="0" presId="urn:microsoft.com/office/officeart/2016/7/layout/RepeatingBendingProcessNew"/>
    <dgm:cxn modelId="{F02E9FB4-B532-4403-AF0F-76682F621C65}" type="presOf" srcId="{63BC71E3-A984-4A97-B383-3A0BDAF97513}" destId="{29E044BC-8951-4663-8E36-930C1AF9B0C7}" srcOrd="0" destOrd="0" presId="urn:microsoft.com/office/officeart/2016/7/layout/RepeatingBendingProcessNew"/>
    <dgm:cxn modelId="{F4D3F8CC-8AE2-4417-A238-0B8DF0231673}" type="presOf" srcId="{7E8DB808-220E-4B5F-9576-879483139ADE}" destId="{C9DF4A3F-587B-4661-911A-C485B1370530}" srcOrd="1" destOrd="0" presId="urn:microsoft.com/office/officeart/2016/7/layout/RepeatingBendingProcessNew"/>
    <dgm:cxn modelId="{914D92D7-FBCA-421D-9664-C97CAFFB945E}" type="presOf" srcId="{5700C86D-D996-49B7-93FE-F7796A05AB95}" destId="{3D721455-73E3-4523-BD56-945D4CCD196B}" srcOrd="0" destOrd="0" presId="urn:microsoft.com/office/officeart/2016/7/layout/RepeatingBendingProcessNew"/>
    <dgm:cxn modelId="{83953ADB-F906-4169-A357-2191905DA0C7}" type="presOf" srcId="{5BDB9118-7530-4520-9C86-5E8B46049D58}" destId="{E9D6E4F5-325D-4678-9D71-EA76D358C9E9}" srcOrd="0" destOrd="0" presId="urn:microsoft.com/office/officeart/2016/7/layout/RepeatingBendingProcessNew"/>
    <dgm:cxn modelId="{4C8C5A4F-732C-44E2-8CB7-BF2561D47364}" type="presParOf" srcId="{772E71F4-98FD-484F-B7C2-8DB9C5FC9226}" destId="{2070D991-11ED-4667-A699-A57002D7D063}" srcOrd="0" destOrd="0" presId="urn:microsoft.com/office/officeart/2016/7/layout/RepeatingBendingProcessNew"/>
    <dgm:cxn modelId="{20BE68C2-52E3-4A47-B7A6-3D483FACA996}" type="presParOf" srcId="{772E71F4-98FD-484F-B7C2-8DB9C5FC9226}" destId="{E9D6E4F5-325D-4678-9D71-EA76D358C9E9}" srcOrd="1" destOrd="0" presId="urn:microsoft.com/office/officeart/2016/7/layout/RepeatingBendingProcessNew"/>
    <dgm:cxn modelId="{0BD5D65D-31BC-42E4-8FC1-3D95C5853751}" type="presParOf" srcId="{E9D6E4F5-325D-4678-9D71-EA76D358C9E9}" destId="{118E5AB6-DADE-43DF-B9E6-E46F67C64DA0}" srcOrd="0" destOrd="0" presId="urn:microsoft.com/office/officeart/2016/7/layout/RepeatingBendingProcessNew"/>
    <dgm:cxn modelId="{6198CFD3-376F-440D-88A1-BA913A584D05}" type="presParOf" srcId="{772E71F4-98FD-484F-B7C2-8DB9C5FC9226}" destId="{7035CD4F-F8A6-41A5-9471-BA7325F39B6F}" srcOrd="2" destOrd="0" presId="urn:microsoft.com/office/officeart/2016/7/layout/RepeatingBendingProcessNew"/>
    <dgm:cxn modelId="{BBE1ACAE-2E0B-4783-9689-58275A84C947}" type="presParOf" srcId="{772E71F4-98FD-484F-B7C2-8DB9C5FC9226}" destId="{A8530827-265F-4D24-823B-BD3E2AFB9341}" srcOrd="3" destOrd="0" presId="urn:microsoft.com/office/officeart/2016/7/layout/RepeatingBendingProcessNew"/>
    <dgm:cxn modelId="{B0A50816-024E-4D96-9C72-A02C9A2FB7F6}" type="presParOf" srcId="{A8530827-265F-4D24-823B-BD3E2AFB9341}" destId="{A2AFBECC-96A6-4726-BB7D-FC9084767299}" srcOrd="0" destOrd="0" presId="urn:microsoft.com/office/officeart/2016/7/layout/RepeatingBendingProcessNew"/>
    <dgm:cxn modelId="{154C22CF-1FA9-4BFC-8E76-E76C59BCE866}" type="presParOf" srcId="{772E71F4-98FD-484F-B7C2-8DB9C5FC9226}" destId="{3D721455-73E3-4523-BD56-945D4CCD196B}" srcOrd="4" destOrd="0" presId="urn:microsoft.com/office/officeart/2016/7/layout/RepeatingBendingProcessNew"/>
    <dgm:cxn modelId="{4E43A353-0D5D-439D-BB29-8B3EC55BFAD7}" type="presParOf" srcId="{772E71F4-98FD-484F-B7C2-8DB9C5FC9226}" destId="{6F15D2F8-B249-42D1-B71A-A93833EA8359}" srcOrd="5" destOrd="0" presId="urn:microsoft.com/office/officeart/2016/7/layout/RepeatingBendingProcessNew"/>
    <dgm:cxn modelId="{CEC616AF-D750-45B9-A1F4-EDBF4BC3841E}" type="presParOf" srcId="{6F15D2F8-B249-42D1-B71A-A93833EA8359}" destId="{1D00EA83-7C5E-4B90-952F-830107477E06}" srcOrd="0" destOrd="0" presId="urn:microsoft.com/office/officeart/2016/7/layout/RepeatingBendingProcessNew"/>
    <dgm:cxn modelId="{A198398D-810F-4AF2-B8A3-3B58EE086E43}" type="presParOf" srcId="{772E71F4-98FD-484F-B7C2-8DB9C5FC9226}" destId="{29E044BC-8951-4663-8E36-930C1AF9B0C7}" srcOrd="6" destOrd="0" presId="urn:microsoft.com/office/officeart/2016/7/layout/RepeatingBendingProcessNew"/>
    <dgm:cxn modelId="{FA9B3F6E-2050-476E-AE69-6AB141E0563C}" type="presParOf" srcId="{772E71F4-98FD-484F-B7C2-8DB9C5FC9226}" destId="{6BBB9164-55D0-45D8-A803-0716E18E7DDD}" srcOrd="7" destOrd="0" presId="urn:microsoft.com/office/officeart/2016/7/layout/RepeatingBendingProcessNew"/>
    <dgm:cxn modelId="{398708B2-C022-4115-88A0-C4EBDC2BD51D}" type="presParOf" srcId="{6BBB9164-55D0-45D8-A803-0716E18E7DDD}" destId="{C9DF4A3F-587B-4661-911A-C485B1370530}" srcOrd="0" destOrd="0" presId="urn:microsoft.com/office/officeart/2016/7/layout/RepeatingBendingProcessNew"/>
    <dgm:cxn modelId="{A9D96178-ECD1-4F4E-AEA3-DD18044DE56D}" type="presParOf" srcId="{772E71F4-98FD-484F-B7C2-8DB9C5FC9226}" destId="{8EA7848B-07B1-405B-8710-F4FE7EA37D30}" srcOrd="8" destOrd="0" presId="urn:microsoft.com/office/officeart/2016/7/layout/RepeatingBendingProcessNew"/>
    <dgm:cxn modelId="{5E007E8A-2275-4D16-B872-72C1A5AF82BF}" type="presParOf" srcId="{772E71F4-98FD-484F-B7C2-8DB9C5FC9226}" destId="{E5115493-B45C-42CF-8931-55DAAD3ABC0D}" srcOrd="9" destOrd="0" presId="urn:microsoft.com/office/officeart/2016/7/layout/RepeatingBendingProcessNew"/>
    <dgm:cxn modelId="{C6801223-6905-4417-B5F3-A16F9A3B69E8}" type="presParOf" srcId="{E5115493-B45C-42CF-8931-55DAAD3ABC0D}" destId="{9FEACB3E-0B27-4DA8-9764-F5A472EDA0A4}" srcOrd="0" destOrd="0" presId="urn:microsoft.com/office/officeart/2016/7/layout/RepeatingBendingProcessNew"/>
    <dgm:cxn modelId="{ECCBE631-727C-4E7B-9083-E969136D2C77}" type="presParOf" srcId="{772E71F4-98FD-484F-B7C2-8DB9C5FC9226}" destId="{0E475332-4941-4D2A-8D62-2C2FFAB1768C}"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AB9970B-940D-4BD6-BD8A-9F17EE93CA9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07B02B3-9554-4D39-A754-D175C1345C4C}">
      <dgm:prSet/>
      <dgm:spPr/>
      <dgm:t>
        <a:bodyPr/>
        <a:lstStyle/>
        <a:p>
          <a:r>
            <a:rPr lang="en-GB" dirty="0"/>
            <a:t>Active listening</a:t>
          </a:r>
          <a:endParaRPr lang="en-US" dirty="0"/>
        </a:p>
      </dgm:t>
    </dgm:pt>
    <dgm:pt modelId="{764DB9A4-926C-4D34-B1CB-59606E4266BB}" type="parTrans" cxnId="{D00B9CC4-0535-48F3-909B-27AAFFB691B5}">
      <dgm:prSet/>
      <dgm:spPr/>
      <dgm:t>
        <a:bodyPr/>
        <a:lstStyle/>
        <a:p>
          <a:endParaRPr lang="en-US"/>
        </a:p>
      </dgm:t>
    </dgm:pt>
    <dgm:pt modelId="{0D6D2772-422B-4E37-8A0E-3206C9AEC856}" type="sibTrans" cxnId="{D00B9CC4-0535-48F3-909B-27AAFFB691B5}">
      <dgm:prSet/>
      <dgm:spPr/>
      <dgm:t>
        <a:bodyPr/>
        <a:lstStyle/>
        <a:p>
          <a:endParaRPr lang="en-US"/>
        </a:p>
      </dgm:t>
    </dgm:pt>
    <dgm:pt modelId="{24B7DEE6-DB16-4636-A336-F859FCCCAE8E}">
      <dgm:prSet/>
      <dgm:spPr/>
      <dgm:t>
        <a:bodyPr/>
        <a:lstStyle/>
        <a:p>
          <a:r>
            <a:rPr lang="en-GB" dirty="0"/>
            <a:t>Using communication methods and skills</a:t>
          </a:r>
          <a:endParaRPr lang="en-US" dirty="0"/>
        </a:p>
      </dgm:t>
    </dgm:pt>
    <dgm:pt modelId="{81F969E7-7325-4928-9E76-C6DCD351C621}" type="parTrans" cxnId="{92FE8861-A4E9-4D9F-9ED8-404357553065}">
      <dgm:prSet/>
      <dgm:spPr/>
      <dgm:t>
        <a:bodyPr/>
        <a:lstStyle/>
        <a:p>
          <a:endParaRPr lang="en-US"/>
        </a:p>
      </dgm:t>
    </dgm:pt>
    <dgm:pt modelId="{FB2AAE6B-1A72-4517-A9B5-63226BF362D0}" type="sibTrans" cxnId="{92FE8861-A4E9-4D9F-9ED8-404357553065}">
      <dgm:prSet/>
      <dgm:spPr/>
      <dgm:t>
        <a:bodyPr/>
        <a:lstStyle/>
        <a:p>
          <a:endParaRPr lang="en-US"/>
        </a:p>
      </dgm:t>
    </dgm:pt>
    <dgm:pt modelId="{07BD76D2-14FF-4E87-A9AD-4CC8BD322FDA}">
      <dgm:prSet/>
      <dgm:spPr/>
      <dgm:t>
        <a:bodyPr/>
        <a:lstStyle/>
        <a:p>
          <a:r>
            <a:rPr lang="en-GB" dirty="0"/>
            <a:t>Using simple and clear language</a:t>
          </a:r>
          <a:endParaRPr lang="en-US" dirty="0"/>
        </a:p>
      </dgm:t>
    </dgm:pt>
    <dgm:pt modelId="{EB567570-4406-4DCA-A51F-501CFEDC6FB8}" type="parTrans" cxnId="{D8923A12-58C4-4D50-8B21-69934CB070FB}">
      <dgm:prSet/>
      <dgm:spPr/>
      <dgm:t>
        <a:bodyPr/>
        <a:lstStyle/>
        <a:p>
          <a:endParaRPr lang="en-US"/>
        </a:p>
      </dgm:t>
    </dgm:pt>
    <dgm:pt modelId="{59D86EBB-702E-4B2F-8B7B-D8E21DA2F8C6}" type="sibTrans" cxnId="{D8923A12-58C4-4D50-8B21-69934CB070FB}">
      <dgm:prSet/>
      <dgm:spPr/>
      <dgm:t>
        <a:bodyPr/>
        <a:lstStyle/>
        <a:p>
          <a:endParaRPr lang="en-US"/>
        </a:p>
      </dgm:t>
    </dgm:pt>
    <dgm:pt modelId="{E0B6283A-C621-47E4-8FC1-418EAF926EE9}">
      <dgm:prSet/>
      <dgm:spPr/>
      <dgm:t>
        <a:bodyPr/>
        <a:lstStyle/>
        <a:p>
          <a:r>
            <a:rPr lang="en-GB" dirty="0"/>
            <a:t>Building trust and rapport</a:t>
          </a:r>
          <a:endParaRPr lang="en-US" dirty="0"/>
        </a:p>
      </dgm:t>
    </dgm:pt>
    <dgm:pt modelId="{8A2ECCF8-79DB-4046-9980-68C9D033B135}" type="parTrans" cxnId="{F191C4DA-97FC-4495-9CF6-23E19857ED48}">
      <dgm:prSet/>
      <dgm:spPr/>
      <dgm:t>
        <a:bodyPr/>
        <a:lstStyle/>
        <a:p>
          <a:endParaRPr lang="en-US"/>
        </a:p>
      </dgm:t>
    </dgm:pt>
    <dgm:pt modelId="{375447CD-FD2A-4F40-9BD4-5C64A75B3B33}" type="sibTrans" cxnId="{F191C4DA-97FC-4495-9CF6-23E19857ED48}">
      <dgm:prSet/>
      <dgm:spPr/>
      <dgm:t>
        <a:bodyPr/>
        <a:lstStyle/>
        <a:p>
          <a:endParaRPr lang="en-US"/>
        </a:p>
      </dgm:t>
    </dgm:pt>
    <dgm:pt modelId="{C96F8B4D-818F-476E-A0B7-E254736A5505}">
      <dgm:prSet/>
      <dgm:spPr/>
      <dgm:t>
        <a:bodyPr/>
        <a:lstStyle/>
        <a:p>
          <a:r>
            <a:rPr lang="en-GB" dirty="0"/>
            <a:t>Be sensitive to cultures</a:t>
          </a:r>
          <a:endParaRPr lang="en-US" dirty="0"/>
        </a:p>
      </dgm:t>
    </dgm:pt>
    <dgm:pt modelId="{F094FE13-91FE-4CB0-BA5D-076C87927748}" type="parTrans" cxnId="{D2B59EDF-2D25-4DB3-8C49-69D70AD9D5AA}">
      <dgm:prSet/>
      <dgm:spPr/>
      <dgm:t>
        <a:bodyPr/>
        <a:lstStyle/>
        <a:p>
          <a:endParaRPr lang="en-US"/>
        </a:p>
      </dgm:t>
    </dgm:pt>
    <dgm:pt modelId="{FE332956-D591-492C-8664-70D78DE81570}" type="sibTrans" cxnId="{D2B59EDF-2D25-4DB3-8C49-69D70AD9D5AA}">
      <dgm:prSet/>
      <dgm:spPr/>
      <dgm:t>
        <a:bodyPr/>
        <a:lstStyle/>
        <a:p>
          <a:endParaRPr lang="en-US"/>
        </a:p>
      </dgm:t>
    </dgm:pt>
    <dgm:pt modelId="{58A712D7-0E0D-4884-B674-A803C63F674B}">
      <dgm:prSet/>
      <dgm:spPr/>
      <dgm:t>
        <a:bodyPr/>
        <a:lstStyle/>
        <a:p>
          <a:r>
            <a:rPr lang="en-GB" dirty="0"/>
            <a:t>Work collaboratively</a:t>
          </a:r>
          <a:endParaRPr lang="en-US" dirty="0"/>
        </a:p>
      </dgm:t>
    </dgm:pt>
    <dgm:pt modelId="{E3F80018-3871-4470-B22C-AA3317CC6888}" type="parTrans" cxnId="{D09A6A0E-AF11-467C-96A7-ABC5D446227B}">
      <dgm:prSet/>
      <dgm:spPr/>
      <dgm:t>
        <a:bodyPr/>
        <a:lstStyle/>
        <a:p>
          <a:endParaRPr lang="en-US"/>
        </a:p>
      </dgm:t>
    </dgm:pt>
    <dgm:pt modelId="{8ADBA9AD-E5B9-4143-BBC4-AB560011D23E}" type="sibTrans" cxnId="{D09A6A0E-AF11-467C-96A7-ABC5D446227B}">
      <dgm:prSet/>
      <dgm:spPr/>
      <dgm:t>
        <a:bodyPr/>
        <a:lstStyle/>
        <a:p>
          <a:endParaRPr lang="en-US"/>
        </a:p>
      </dgm:t>
    </dgm:pt>
    <dgm:pt modelId="{197C44CE-5D7C-4294-B3F9-F8C536BEC0DD}">
      <dgm:prSet/>
      <dgm:spPr/>
      <dgm:t>
        <a:bodyPr/>
        <a:lstStyle/>
        <a:p>
          <a:r>
            <a:rPr lang="en-GB" dirty="0"/>
            <a:t>Use technologies – assistive technologies</a:t>
          </a:r>
          <a:endParaRPr lang="en-US" dirty="0"/>
        </a:p>
      </dgm:t>
    </dgm:pt>
    <dgm:pt modelId="{8AACF29F-580A-42D9-9F10-281571F3C147}" type="parTrans" cxnId="{70B5DAAE-2BB3-4060-B105-B14B1BE83ED1}">
      <dgm:prSet/>
      <dgm:spPr/>
      <dgm:t>
        <a:bodyPr/>
        <a:lstStyle/>
        <a:p>
          <a:endParaRPr lang="en-US"/>
        </a:p>
      </dgm:t>
    </dgm:pt>
    <dgm:pt modelId="{A0B0027E-D57F-4FB4-8D29-76266ECCE44B}" type="sibTrans" cxnId="{70B5DAAE-2BB3-4060-B105-B14B1BE83ED1}">
      <dgm:prSet/>
      <dgm:spPr/>
      <dgm:t>
        <a:bodyPr/>
        <a:lstStyle/>
        <a:p>
          <a:endParaRPr lang="en-US"/>
        </a:p>
      </dgm:t>
    </dgm:pt>
    <dgm:pt modelId="{5156E4C3-C7F6-4FA6-B76A-E5AA317E8AA5}">
      <dgm:prSet/>
      <dgm:spPr/>
      <dgm:t>
        <a:bodyPr/>
        <a:lstStyle/>
        <a:p>
          <a:r>
            <a:rPr lang="en-GB" dirty="0"/>
            <a:t>Seek feedback</a:t>
          </a:r>
          <a:endParaRPr lang="en-US" dirty="0"/>
        </a:p>
      </dgm:t>
    </dgm:pt>
    <dgm:pt modelId="{4595D7E5-2BC4-4E2C-9E64-42A9961650B4}" type="parTrans" cxnId="{7863F1E7-8516-48EA-9431-32C12210FC3A}">
      <dgm:prSet/>
      <dgm:spPr/>
      <dgm:t>
        <a:bodyPr/>
        <a:lstStyle/>
        <a:p>
          <a:endParaRPr lang="en-US"/>
        </a:p>
      </dgm:t>
    </dgm:pt>
    <dgm:pt modelId="{DD24CDD5-5BA4-40CA-B1D8-CF2600B2E073}" type="sibTrans" cxnId="{7863F1E7-8516-48EA-9431-32C12210FC3A}">
      <dgm:prSet/>
      <dgm:spPr/>
      <dgm:t>
        <a:bodyPr/>
        <a:lstStyle/>
        <a:p>
          <a:endParaRPr lang="en-US"/>
        </a:p>
      </dgm:t>
    </dgm:pt>
    <dgm:pt modelId="{A3D3E996-5380-4CBC-A7D3-A6DA069016C4}" type="pres">
      <dgm:prSet presAssocID="{4AB9970B-940D-4BD6-BD8A-9F17EE93CA9C}" presName="root" presStyleCnt="0">
        <dgm:presLayoutVars>
          <dgm:dir/>
          <dgm:resizeHandles val="exact"/>
        </dgm:presLayoutVars>
      </dgm:prSet>
      <dgm:spPr/>
    </dgm:pt>
    <dgm:pt modelId="{10E1A776-B25A-4046-B224-F4471D612C91}" type="pres">
      <dgm:prSet presAssocID="{A07B02B3-9554-4D39-A754-D175C1345C4C}" presName="compNode" presStyleCnt="0"/>
      <dgm:spPr/>
    </dgm:pt>
    <dgm:pt modelId="{9484432B-E34A-45E6-8387-3747AD752B38}" type="pres">
      <dgm:prSet presAssocID="{A07B02B3-9554-4D39-A754-D175C1345C4C}" presName="bgRect" presStyleLbl="bgShp" presStyleIdx="0" presStyleCnt="8"/>
      <dgm:spPr/>
    </dgm:pt>
    <dgm:pt modelId="{57A063B5-5CAE-48EA-AFDD-321BAB099B51}" type="pres">
      <dgm:prSet presAssocID="{A07B02B3-9554-4D39-A754-D175C1345C4C}"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phones"/>
        </a:ext>
      </dgm:extLst>
    </dgm:pt>
    <dgm:pt modelId="{823C4DEA-2922-4E4A-8BBF-00AC0A4CF6BD}" type="pres">
      <dgm:prSet presAssocID="{A07B02B3-9554-4D39-A754-D175C1345C4C}" presName="spaceRect" presStyleCnt="0"/>
      <dgm:spPr/>
    </dgm:pt>
    <dgm:pt modelId="{1FD9075E-5D59-43AE-ABB1-CFB675A0D644}" type="pres">
      <dgm:prSet presAssocID="{A07B02B3-9554-4D39-A754-D175C1345C4C}" presName="parTx" presStyleLbl="revTx" presStyleIdx="0" presStyleCnt="8">
        <dgm:presLayoutVars>
          <dgm:chMax val="0"/>
          <dgm:chPref val="0"/>
        </dgm:presLayoutVars>
      </dgm:prSet>
      <dgm:spPr/>
    </dgm:pt>
    <dgm:pt modelId="{B2957940-4B4A-4CCA-809D-2374F469F7B2}" type="pres">
      <dgm:prSet presAssocID="{0D6D2772-422B-4E37-8A0E-3206C9AEC856}" presName="sibTrans" presStyleCnt="0"/>
      <dgm:spPr/>
    </dgm:pt>
    <dgm:pt modelId="{4F261A7E-7AA0-4B84-ADA1-A191FF0780C9}" type="pres">
      <dgm:prSet presAssocID="{24B7DEE6-DB16-4636-A336-F859FCCCAE8E}" presName="compNode" presStyleCnt="0"/>
      <dgm:spPr/>
    </dgm:pt>
    <dgm:pt modelId="{6BB7DDE7-A5EF-406E-B281-4E31EBD52AF6}" type="pres">
      <dgm:prSet presAssocID="{24B7DEE6-DB16-4636-A336-F859FCCCAE8E}" presName="bgRect" presStyleLbl="bgShp" presStyleIdx="1" presStyleCnt="8"/>
      <dgm:spPr/>
    </dgm:pt>
    <dgm:pt modelId="{DEE121CE-5231-484C-B167-90F8E6C3EA6C}" type="pres">
      <dgm:prSet presAssocID="{24B7DEE6-DB16-4636-A336-F859FCCCAE8E}"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E8211134-08B6-44B7-8203-A19E9838DA07}" type="pres">
      <dgm:prSet presAssocID="{24B7DEE6-DB16-4636-A336-F859FCCCAE8E}" presName="spaceRect" presStyleCnt="0"/>
      <dgm:spPr/>
    </dgm:pt>
    <dgm:pt modelId="{606C9ED0-243F-45A2-92A8-7190489D738E}" type="pres">
      <dgm:prSet presAssocID="{24B7DEE6-DB16-4636-A336-F859FCCCAE8E}" presName="parTx" presStyleLbl="revTx" presStyleIdx="1" presStyleCnt="8">
        <dgm:presLayoutVars>
          <dgm:chMax val="0"/>
          <dgm:chPref val="0"/>
        </dgm:presLayoutVars>
      </dgm:prSet>
      <dgm:spPr/>
    </dgm:pt>
    <dgm:pt modelId="{BBAED326-F91B-4920-BFB2-8588E514698F}" type="pres">
      <dgm:prSet presAssocID="{FB2AAE6B-1A72-4517-A9B5-63226BF362D0}" presName="sibTrans" presStyleCnt="0"/>
      <dgm:spPr/>
    </dgm:pt>
    <dgm:pt modelId="{90AB0D42-13BB-41A3-BF53-6977957A9001}" type="pres">
      <dgm:prSet presAssocID="{07BD76D2-14FF-4E87-A9AD-4CC8BD322FDA}" presName="compNode" presStyleCnt="0"/>
      <dgm:spPr/>
    </dgm:pt>
    <dgm:pt modelId="{AD211306-8E92-49C0-B7AA-537B9932D88C}" type="pres">
      <dgm:prSet presAssocID="{07BD76D2-14FF-4E87-A9AD-4CC8BD322FDA}" presName="bgRect" presStyleLbl="bgShp" presStyleIdx="2" presStyleCnt="8"/>
      <dgm:spPr/>
    </dgm:pt>
    <dgm:pt modelId="{3E9D10F2-3FCE-4B4A-A29D-3C21845B9D91}" type="pres">
      <dgm:prSet presAssocID="{07BD76D2-14FF-4E87-A9AD-4CC8BD322FDA}"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DDDAB4E6-7293-46CB-9C39-2C501F27F8A9}" type="pres">
      <dgm:prSet presAssocID="{07BD76D2-14FF-4E87-A9AD-4CC8BD322FDA}" presName="spaceRect" presStyleCnt="0"/>
      <dgm:spPr/>
    </dgm:pt>
    <dgm:pt modelId="{876A8B11-4CCB-4CE4-9EDA-433A177909ED}" type="pres">
      <dgm:prSet presAssocID="{07BD76D2-14FF-4E87-A9AD-4CC8BD322FDA}" presName="parTx" presStyleLbl="revTx" presStyleIdx="2" presStyleCnt="8">
        <dgm:presLayoutVars>
          <dgm:chMax val="0"/>
          <dgm:chPref val="0"/>
        </dgm:presLayoutVars>
      </dgm:prSet>
      <dgm:spPr/>
    </dgm:pt>
    <dgm:pt modelId="{AF2136C6-C553-4E8A-BC3D-3465126FDA2F}" type="pres">
      <dgm:prSet presAssocID="{59D86EBB-702E-4B2F-8B7B-D8E21DA2F8C6}" presName="sibTrans" presStyleCnt="0"/>
      <dgm:spPr/>
    </dgm:pt>
    <dgm:pt modelId="{5ED83364-1189-49B6-908D-C22A562B1B17}" type="pres">
      <dgm:prSet presAssocID="{E0B6283A-C621-47E4-8FC1-418EAF926EE9}" presName="compNode" presStyleCnt="0"/>
      <dgm:spPr/>
    </dgm:pt>
    <dgm:pt modelId="{42B58140-864C-4F4B-9301-81F1AD296F4B}" type="pres">
      <dgm:prSet presAssocID="{E0B6283A-C621-47E4-8FC1-418EAF926EE9}" presName="bgRect" presStyleLbl="bgShp" presStyleIdx="3" presStyleCnt="8"/>
      <dgm:spPr/>
    </dgm:pt>
    <dgm:pt modelId="{A209C65F-7FE2-4601-8A7B-77C624FBD909}" type="pres">
      <dgm:prSet presAssocID="{E0B6283A-C621-47E4-8FC1-418EAF926EE9}"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170F629B-45AD-4B29-9ABE-59E1B27DDE7B}" type="pres">
      <dgm:prSet presAssocID="{E0B6283A-C621-47E4-8FC1-418EAF926EE9}" presName="spaceRect" presStyleCnt="0"/>
      <dgm:spPr/>
    </dgm:pt>
    <dgm:pt modelId="{A5784DD0-9666-43FF-8532-52B030E4B9A0}" type="pres">
      <dgm:prSet presAssocID="{E0B6283A-C621-47E4-8FC1-418EAF926EE9}" presName="parTx" presStyleLbl="revTx" presStyleIdx="3" presStyleCnt="8">
        <dgm:presLayoutVars>
          <dgm:chMax val="0"/>
          <dgm:chPref val="0"/>
        </dgm:presLayoutVars>
      </dgm:prSet>
      <dgm:spPr/>
    </dgm:pt>
    <dgm:pt modelId="{D584FC65-9EE0-4E2F-B11D-500C2D90372A}" type="pres">
      <dgm:prSet presAssocID="{375447CD-FD2A-4F40-9BD4-5C64A75B3B33}" presName="sibTrans" presStyleCnt="0"/>
      <dgm:spPr/>
    </dgm:pt>
    <dgm:pt modelId="{6246DB78-4975-421A-AC64-2D1D22DD2BD1}" type="pres">
      <dgm:prSet presAssocID="{C96F8B4D-818F-476E-A0B7-E254736A5505}" presName="compNode" presStyleCnt="0"/>
      <dgm:spPr/>
    </dgm:pt>
    <dgm:pt modelId="{34CC2354-204E-4C45-99C2-4CCD4ABFA19F}" type="pres">
      <dgm:prSet presAssocID="{C96F8B4D-818F-476E-A0B7-E254736A5505}" presName="bgRect" presStyleLbl="bgShp" presStyleIdx="4" presStyleCnt="8"/>
      <dgm:spPr/>
    </dgm:pt>
    <dgm:pt modelId="{BCD7D842-2DE2-44CE-A459-3E69801D3BDD}" type="pres">
      <dgm:prSet presAssocID="{C96F8B4D-818F-476E-A0B7-E254736A5505}"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arth Globe Americas"/>
        </a:ext>
      </dgm:extLst>
    </dgm:pt>
    <dgm:pt modelId="{4667410E-4BDF-4689-BB24-A8FAA0219B69}" type="pres">
      <dgm:prSet presAssocID="{C96F8B4D-818F-476E-A0B7-E254736A5505}" presName="spaceRect" presStyleCnt="0"/>
      <dgm:spPr/>
    </dgm:pt>
    <dgm:pt modelId="{F0150ECC-295C-412D-978B-45281DDE95B6}" type="pres">
      <dgm:prSet presAssocID="{C96F8B4D-818F-476E-A0B7-E254736A5505}" presName="parTx" presStyleLbl="revTx" presStyleIdx="4" presStyleCnt="8">
        <dgm:presLayoutVars>
          <dgm:chMax val="0"/>
          <dgm:chPref val="0"/>
        </dgm:presLayoutVars>
      </dgm:prSet>
      <dgm:spPr/>
    </dgm:pt>
    <dgm:pt modelId="{349D61C2-D23A-4657-B1AD-B8ABD99270EC}" type="pres">
      <dgm:prSet presAssocID="{FE332956-D591-492C-8664-70D78DE81570}" presName="sibTrans" presStyleCnt="0"/>
      <dgm:spPr/>
    </dgm:pt>
    <dgm:pt modelId="{C48154BA-25B5-4C6E-9001-7C571F64835D}" type="pres">
      <dgm:prSet presAssocID="{58A712D7-0E0D-4884-B674-A803C63F674B}" presName="compNode" presStyleCnt="0"/>
      <dgm:spPr/>
    </dgm:pt>
    <dgm:pt modelId="{CAE11C3D-1CA6-4F1E-83E9-B44F10AB84AC}" type="pres">
      <dgm:prSet presAssocID="{58A712D7-0E0D-4884-B674-A803C63F674B}" presName="bgRect" presStyleLbl="bgShp" presStyleIdx="5" presStyleCnt="8"/>
      <dgm:spPr/>
    </dgm:pt>
    <dgm:pt modelId="{D7C2DCA3-79A5-4B81-8849-750087D26ACC}" type="pres">
      <dgm:prSet presAssocID="{58A712D7-0E0D-4884-B674-A803C63F674B}"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sers"/>
        </a:ext>
      </dgm:extLst>
    </dgm:pt>
    <dgm:pt modelId="{E3608685-34B5-4A68-B1BE-D695D1FCFA91}" type="pres">
      <dgm:prSet presAssocID="{58A712D7-0E0D-4884-B674-A803C63F674B}" presName="spaceRect" presStyleCnt="0"/>
      <dgm:spPr/>
    </dgm:pt>
    <dgm:pt modelId="{51F69D01-FD7D-412F-A53F-8C88F1EC49C5}" type="pres">
      <dgm:prSet presAssocID="{58A712D7-0E0D-4884-B674-A803C63F674B}" presName="parTx" presStyleLbl="revTx" presStyleIdx="5" presStyleCnt="8">
        <dgm:presLayoutVars>
          <dgm:chMax val="0"/>
          <dgm:chPref val="0"/>
        </dgm:presLayoutVars>
      </dgm:prSet>
      <dgm:spPr/>
    </dgm:pt>
    <dgm:pt modelId="{ABA03DC5-1401-4A8A-9057-37DC257FF079}" type="pres">
      <dgm:prSet presAssocID="{8ADBA9AD-E5B9-4143-BBC4-AB560011D23E}" presName="sibTrans" presStyleCnt="0"/>
      <dgm:spPr/>
    </dgm:pt>
    <dgm:pt modelId="{0BFAB7EF-91C8-47EC-A115-78A2353E4E90}" type="pres">
      <dgm:prSet presAssocID="{197C44CE-5D7C-4294-B3F9-F8C536BEC0DD}" presName="compNode" presStyleCnt="0"/>
      <dgm:spPr/>
    </dgm:pt>
    <dgm:pt modelId="{0C739B65-1FCC-46A1-AC2F-01CAF0964E72}" type="pres">
      <dgm:prSet presAssocID="{197C44CE-5D7C-4294-B3F9-F8C536BEC0DD}" presName="bgRect" presStyleLbl="bgShp" presStyleIdx="6" presStyleCnt="8"/>
      <dgm:spPr/>
    </dgm:pt>
    <dgm:pt modelId="{E8C0AE1F-BB5F-4AF1-8F18-59A2F5A18696}" type="pres">
      <dgm:prSet presAssocID="{197C44CE-5D7C-4294-B3F9-F8C536BEC0DD}"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Virtual RealityHeadset"/>
        </a:ext>
      </dgm:extLst>
    </dgm:pt>
    <dgm:pt modelId="{C58116AB-B0DA-48DA-A36C-B0E224D5A7A6}" type="pres">
      <dgm:prSet presAssocID="{197C44CE-5D7C-4294-B3F9-F8C536BEC0DD}" presName="spaceRect" presStyleCnt="0"/>
      <dgm:spPr/>
    </dgm:pt>
    <dgm:pt modelId="{2AFAFAE3-624B-46ED-BBF9-FB2850481F0A}" type="pres">
      <dgm:prSet presAssocID="{197C44CE-5D7C-4294-B3F9-F8C536BEC0DD}" presName="parTx" presStyleLbl="revTx" presStyleIdx="6" presStyleCnt="8">
        <dgm:presLayoutVars>
          <dgm:chMax val="0"/>
          <dgm:chPref val="0"/>
        </dgm:presLayoutVars>
      </dgm:prSet>
      <dgm:spPr/>
    </dgm:pt>
    <dgm:pt modelId="{0DE904FD-2A76-4395-872D-630C6C20AF8F}" type="pres">
      <dgm:prSet presAssocID="{A0B0027E-D57F-4FB4-8D29-76266ECCE44B}" presName="sibTrans" presStyleCnt="0"/>
      <dgm:spPr/>
    </dgm:pt>
    <dgm:pt modelId="{F2641271-D160-4A5E-A410-2FBA64242721}" type="pres">
      <dgm:prSet presAssocID="{5156E4C3-C7F6-4FA6-B76A-E5AA317E8AA5}" presName="compNode" presStyleCnt="0"/>
      <dgm:spPr/>
    </dgm:pt>
    <dgm:pt modelId="{E5DA4CA5-D745-465E-8A1A-C2E902174A6D}" type="pres">
      <dgm:prSet presAssocID="{5156E4C3-C7F6-4FA6-B76A-E5AA317E8AA5}" presName="bgRect" presStyleLbl="bgShp" presStyleIdx="7" presStyleCnt="8"/>
      <dgm:spPr/>
    </dgm:pt>
    <dgm:pt modelId="{E79A8FC1-04D3-4B8C-9B4C-EB35E5714164}" type="pres">
      <dgm:prSet presAssocID="{5156E4C3-C7F6-4FA6-B76A-E5AA317E8AA5}"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Speech"/>
        </a:ext>
      </dgm:extLst>
    </dgm:pt>
    <dgm:pt modelId="{036C6754-144F-403F-B055-46D42ADD8F2E}" type="pres">
      <dgm:prSet presAssocID="{5156E4C3-C7F6-4FA6-B76A-E5AA317E8AA5}" presName="spaceRect" presStyleCnt="0"/>
      <dgm:spPr/>
    </dgm:pt>
    <dgm:pt modelId="{5CF972BC-41E2-4070-8F13-6032C08EC924}" type="pres">
      <dgm:prSet presAssocID="{5156E4C3-C7F6-4FA6-B76A-E5AA317E8AA5}" presName="parTx" presStyleLbl="revTx" presStyleIdx="7" presStyleCnt="8">
        <dgm:presLayoutVars>
          <dgm:chMax val="0"/>
          <dgm:chPref val="0"/>
        </dgm:presLayoutVars>
      </dgm:prSet>
      <dgm:spPr/>
    </dgm:pt>
  </dgm:ptLst>
  <dgm:cxnLst>
    <dgm:cxn modelId="{A2269E05-8C92-4EEC-9B49-0C7A5B458339}" type="presOf" srcId="{197C44CE-5D7C-4294-B3F9-F8C536BEC0DD}" destId="{2AFAFAE3-624B-46ED-BBF9-FB2850481F0A}" srcOrd="0" destOrd="0" presId="urn:microsoft.com/office/officeart/2018/2/layout/IconVerticalSolidList"/>
    <dgm:cxn modelId="{D09A6A0E-AF11-467C-96A7-ABC5D446227B}" srcId="{4AB9970B-940D-4BD6-BD8A-9F17EE93CA9C}" destId="{58A712D7-0E0D-4884-B674-A803C63F674B}" srcOrd="5" destOrd="0" parTransId="{E3F80018-3871-4470-B22C-AA3317CC6888}" sibTransId="{8ADBA9AD-E5B9-4143-BBC4-AB560011D23E}"/>
    <dgm:cxn modelId="{D8923A12-58C4-4D50-8B21-69934CB070FB}" srcId="{4AB9970B-940D-4BD6-BD8A-9F17EE93CA9C}" destId="{07BD76D2-14FF-4E87-A9AD-4CC8BD322FDA}" srcOrd="2" destOrd="0" parTransId="{EB567570-4406-4DCA-A51F-501CFEDC6FB8}" sibTransId="{59D86EBB-702E-4B2F-8B7B-D8E21DA2F8C6}"/>
    <dgm:cxn modelId="{3DEEBB2D-8033-46FC-8361-BDBA39C1AADC}" type="presOf" srcId="{58A712D7-0E0D-4884-B674-A803C63F674B}" destId="{51F69D01-FD7D-412F-A53F-8C88F1EC49C5}" srcOrd="0" destOrd="0" presId="urn:microsoft.com/office/officeart/2018/2/layout/IconVerticalSolidList"/>
    <dgm:cxn modelId="{92FE8861-A4E9-4D9F-9ED8-404357553065}" srcId="{4AB9970B-940D-4BD6-BD8A-9F17EE93CA9C}" destId="{24B7DEE6-DB16-4636-A336-F859FCCCAE8E}" srcOrd="1" destOrd="0" parTransId="{81F969E7-7325-4928-9E76-C6DCD351C621}" sibTransId="{FB2AAE6B-1A72-4517-A9B5-63226BF362D0}"/>
    <dgm:cxn modelId="{DC13234C-FDCA-4E43-955C-0B8731F09FE0}" type="presOf" srcId="{A07B02B3-9554-4D39-A754-D175C1345C4C}" destId="{1FD9075E-5D59-43AE-ABB1-CFB675A0D644}" srcOrd="0" destOrd="0" presId="urn:microsoft.com/office/officeart/2018/2/layout/IconVerticalSolidList"/>
    <dgm:cxn modelId="{B7B55755-BB27-45EB-B0DF-3885EB24BD29}" type="presOf" srcId="{4AB9970B-940D-4BD6-BD8A-9F17EE93CA9C}" destId="{A3D3E996-5380-4CBC-A7D3-A6DA069016C4}" srcOrd="0" destOrd="0" presId="urn:microsoft.com/office/officeart/2018/2/layout/IconVerticalSolidList"/>
    <dgm:cxn modelId="{70B5DAAE-2BB3-4060-B105-B14B1BE83ED1}" srcId="{4AB9970B-940D-4BD6-BD8A-9F17EE93CA9C}" destId="{197C44CE-5D7C-4294-B3F9-F8C536BEC0DD}" srcOrd="6" destOrd="0" parTransId="{8AACF29F-580A-42D9-9F10-281571F3C147}" sibTransId="{A0B0027E-D57F-4FB4-8D29-76266ECCE44B}"/>
    <dgm:cxn modelId="{EA8BB6BF-552A-44E1-81CF-51BC2E44878B}" type="presOf" srcId="{07BD76D2-14FF-4E87-A9AD-4CC8BD322FDA}" destId="{876A8B11-4CCB-4CE4-9EDA-433A177909ED}" srcOrd="0" destOrd="0" presId="urn:microsoft.com/office/officeart/2018/2/layout/IconVerticalSolidList"/>
    <dgm:cxn modelId="{8C9B47C1-8F49-4042-B0CD-8FC9217CD530}" type="presOf" srcId="{5156E4C3-C7F6-4FA6-B76A-E5AA317E8AA5}" destId="{5CF972BC-41E2-4070-8F13-6032C08EC924}" srcOrd="0" destOrd="0" presId="urn:microsoft.com/office/officeart/2018/2/layout/IconVerticalSolidList"/>
    <dgm:cxn modelId="{D00B9CC4-0535-48F3-909B-27AAFFB691B5}" srcId="{4AB9970B-940D-4BD6-BD8A-9F17EE93CA9C}" destId="{A07B02B3-9554-4D39-A754-D175C1345C4C}" srcOrd="0" destOrd="0" parTransId="{764DB9A4-926C-4D34-B1CB-59606E4266BB}" sibTransId="{0D6D2772-422B-4E37-8A0E-3206C9AEC856}"/>
    <dgm:cxn modelId="{F191C4DA-97FC-4495-9CF6-23E19857ED48}" srcId="{4AB9970B-940D-4BD6-BD8A-9F17EE93CA9C}" destId="{E0B6283A-C621-47E4-8FC1-418EAF926EE9}" srcOrd="3" destOrd="0" parTransId="{8A2ECCF8-79DB-4046-9980-68C9D033B135}" sibTransId="{375447CD-FD2A-4F40-9BD4-5C64A75B3B33}"/>
    <dgm:cxn modelId="{D2B59EDF-2D25-4DB3-8C49-69D70AD9D5AA}" srcId="{4AB9970B-940D-4BD6-BD8A-9F17EE93CA9C}" destId="{C96F8B4D-818F-476E-A0B7-E254736A5505}" srcOrd="4" destOrd="0" parTransId="{F094FE13-91FE-4CB0-BA5D-076C87927748}" sibTransId="{FE332956-D591-492C-8664-70D78DE81570}"/>
    <dgm:cxn modelId="{CCE618E0-1DFF-4BC4-89B0-F3A8DD182F7F}" type="presOf" srcId="{E0B6283A-C621-47E4-8FC1-418EAF926EE9}" destId="{A5784DD0-9666-43FF-8532-52B030E4B9A0}" srcOrd="0" destOrd="0" presId="urn:microsoft.com/office/officeart/2018/2/layout/IconVerticalSolidList"/>
    <dgm:cxn modelId="{7863F1E7-8516-48EA-9431-32C12210FC3A}" srcId="{4AB9970B-940D-4BD6-BD8A-9F17EE93CA9C}" destId="{5156E4C3-C7F6-4FA6-B76A-E5AA317E8AA5}" srcOrd="7" destOrd="0" parTransId="{4595D7E5-2BC4-4E2C-9E64-42A9961650B4}" sibTransId="{DD24CDD5-5BA4-40CA-B1D8-CF2600B2E073}"/>
    <dgm:cxn modelId="{AA9A2BF1-3F7E-4F19-9FC9-C56D32911D9C}" type="presOf" srcId="{C96F8B4D-818F-476E-A0B7-E254736A5505}" destId="{F0150ECC-295C-412D-978B-45281DDE95B6}" srcOrd="0" destOrd="0" presId="urn:microsoft.com/office/officeart/2018/2/layout/IconVerticalSolidList"/>
    <dgm:cxn modelId="{F6F0EEF1-11D1-4B73-97C4-B67AFEF9F2B8}" type="presOf" srcId="{24B7DEE6-DB16-4636-A336-F859FCCCAE8E}" destId="{606C9ED0-243F-45A2-92A8-7190489D738E}" srcOrd="0" destOrd="0" presId="urn:microsoft.com/office/officeart/2018/2/layout/IconVerticalSolidList"/>
    <dgm:cxn modelId="{6641277C-DADA-4283-A755-23ACE62FD861}" type="presParOf" srcId="{A3D3E996-5380-4CBC-A7D3-A6DA069016C4}" destId="{10E1A776-B25A-4046-B224-F4471D612C91}" srcOrd="0" destOrd="0" presId="urn:microsoft.com/office/officeart/2018/2/layout/IconVerticalSolidList"/>
    <dgm:cxn modelId="{25F1ADFC-2C36-4525-8F20-5E6E7520EC39}" type="presParOf" srcId="{10E1A776-B25A-4046-B224-F4471D612C91}" destId="{9484432B-E34A-45E6-8387-3747AD752B38}" srcOrd="0" destOrd="0" presId="urn:microsoft.com/office/officeart/2018/2/layout/IconVerticalSolidList"/>
    <dgm:cxn modelId="{5CA7EC63-DCAB-4938-8913-FAB37CC1ACD1}" type="presParOf" srcId="{10E1A776-B25A-4046-B224-F4471D612C91}" destId="{57A063B5-5CAE-48EA-AFDD-321BAB099B51}" srcOrd="1" destOrd="0" presId="urn:microsoft.com/office/officeart/2018/2/layout/IconVerticalSolidList"/>
    <dgm:cxn modelId="{69CC8A6E-29CD-4FDA-B220-04AF8E4E696C}" type="presParOf" srcId="{10E1A776-B25A-4046-B224-F4471D612C91}" destId="{823C4DEA-2922-4E4A-8BBF-00AC0A4CF6BD}" srcOrd="2" destOrd="0" presId="urn:microsoft.com/office/officeart/2018/2/layout/IconVerticalSolidList"/>
    <dgm:cxn modelId="{F7818C2F-A048-41EB-A6F2-5D06265C6953}" type="presParOf" srcId="{10E1A776-B25A-4046-B224-F4471D612C91}" destId="{1FD9075E-5D59-43AE-ABB1-CFB675A0D644}" srcOrd="3" destOrd="0" presId="urn:microsoft.com/office/officeart/2018/2/layout/IconVerticalSolidList"/>
    <dgm:cxn modelId="{E5FFCCF7-3004-483F-92B6-8A468686CFA8}" type="presParOf" srcId="{A3D3E996-5380-4CBC-A7D3-A6DA069016C4}" destId="{B2957940-4B4A-4CCA-809D-2374F469F7B2}" srcOrd="1" destOrd="0" presId="urn:microsoft.com/office/officeart/2018/2/layout/IconVerticalSolidList"/>
    <dgm:cxn modelId="{3FE8E9A3-745F-4F1F-A0E4-53929ACA2730}" type="presParOf" srcId="{A3D3E996-5380-4CBC-A7D3-A6DA069016C4}" destId="{4F261A7E-7AA0-4B84-ADA1-A191FF0780C9}" srcOrd="2" destOrd="0" presId="urn:microsoft.com/office/officeart/2018/2/layout/IconVerticalSolidList"/>
    <dgm:cxn modelId="{09AE08DA-549E-4F88-B3C7-9A8895F26C7E}" type="presParOf" srcId="{4F261A7E-7AA0-4B84-ADA1-A191FF0780C9}" destId="{6BB7DDE7-A5EF-406E-B281-4E31EBD52AF6}" srcOrd="0" destOrd="0" presId="urn:microsoft.com/office/officeart/2018/2/layout/IconVerticalSolidList"/>
    <dgm:cxn modelId="{B158D42A-769B-41B3-BC31-B9301C6B2AE3}" type="presParOf" srcId="{4F261A7E-7AA0-4B84-ADA1-A191FF0780C9}" destId="{DEE121CE-5231-484C-B167-90F8E6C3EA6C}" srcOrd="1" destOrd="0" presId="urn:microsoft.com/office/officeart/2018/2/layout/IconVerticalSolidList"/>
    <dgm:cxn modelId="{40CDEA0B-DB35-4568-8022-B15B1EC38819}" type="presParOf" srcId="{4F261A7E-7AA0-4B84-ADA1-A191FF0780C9}" destId="{E8211134-08B6-44B7-8203-A19E9838DA07}" srcOrd="2" destOrd="0" presId="urn:microsoft.com/office/officeart/2018/2/layout/IconVerticalSolidList"/>
    <dgm:cxn modelId="{B7A7D911-EDCC-413C-A461-D305F7AC877F}" type="presParOf" srcId="{4F261A7E-7AA0-4B84-ADA1-A191FF0780C9}" destId="{606C9ED0-243F-45A2-92A8-7190489D738E}" srcOrd="3" destOrd="0" presId="urn:microsoft.com/office/officeart/2018/2/layout/IconVerticalSolidList"/>
    <dgm:cxn modelId="{49047D8B-9AF4-4AB6-AB00-2E6079297FAB}" type="presParOf" srcId="{A3D3E996-5380-4CBC-A7D3-A6DA069016C4}" destId="{BBAED326-F91B-4920-BFB2-8588E514698F}" srcOrd="3" destOrd="0" presId="urn:microsoft.com/office/officeart/2018/2/layout/IconVerticalSolidList"/>
    <dgm:cxn modelId="{9FEEF6B5-5480-4A0C-AABA-3DADBF553750}" type="presParOf" srcId="{A3D3E996-5380-4CBC-A7D3-A6DA069016C4}" destId="{90AB0D42-13BB-41A3-BF53-6977957A9001}" srcOrd="4" destOrd="0" presId="urn:microsoft.com/office/officeart/2018/2/layout/IconVerticalSolidList"/>
    <dgm:cxn modelId="{A522EB8A-F9AD-41C0-9C75-469A0CC0A754}" type="presParOf" srcId="{90AB0D42-13BB-41A3-BF53-6977957A9001}" destId="{AD211306-8E92-49C0-B7AA-537B9932D88C}" srcOrd="0" destOrd="0" presId="urn:microsoft.com/office/officeart/2018/2/layout/IconVerticalSolidList"/>
    <dgm:cxn modelId="{EF3EC2E2-CDA1-4552-8E37-53F98B4A88DC}" type="presParOf" srcId="{90AB0D42-13BB-41A3-BF53-6977957A9001}" destId="{3E9D10F2-3FCE-4B4A-A29D-3C21845B9D91}" srcOrd="1" destOrd="0" presId="urn:microsoft.com/office/officeart/2018/2/layout/IconVerticalSolidList"/>
    <dgm:cxn modelId="{57957380-9564-47B3-90A7-8C0074FB84C6}" type="presParOf" srcId="{90AB0D42-13BB-41A3-BF53-6977957A9001}" destId="{DDDAB4E6-7293-46CB-9C39-2C501F27F8A9}" srcOrd="2" destOrd="0" presId="urn:microsoft.com/office/officeart/2018/2/layout/IconVerticalSolidList"/>
    <dgm:cxn modelId="{A153C381-C0B8-45BA-8ACA-44000823A6E6}" type="presParOf" srcId="{90AB0D42-13BB-41A3-BF53-6977957A9001}" destId="{876A8B11-4CCB-4CE4-9EDA-433A177909ED}" srcOrd="3" destOrd="0" presId="urn:microsoft.com/office/officeart/2018/2/layout/IconVerticalSolidList"/>
    <dgm:cxn modelId="{B4A0D15B-45D3-4C9B-8552-B5690061D157}" type="presParOf" srcId="{A3D3E996-5380-4CBC-A7D3-A6DA069016C4}" destId="{AF2136C6-C553-4E8A-BC3D-3465126FDA2F}" srcOrd="5" destOrd="0" presId="urn:microsoft.com/office/officeart/2018/2/layout/IconVerticalSolidList"/>
    <dgm:cxn modelId="{6ED13D47-7F06-4710-95B6-BEB7A59C5673}" type="presParOf" srcId="{A3D3E996-5380-4CBC-A7D3-A6DA069016C4}" destId="{5ED83364-1189-49B6-908D-C22A562B1B17}" srcOrd="6" destOrd="0" presId="urn:microsoft.com/office/officeart/2018/2/layout/IconVerticalSolidList"/>
    <dgm:cxn modelId="{5AB840B0-89A2-46D3-9C42-E32603D511C7}" type="presParOf" srcId="{5ED83364-1189-49B6-908D-C22A562B1B17}" destId="{42B58140-864C-4F4B-9301-81F1AD296F4B}" srcOrd="0" destOrd="0" presId="urn:microsoft.com/office/officeart/2018/2/layout/IconVerticalSolidList"/>
    <dgm:cxn modelId="{F03565B5-80AA-4F9D-ABB9-63DCE2958659}" type="presParOf" srcId="{5ED83364-1189-49B6-908D-C22A562B1B17}" destId="{A209C65F-7FE2-4601-8A7B-77C624FBD909}" srcOrd="1" destOrd="0" presId="urn:microsoft.com/office/officeart/2018/2/layout/IconVerticalSolidList"/>
    <dgm:cxn modelId="{61AF77BE-9CCB-4E0B-90C4-9269D6B334C6}" type="presParOf" srcId="{5ED83364-1189-49B6-908D-C22A562B1B17}" destId="{170F629B-45AD-4B29-9ABE-59E1B27DDE7B}" srcOrd="2" destOrd="0" presId="urn:microsoft.com/office/officeart/2018/2/layout/IconVerticalSolidList"/>
    <dgm:cxn modelId="{D20EA067-A2E7-4EBF-815B-8184C9C0C9E4}" type="presParOf" srcId="{5ED83364-1189-49B6-908D-C22A562B1B17}" destId="{A5784DD0-9666-43FF-8532-52B030E4B9A0}" srcOrd="3" destOrd="0" presId="urn:microsoft.com/office/officeart/2018/2/layout/IconVerticalSolidList"/>
    <dgm:cxn modelId="{AC47167D-5B62-4937-9DB1-D18E2CA87D74}" type="presParOf" srcId="{A3D3E996-5380-4CBC-A7D3-A6DA069016C4}" destId="{D584FC65-9EE0-4E2F-B11D-500C2D90372A}" srcOrd="7" destOrd="0" presId="urn:microsoft.com/office/officeart/2018/2/layout/IconVerticalSolidList"/>
    <dgm:cxn modelId="{037B74A8-C646-421C-8C73-7E7CF72B2A84}" type="presParOf" srcId="{A3D3E996-5380-4CBC-A7D3-A6DA069016C4}" destId="{6246DB78-4975-421A-AC64-2D1D22DD2BD1}" srcOrd="8" destOrd="0" presId="urn:microsoft.com/office/officeart/2018/2/layout/IconVerticalSolidList"/>
    <dgm:cxn modelId="{A176830D-2E9F-446F-AE5D-8375BE51F5D7}" type="presParOf" srcId="{6246DB78-4975-421A-AC64-2D1D22DD2BD1}" destId="{34CC2354-204E-4C45-99C2-4CCD4ABFA19F}" srcOrd="0" destOrd="0" presId="urn:microsoft.com/office/officeart/2018/2/layout/IconVerticalSolidList"/>
    <dgm:cxn modelId="{F7D3645D-7257-4215-B98F-70447C9186A6}" type="presParOf" srcId="{6246DB78-4975-421A-AC64-2D1D22DD2BD1}" destId="{BCD7D842-2DE2-44CE-A459-3E69801D3BDD}" srcOrd="1" destOrd="0" presId="urn:microsoft.com/office/officeart/2018/2/layout/IconVerticalSolidList"/>
    <dgm:cxn modelId="{21CE602F-61EB-4BE1-9B7F-7C8D5942F6AC}" type="presParOf" srcId="{6246DB78-4975-421A-AC64-2D1D22DD2BD1}" destId="{4667410E-4BDF-4689-BB24-A8FAA0219B69}" srcOrd="2" destOrd="0" presId="urn:microsoft.com/office/officeart/2018/2/layout/IconVerticalSolidList"/>
    <dgm:cxn modelId="{39396C2B-A5CC-45B9-A84F-CA3E6360DB17}" type="presParOf" srcId="{6246DB78-4975-421A-AC64-2D1D22DD2BD1}" destId="{F0150ECC-295C-412D-978B-45281DDE95B6}" srcOrd="3" destOrd="0" presId="urn:microsoft.com/office/officeart/2018/2/layout/IconVerticalSolidList"/>
    <dgm:cxn modelId="{7303B041-D852-4161-A4C0-278724C13263}" type="presParOf" srcId="{A3D3E996-5380-4CBC-A7D3-A6DA069016C4}" destId="{349D61C2-D23A-4657-B1AD-B8ABD99270EC}" srcOrd="9" destOrd="0" presId="urn:microsoft.com/office/officeart/2018/2/layout/IconVerticalSolidList"/>
    <dgm:cxn modelId="{D49DECD3-E14A-4396-9869-D263565C51A2}" type="presParOf" srcId="{A3D3E996-5380-4CBC-A7D3-A6DA069016C4}" destId="{C48154BA-25B5-4C6E-9001-7C571F64835D}" srcOrd="10" destOrd="0" presId="urn:microsoft.com/office/officeart/2018/2/layout/IconVerticalSolidList"/>
    <dgm:cxn modelId="{71D1EF48-EA2F-4E08-8FD0-CE7C80722052}" type="presParOf" srcId="{C48154BA-25B5-4C6E-9001-7C571F64835D}" destId="{CAE11C3D-1CA6-4F1E-83E9-B44F10AB84AC}" srcOrd="0" destOrd="0" presId="urn:microsoft.com/office/officeart/2018/2/layout/IconVerticalSolidList"/>
    <dgm:cxn modelId="{001A8335-6D2D-48D3-B3A0-7330F68CAD40}" type="presParOf" srcId="{C48154BA-25B5-4C6E-9001-7C571F64835D}" destId="{D7C2DCA3-79A5-4B81-8849-750087D26ACC}" srcOrd="1" destOrd="0" presId="urn:microsoft.com/office/officeart/2018/2/layout/IconVerticalSolidList"/>
    <dgm:cxn modelId="{FF740F68-0274-4084-AE3B-64A0A92BBCB2}" type="presParOf" srcId="{C48154BA-25B5-4C6E-9001-7C571F64835D}" destId="{E3608685-34B5-4A68-B1BE-D695D1FCFA91}" srcOrd="2" destOrd="0" presId="urn:microsoft.com/office/officeart/2018/2/layout/IconVerticalSolidList"/>
    <dgm:cxn modelId="{B36EE45A-AAF6-49B1-AE41-C4766E9D984A}" type="presParOf" srcId="{C48154BA-25B5-4C6E-9001-7C571F64835D}" destId="{51F69D01-FD7D-412F-A53F-8C88F1EC49C5}" srcOrd="3" destOrd="0" presId="urn:microsoft.com/office/officeart/2018/2/layout/IconVerticalSolidList"/>
    <dgm:cxn modelId="{58F1CE2C-33E8-48EF-9989-6D8EFFD5A75E}" type="presParOf" srcId="{A3D3E996-5380-4CBC-A7D3-A6DA069016C4}" destId="{ABA03DC5-1401-4A8A-9057-37DC257FF079}" srcOrd="11" destOrd="0" presId="urn:microsoft.com/office/officeart/2018/2/layout/IconVerticalSolidList"/>
    <dgm:cxn modelId="{8B9579F1-D381-48EF-A625-6F9E645BC958}" type="presParOf" srcId="{A3D3E996-5380-4CBC-A7D3-A6DA069016C4}" destId="{0BFAB7EF-91C8-47EC-A115-78A2353E4E90}" srcOrd="12" destOrd="0" presId="urn:microsoft.com/office/officeart/2018/2/layout/IconVerticalSolidList"/>
    <dgm:cxn modelId="{F5A7C3E0-2E90-471F-A3D7-DD1C16DEC448}" type="presParOf" srcId="{0BFAB7EF-91C8-47EC-A115-78A2353E4E90}" destId="{0C739B65-1FCC-46A1-AC2F-01CAF0964E72}" srcOrd="0" destOrd="0" presId="urn:microsoft.com/office/officeart/2018/2/layout/IconVerticalSolidList"/>
    <dgm:cxn modelId="{20709140-DE8D-4D33-A984-FF356F0FACF5}" type="presParOf" srcId="{0BFAB7EF-91C8-47EC-A115-78A2353E4E90}" destId="{E8C0AE1F-BB5F-4AF1-8F18-59A2F5A18696}" srcOrd="1" destOrd="0" presId="urn:microsoft.com/office/officeart/2018/2/layout/IconVerticalSolidList"/>
    <dgm:cxn modelId="{16FD1C6E-A04E-40DB-BDFE-82781777211D}" type="presParOf" srcId="{0BFAB7EF-91C8-47EC-A115-78A2353E4E90}" destId="{C58116AB-B0DA-48DA-A36C-B0E224D5A7A6}" srcOrd="2" destOrd="0" presId="urn:microsoft.com/office/officeart/2018/2/layout/IconVerticalSolidList"/>
    <dgm:cxn modelId="{C137B9C3-414F-4138-99D0-5113B709B3E3}" type="presParOf" srcId="{0BFAB7EF-91C8-47EC-A115-78A2353E4E90}" destId="{2AFAFAE3-624B-46ED-BBF9-FB2850481F0A}" srcOrd="3" destOrd="0" presId="urn:microsoft.com/office/officeart/2018/2/layout/IconVerticalSolidList"/>
    <dgm:cxn modelId="{1BA9DB49-C6A9-4DF4-8286-04248ABFBB76}" type="presParOf" srcId="{A3D3E996-5380-4CBC-A7D3-A6DA069016C4}" destId="{0DE904FD-2A76-4395-872D-630C6C20AF8F}" srcOrd="13" destOrd="0" presId="urn:microsoft.com/office/officeart/2018/2/layout/IconVerticalSolidList"/>
    <dgm:cxn modelId="{3EA79948-80C5-4ECC-8241-D072CF87DD16}" type="presParOf" srcId="{A3D3E996-5380-4CBC-A7D3-A6DA069016C4}" destId="{F2641271-D160-4A5E-A410-2FBA64242721}" srcOrd="14" destOrd="0" presId="urn:microsoft.com/office/officeart/2018/2/layout/IconVerticalSolidList"/>
    <dgm:cxn modelId="{3AECF56F-1DED-4821-962F-AC3CA65BE087}" type="presParOf" srcId="{F2641271-D160-4A5E-A410-2FBA64242721}" destId="{E5DA4CA5-D745-465E-8A1A-C2E902174A6D}" srcOrd="0" destOrd="0" presId="urn:microsoft.com/office/officeart/2018/2/layout/IconVerticalSolidList"/>
    <dgm:cxn modelId="{E76E8DA5-E944-46D7-8F5D-4599857E8EC1}" type="presParOf" srcId="{F2641271-D160-4A5E-A410-2FBA64242721}" destId="{E79A8FC1-04D3-4B8C-9B4C-EB35E5714164}" srcOrd="1" destOrd="0" presId="urn:microsoft.com/office/officeart/2018/2/layout/IconVerticalSolidList"/>
    <dgm:cxn modelId="{D5AFBC25-BD3B-4A46-9DEA-A203A7C75C83}" type="presParOf" srcId="{F2641271-D160-4A5E-A410-2FBA64242721}" destId="{036C6754-144F-403F-B055-46D42ADD8F2E}" srcOrd="2" destOrd="0" presId="urn:microsoft.com/office/officeart/2018/2/layout/IconVerticalSolidList"/>
    <dgm:cxn modelId="{817F2208-67D1-45CD-A333-D76F9B0D5717}" type="presParOf" srcId="{F2641271-D160-4A5E-A410-2FBA64242721}" destId="{5CF972BC-41E2-4070-8F13-6032C08EC92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B69C793-A9E6-4389-BE0D-8C9B5837572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89B5322-1048-401B-88FE-3F111DEC86B1}">
      <dgm:prSet/>
      <dgm:spPr/>
      <dgm:t>
        <a:bodyPr/>
        <a:lstStyle/>
        <a:p>
          <a:r>
            <a:rPr lang="en-GB" dirty="0"/>
            <a:t>Effective Communication is vital in health and social care [A]</a:t>
          </a:r>
          <a:endParaRPr lang="en-US" dirty="0"/>
        </a:p>
      </dgm:t>
    </dgm:pt>
    <dgm:pt modelId="{1CCD8354-5D4E-497B-8647-F02495F78378}" type="parTrans" cxnId="{70E0D9E3-A7A0-445D-A650-69F8F846912D}">
      <dgm:prSet/>
      <dgm:spPr/>
      <dgm:t>
        <a:bodyPr/>
        <a:lstStyle/>
        <a:p>
          <a:endParaRPr lang="en-US"/>
        </a:p>
      </dgm:t>
    </dgm:pt>
    <dgm:pt modelId="{CB560DCF-1D70-4052-B770-328B92EC546C}" type="sibTrans" cxnId="{70E0D9E3-A7A0-445D-A650-69F8F846912D}">
      <dgm:prSet/>
      <dgm:spPr/>
      <dgm:t>
        <a:bodyPr/>
        <a:lstStyle/>
        <a:p>
          <a:endParaRPr lang="en-US"/>
        </a:p>
      </dgm:t>
    </dgm:pt>
    <dgm:pt modelId="{DE9ACD1E-E774-45A4-8C76-3F980DF748F9}">
      <dgm:prSet/>
      <dgm:spPr/>
      <dgm:t>
        <a:bodyPr/>
        <a:lstStyle/>
        <a:p>
          <a:r>
            <a:rPr lang="en-GB" dirty="0"/>
            <a:t>People communicate just to ask for something [D] </a:t>
          </a:r>
          <a:endParaRPr lang="en-US" dirty="0"/>
        </a:p>
      </dgm:t>
    </dgm:pt>
    <dgm:pt modelId="{043EE0DD-F6EB-41CE-A36A-EF8C90610397}" type="parTrans" cxnId="{A3BE4F37-2C81-4D77-9D67-414B9BC1F595}">
      <dgm:prSet/>
      <dgm:spPr/>
      <dgm:t>
        <a:bodyPr/>
        <a:lstStyle/>
        <a:p>
          <a:endParaRPr lang="en-US"/>
        </a:p>
      </dgm:t>
    </dgm:pt>
    <dgm:pt modelId="{04F5E791-8575-43C7-999B-AA656C69669D}" type="sibTrans" cxnId="{A3BE4F37-2C81-4D77-9D67-414B9BC1F595}">
      <dgm:prSet/>
      <dgm:spPr/>
      <dgm:t>
        <a:bodyPr/>
        <a:lstStyle/>
        <a:p>
          <a:endParaRPr lang="en-US"/>
        </a:p>
      </dgm:t>
    </dgm:pt>
    <dgm:pt modelId="{46456A39-5101-4523-B18D-355E6D52646D}">
      <dgm:prSet/>
      <dgm:spPr/>
      <dgm:t>
        <a:bodyPr/>
        <a:lstStyle/>
        <a:p>
          <a:r>
            <a:rPr lang="en-GB" dirty="0"/>
            <a:t>Active listening is very important  for effective communication [A]</a:t>
          </a:r>
          <a:endParaRPr lang="en-US" dirty="0"/>
        </a:p>
      </dgm:t>
    </dgm:pt>
    <dgm:pt modelId="{EC1663C1-885C-4CD6-8858-311329FD319F}" type="parTrans" cxnId="{7074CFD6-48CA-48B7-BB83-C5DF62236975}">
      <dgm:prSet/>
      <dgm:spPr/>
      <dgm:t>
        <a:bodyPr/>
        <a:lstStyle/>
        <a:p>
          <a:endParaRPr lang="en-US"/>
        </a:p>
      </dgm:t>
    </dgm:pt>
    <dgm:pt modelId="{A1B1808B-CA91-4B40-AA32-F42475E51881}" type="sibTrans" cxnId="{7074CFD6-48CA-48B7-BB83-C5DF62236975}">
      <dgm:prSet/>
      <dgm:spPr/>
      <dgm:t>
        <a:bodyPr/>
        <a:lstStyle/>
        <a:p>
          <a:endParaRPr lang="en-US"/>
        </a:p>
      </dgm:t>
    </dgm:pt>
    <dgm:pt modelId="{8F8B25DF-C91B-4A42-B0FE-AC19DE7553BA}">
      <dgm:prSet/>
      <dgm:spPr/>
      <dgm:t>
        <a:bodyPr/>
        <a:lstStyle/>
        <a:p>
          <a:r>
            <a:rPr lang="en-GB" dirty="0"/>
            <a:t>Facial expressions, signs are non-verbal methods of communication [A]</a:t>
          </a:r>
          <a:endParaRPr lang="en-US" dirty="0"/>
        </a:p>
      </dgm:t>
    </dgm:pt>
    <dgm:pt modelId="{43408E89-E423-4663-A787-F05C01DDB2FF}" type="parTrans" cxnId="{CDBFF3F3-51F7-4010-B8B3-1E129FA027EF}">
      <dgm:prSet/>
      <dgm:spPr/>
      <dgm:t>
        <a:bodyPr/>
        <a:lstStyle/>
        <a:p>
          <a:endParaRPr lang="en-US"/>
        </a:p>
      </dgm:t>
    </dgm:pt>
    <dgm:pt modelId="{32621D7F-9453-4FD5-957F-1D997D0AC356}" type="sibTrans" cxnId="{CDBFF3F3-51F7-4010-B8B3-1E129FA027EF}">
      <dgm:prSet/>
      <dgm:spPr/>
      <dgm:t>
        <a:bodyPr/>
        <a:lstStyle/>
        <a:p>
          <a:endParaRPr lang="en-US"/>
        </a:p>
      </dgm:t>
    </dgm:pt>
    <dgm:pt modelId="{2E3BDD5F-2D24-4557-A761-93C3CEC2D30A}">
      <dgm:prSet/>
      <dgm:spPr/>
      <dgm:t>
        <a:bodyPr/>
        <a:lstStyle/>
        <a:p>
          <a:r>
            <a:rPr lang="en-GB" dirty="0"/>
            <a:t>Assistive technologies don't do any good for effective communication [D]</a:t>
          </a:r>
          <a:endParaRPr lang="en-US" dirty="0"/>
        </a:p>
      </dgm:t>
    </dgm:pt>
    <dgm:pt modelId="{45FDC158-6651-435D-958D-0D9006F35336}" type="parTrans" cxnId="{2AFA8180-191F-4CF9-A7D1-C2956AF415F4}">
      <dgm:prSet/>
      <dgm:spPr/>
      <dgm:t>
        <a:bodyPr/>
        <a:lstStyle/>
        <a:p>
          <a:endParaRPr lang="en-US"/>
        </a:p>
      </dgm:t>
    </dgm:pt>
    <dgm:pt modelId="{6C5A035A-B19E-4B1E-91F7-FE180CD655CF}" type="sibTrans" cxnId="{2AFA8180-191F-4CF9-A7D1-C2956AF415F4}">
      <dgm:prSet/>
      <dgm:spPr/>
      <dgm:t>
        <a:bodyPr/>
        <a:lstStyle/>
        <a:p>
          <a:endParaRPr lang="en-US"/>
        </a:p>
      </dgm:t>
    </dgm:pt>
    <dgm:pt modelId="{E1CFB6E7-D690-4AF4-9A96-D27E7285E2F9}">
      <dgm:prSet/>
      <dgm:spPr/>
      <dgm:t>
        <a:bodyPr/>
        <a:lstStyle/>
        <a:p>
          <a:endParaRPr lang="en-US" dirty="0"/>
        </a:p>
      </dgm:t>
    </dgm:pt>
    <dgm:pt modelId="{816CF2C5-AA60-4A8C-927E-1597403AD850}" type="parTrans" cxnId="{7815E279-28CC-4376-8BB6-EF02BE82B659}">
      <dgm:prSet/>
      <dgm:spPr/>
      <dgm:t>
        <a:bodyPr/>
        <a:lstStyle/>
        <a:p>
          <a:endParaRPr lang="en-US"/>
        </a:p>
      </dgm:t>
    </dgm:pt>
    <dgm:pt modelId="{4AA76036-66E4-431E-9308-27B0840AA431}" type="sibTrans" cxnId="{7815E279-28CC-4376-8BB6-EF02BE82B659}">
      <dgm:prSet/>
      <dgm:spPr/>
      <dgm:t>
        <a:bodyPr/>
        <a:lstStyle/>
        <a:p>
          <a:endParaRPr lang="en-US"/>
        </a:p>
      </dgm:t>
    </dgm:pt>
    <dgm:pt modelId="{47B87A83-7724-4707-8DD9-E984092B3727}" type="pres">
      <dgm:prSet presAssocID="{FB69C793-A9E6-4389-BE0D-8C9B5837572E}" presName="vert0" presStyleCnt="0">
        <dgm:presLayoutVars>
          <dgm:dir/>
          <dgm:animOne val="branch"/>
          <dgm:animLvl val="lvl"/>
        </dgm:presLayoutVars>
      </dgm:prSet>
      <dgm:spPr/>
    </dgm:pt>
    <dgm:pt modelId="{301D00B7-ED31-4BB2-9B10-23519D82C858}" type="pres">
      <dgm:prSet presAssocID="{489B5322-1048-401B-88FE-3F111DEC86B1}" presName="thickLine" presStyleLbl="alignNode1" presStyleIdx="0" presStyleCnt="6"/>
      <dgm:spPr/>
    </dgm:pt>
    <dgm:pt modelId="{4115FC70-A589-4B88-B7B3-242194689821}" type="pres">
      <dgm:prSet presAssocID="{489B5322-1048-401B-88FE-3F111DEC86B1}" presName="horz1" presStyleCnt="0"/>
      <dgm:spPr/>
    </dgm:pt>
    <dgm:pt modelId="{2B0219B0-D5A5-42DA-BDB0-577DE23DB1DF}" type="pres">
      <dgm:prSet presAssocID="{489B5322-1048-401B-88FE-3F111DEC86B1}" presName="tx1" presStyleLbl="revTx" presStyleIdx="0" presStyleCnt="6"/>
      <dgm:spPr/>
    </dgm:pt>
    <dgm:pt modelId="{90D1C52B-9A7F-4BF3-B9C2-F960FFB3F411}" type="pres">
      <dgm:prSet presAssocID="{489B5322-1048-401B-88FE-3F111DEC86B1}" presName="vert1" presStyleCnt="0"/>
      <dgm:spPr/>
    </dgm:pt>
    <dgm:pt modelId="{86A01037-1CA6-4F93-94CB-42440A2C9C13}" type="pres">
      <dgm:prSet presAssocID="{DE9ACD1E-E774-45A4-8C76-3F980DF748F9}" presName="thickLine" presStyleLbl="alignNode1" presStyleIdx="1" presStyleCnt="6"/>
      <dgm:spPr/>
    </dgm:pt>
    <dgm:pt modelId="{90053981-145A-42B4-81B8-3EE9E3676B56}" type="pres">
      <dgm:prSet presAssocID="{DE9ACD1E-E774-45A4-8C76-3F980DF748F9}" presName="horz1" presStyleCnt="0"/>
      <dgm:spPr/>
    </dgm:pt>
    <dgm:pt modelId="{33BAA114-4A27-48A6-B83F-CAD1CEA9772F}" type="pres">
      <dgm:prSet presAssocID="{DE9ACD1E-E774-45A4-8C76-3F980DF748F9}" presName="tx1" presStyleLbl="revTx" presStyleIdx="1" presStyleCnt="6"/>
      <dgm:spPr/>
    </dgm:pt>
    <dgm:pt modelId="{19BF7EEE-0C48-4D6E-89A7-FA4354B22CE3}" type="pres">
      <dgm:prSet presAssocID="{DE9ACD1E-E774-45A4-8C76-3F980DF748F9}" presName="vert1" presStyleCnt="0"/>
      <dgm:spPr/>
    </dgm:pt>
    <dgm:pt modelId="{2344AEB8-FAE6-46F8-8EC7-072A481D279C}" type="pres">
      <dgm:prSet presAssocID="{46456A39-5101-4523-B18D-355E6D52646D}" presName="thickLine" presStyleLbl="alignNode1" presStyleIdx="2" presStyleCnt="6"/>
      <dgm:spPr/>
    </dgm:pt>
    <dgm:pt modelId="{9B117B06-1042-4570-85B1-272D6E2D5804}" type="pres">
      <dgm:prSet presAssocID="{46456A39-5101-4523-B18D-355E6D52646D}" presName="horz1" presStyleCnt="0"/>
      <dgm:spPr/>
    </dgm:pt>
    <dgm:pt modelId="{0D7BC376-B2F6-44A4-AC1D-C815BD8922F0}" type="pres">
      <dgm:prSet presAssocID="{46456A39-5101-4523-B18D-355E6D52646D}" presName="tx1" presStyleLbl="revTx" presStyleIdx="2" presStyleCnt="6"/>
      <dgm:spPr/>
    </dgm:pt>
    <dgm:pt modelId="{994967DA-4967-4010-A20B-15B51E344CE0}" type="pres">
      <dgm:prSet presAssocID="{46456A39-5101-4523-B18D-355E6D52646D}" presName="vert1" presStyleCnt="0"/>
      <dgm:spPr/>
    </dgm:pt>
    <dgm:pt modelId="{D793AE00-C4BE-4FE3-8388-5A506A910F78}" type="pres">
      <dgm:prSet presAssocID="{8F8B25DF-C91B-4A42-B0FE-AC19DE7553BA}" presName="thickLine" presStyleLbl="alignNode1" presStyleIdx="3" presStyleCnt="6"/>
      <dgm:spPr/>
    </dgm:pt>
    <dgm:pt modelId="{F5934856-2537-4CC1-9191-7552F2812726}" type="pres">
      <dgm:prSet presAssocID="{8F8B25DF-C91B-4A42-B0FE-AC19DE7553BA}" presName="horz1" presStyleCnt="0"/>
      <dgm:spPr/>
    </dgm:pt>
    <dgm:pt modelId="{CD6AE27B-F11F-46BB-90B8-5FEFBF0A69D1}" type="pres">
      <dgm:prSet presAssocID="{8F8B25DF-C91B-4A42-B0FE-AC19DE7553BA}" presName="tx1" presStyleLbl="revTx" presStyleIdx="3" presStyleCnt="6"/>
      <dgm:spPr/>
    </dgm:pt>
    <dgm:pt modelId="{C03B5AA4-57AE-4502-A50D-A9B916852D78}" type="pres">
      <dgm:prSet presAssocID="{8F8B25DF-C91B-4A42-B0FE-AC19DE7553BA}" presName="vert1" presStyleCnt="0"/>
      <dgm:spPr/>
    </dgm:pt>
    <dgm:pt modelId="{8615A7BF-FD7F-4923-97F5-E54DCC71090D}" type="pres">
      <dgm:prSet presAssocID="{2E3BDD5F-2D24-4557-A761-93C3CEC2D30A}" presName="thickLine" presStyleLbl="alignNode1" presStyleIdx="4" presStyleCnt="6"/>
      <dgm:spPr/>
    </dgm:pt>
    <dgm:pt modelId="{0CE37464-4956-47C6-86E6-4DC6723F4FD3}" type="pres">
      <dgm:prSet presAssocID="{2E3BDD5F-2D24-4557-A761-93C3CEC2D30A}" presName="horz1" presStyleCnt="0"/>
      <dgm:spPr/>
    </dgm:pt>
    <dgm:pt modelId="{F62E4B42-3767-4542-B7BC-9354E5A97F0C}" type="pres">
      <dgm:prSet presAssocID="{2E3BDD5F-2D24-4557-A761-93C3CEC2D30A}" presName="tx1" presStyleLbl="revTx" presStyleIdx="4" presStyleCnt="6"/>
      <dgm:spPr/>
    </dgm:pt>
    <dgm:pt modelId="{84B2B33F-5491-457A-8ECE-D8B8BEC4B11D}" type="pres">
      <dgm:prSet presAssocID="{2E3BDD5F-2D24-4557-A761-93C3CEC2D30A}" presName="vert1" presStyleCnt="0"/>
      <dgm:spPr/>
    </dgm:pt>
    <dgm:pt modelId="{0453B485-C009-41EC-AA01-4E17D5ED2D0C}" type="pres">
      <dgm:prSet presAssocID="{E1CFB6E7-D690-4AF4-9A96-D27E7285E2F9}" presName="thickLine" presStyleLbl="alignNode1" presStyleIdx="5" presStyleCnt="6"/>
      <dgm:spPr/>
    </dgm:pt>
    <dgm:pt modelId="{85818835-A542-4865-80CB-7BE842488C51}" type="pres">
      <dgm:prSet presAssocID="{E1CFB6E7-D690-4AF4-9A96-D27E7285E2F9}" presName="horz1" presStyleCnt="0"/>
      <dgm:spPr/>
    </dgm:pt>
    <dgm:pt modelId="{8BB9BF45-B5D5-44DE-8992-39507E27C968}" type="pres">
      <dgm:prSet presAssocID="{E1CFB6E7-D690-4AF4-9A96-D27E7285E2F9}" presName="tx1" presStyleLbl="revTx" presStyleIdx="5" presStyleCnt="6"/>
      <dgm:spPr/>
    </dgm:pt>
    <dgm:pt modelId="{D8ACEA48-B4BD-45A7-B2F1-FBE3C392586E}" type="pres">
      <dgm:prSet presAssocID="{E1CFB6E7-D690-4AF4-9A96-D27E7285E2F9}" presName="vert1" presStyleCnt="0"/>
      <dgm:spPr/>
    </dgm:pt>
  </dgm:ptLst>
  <dgm:cxnLst>
    <dgm:cxn modelId="{429AF008-9733-471E-A04D-3ACDB7983B8D}" type="presOf" srcId="{489B5322-1048-401B-88FE-3F111DEC86B1}" destId="{2B0219B0-D5A5-42DA-BDB0-577DE23DB1DF}" srcOrd="0" destOrd="0" presId="urn:microsoft.com/office/officeart/2008/layout/LinedList"/>
    <dgm:cxn modelId="{27031519-992A-4558-9BC1-18AE4A3D175D}" type="presOf" srcId="{FB69C793-A9E6-4389-BE0D-8C9B5837572E}" destId="{47B87A83-7724-4707-8DD9-E984092B3727}" srcOrd="0" destOrd="0" presId="urn:microsoft.com/office/officeart/2008/layout/LinedList"/>
    <dgm:cxn modelId="{D48A2934-433D-460F-A801-6CFBD1492A92}" type="presOf" srcId="{46456A39-5101-4523-B18D-355E6D52646D}" destId="{0D7BC376-B2F6-44A4-AC1D-C815BD8922F0}" srcOrd="0" destOrd="0" presId="urn:microsoft.com/office/officeart/2008/layout/LinedList"/>
    <dgm:cxn modelId="{A3BE4F37-2C81-4D77-9D67-414B9BC1F595}" srcId="{FB69C793-A9E6-4389-BE0D-8C9B5837572E}" destId="{DE9ACD1E-E774-45A4-8C76-3F980DF748F9}" srcOrd="1" destOrd="0" parTransId="{043EE0DD-F6EB-41CE-A36A-EF8C90610397}" sibTransId="{04F5E791-8575-43C7-999B-AA656C69669D}"/>
    <dgm:cxn modelId="{7815E279-28CC-4376-8BB6-EF02BE82B659}" srcId="{FB69C793-A9E6-4389-BE0D-8C9B5837572E}" destId="{E1CFB6E7-D690-4AF4-9A96-D27E7285E2F9}" srcOrd="5" destOrd="0" parTransId="{816CF2C5-AA60-4A8C-927E-1597403AD850}" sibTransId="{4AA76036-66E4-431E-9308-27B0840AA431}"/>
    <dgm:cxn modelId="{2AFA8180-191F-4CF9-A7D1-C2956AF415F4}" srcId="{FB69C793-A9E6-4389-BE0D-8C9B5837572E}" destId="{2E3BDD5F-2D24-4557-A761-93C3CEC2D30A}" srcOrd="4" destOrd="0" parTransId="{45FDC158-6651-435D-958D-0D9006F35336}" sibTransId="{6C5A035A-B19E-4B1E-91F7-FE180CD655CF}"/>
    <dgm:cxn modelId="{DD2042A2-71A8-4281-9333-9D72725BFD1F}" type="presOf" srcId="{8F8B25DF-C91B-4A42-B0FE-AC19DE7553BA}" destId="{CD6AE27B-F11F-46BB-90B8-5FEFBF0A69D1}" srcOrd="0" destOrd="0" presId="urn:microsoft.com/office/officeart/2008/layout/LinedList"/>
    <dgm:cxn modelId="{57B1D6B1-BDD9-451C-8686-2AE266DA7C58}" type="presOf" srcId="{E1CFB6E7-D690-4AF4-9A96-D27E7285E2F9}" destId="{8BB9BF45-B5D5-44DE-8992-39507E27C968}" srcOrd="0" destOrd="0" presId="urn:microsoft.com/office/officeart/2008/layout/LinedList"/>
    <dgm:cxn modelId="{612DA8BE-BD49-435D-825A-32661BC066C3}" type="presOf" srcId="{2E3BDD5F-2D24-4557-A761-93C3CEC2D30A}" destId="{F62E4B42-3767-4542-B7BC-9354E5A97F0C}" srcOrd="0" destOrd="0" presId="urn:microsoft.com/office/officeart/2008/layout/LinedList"/>
    <dgm:cxn modelId="{6795D2D3-0DC6-4161-8828-ED452D3512A0}" type="presOf" srcId="{DE9ACD1E-E774-45A4-8C76-3F980DF748F9}" destId="{33BAA114-4A27-48A6-B83F-CAD1CEA9772F}" srcOrd="0" destOrd="0" presId="urn:microsoft.com/office/officeart/2008/layout/LinedList"/>
    <dgm:cxn modelId="{7074CFD6-48CA-48B7-BB83-C5DF62236975}" srcId="{FB69C793-A9E6-4389-BE0D-8C9B5837572E}" destId="{46456A39-5101-4523-B18D-355E6D52646D}" srcOrd="2" destOrd="0" parTransId="{EC1663C1-885C-4CD6-8858-311329FD319F}" sibTransId="{A1B1808B-CA91-4B40-AA32-F42475E51881}"/>
    <dgm:cxn modelId="{70E0D9E3-A7A0-445D-A650-69F8F846912D}" srcId="{FB69C793-A9E6-4389-BE0D-8C9B5837572E}" destId="{489B5322-1048-401B-88FE-3F111DEC86B1}" srcOrd="0" destOrd="0" parTransId="{1CCD8354-5D4E-497B-8647-F02495F78378}" sibTransId="{CB560DCF-1D70-4052-B770-328B92EC546C}"/>
    <dgm:cxn modelId="{CDBFF3F3-51F7-4010-B8B3-1E129FA027EF}" srcId="{FB69C793-A9E6-4389-BE0D-8C9B5837572E}" destId="{8F8B25DF-C91B-4A42-B0FE-AC19DE7553BA}" srcOrd="3" destOrd="0" parTransId="{43408E89-E423-4663-A787-F05C01DDB2FF}" sibTransId="{32621D7F-9453-4FD5-957F-1D997D0AC356}"/>
    <dgm:cxn modelId="{CF6DF6D2-CE02-4B4A-BBBD-982FD37F43E8}" type="presParOf" srcId="{47B87A83-7724-4707-8DD9-E984092B3727}" destId="{301D00B7-ED31-4BB2-9B10-23519D82C858}" srcOrd="0" destOrd="0" presId="urn:microsoft.com/office/officeart/2008/layout/LinedList"/>
    <dgm:cxn modelId="{46404029-26FA-402D-9093-C3A62245A002}" type="presParOf" srcId="{47B87A83-7724-4707-8DD9-E984092B3727}" destId="{4115FC70-A589-4B88-B7B3-242194689821}" srcOrd="1" destOrd="0" presId="urn:microsoft.com/office/officeart/2008/layout/LinedList"/>
    <dgm:cxn modelId="{B43B90A9-3EFB-41A3-B406-71E512D6A468}" type="presParOf" srcId="{4115FC70-A589-4B88-B7B3-242194689821}" destId="{2B0219B0-D5A5-42DA-BDB0-577DE23DB1DF}" srcOrd="0" destOrd="0" presId="urn:microsoft.com/office/officeart/2008/layout/LinedList"/>
    <dgm:cxn modelId="{B22A0F08-7F99-4CFF-B579-A88D0A36C9C8}" type="presParOf" srcId="{4115FC70-A589-4B88-B7B3-242194689821}" destId="{90D1C52B-9A7F-4BF3-B9C2-F960FFB3F411}" srcOrd="1" destOrd="0" presId="urn:microsoft.com/office/officeart/2008/layout/LinedList"/>
    <dgm:cxn modelId="{D9D1351D-44D7-43CC-B823-6FF7FC622946}" type="presParOf" srcId="{47B87A83-7724-4707-8DD9-E984092B3727}" destId="{86A01037-1CA6-4F93-94CB-42440A2C9C13}" srcOrd="2" destOrd="0" presId="urn:microsoft.com/office/officeart/2008/layout/LinedList"/>
    <dgm:cxn modelId="{59F62A3F-2D1E-45EA-867D-0DA24B417C2B}" type="presParOf" srcId="{47B87A83-7724-4707-8DD9-E984092B3727}" destId="{90053981-145A-42B4-81B8-3EE9E3676B56}" srcOrd="3" destOrd="0" presId="urn:microsoft.com/office/officeart/2008/layout/LinedList"/>
    <dgm:cxn modelId="{0EF73C07-E3D9-4D7A-B664-2B69D84397DC}" type="presParOf" srcId="{90053981-145A-42B4-81B8-3EE9E3676B56}" destId="{33BAA114-4A27-48A6-B83F-CAD1CEA9772F}" srcOrd="0" destOrd="0" presId="urn:microsoft.com/office/officeart/2008/layout/LinedList"/>
    <dgm:cxn modelId="{D0134458-05CD-425B-836E-CB6DCF49086B}" type="presParOf" srcId="{90053981-145A-42B4-81B8-3EE9E3676B56}" destId="{19BF7EEE-0C48-4D6E-89A7-FA4354B22CE3}" srcOrd="1" destOrd="0" presId="urn:microsoft.com/office/officeart/2008/layout/LinedList"/>
    <dgm:cxn modelId="{F4C30A7D-CC5E-483E-A2AE-9612C120344B}" type="presParOf" srcId="{47B87A83-7724-4707-8DD9-E984092B3727}" destId="{2344AEB8-FAE6-46F8-8EC7-072A481D279C}" srcOrd="4" destOrd="0" presId="urn:microsoft.com/office/officeart/2008/layout/LinedList"/>
    <dgm:cxn modelId="{8F1EF0CF-93A5-4B2F-BF47-FF2DE5DE7B15}" type="presParOf" srcId="{47B87A83-7724-4707-8DD9-E984092B3727}" destId="{9B117B06-1042-4570-85B1-272D6E2D5804}" srcOrd="5" destOrd="0" presId="urn:microsoft.com/office/officeart/2008/layout/LinedList"/>
    <dgm:cxn modelId="{FC43B6EC-A018-4C9A-9560-2DCF06F245B7}" type="presParOf" srcId="{9B117B06-1042-4570-85B1-272D6E2D5804}" destId="{0D7BC376-B2F6-44A4-AC1D-C815BD8922F0}" srcOrd="0" destOrd="0" presId="urn:microsoft.com/office/officeart/2008/layout/LinedList"/>
    <dgm:cxn modelId="{2B3E904E-0074-4BCE-B2AC-36AAAC994151}" type="presParOf" srcId="{9B117B06-1042-4570-85B1-272D6E2D5804}" destId="{994967DA-4967-4010-A20B-15B51E344CE0}" srcOrd="1" destOrd="0" presId="urn:microsoft.com/office/officeart/2008/layout/LinedList"/>
    <dgm:cxn modelId="{8CC795FA-66DC-44E4-BD03-F76E613023E4}" type="presParOf" srcId="{47B87A83-7724-4707-8DD9-E984092B3727}" destId="{D793AE00-C4BE-4FE3-8388-5A506A910F78}" srcOrd="6" destOrd="0" presId="urn:microsoft.com/office/officeart/2008/layout/LinedList"/>
    <dgm:cxn modelId="{FDB3E398-4EB5-4CEB-9D14-C92D7FF3E598}" type="presParOf" srcId="{47B87A83-7724-4707-8DD9-E984092B3727}" destId="{F5934856-2537-4CC1-9191-7552F2812726}" srcOrd="7" destOrd="0" presId="urn:microsoft.com/office/officeart/2008/layout/LinedList"/>
    <dgm:cxn modelId="{5B015993-5068-4675-8EA8-99EE6A7DF92E}" type="presParOf" srcId="{F5934856-2537-4CC1-9191-7552F2812726}" destId="{CD6AE27B-F11F-46BB-90B8-5FEFBF0A69D1}" srcOrd="0" destOrd="0" presId="urn:microsoft.com/office/officeart/2008/layout/LinedList"/>
    <dgm:cxn modelId="{20D8E6C3-EC00-4DCC-93B4-DAE1969D66C6}" type="presParOf" srcId="{F5934856-2537-4CC1-9191-7552F2812726}" destId="{C03B5AA4-57AE-4502-A50D-A9B916852D78}" srcOrd="1" destOrd="0" presId="urn:microsoft.com/office/officeart/2008/layout/LinedList"/>
    <dgm:cxn modelId="{A85EA5B9-82BB-4846-A2C0-41468E56B2C2}" type="presParOf" srcId="{47B87A83-7724-4707-8DD9-E984092B3727}" destId="{8615A7BF-FD7F-4923-97F5-E54DCC71090D}" srcOrd="8" destOrd="0" presId="urn:microsoft.com/office/officeart/2008/layout/LinedList"/>
    <dgm:cxn modelId="{12BF90A5-6628-4E28-953A-2F92B898AB31}" type="presParOf" srcId="{47B87A83-7724-4707-8DD9-E984092B3727}" destId="{0CE37464-4956-47C6-86E6-4DC6723F4FD3}" srcOrd="9" destOrd="0" presId="urn:microsoft.com/office/officeart/2008/layout/LinedList"/>
    <dgm:cxn modelId="{CB3D259D-5D61-4E56-97CE-467B9BB61CA1}" type="presParOf" srcId="{0CE37464-4956-47C6-86E6-4DC6723F4FD3}" destId="{F62E4B42-3767-4542-B7BC-9354E5A97F0C}" srcOrd="0" destOrd="0" presId="urn:microsoft.com/office/officeart/2008/layout/LinedList"/>
    <dgm:cxn modelId="{62F2EDA8-F471-4B21-BD31-4486F707AD28}" type="presParOf" srcId="{0CE37464-4956-47C6-86E6-4DC6723F4FD3}" destId="{84B2B33F-5491-457A-8ECE-D8B8BEC4B11D}" srcOrd="1" destOrd="0" presId="urn:microsoft.com/office/officeart/2008/layout/LinedList"/>
    <dgm:cxn modelId="{50A8A23F-2419-4CDC-8195-9608B11E2841}" type="presParOf" srcId="{47B87A83-7724-4707-8DD9-E984092B3727}" destId="{0453B485-C009-41EC-AA01-4E17D5ED2D0C}" srcOrd="10" destOrd="0" presId="urn:microsoft.com/office/officeart/2008/layout/LinedList"/>
    <dgm:cxn modelId="{CE50D623-DFA2-46A2-8879-1369BA9DEC4B}" type="presParOf" srcId="{47B87A83-7724-4707-8DD9-E984092B3727}" destId="{85818835-A542-4865-80CB-7BE842488C51}" srcOrd="11" destOrd="0" presId="urn:microsoft.com/office/officeart/2008/layout/LinedList"/>
    <dgm:cxn modelId="{CB605CA0-FF10-4815-A4E1-5C16895D4B5C}" type="presParOf" srcId="{85818835-A542-4865-80CB-7BE842488C51}" destId="{8BB9BF45-B5D5-44DE-8992-39507E27C968}" srcOrd="0" destOrd="0" presId="urn:microsoft.com/office/officeart/2008/layout/LinedList"/>
    <dgm:cxn modelId="{593A7B52-74F5-41BE-87F6-E08FDB3750A3}" type="presParOf" srcId="{85818835-A542-4865-80CB-7BE842488C51}" destId="{D8ACEA48-B4BD-45A7-B2F1-FBE3C39258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F32218-09C9-4E94-B369-51C34DCD0470}">
      <dsp:nvSpPr>
        <dsp:cNvPr id="0" name=""/>
        <dsp:cNvSpPr/>
      </dsp:nvSpPr>
      <dsp:spPr>
        <a:xfrm>
          <a:off x="0" y="430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8ACA10-4C7D-4F14-B1D4-327221E9A01E}">
      <dsp:nvSpPr>
        <dsp:cNvPr id="0" name=""/>
        <dsp:cNvSpPr/>
      </dsp:nvSpPr>
      <dsp:spPr>
        <a:xfrm>
          <a:off x="277554" y="210753"/>
          <a:ext cx="504644" cy="504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436CAC-A078-423B-BEDF-DBC10764BBC3}">
      <dsp:nvSpPr>
        <dsp:cNvPr id="0" name=""/>
        <dsp:cNvSpPr/>
      </dsp:nvSpPr>
      <dsp:spPr>
        <a:xfrm>
          <a:off x="1059754" y="430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dirty="0"/>
            <a:t>Environmental</a:t>
          </a:r>
          <a:endParaRPr lang="en-US" sz="1900" kern="1200" dirty="0"/>
        </a:p>
      </dsp:txBody>
      <dsp:txXfrm>
        <a:off x="1059754" y="4307"/>
        <a:ext cx="5304469" cy="917536"/>
      </dsp:txXfrm>
    </dsp:sp>
    <dsp:sp modelId="{6371DDDC-A37B-40A6-A36E-76452470512F}">
      <dsp:nvSpPr>
        <dsp:cNvPr id="0" name=""/>
        <dsp:cNvSpPr/>
      </dsp:nvSpPr>
      <dsp:spPr>
        <a:xfrm>
          <a:off x="0" y="115122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7261B0-5043-429B-AE39-B4AA14736995}">
      <dsp:nvSpPr>
        <dsp:cNvPr id="0" name=""/>
        <dsp:cNvSpPr/>
      </dsp:nvSpPr>
      <dsp:spPr>
        <a:xfrm>
          <a:off x="277554" y="1357673"/>
          <a:ext cx="504644" cy="504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CF3450-D3F1-4218-A1FF-FDF3601C16FD}">
      <dsp:nvSpPr>
        <dsp:cNvPr id="0" name=""/>
        <dsp:cNvSpPr/>
      </dsp:nvSpPr>
      <dsp:spPr>
        <a:xfrm>
          <a:off x="1059754" y="115122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dirty="0"/>
            <a:t>Language</a:t>
          </a:r>
          <a:endParaRPr lang="en-US" sz="1900" kern="1200" dirty="0"/>
        </a:p>
      </dsp:txBody>
      <dsp:txXfrm>
        <a:off x="1059754" y="1151227"/>
        <a:ext cx="5304469" cy="917536"/>
      </dsp:txXfrm>
    </dsp:sp>
    <dsp:sp modelId="{BA0AF326-618E-4C63-B977-52C7566F0AB2}">
      <dsp:nvSpPr>
        <dsp:cNvPr id="0" name=""/>
        <dsp:cNvSpPr/>
      </dsp:nvSpPr>
      <dsp:spPr>
        <a:xfrm>
          <a:off x="0" y="229814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7C34D5-E6A3-45A3-8C35-5D2019E9A05E}">
      <dsp:nvSpPr>
        <dsp:cNvPr id="0" name=""/>
        <dsp:cNvSpPr/>
      </dsp:nvSpPr>
      <dsp:spPr>
        <a:xfrm>
          <a:off x="277554" y="2504593"/>
          <a:ext cx="504644" cy="504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79ADE-90A7-43B9-9036-BB6C51FEA9B8}">
      <dsp:nvSpPr>
        <dsp:cNvPr id="0" name=""/>
        <dsp:cNvSpPr/>
      </dsp:nvSpPr>
      <dsp:spPr>
        <a:xfrm>
          <a:off x="1059754" y="229814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dirty="0"/>
            <a:t>Emotional</a:t>
          </a:r>
          <a:endParaRPr lang="en-US" sz="1900" kern="1200" dirty="0"/>
        </a:p>
      </dsp:txBody>
      <dsp:txXfrm>
        <a:off x="1059754" y="2298147"/>
        <a:ext cx="5304469" cy="917536"/>
      </dsp:txXfrm>
    </dsp:sp>
    <dsp:sp modelId="{7B7CFB01-A287-4CF1-80B6-776CABEAA107}">
      <dsp:nvSpPr>
        <dsp:cNvPr id="0" name=""/>
        <dsp:cNvSpPr/>
      </dsp:nvSpPr>
      <dsp:spPr>
        <a:xfrm>
          <a:off x="0" y="344506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A433FB-AB7D-4227-B278-874308CAA692}">
      <dsp:nvSpPr>
        <dsp:cNvPr id="0" name=""/>
        <dsp:cNvSpPr/>
      </dsp:nvSpPr>
      <dsp:spPr>
        <a:xfrm>
          <a:off x="277554" y="3651513"/>
          <a:ext cx="504644" cy="504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1B0637-7E47-44B5-881D-6557E31685E2}">
      <dsp:nvSpPr>
        <dsp:cNvPr id="0" name=""/>
        <dsp:cNvSpPr/>
      </dsp:nvSpPr>
      <dsp:spPr>
        <a:xfrm>
          <a:off x="1059754" y="344506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dirty="0"/>
            <a:t>Physical </a:t>
          </a:r>
          <a:endParaRPr lang="en-US" sz="1900" kern="1200" dirty="0"/>
        </a:p>
      </dsp:txBody>
      <dsp:txXfrm>
        <a:off x="1059754" y="3445068"/>
        <a:ext cx="5304469" cy="917536"/>
      </dsp:txXfrm>
    </dsp:sp>
    <dsp:sp modelId="{C8F84D93-5F00-4160-975A-14FFE258C90A}">
      <dsp:nvSpPr>
        <dsp:cNvPr id="0" name=""/>
        <dsp:cNvSpPr/>
      </dsp:nvSpPr>
      <dsp:spPr>
        <a:xfrm>
          <a:off x="0" y="459198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342E09-233F-4AC1-B953-F44FBDC38DC3}">
      <dsp:nvSpPr>
        <dsp:cNvPr id="0" name=""/>
        <dsp:cNvSpPr/>
      </dsp:nvSpPr>
      <dsp:spPr>
        <a:xfrm>
          <a:off x="277554" y="4798433"/>
          <a:ext cx="504644" cy="5046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A66430-9852-457F-8BDE-FC808E7C7ED9}">
      <dsp:nvSpPr>
        <dsp:cNvPr id="0" name=""/>
        <dsp:cNvSpPr/>
      </dsp:nvSpPr>
      <dsp:spPr>
        <a:xfrm>
          <a:off x="1059754" y="459198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dirty="0"/>
            <a:t>Social Isolation</a:t>
          </a:r>
          <a:endParaRPr lang="en-US" sz="1900" kern="1200" dirty="0"/>
        </a:p>
      </dsp:txBody>
      <dsp:txXfrm>
        <a:off x="1059754" y="4591988"/>
        <a:ext cx="5304469" cy="9175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D6E4F5-325D-4678-9D71-EA76D358C9E9}">
      <dsp:nvSpPr>
        <dsp:cNvPr id="0" name=""/>
        <dsp:cNvSpPr/>
      </dsp:nvSpPr>
      <dsp:spPr>
        <a:xfrm>
          <a:off x="3073508" y="943496"/>
          <a:ext cx="674846" cy="91440"/>
        </a:xfrm>
        <a:custGeom>
          <a:avLst/>
          <a:gdLst/>
          <a:ahLst/>
          <a:cxnLst/>
          <a:rect l="0" t="0" r="0" b="0"/>
          <a:pathLst>
            <a:path>
              <a:moveTo>
                <a:pt x="0" y="45720"/>
              </a:moveTo>
              <a:lnTo>
                <a:pt x="674846"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393295" y="985689"/>
        <a:ext cx="35272" cy="7054"/>
      </dsp:txXfrm>
    </dsp:sp>
    <dsp:sp modelId="{2070D991-11ED-4667-A699-A57002D7D063}">
      <dsp:nvSpPr>
        <dsp:cNvPr id="0" name=""/>
        <dsp:cNvSpPr/>
      </dsp:nvSpPr>
      <dsp:spPr>
        <a:xfrm>
          <a:off x="8147" y="69068"/>
          <a:ext cx="3067160" cy="184029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293" tIns="157759" rIns="150293" bIns="157759" numCol="1" spcCol="1270" anchor="ctr" anchorCtr="0">
          <a:noAutofit/>
        </a:bodyPr>
        <a:lstStyle/>
        <a:p>
          <a:pPr marL="0" lvl="0" indent="0" algn="ctr" defTabSz="844550">
            <a:lnSpc>
              <a:spcPct val="90000"/>
            </a:lnSpc>
            <a:spcBef>
              <a:spcPct val="0"/>
            </a:spcBef>
            <a:spcAft>
              <a:spcPct val="35000"/>
            </a:spcAft>
            <a:buNone/>
          </a:pPr>
          <a:r>
            <a:rPr lang="en-GB" sz="1900" kern="1200" dirty="0"/>
            <a:t>Developed by psychiatrist Eric Berne in the 1950s,</a:t>
          </a:r>
          <a:endParaRPr lang="en-US" sz="1900" kern="1200" dirty="0"/>
        </a:p>
      </dsp:txBody>
      <dsp:txXfrm>
        <a:off x="8147" y="69068"/>
        <a:ext cx="3067160" cy="1840296"/>
      </dsp:txXfrm>
    </dsp:sp>
    <dsp:sp modelId="{A8530827-265F-4D24-823B-BD3E2AFB9341}">
      <dsp:nvSpPr>
        <dsp:cNvPr id="0" name=""/>
        <dsp:cNvSpPr/>
      </dsp:nvSpPr>
      <dsp:spPr>
        <a:xfrm>
          <a:off x="6846116" y="943496"/>
          <a:ext cx="674846" cy="91440"/>
        </a:xfrm>
        <a:custGeom>
          <a:avLst/>
          <a:gdLst/>
          <a:ahLst/>
          <a:cxnLst/>
          <a:rect l="0" t="0" r="0" b="0"/>
          <a:pathLst>
            <a:path>
              <a:moveTo>
                <a:pt x="0" y="45720"/>
              </a:moveTo>
              <a:lnTo>
                <a:pt x="674846" y="45720"/>
              </a:lnTo>
            </a:path>
          </a:pathLst>
        </a:custGeom>
        <a:noFill/>
        <a:ln w="12700" cap="flat" cmpd="sng" algn="ctr">
          <a:solidFill>
            <a:schemeClr val="accent2">
              <a:hueOff val="1610903"/>
              <a:satOff val="-4623"/>
              <a:lumOff val="-74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165903" y="985689"/>
        <a:ext cx="35272" cy="7054"/>
      </dsp:txXfrm>
    </dsp:sp>
    <dsp:sp modelId="{7035CD4F-F8A6-41A5-9471-BA7325F39B6F}">
      <dsp:nvSpPr>
        <dsp:cNvPr id="0" name=""/>
        <dsp:cNvSpPr/>
      </dsp:nvSpPr>
      <dsp:spPr>
        <a:xfrm>
          <a:off x="3780755" y="69068"/>
          <a:ext cx="3067160" cy="1840296"/>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293" tIns="157759" rIns="150293" bIns="157759" numCol="1" spcCol="1270" anchor="ctr" anchorCtr="0">
          <a:noAutofit/>
        </a:bodyPr>
        <a:lstStyle/>
        <a:p>
          <a:pPr marL="0" lvl="0" indent="0" algn="ctr" defTabSz="844550">
            <a:lnSpc>
              <a:spcPct val="90000"/>
            </a:lnSpc>
            <a:spcBef>
              <a:spcPct val="0"/>
            </a:spcBef>
            <a:spcAft>
              <a:spcPct val="35000"/>
            </a:spcAft>
            <a:buNone/>
          </a:pPr>
          <a:r>
            <a:rPr lang="en-GB" sz="1900" kern="1200" dirty="0"/>
            <a:t>3 Ego states – we switch between these states</a:t>
          </a:r>
          <a:endParaRPr lang="en-US" sz="1900" kern="1200" dirty="0"/>
        </a:p>
      </dsp:txBody>
      <dsp:txXfrm>
        <a:off x="3780755" y="69068"/>
        <a:ext cx="3067160" cy="1840296"/>
      </dsp:txXfrm>
    </dsp:sp>
    <dsp:sp modelId="{6F15D2F8-B249-42D1-B71A-A93833EA8359}">
      <dsp:nvSpPr>
        <dsp:cNvPr id="0" name=""/>
        <dsp:cNvSpPr/>
      </dsp:nvSpPr>
      <dsp:spPr>
        <a:xfrm>
          <a:off x="1541728" y="1907565"/>
          <a:ext cx="7545215" cy="674846"/>
        </a:xfrm>
        <a:custGeom>
          <a:avLst/>
          <a:gdLst/>
          <a:ahLst/>
          <a:cxnLst/>
          <a:rect l="0" t="0" r="0" b="0"/>
          <a:pathLst>
            <a:path>
              <a:moveTo>
                <a:pt x="7545215" y="0"/>
              </a:moveTo>
              <a:lnTo>
                <a:pt x="7545215" y="354523"/>
              </a:lnTo>
              <a:lnTo>
                <a:pt x="0" y="354523"/>
              </a:lnTo>
              <a:lnTo>
                <a:pt x="0" y="674846"/>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124882" y="2241461"/>
        <a:ext cx="378906" cy="7054"/>
      </dsp:txXfrm>
    </dsp:sp>
    <dsp:sp modelId="{3D721455-73E3-4523-BD56-945D4CCD196B}">
      <dsp:nvSpPr>
        <dsp:cNvPr id="0" name=""/>
        <dsp:cNvSpPr/>
      </dsp:nvSpPr>
      <dsp:spPr>
        <a:xfrm>
          <a:off x="7553363" y="69068"/>
          <a:ext cx="3067160" cy="1840296"/>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293" tIns="157759" rIns="150293" bIns="157759" numCol="1" spcCol="1270" anchor="ctr" anchorCtr="0">
          <a:noAutofit/>
        </a:bodyPr>
        <a:lstStyle/>
        <a:p>
          <a:pPr marL="0" lvl="0" indent="0" algn="ctr" defTabSz="844550">
            <a:lnSpc>
              <a:spcPct val="90000"/>
            </a:lnSpc>
            <a:spcBef>
              <a:spcPct val="0"/>
            </a:spcBef>
            <a:spcAft>
              <a:spcPct val="35000"/>
            </a:spcAft>
            <a:buNone/>
          </a:pPr>
          <a:r>
            <a:rPr lang="en-GB" sz="1900" kern="1200" dirty="0"/>
            <a:t>Parent ego state – behaviours copied from parents</a:t>
          </a:r>
          <a:endParaRPr lang="en-US" sz="1900" kern="1200" dirty="0"/>
        </a:p>
      </dsp:txBody>
      <dsp:txXfrm>
        <a:off x="7553363" y="69068"/>
        <a:ext cx="3067160" cy="1840296"/>
      </dsp:txXfrm>
    </dsp:sp>
    <dsp:sp modelId="{6BBB9164-55D0-45D8-A803-0716E18E7DDD}">
      <dsp:nvSpPr>
        <dsp:cNvPr id="0" name=""/>
        <dsp:cNvSpPr/>
      </dsp:nvSpPr>
      <dsp:spPr>
        <a:xfrm>
          <a:off x="3073508" y="3489240"/>
          <a:ext cx="674846" cy="91440"/>
        </a:xfrm>
        <a:custGeom>
          <a:avLst/>
          <a:gdLst/>
          <a:ahLst/>
          <a:cxnLst/>
          <a:rect l="0" t="0" r="0" b="0"/>
          <a:pathLst>
            <a:path>
              <a:moveTo>
                <a:pt x="0" y="45720"/>
              </a:moveTo>
              <a:lnTo>
                <a:pt x="674846" y="45720"/>
              </a:lnTo>
            </a:path>
          </a:pathLst>
        </a:custGeom>
        <a:noFill/>
        <a:ln w="12700" cap="flat" cmpd="sng" algn="ctr">
          <a:solidFill>
            <a:schemeClr val="accent2">
              <a:hueOff val="4832710"/>
              <a:satOff val="-13870"/>
              <a:lumOff val="-222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393295" y="3531432"/>
        <a:ext cx="35272" cy="7054"/>
      </dsp:txXfrm>
    </dsp:sp>
    <dsp:sp modelId="{29E044BC-8951-4663-8E36-930C1AF9B0C7}">
      <dsp:nvSpPr>
        <dsp:cNvPr id="0" name=""/>
        <dsp:cNvSpPr/>
      </dsp:nvSpPr>
      <dsp:spPr>
        <a:xfrm>
          <a:off x="8147" y="2614811"/>
          <a:ext cx="3067160" cy="1840296"/>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293" tIns="157759" rIns="150293" bIns="157759" numCol="1" spcCol="1270" anchor="ctr" anchorCtr="0">
          <a:noAutofit/>
        </a:bodyPr>
        <a:lstStyle/>
        <a:p>
          <a:pPr marL="0" lvl="0" indent="0" algn="ctr" defTabSz="844550">
            <a:lnSpc>
              <a:spcPct val="90000"/>
            </a:lnSpc>
            <a:spcBef>
              <a:spcPct val="0"/>
            </a:spcBef>
            <a:spcAft>
              <a:spcPct val="35000"/>
            </a:spcAft>
            <a:buNone/>
          </a:pPr>
          <a:r>
            <a:rPr lang="en-GB" sz="1900" kern="1200" dirty="0"/>
            <a:t>Child ego state – behaviours copied from childhood</a:t>
          </a:r>
          <a:endParaRPr lang="en-US" sz="1900" kern="1200" dirty="0"/>
        </a:p>
      </dsp:txBody>
      <dsp:txXfrm>
        <a:off x="8147" y="2614811"/>
        <a:ext cx="3067160" cy="1840296"/>
      </dsp:txXfrm>
    </dsp:sp>
    <dsp:sp modelId="{E5115493-B45C-42CF-8931-55DAAD3ABC0D}">
      <dsp:nvSpPr>
        <dsp:cNvPr id="0" name=""/>
        <dsp:cNvSpPr/>
      </dsp:nvSpPr>
      <dsp:spPr>
        <a:xfrm>
          <a:off x="6846116" y="3489240"/>
          <a:ext cx="674846" cy="91440"/>
        </a:xfrm>
        <a:custGeom>
          <a:avLst/>
          <a:gdLst/>
          <a:ahLst/>
          <a:cxnLst/>
          <a:rect l="0" t="0" r="0" b="0"/>
          <a:pathLst>
            <a:path>
              <a:moveTo>
                <a:pt x="0" y="45720"/>
              </a:moveTo>
              <a:lnTo>
                <a:pt x="674846"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165903" y="3531432"/>
        <a:ext cx="35272" cy="7054"/>
      </dsp:txXfrm>
    </dsp:sp>
    <dsp:sp modelId="{8EA7848B-07B1-405B-8710-F4FE7EA37D30}">
      <dsp:nvSpPr>
        <dsp:cNvPr id="0" name=""/>
        <dsp:cNvSpPr/>
      </dsp:nvSpPr>
      <dsp:spPr>
        <a:xfrm>
          <a:off x="3780755" y="2614811"/>
          <a:ext cx="3067160" cy="1840296"/>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293" tIns="157759" rIns="150293" bIns="157759" numCol="1" spcCol="1270" anchor="ctr" anchorCtr="0">
          <a:noAutofit/>
        </a:bodyPr>
        <a:lstStyle/>
        <a:p>
          <a:pPr marL="0" lvl="0" indent="0" algn="ctr" defTabSz="844550">
            <a:lnSpc>
              <a:spcPct val="90000"/>
            </a:lnSpc>
            <a:spcBef>
              <a:spcPct val="0"/>
            </a:spcBef>
            <a:spcAft>
              <a:spcPct val="35000"/>
            </a:spcAft>
            <a:buNone/>
          </a:pPr>
          <a:r>
            <a:rPr lang="en-GB" sz="1900" kern="1200" dirty="0"/>
            <a:t>Adult Ego state- Here and Now response</a:t>
          </a:r>
          <a:endParaRPr lang="en-US" sz="1900" kern="1200" dirty="0"/>
        </a:p>
      </dsp:txBody>
      <dsp:txXfrm>
        <a:off x="3780755" y="2614811"/>
        <a:ext cx="3067160" cy="1840296"/>
      </dsp:txXfrm>
    </dsp:sp>
    <dsp:sp modelId="{0E475332-4941-4D2A-8D62-2C2FFAB1768C}">
      <dsp:nvSpPr>
        <dsp:cNvPr id="0" name=""/>
        <dsp:cNvSpPr/>
      </dsp:nvSpPr>
      <dsp:spPr>
        <a:xfrm>
          <a:off x="7553363" y="2614811"/>
          <a:ext cx="3067160" cy="1840296"/>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293" tIns="157759" rIns="150293" bIns="157759" numCol="1" spcCol="1270" anchor="ctr" anchorCtr="0">
          <a:noAutofit/>
        </a:bodyPr>
        <a:lstStyle/>
        <a:p>
          <a:pPr marL="0" lvl="0" indent="0" algn="ctr" defTabSz="844550">
            <a:lnSpc>
              <a:spcPct val="90000"/>
            </a:lnSpc>
            <a:spcBef>
              <a:spcPct val="0"/>
            </a:spcBef>
            <a:spcAft>
              <a:spcPct val="35000"/>
            </a:spcAft>
            <a:buNone/>
          </a:pPr>
          <a:r>
            <a:rPr lang="en-GB" sz="1900" kern="1200" dirty="0"/>
            <a:t>TA useful  to increase self-awareness, resolve conflicts, and create healthier patterns of interaction (Murray, 2025)</a:t>
          </a:r>
          <a:endParaRPr lang="en-US" sz="1900" kern="1200" dirty="0"/>
        </a:p>
      </dsp:txBody>
      <dsp:txXfrm>
        <a:off x="7553363" y="2614811"/>
        <a:ext cx="3067160" cy="18402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84432B-E34A-45E6-8387-3747AD752B38}">
      <dsp:nvSpPr>
        <dsp:cNvPr id="0" name=""/>
        <dsp:cNvSpPr/>
      </dsp:nvSpPr>
      <dsp:spPr>
        <a:xfrm>
          <a:off x="0" y="673"/>
          <a:ext cx="6364224" cy="565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A063B5-5CAE-48EA-AFDD-321BAB099B51}">
      <dsp:nvSpPr>
        <dsp:cNvPr id="0" name=""/>
        <dsp:cNvSpPr/>
      </dsp:nvSpPr>
      <dsp:spPr>
        <a:xfrm>
          <a:off x="171028" y="127884"/>
          <a:ext cx="310960" cy="3109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D9075E-5D59-43AE-ABB1-CFB675A0D644}">
      <dsp:nvSpPr>
        <dsp:cNvPr id="0" name=""/>
        <dsp:cNvSpPr/>
      </dsp:nvSpPr>
      <dsp:spPr>
        <a:xfrm>
          <a:off x="653017" y="673"/>
          <a:ext cx="5711206" cy="56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36" tIns="59836" rIns="59836" bIns="59836" numCol="1" spcCol="1270" anchor="ctr" anchorCtr="0">
          <a:noAutofit/>
        </a:bodyPr>
        <a:lstStyle/>
        <a:p>
          <a:pPr marL="0" lvl="0" indent="0" algn="l" defTabSz="711200">
            <a:lnSpc>
              <a:spcPct val="90000"/>
            </a:lnSpc>
            <a:spcBef>
              <a:spcPct val="0"/>
            </a:spcBef>
            <a:spcAft>
              <a:spcPct val="35000"/>
            </a:spcAft>
            <a:buNone/>
          </a:pPr>
          <a:r>
            <a:rPr lang="en-GB" sz="1600" kern="1200" dirty="0"/>
            <a:t>Active listening</a:t>
          </a:r>
          <a:endParaRPr lang="en-US" sz="1600" kern="1200" dirty="0"/>
        </a:p>
      </dsp:txBody>
      <dsp:txXfrm>
        <a:off x="653017" y="673"/>
        <a:ext cx="5711206" cy="565383"/>
      </dsp:txXfrm>
    </dsp:sp>
    <dsp:sp modelId="{6BB7DDE7-A5EF-406E-B281-4E31EBD52AF6}">
      <dsp:nvSpPr>
        <dsp:cNvPr id="0" name=""/>
        <dsp:cNvSpPr/>
      </dsp:nvSpPr>
      <dsp:spPr>
        <a:xfrm>
          <a:off x="0" y="707402"/>
          <a:ext cx="6364224" cy="565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E121CE-5231-484C-B167-90F8E6C3EA6C}">
      <dsp:nvSpPr>
        <dsp:cNvPr id="0" name=""/>
        <dsp:cNvSpPr/>
      </dsp:nvSpPr>
      <dsp:spPr>
        <a:xfrm>
          <a:off x="171028" y="834613"/>
          <a:ext cx="310960" cy="3109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6C9ED0-243F-45A2-92A8-7190489D738E}">
      <dsp:nvSpPr>
        <dsp:cNvPr id="0" name=""/>
        <dsp:cNvSpPr/>
      </dsp:nvSpPr>
      <dsp:spPr>
        <a:xfrm>
          <a:off x="653017" y="707402"/>
          <a:ext cx="5711206" cy="56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36" tIns="59836" rIns="59836" bIns="59836" numCol="1" spcCol="1270" anchor="ctr" anchorCtr="0">
          <a:noAutofit/>
        </a:bodyPr>
        <a:lstStyle/>
        <a:p>
          <a:pPr marL="0" lvl="0" indent="0" algn="l" defTabSz="711200">
            <a:lnSpc>
              <a:spcPct val="90000"/>
            </a:lnSpc>
            <a:spcBef>
              <a:spcPct val="0"/>
            </a:spcBef>
            <a:spcAft>
              <a:spcPct val="35000"/>
            </a:spcAft>
            <a:buNone/>
          </a:pPr>
          <a:r>
            <a:rPr lang="en-GB" sz="1600" kern="1200" dirty="0"/>
            <a:t>Using communication methods and skills</a:t>
          </a:r>
          <a:endParaRPr lang="en-US" sz="1600" kern="1200" dirty="0"/>
        </a:p>
      </dsp:txBody>
      <dsp:txXfrm>
        <a:off x="653017" y="707402"/>
        <a:ext cx="5711206" cy="565383"/>
      </dsp:txXfrm>
    </dsp:sp>
    <dsp:sp modelId="{AD211306-8E92-49C0-B7AA-537B9932D88C}">
      <dsp:nvSpPr>
        <dsp:cNvPr id="0" name=""/>
        <dsp:cNvSpPr/>
      </dsp:nvSpPr>
      <dsp:spPr>
        <a:xfrm>
          <a:off x="0" y="1414130"/>
          <a:ext cx="6364224" cy="565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9D10F2-3FCE-4B4A-A29D-3C21845B9D91}">
      <dsp:nvSpPr>
        <dsp:cNvPr id="0" name=""/>
        <dsp:cNvSpPr/>
      </dsp:nvSpPr>
      <dsp:spPr>
        <a:xfrm>
          <a:off x="171028" y="1541342"/>
          <a:ext cx="310960" cy="3109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6A8B11-4CCB-4CE4-9EDA-433A177909ED}">
      <dsp:nvSpPr>
        <dsp:cNvPr id="0" name=""/>
        <dsp:cNvSpPr/>
      </dsp:nvSpPr>
      <dsp:spPr>
        <a:xfrm>
          <a:off x="653017" y="1414130"/>
          <a:ext cx="5711206" cy="56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36" tIns="59836" rIns="59836" bIns="59836" numCol="1" spcCol="1270" anchor="ctr" anchorCtr="0">
          <a:noAutofit/>
        </a:bodyPr>
        <a:lstStyle/>
        <a:p>
          <a:pPr marL="0" lvl="0" indent="0" algn="l" defTabSz="711200">
            <a:lnSpc>
              <a:spcPct val="90000"/>
            </a:lnSpc>
            <a:spcBef>
              <a:spcPct val="0"/>
            </a:spcBef>
            <a:spcAft>
              <a:spcPct val="35000"/>
            </a:spcAft>
            <a:buNone/>
          </a:pPr>
          <a:r>
            <a:rPr lang="en-GB" sz="1600" kern="1200" dirty="0"/>
            <a:t>Using simple and clear language</a:t>
          </a:r>
          <a:endParaRPr lang="en-US" sz="1600" kern="1200" dirty="0"/>
        </a:p>
      </dsp:txBody>
      <dsp:txXfrm>
        <a:off x="653017" y="1414130"/>
        <a:ext cx="5711206" cy="565383"/>
      </dsp:txXfrm>
    </dsp:sp>
    <dsp:sp modelId="{42B58140-864C-4F4B-9301-81F1AD296F4B}">
      <dsp:nvSpPr>
        <dsp:cNvPr id="0" name=""/>
        <dsp:cNvSpPr/>
      </dsp:nvSpPr>
      <dsp:spPr>
        <a:xfrm>
          <a:off x="0" y="2120859"/>
          <a:ext cx="6364224" cy="565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09C65F-7FE2-4601-8A7B-77C624FBD909}">
      <dsp:nvSpPr>
        <dsp:cNvPr id="0" name=""/>
        <dsp:cNvSpPr/>
      </dsp:nvSpPr>
      <dsp:spPr>
        <a:xfrm>
          <a:off x="171028" y="2248071"/>
          <a:ext cx="310960" cy="3109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784DD0-9666-43FF-8532-52B030E4B9A0}">
      <dsp:nvSpPr>
        <dsp:cNvPr id="0" name=""/>
        <dsp:cNvSpPr/>
      </dsp:nvSpPr>
      <dsp:spPr>
        <a:xfrm>
          <a:off x="653017" y="2120859"/>
          <a:ext cx="5711206" cy="56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36" tIns="59836" rIns="59836" bIns="59836" numCol="1" spcCol="1270" anchor="ctr" anchorCtr="0">
          <a:noAutofit/>
        </a:bodyPr>
        <a:lstStyle/>
        <a:p>
          <a:pPr marL="0" lvl="0" indent="0" algn="l" defTabSz="711200">
            <a:lnSpc>
              <a:spcPct val="90000"/>
            </a:lnSpc>
            <a:spcBef>
              <a:spcPct val="0"/>
            </a:spcBef>
            <a:spcAft>
              <a:spcPct val="35000"/>
            </a:spcAft>
            <a:buNone/>
          </a:pPr>
          <a:r>
            <a:rPr lang="en-GB" sz="1600" kern="1200" dirty="0"/>
            <a:t>Building trust and rapport</a:t>
          </a:r>
          <a:endParaRPr lang="en-US" sz="1600" kern="1200" dirty="0"/>
        </a:p>
      </dsp:txBody>
      <dsp:txXfrm>
        <a:off x="653017" y="2120859"/>
        <a:ext cx="5711206" cy="565383"/>
      </dsp:txXfrm>
    </dsp:sp>
    <dsp:sp modelId="{34CC2354-204E-4C45-99C2-4CCD4ABFA19F}">
      <dsp:nvSpPr>
        <dsp:cNvPr id="0" name=""/>
        <dsp:cNvSpPr/>
      </dsp:nvSpPr>
      <dsp:spPr>
        <a:xfrm>
          <a:off x="0" y="2827588"/>
          <a:ext cx="6364224" cy="565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D7D842-2DE2-44CE-A459-3E69801D3BDD}">
      <dsp:nvSpPr>
        <dsp:cNvPr id="0" name=""/>
        <dsp:cNvSpPr/>
      </dsp:nvSpPr>
      <dsp:spPr>
        <a:xfrm>
          <a:off x="171028" y="2954800"/>
          <a:ext cx="310960" cy="3109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150ECC-295C-412D-978B-45281DDE95B6}">
      <dsp:nvSpPr>
        <dsp:cNvPr id="0" name=""/>
        <dsp:cNvSpPr/>
      </dsp:nvSpPr>
      <dsp:spPr>
        <a:xfrm>
          <a:off x="653017" y="2827588"/>
          <a:ext cx="5711206" cy="56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36" tIns="59836" rIns="59836" bIns="59836" numCol="1" spcCol="1270" anchor="ctr" anchorCtr="0">
          <a:noAutofit/>
        </a:bodyPr>
        <a:lstStyle/>
        <a:p>
          <a:pPr marL="0" lvl="0" indent="0" algn="l" defTabSz="711200">
            <a:lnSpc>
              <a:spcPct val="90000"/>
            </a:lnSpc>
            <a:spcBef>
              <a:spcPct val="0"/>
            </a:spcBef>
            <a:spcAft>
              <a:spcPct val="35000"/>
            </a:spcAft>
            <a:buNone/>
          </a:pPr>
          <a:r>
            <a:rPr lang="en-GB" sz="1600" kern="1200" dirty="0"/>
            <a:t>Be sensitive to cultures</a:t>
          </a:r>
          <a:endParaRPr lang="en-US" sz="1600" kern="1200" dirty="0"/>
        </a:p>
      </dsp:txBody>
      <dsp:txXfrm>
        <a:off x="653017" y="2827588"/>
        <a:ext cx="5711206" cy="565383"/>
      </dsp:txXfrm>
    </dsp:sp>
    <dsp:sp modelId="{CAE11C3D-1CA6-4F1E-83E9-B44F10AB84AC}">
      <dsp:nvSpPr>
        <dsp:cNvPr id="0" name=""/>
        <dsp:cNvSpPr/>
      </dsp:nvSpPr>
      <dsp:spPr>
        <a:xfrm>
          <a:off x="0" y="3534317"/>
          <a:ext cx="6364224" cy="565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2DCA3-79A5-4B81-8849-750087D26ACC}">
      <dsp:nvSpPr>
        <dsp:cNvPr id="0" name=""/>
        <dsp:cNvSpPr/>
      </dsp:nvSpPr>
      <dsp:spPr>
        <a:xfrm>
          <a:off x="171028" y="3661529"/>
          <a:ext cx="310960" cy="31096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F69D01-FD7D-412F-A53F-8C88F1EC49C5}">
      <dsp:nvSpPr>
        <dsp:cNvPr id="0" name=""/>
        <dsp:cNvSpPr/>
      </dsp:nvSpPr>
      <dsp:spPr>
        <a:xfrm>
          <a:off x="653017" y="3534317"/>
          <a:ext cx="5711206" cy="56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36" tIns="59836" rIns="59836" bIns="59836" numCol="1" spcCol="1270" anchor="ctr" anchorCtr="0">
          <a:noAutofit/>
        </a:bodyPr>
        <a:lstStyle/>
        <a:p>
          <a:pPr marL="0" lvl="0" indent="0" algn="l" defTabSz="711200">
            <a:lnSpc>
              <a:spcPct val="90000"/>
            </a:lnSpc>
            <a:spcBef>
              <a:spcPct val="0"/>
            </a:spcBef>
            <a:spcAft>
              <a:spcPct val="35000"/>
            </a:spcAft>
            <a:buNone/>
          </a:pPr>
          <a:r>
            <a:rPr lang="en-GB" sz="1600" kern="1200" dirty="0"/>
            <a:t>Work collaboratively</a:t>
          </a:r>
          <a:endParaRPr lang="en-US" sz="1600" kern="1200" dirty="0"/>
        </a:p>
      </dsp:txBody>
      <dsp:txXfrm>
        <a:off x="653017" y="3534317"/>
        <a:ext cx="5711206" cy="565383"/>
      </dsp:txXfrm>
    </dsp:sp>
    <dsp:sp modelId="{0C739B65-1FCC-46A1-AC2F-01CAF0964E72}">
      <dsp:nvSpPr>
        <dsp:cNvPr id="0" name=""/>
        <dsp:cNvSpPr/>
      </dsp:nvSpPr>
      <dsp:spPr>
        <a:xfrm>
          <a:off x="0" y="4241046"/>
          <a:ext cx="6364224" cy="565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C0AE1F-BB5F-4AF1-8F18-59A2F5A18696}">
      <dsp:nvSpPr>
        <dsp:cNvPr id="0" name=""/>
        <dsp:cNvSpPr/>
      </dsp:nvSpPr>
      <dsp:spPr>
        <a:xfrm>
          <a:off x="171028" y="4368258"/>
          <a:ext cx="310960" cy="31096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FAFAE3-624B-46ED-BBF9-FB2850481F0A}">
      <dsp:nvSpPr>
        <dsp:cNvPr id="0" name=""/>
        <dsp:cNvSpPr/>
      </dsp:nvSpPr>
      <dsp:spPr>
        <a:xfrm>
          <a:off x="653017" y="4241046"/>
          <a:ext cx="5711206" cy="56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36" tIns="59836" rIns="59836" bIns="59836" numCol="1" spcCol="1270" anchor="ctr" anchorCtr="0">
          <a:noAutofit/>
        </a:bodyPr>
        <a:lstStyle/>
        <a:p>
          <a:pPr marL="0" lvl="0" indent="0" algn="l" defTabSz="711200">
            <a:lnSpc>
              <a:spcPct val="90000"/>
            </a:lnSpc>
            <a:spcBef>
              <a:spcPct val="0"/>
            </a:spcBef>
            <a:spcAft>
              <a:spcPct val="35000"/>
            </a:spcAft>
            <a:buNone/>
          </a:pPr>
          <a:r>
            <a:rPr lang="en-GB" sz="1600" kern="1200" dirty="0"/>
            <a:t>Use technologies – assistive technologies</a:t>
          </a:r>
          <a:endParaRPr lang="en-US" sz="1600" kern="1200" dirty="0"/>
        </a:p>
      </dsp:txBody>
      <dsp:txXfrm>
        <a:off x="653017" y="4241046"/>
        <a:ext cx="5711206" cy="565383"/>
      </dsp:txXfrm>
    </dsp:sp>
    <dsp:sp modelId="{E5DA4CA5-D745-465E-8A1A-C2E902174A6D}">
      <dsp:nvSpPr>
        <dsp:cNvPr id="0" name=""/>
        <dsp:cNvSpPr/>
      </dsp:nvSpPr>
      <dsp:spPr>
        <a:xfrm>
          <a:off x="0" y="4947775"/>
          <a:ext cx="6364224" cy="565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9A8FC1-04D3-4B8C-9B4C-EB35E5714164}">
      <dsp:nvSpPr>
        <dsp:cNvPr id="0" name=""/>
        <dsp:cNvSpPr/>
      </dsp:nvSpPr>
      <dsp:spPr>
        <a:xfrm>
          <a:off x="171028" y="5074986"/>
          <a:ext cx="310960" cy="310960"/>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972BC-41E2-4070-8F13-6032C08EC924}">
      <dsp:nvSpPr>
        <dsp:cNvPr id="0" name=""/>
        <dsp:cNvSpPr/>
      </dsp:nvSpPr>
      <dsp:spPr>
        <a:xfrm>
          <a:off x="653017" y="4947775"/>
          <a:ext cx="5711206" cy="56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36" tIns="59836" rIns="59836" bIns="59836" numCol="1" spcCol="1270" anchor="ctr" anchorCtr="0">
          <a:noAutofit/>
        </a:bodyPr>
        <a:lstStyle/>
        <a:p>
          <a:pPr marL="0" lvl="0" indent="0" algn="l" defTabSz="711200">
            <a:lnSpc>
              <a:spcPct val="90000"/>
            </a:lnSpc>
            <a:spcBef>
              <a:spcPct val="0"/>
            </a:spcBef>
            <a:spcAft>
              <a:spcPct val="35000"/>
            </a:spcAft>
            <a:buNone/>
          </a:pPr>
          <a:r>
            <a:rPr lang="en-GB" sz="1600" kern="1200" dirty="0"/>
            <a:t>Seek feedback</a:t>
          </a:r>
          <a:endParaRPr lang="en-US" sz="1600" kern="1200" dirty="0"/>
        </a:p>
      </dsp:txBody>
      <dsp:txXfrm>
        <a:off x="653017" y="4947775"/>
        <a:ext cx="5711206" cy="5653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1D00B7-ED31-4BB2-9B10-23519D82C858}">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0219B0-D5A5-42DA-BDB0-577DE23DB1DF}">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Effective Communication is vital in health and social care [A]</a:t>
          </a:r>
          <a:endParaRPr lang="en-US" sz="2600" kern="1200" dirty="0"/>
        </a:p>
      </dsp:txBody>
      <dsp:txXfrm>
        <a:off x="0" y="2124"/>
        <a:ext cx="10515600" cy="724514"/>
      </dsp:txXfrm>
    </dsp:sp>
    <dsp:sp modelId="{86A01037-1CA6-4F93-94CB-42440A2C9C13}">
      <dsp:nvSpPr>
        <dsp:cNvPr id="0" name=""/>
        <dsp:cNvSpPr/>
      </dsp:nvSpPr>
      <dsp:spPr>
        <a:xfrm>
          <a:off x="0" y="72663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BAA114-4A27-48A6-B83F-CAD1CEA9772F}">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People communicate just to ask for something [D] </a:t>
          </a:r>
          <a:endParaRPr lang="en-US" sz="2600" kern="1200" dirty="0"/>
        </a:p>
      </dsp:txBody>
      <dsp:txXfrm>
        <a:off x="0" y="726639"/>
        <a:ext cx="10515600" cy="724514"/>
      </dsp:txXfrm>
    </dsp:sp>
    <dsp:sp modelId="{2344AEB8-FAE6-46F8-8EC7-072A481D279C}">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7BC376-B2F6-44A4-AC1D-C815BD8922F0}">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Active listening is very important  for effective communication [A]</a:t>
          </a:r>
          <a:endParaRPr lang="en-US" sz="2600" kern="1200" dirty="0"/>
        </a:p>
      </dsp:txBody>
      <dsp:txXfrm>
        <a:off x="0" y="1451154"/>
        <a:ext cx="10515600" cy="724514"/>
      </dsp:txXfrm>
    </dsp:sp>
    <dsp:sp modelId="{D793AE00-C4BE-4FE3-8388-5A506A910F78}">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6AE27B-F11F-46BB-90B8-5FEFBF0A69D1}">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Facial expressions, signs are non-verbal methods of communication [A]</a:t>
          </a:r>
          <a:endParaRPr lang="en-US" sz="2600" kern="1200" dirty="0"/>
        </a:p>
      </dsp:txBody>
      <dsp:txXfrm>
        <a:off x="0" y="2175669"/>
        <a:ext cx="10515600" cy="724514"/>
      </dsp:txXfrm>
    </dsp:sp>
    <dsp:sp modelId="{8615A7BF-FD7F-4923-97F5-E54DCC71090D}">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2E4B42-3767-4542-B7BC-9354E5A97F0C}">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Assistive technologies don't do any good for effective communication [D]</a:t>
          </a:r>
          <a:endParaRPr lang="en-US" sz="2600" kern="1200" dirty="0"/>
        </a:p>
      </dsp:txBody>
      <dsp:txXfrm>
        <a:off x="0" y="2900183"/>
        <a:ext cx="10515600" cy="724514"/>
      </dsp:txXfrm>
    </dsp:sp>
    <dsp:sp modelId="{0453B485-C009-41EC-AA01-4E17D5ED2D0C}">
      <dsp:nvSpPr>
        <dsp:cNvPr id="0" name=""/>
        <dsp:cNvSpPr/>
      </dsp:nvSpPr>
      <dsp:spPr>
        <a:xfrm>
          <a:off x="0" y="362469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B9BF45-B5D5-44DE-8992-39507E27C968}">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endParaRPr lang="en-US" sz="2600" kern="1200" dirty="0"/>
        </a:p>
      </dsp:txBody>
      <dsp:txXfrm>
        <a:off x="0" y="3624698"/>
        <a:ext cx="10515600" cy="72451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B2723-B42A-AA4A-3536-288B7D4BEDE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A8F8F27-8736-624E-27F0-18F103241A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4D9EC85-F809-DA89-3570-0CD442D040F6}"/>
              </a:ext>
            </a:extLst>
          </p:cNvPr>
          <p:cNvSpPr>
            <a:spLocks noGrp="1"/>
          </p:cNvSpPr>
          <p:nvPr>
            <p:ph type="dt" sz="half" idx="10"/>
          </p:nvPr>
        </p:nvSpPr>
        <p:spPr/>
        <p:txBody>
          <a:bodyPr/>
          <a:lstStyle/>
          <a:p>
            <a:fld id="{DE58E4E2-958C-4857-AE14-0DBB74365A2D}" type="datetimeFigureOut">
              <a:rPr lang="en-GB" smtClean="0"/>
              <a:t>09/10/2025</a:t>
            </a:fld>
            <a:endParaRPr lang="en-GB" dirty="0"/>
          </a:p>
        </p:txBody>
      </p:sp>
      <p:sp>
        <p:nvSpPr>
          <p:cNvPr id="5" name="Footer Placeholder 4">
            <a:extLst>
              <a:ext uri="{FF2B5EF4-FFF2-40B4-BE49-F238E27FC236}">
                <a16:creationId xmlns:a16="http://schemas.microsoft.com/office/drawing/2014/main" id="{925D3BB9-EA49-B006-FE73-E218ADF7659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A65A5C5-EAE7-4C93-73CB-919EA659C772}"/>
              </a:ext>
            </a:extLst>
          </p:cNvPr>
          <p:cNvSpPr>
            <a:spLocks noGrp="1"/>
          </p:cNvSpPr>
          <p:nvPr>
            <p:ph type="sldNum" sz="quarter" idx="12"/>
          </p:nvPr>
        </p:nvSpPr>
        <p:spPr/>
        <p:txBody>
          <a:bodyPr/>
          <a:lstStyle/>
          <a:p>
            <a:fld id="{C895EE0F-819B-4270-859A-A33EA891A61B}" type="slidenum">
              <a:rPr lang="en-GB" smtClean="0"/>
              <a:t>‹#›</a:t>
            </a:fld>
            <a:endParaRPr lang="en-GB" dirty="0"/>
          </a:p>
        </p:txBody>
      </p:sp>
    </p:spTree>
    <p:extLst>
      <p:ext uri="{BB962C8B-B14F-4D97-AF65-F5344CB8AC3E}">
        <p14:creationId xmlns:p14="http://schemas.microsoft.com/office/powerpoint/2010/main" val="42243231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DB113-CFA0-FF28-9BCF-840EBCDCE6C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D2F735A-6CC0-4D75-4EC2-A7C3F52598A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39390AE-9275-EE3A-51B7-48FA908ED280}"/>
              </a:ext>
            </a:extLst>
          </p:cNvPr>
          <p:cNvSpPr>
            <a:spLocks noGrp="1"/>
          </p:cNvSpPr>
          <p:nvPr>
            <p:ph type="dt" sz="half" idx="10"/>
          </p:nvPr>
        </p:nvSpPr>
        <p:spPr/>
        <p:txBody>
          <a:bodyPr/>
          <a:lstStyle/>
          <a:p>
            <a:fld id="{DE58E4E2-958C-4857-AE14-0DBB74365A2D}" type="datetimeFigureOut">
              <a:rPr lang="en-GB" smtClean="0"/>
              <a:t>09/10/2025</a:t>
            </a:fld>
            <a:endParaRPr lang="en-GB" dirty="0"/>
          </a:p>
        </p:txBody>
      </p:sp>
      <p:sp>
        <p:nvSpPr>
          <p:cNvPr id="5" name="Footer Placeholder 4">
            <a:extLst>
              <a:ext uri="{FF2B5EF4-FFF2-40B4-BE49-F238E27FC236}">
                <a16:creationId xmlns:a16="http://schemas.microsoft.com/office/drawing/2014/main" id="{EE28B4B5-59A1-A711-40FE-51C3D9DCA6B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99BE654-4600-876B-2E52-9DA9B0986403}"/>
              </a:ext>
            </a:extLst>
          </p:cNvPr>
          <p:cNvSpPr>
            <a:spLocks noGrp="1"/>
          </p:cNvSpPr>
          <p:nvPr>
            <p:ph type="sldNum" sz="quarter" idx="12"/>
          </p:nvPr>
        </p:nvSpPr>
        <p:spPr/>
        <p:txBody>
          <a:bodyPr/>
          <a:lstStyle/>
          <a:p>
            <a:fld id="{C895EE0F-819B-4270-859A-A33EA891A61B}" type="slidenum">
              <a:rPr lang="en-GB" smtClean="0"/>
              <a:t>‹#›</a:t>
            </a:fld>
            <a:endParaRPr lang="en-GB" dirty="0"/>
          </a:p>
        </p:txBody>
      </p:sp>
    </p:spTree>
    <p:extLst>
      <p:ext uri="{BB962C8B-B14F-4D97-AF65-F5344CB8AC3E}">
        <p14:creationId xmlns:p14="http://schemas.microsoft.com/office/powerpoint/2010/main" val="1491517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EE6B8-6F01-9909-4969-93D03B9DB67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E7FF8F4-19CB-B19A-64E8-BF17E3CC11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11EAD02-0983-2B74-070D-A6D83A7B943D}"/>
              </a:ext>
            </a:extLst>
          </p:cNvPr>
          <p:cNvSpPr>
            <a:spLocks noGrp="1"/>
          </p:cNvSpPr>
          <p:nvPr>
            <p:ph type="dt" sz="half" idx="10"/>
          </p:nvPr>
        </p:nvSpPr>
        <p:spPr/>
        <p:txBody>
          <a:bodyPr/>
          <a:lstStyle/>
          <a:p>
            <a:fld id="{DE58E4E2-958C-4857-AE14-0DBB74365A2D}" type="datetimeFigureOut">
              <a:rPr lang="en-GB" smtClean="0"/>
              <a:t>09/10/2025</a:t>
            </a:fld>
            <a:endParaRPr lang="en-GB" dirty="0"/>
          </a:p>
        </p:txBody>
      </p:sp>
      <p:sp>
        <p:nvSpPr>
          <p:cNvPr id="5" name="Footer Placeholder 4">
            <a:extLst>
              <a:ext uri="{FF2B5EF4-FFF2-40B4-BE49-F238E27FC236}">
                <a16:creationId xmlns:a16="http://schemas.microsoft.com/office/drawing/2014/main" id="{997251A0-487C-F6AA-C12C-4837BFB83A7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2BF8664-5BE4-6183-30A4-5AFFFD58B852}"/>
              </a:ext>
            </a:extLst>
          </p:cNvPr>
          <p:cNvSpPr>
            <a:spLocks noGrp="1"/>
          </p:cNvSpPr>
          <p:nvPr>
            <p:ph type="sldNum" sz="quarter" idx="12"/>
          </p:nvPr>
        </p:nvSpPr>
        <p:spPr/>
        <p:txBody>
          <a:bodyPr/>
          <a:lstStyle/>
          <a:p>
            <a:fld id="{C895EE0F-819B-4270-859A-A33EA891A61B}" type="slidenum">
              <a:rPr lang="en-GB" smtClean="0"/>
              <a:t>‹#›</a:t>
            </a:fld>
            <a:endParaRPr lang="en-GB" dirty="0"/>
          </a:p>
        </p:txBody>
      </p:sp>
    </p:spTree>
    <p:extLst>
      <p:ext uri="{BB962C8B-B14F-4D97-AF65-F5344CB8AC3E}">
        <p14:creationId xmlns:p14="http://schemas.microsoft.com/office/powerpoint/2010/main" val="3786918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5B5C7-FAF6-FF92-3DB3-9E5E519C5B0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B926732-3332-68AD-62C4-1D77547994C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D0FB86E-2CFF-3039-8AE8-401189B7606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4C3C776-74F2-5985-C414-1FC1B0BBEC22}"/>
              </a:ext>
            </a:extLst>
          </p:cNvPr>
          <p:cNvSpPr>
            <a:spLocks noGrp="1"/>
          </p:cNvSpPr>
          <p:nvPr>
            <p:ph type="dt" sz="half" idx="10"/>
          </p:nvPr>
        </p:nvSpPr>
        <p:spPr/>
        <p:txBody>
          <a:bodyPr/>
          <a:lstStyle/>
          <a:p>
            <a:fld id="{DE58E4E2-958C-4857-AE14-0DBB74365A2D}" type="datetimeFigureOut">
              <a:rPr lang="en-GB" smtClean="0"/>
              <a:t>09/10/2025</a:t>
            </a:fld>
            <a:endParaRPr lang="en-GB" dirty="0"/>
          </a:p>
        </p:txBody>
      </p:sp>
      <p:sp>
        <p:nvSpPr>
          <p:cNvPr id="6" name="Footer Placeholder 5">
            <a:extLst>
              <a:ext uri="{FF2B5EF4-FFF2-40B4-BE49-F238E27FC236}">
                <a16:creationId xmlns:a16="http://schemas.microsoft.com/office/drawing/2014/main" id="{1B6A79A3-7AEF-02B7-5507-4AD8E61B8E5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1933220-85B8-66D8-4EBA-B18CBC14BDCC}"/>
              </a:ext>
            </a:extLst>
          </p:cNvPr>
          <p:cNvSpPr>
            <a:spLocks noGrp="1"/>
          </p:cNvSpPr>
          <p:nvPr>
            <p:ph type="sldNum" sz="quarter" idx="12"/>
          </p:nvPr>
        </p:nvSpPr>
        <p:spPr/>
        <p:txBody>
          <a:bodyPr/>
          <a:lstStyle/>
          <a:p>
            <a:fld id="{C895EE0F-819B-4270-859A-A33EA891A61B}" type="slidenum">
              <a:rPr lang="en-GB" smtClean="0"/>
              <a:t>‹#›</a:t>
            </a:fld>
            <a:endParaRPr lang="en-GB" dirty="0"/>
          </a:p>
        </p:txBody>
      </p:sp>
    </p:spTree>
    <p:extLst>
      <p:ext uri="{BB962C8B-B14F-4D97-AF65-F5344CB8AC3E}">
        <p14:creationId xmlns:p14="http://schemas.microsoft.com/office/powerpoint/2010/main" val="3293500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217EC-4AA4-2353-9169-DCE878F8911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49D94EE-EE2C-36D3-E78F-02502C39ED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CE7BD3-CA3F-FB7E-86A5-0B89FB9705B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3E3B026-AC11-7C5C-67F4-71C68ACFC8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CF667F6-4358-6AC5-F454-4808559A332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46028DB-CCB0-9B7D-9EA8-A437A95BF088}"/>
              </a:ext>
            </a:extLst>
          </p:cNvPr>
          <p:cNvSpPr>
            <a:spLocks noGrp="1"/>
          </p:cNvSpPr>
          <p:nvPr>
            <p:ph type="dt" sz="half" idx="10"/>
          </p:nvPr>
        </p:nvSpPr>
        <p:spPr/>
        <p:txBody>
          <a:bodyPr/>
          <a:lstStyle/>
          <a:p>
            <a:fld id="{DE58E4E2-958C-4857-AE14-0DBB74365A2D}" type="datetimeFigureOut">
              <a:rPr lang="en-GB" smtClean="0"/>
              <a:t>09/10/2025</a:t>
            </a:fld>
            <a:endParaRPr lang="en-GB" dirty="0"/>
          </a:p>
        </p:txBody>
      </p:sp>
      <p:sp>
        <p:nvSpPr>
          <p:cNvPr id="8" name="Footer Placeholder 7">
            <a:extLst>
              <a:ext uri="{FF2B5EF4-FFF2-40B4-BE49-F238E27FC236}">
                <a16:creationId xmlns:a16="http://schemas.microsoft.com/office/drawing/2014/main" id="{13B80FF4-533A-24B0-FE3D-E6229E44E45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10584EAA-FDD7-77D7-E506-AA38E397CFB7}"/>
              </a:ext>
            </a:extLst>
          </p:cNvPr>
          <p:cNvSpPr>
            <a:spLocks noGrp="1"/>
          </p:cNvSpPr>
          <p:nvPr>
            <p:ph type="sldNum" sz="quarter" idx="12"/>
          </p:nvPr>
        </p:nvSpPr>
        <p:spPr/>
        <p:txBody>
          <a:bodyPr/>
          <a:lstStyle/>
          <a:p>
            <a:fld id="{C895EE0F-819B-4270-859A-A33EA891A61B}" type="slidenum">
              <a:rPr lang="en-GB" smtClean="0"/>
              <a:t>‹#›</a:t>
            </a:fld>
            <a:endParaRPr lang="en-GB" dirty="0"/>
          </a:p>
        </p:txBody>
      </p:sp>
    </p:spTree>
    <p:extLst>
      <p:ext uri="{BB962C8B-B14F-4D97-AF65-F5344CB8AC3E}">
        <p14:creationId xmlns:p14="http://schemas.microsoft.com/office/powerpoint/2010/main" val="381361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6D4E1-CA6C-6CAE-C97C-B779B21C500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364DD30-9B9C-61FE-1FCB-6F61706CA1F6}"/>
              </a:ext>
            </a:extLst>
          </p:cNvPr>
          <p:cNvSpPr>
            <a:spLocks noGrp="1"/>
          </p:cNvSpPr>
          <p:nvPr>
            <p:ph type="dt" sz="half" idx="10"/>
          </p:nvPr>
        </p:nvSpPr>
        <p:spPr/>
        <p:txBody>
          <a:bodyPr/>
          <a:lstStyle/>
          <a:p>
            <a:fld id="{DE58E4E2-958C-4857-AE14-0DBB74365A2D}" type="datetimeFigureOut">
              <a:rPr lang="en-GB" smtClean="0"/>
              <a:t>09/10/2025</a:t>
            </a:fld>
            <a:endParaRPr lang="en-GB" dirty="0"/>
          </a:p>
        </p:txBody>
      </p:sp>
      <p:sp>
        <p:nvSpPr>
          <p:cNvPr id="4" name="Footer Placeholder 3">
            <a:extLst>
              <a:ext uri="{FF2B5EF4-FFF2-40B4-BE49-F238E27FC236}">
                <a16:creationId xmlns:a16="http://schemas.microsoft.com/office/drawing/2014/main" id="{CA5CD8CF-5407-5113-37FB-FCB506E3FBB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F14E3EE-92B8-3871-5BC3-1E709FC955B9}"/>
              </a:ext>
            </a:extLst>
          </p:cNvPr>
          <p:cNvSpPr>
            <a:spLocks noGrp="1"/>
          </p:cNvSpPr>
          <p:nvPr>
            <p:ph type="sldNum" sz="quarter" idx="12"/>
          </p:nvPr>
        </p:nvSpPr>
        <p:spPr/>
        <p:txBody>
          <a:bodyPr/>
          <a:lstStyle/>
          <a:p>
            <a:fld id="{C895EE0F-819B-4270-859A-A33EA891A61B}" type="slidenum">
              <a:rPr lang="en-GB" smtClean="0"/>
              <a:t>‹#›</a:t>
            </a:fld>
            <a:endParaRPr lang="en-GB" dirty="0"/>
          </a:p>
        </p:txBody>
      </p:sp>
    </p:spTree>
    <p:extLst>
      <p:ext uri="{BB962C8B-B14F-4D97-AF65-F5344CB8AC3E}">
        <p14:creationId xmlns:p14="http://schemas.microsoft.com/office/powerpoint/2010/main" val="3320210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818830-973D-77AE-2FB9-F310AA8DDF02}"/>
              </a:ext>
            </a:extLst>
          </p:cNvPr>
          <p:cNvSpPr>
            <a:spLocks noGrp="1"/>
          </p:cNvSpPr>
          <p:nvPr>
            <p:ph type="dt" sz="half" idx="10"/>
          </p:nvPr>
        </p:nvSpPr>
        <p:spPr/>
        <p:txBody>
          <a:bodyPr/>
          <a:lstStyle/>
          <a:p>
            <a:fld id="{DE58E4E2-958C-4857-AE14-0DBB74365A2D}" type="datetimeFigureOut">
              <a:rPr lang="en-GB" smtClean="0"/>
              <a:t>09/10/2025</a:t>
            </a:fld>
            <a:endParaRPr lang="en-GB" dirty="0"/>
          </a:p>
        </p:txBody>
      </p:sp>
      <p:sp>
        <p:nvSpPr>
          <p:cNvPr id="3" name="Footer Placeholder 2">
            <a:extLst>
              <a:ext uri="{FF2B5EF4-FFF2-40B4-BE49-F238E27FC236}">
                <a16:creationId xmlns:a16="http://schemas.microsoft.com/office/drawing/2014/main" id="{4C02F880-BC6A-CA26-9446-D904CE731FA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13EF673-EAC1-AA80-C2A1-B9789A99738F}"/>
              </a:ext>
            </a:extLst>
          </p:cNvPr>
          <p:cNvSpPr>
            <a:spLocks noGrp="1"/>
          </p:cNvSpPr>
          <p:nvPr>
            <p:ph type="sldNum" sz="quarter" idx="12"/>
          </p:nvPr>
        </p:nvSpPr>
        <p:spPr/>
        <p:txBody>
          <a:bodyPr/>
          <a:lstStyle/>
          <a:p>
            <a:fld id="{C895EE0F-819B-4270-859A-A33EA891A61B}" type="slidenum">
              <a:rPr lang="en-GB" smtClean="0"/>
              <a:t>‹#›</a:t>
            </a:fld>
            <a:endParaRPr lang="en-GB" dirty="0"/>
          </a:p>
        </p:txBody>
      </p:sp>
    </p:spTree>
    <p:extLst>
      <p:ext uri="{BB962C8B-B14F-4D97-AF65-F5344CB8AC3E}">
        <p14:creationId xmlns:p14="http://schemas.microsoft.com/office/powerpoint/2010/main" val="1430825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C6F15-2DF4-C436-FAB7-2AD4B92A43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0F4325E-F4B1-DAE8-CCB2-45691263B6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C70EC5D-5B84-2DEB-9302-00F30E7FFF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7B5084-10C1-3F56-C30B-D33D2AB989C9}"/>
              </a:ext>
            </a:extLst>
          </p:cNvPr>
          <p:cNvSpPr>
            <a:spLocks noGrp="1"/>
          </p:cNvSpPr>
          <p:nvPr>
            <p:ph type="dt" sz="half" idx="10"/>
          </p:nvPr>
        </p:nvSpPr>
        <p:spPr/>
        <p:txBody>
          <a:bodyPr/>
          <a:lstStyle/>
          <a:p>
            <a:fld id="{DE58E4E2-958C-4857-AE14-0DBB74365A2D}" type="datetimeFigureOut">
              <a:rPr lang="en-GB" smtClean="0"/>
              <a:t>09/10/2025</a:t>
            </a:fld>
            <a:endParaRPr lang="en-GB" dirty="0"/>
          </a:p>
        </p:txBody>
      </p:sp>
      <p:sp>
        <p:nvSpPr>
          <p:cNvPr id="6" name="Footer Placeholder 5">
            <a:extLst>
              <a:ext uri="{FF2B5EF4-FFF2-40B4-BE49-F238E27FC236}">
                <a16:creationId xmlns:a16="http://schemas.microsoft.com/office/drawing/2014/main" id="{41677E43-7E0A-C9F2-9E3C-251207BF1B4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F105DDF-8DC4-D832-7F30-943F8E996065}"/>
              </a:ext>
            </a:extLst>
          </p:cNvPr>
          <p:cNvSpPr>
            <a:spLocks noGrp="1"/>
          </p:cNvSpPr>
          <p:nvPr>
            <p:ph type="sldNum" sz="quarter" idx="12"/>
          </p:nvPr>
        </p:nvSpPr>
        <p:spPr/>
        <p:txBody>
          <a:bodyPr/>
          <a:lstStyle/>
          <a:p>
            <a:fld id="{C895EE0F-819B-4270-859A-A33EA891A61B}" type="slidenum">
              <a:rPr lang="en-GB" smtClean="0"/>
              <a:t>‹#›</a:t>
            </a:fld>
            <a:endParaRPr lang="en-GB" dirty="0"/>
          </a:p>
        </p:txBody>
      </p:sp>
    </p:spTree>
    <p:extLst>
      <p:ext uri="{BB962C8B-B14F-4D97-AF65-F5344CB8AC3E}">
        <p14:creationId xmlns:p14="http://schemas.microsoft.com/office/powerpoint/2010/main" val="755915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1D75C-636A-82BC-825C-872F326F38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202B584-BC10-EB56-7607-2329FCFBF4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BC284803-C853-9FE6-82F6-D963B0AAB5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75D9A1C-3484-9639-6495-A28E14B50A6F}"/>
              </a:ext>
            </a:extLst>
          </p:cNvPr>
          <p:cNvSpPr>
            <a:spLocks noGrp="1"/>
          </p:cNvSpPr>
          <p:nvPr>
            <p:ph type="dt" sz="half" idx="10"/>
          </p:nvPr>
        </p:nvSpPr>
        <p:spPr/>
        <p:txBody>
          <a:bodyPr/>
          <a:lstStyle/>
          <a:p>
            <a:fld id="{DE58E4E2-958C-4857-AE14-0DBB74365A2D}" type="datetimeFigureOut">
              <a:rPr lang="en-GB" smtClean="0"/>
              <a:t>09/10/2025</a:t>
            </a:fld>
            <a:endParaRPr lang="en-GB" dirty="0"/>
          </a:p>
        </p:txBody>
      </p:sp>
      <p:sp>
        <p:nvSpPr>
          <p:cNvPr id="6" name="Footer Placeholder 5">
            <a:extLst>
              <a:ext uri="{FF2B5EF4-FFF2-40B4-BE49-F238E27FC236}">
                <a16:creationId xmlns:a16="http://schemas.microsoft.com/office/drawing/2014/main" id="{9020D1F7-65BD-DCE9-2525-97AD2FD2B94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94BD879-7A37-6323-E76A-D415B97AD071}"/>
              </a:ext>
            </a:extLst>
          </p:cNvPr>
          <p:cNvSpPr>
            <a:spLocks noGrp="1"/>
          </p:cNvSpPr>
          <p:nvPr>
            <p:ph type="sldNum" sz="quarter" idx="12"/>
          </p:nvPr>
        </p:nvSpPr>
        <p:spPr/>
        <p:txBody>
          <a:bodyPr/>
          <a:lstStyle/>
          <a:p>
            <a:fld id="{C895EE0F-819B-4270-859A-A33EA891A61B}" type="slidenum">
              <a:rPr lang="en-GB" smtClean="0"/>
              <a:t>‹#›</a:t>
            </a:fld>
            <a:endParaRPr lang="en-GB" dirty="0"/>
          </a:p>
        </p:txBody>
      </p:sp>
    </p:spTree>
    <p:extLst>
      <p:ext uri="{BB962C8B-B14F-4D97-AF65-F5344CB8AC3E}">
        <p14:creationId xmlns:p14="http://schemas.microsoft.com/office/powerpoint/2010/main" val="328809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EF432-A426-FA80-4900-F6D8891D201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6E267FB-E2B7-364B-7A98-883B55CC3AF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F0A26B6-CF81-DEB5-80F2-2E6F72E91C8D}"/>
              </a:ext>
            </a:extLst>
          </p:cNvPr>
          <p:cNvSpPr>
            <a:spLocks noGrp="1"/>
          </p:cNvSpPr>
          <p:nvPr>
            <p:ph type="dt" sz="half" idx="10"/>
          </p:nvPr>
        </p:nvSpPr>
        <p:spPr/>
        <p:txBody>
          <a:bodyPr/>
          <a:lstStyle/>
          <a:p>
            <a:fld id="{DE58E4E2-958C-4857-AE14-0DBB74365A2D}" type="datetimeFigureOut">
              <a:rPr lang="en-GB" smtClean="0"/>
              <a:t>09/10/2025</a:t>
            </a:fld>
            <a:endParaRPr lang="en-GB" dirty="0"/>
          </a:p>
        </p:txBody>
      </p:sp>
      <p:sp>
        <p:nvSpPr>
          <p:cNvPr id="5" name="Footer Placeholder 4">
            <a:extLst>
              <a:ext uri="{FF2B5EF4-FFF2-40B4-BE49-F238E27FC236}">
                <a16:creationId xmlns:a16="http://schemas.microsoft.com/office/drawing/2014/main" id="{A8147111-0F60-3F03-C70F-AEC973E81AC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4ECF9AB-B5A7-EBFB-A7D7-17907AAEDD12}"/>
              </a:ext>
            </a:extLst>
          </p:cNvPr>
          <p:cNvSpPr>
            <a:spLocks noGrp="1"/>
          </p:cNvSpPr>
          <p:nvPr>
            <p:ph type="sldNum" sz="quarter" idx="12"/>
          </p:nvPr>
        </p:nvSpPr>
        <p:spPr/>
        <p:txBody>
          <a:bodyPr/>
          <a:lstStyle/>
          <a:p>
            <a:fld id="{C895EE0F-819B-4270-859A-A33EA891A61B}" type="slidenum">
              <a:rPr lang="en-GB" smtClean="0"/>
              <a:t>‹#›</a:t>
            </a:fld>
            <a:endParaRPr lang="en-GB" dirty="0"/>
          </a:p>
        </p:txBody>
      </p:sp>
    </p:spTree>
    <p:extLst>
      <p:ext uri="{BB962C8B-B14F-4D97-AF65-F5344CB8AC3E}">
        <p14:creationId xmlns:p14="http://schemas.microsoft.com/office/powerpoint/2010/main" val="741466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C9D4A4-C975-20EE-E96C-75F3B286FF5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2750C97-BD2C-6681-3CEE-CA4C72BEFAE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6E7EA10-FAC0-0503-F29F-C7B8BF2A762C}"/>
              </a:ext>
            </a:extLst>
          </p:cNvPr>
          <p:cNvSpPr>
            <a:spLocks noGrp="1"/>
          </p:cNvSpPr>
          <p:nvPr>
            <p:ph type="dt" sz="half" idx="10"/>
          </p:nvPr>
        </p:nvSpPr>
        <p:spPr/>
        <p:txBody>
          <a:bodyPr/>
          <a:lstStyle/>
          <a:p>
            <a:fld id="{DE58E4E2-958C-4857-AE14-0DBB74365A2D}" type="datetimeFigureOut">
              <a:rPr lang="en-GB" smtClean="0"/>
              <a:t>09/10/2025</a:t>
            </a:fld>
            <a:endParaRPr lang="en-GB" dirty="0"/>
          </a:p>
        </p:txBody>
      </p:sp>
      <p:sp>
        <p:nvSpPr>
          <p:cNvPr id="5" name="Footer Placeholder 4">
            <a:extLst>
              <a:ext uri="{FF2B5EF4-FFF2-40B4-BE49-F238E27FC236}">
                <a16:creationId xmlns:a16="http://schemas.microsoft.com/office/drawing/2014/main" id="{06337E60-B39F-332F-48EC-040B016DB68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CB0F00C-5BC3-294E-E2A8-F6E723D6B0D9}"/>
              </a:ext>
            </a:extLst>
          </p:cNvPr>
          <p:cNvSpPr>
            <a:spLocks noGrp="1"/>
          </p:cNvSpPr>
          <p:nvPr>
            <p:ph type="sldNum" sz="quarter" idx="12"/>
          </p:nvPr>
        </p:nvSpPr>
        <p:spPr/>
        <p:txBody>
          <a:bodyPr/>
          <a:lstStyle/>
          <a:p>
            <a:fld id="{C895EE0F-819B-4270-859A-A33EA891A61B}" type="slidenum">
              <a:rPr lang="en-GB" smtClean="0"/>
              <a:t>‹#›</a:t>
            </a:fld>
            <a:endParaRPr lang="en-GB" dirty="0"/>
          </a:p>
        </p:txBody>
      </p:sp>
    </p:spTree>
    <p:extLst>
      <p:ext uri="{BB962C8B-B14F-4D97-AF65-F5344CB8AC3E}">
        <p14:creationId xmlns:p14="http://schemas.microsoft.com/office/powerpoint/2010/main" val="825488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31BC57-309B-31CD-993E-6890C1087A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5D9B634-AA6C-63F0-5793-390ECA27F0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47337B5-6C50-710D-421C-1C088FFF81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E58E4E2-958C-4857-AE14-0DBB74365A2D}" type="datetimeFigureOut">
              <a:rPr lang="en-GB" smtClean="0"/>
              <a:t>09/10/2025</a:t>
            </a:fld>
            <a:endParaRPr lang="en-GB" dirty="0"/>
          </a:p>
        </p:txBody>
      </p:sp>
      <p:sp>
        <p:nvSpPr>
          <p:cNvPr id="5" name="Footer Placeholder 4">
            <a:extLst>
              <a:ext uri="{FF2B5EF4-FFF2-40B4-BE49-F238E27FC236}">
                <a16:creationId xmlns:a16="http://schemas.microsoft.com/office/drawing/2014/main" id="{7064B2DA-45CE-4150-DBC0-F068B51FA5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4B5FBECE-1469-D933-42AA-4E28185E86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895EE0F-819B-4270-859A-A33EA891A61B}" type="slidenum">
              <a:rPr lang="en-GB" smtClean="0"/>
              <a:t>‹#›</a:t>
            </a:fld>
            <a:endParaRPr lang="en-GB" dirty="0"/>
          </a:p>
        </p:txBody>
      </p:sp>
    </p:spTree>
    <p:extLst>
      <p:ext uri="{BB962C8B-B14F-4D97-AF65-F5344CB8AC3E}">
        <p14:creationId xmlns:p14="http://schemas.microsoft.com/office/powerpoint/2010/main" val="13243777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s://pixabay.com/en/emergency-exit-green-white-309726/" TargetMode="External"/><Relationship Id="rId7" Type="http://schemas.openxmlformats.org/officeDocument/2006/relationships/hyperlink" Target="https://www.publicdomainpictures.net/view-image.php?image=341863&amp;picture=restroom-icon-and-pictogram-man-woman" TargetMode="Externa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hyperlink" Target="https://pixabay.com/en/list-icon-symbol-paper-sign-flat-2389219/" TargetMode="External"/><Relationship Id="rId4" Type="http://schemas.openxmlformats.org/officeDocument/2006/relationships/image" Target="../media/image3.png"/><Relationship Id="rId9" Type="http://schemas.openxmlformats.org/officeDocument/2006/relationships/hyperlink" Target="https://openclipart.org/detail/19388/clock"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hyperlink" Target="https://pixabay.com/en/list-icon-symbol-paper-sign-flat-2389219/"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hee.nhs.uk/sites/default/files/documents/Standard-6%20Communication.pdf" TargetMode="External"/><Relationship Id="rId3" Type="http://schemas.openxmlformats.org/officeDocument/2006/relationships/hyperlink" Target="https://dsdweb.co.uk/level-2-diploma-in-care/communication-in-care-settings/identify-different-reasons-why-people-communicate/" TargetMode="External"/><Relationship Id="rId7" Type="http://schemas.openxmlformats.org/officeDocument/2006/relationships/hyperlink" Target="https://www.nnuh.nhs.uk/departments/speech-and-language-therapy/communication/" TargetMode="External"/><Relationship Id="rId2" Type="http://schemas.openxmlformats.org/officeDocument/2006/relationships/hyperlink" Target="https://mcpt.co.uk/transactional-analysis-and-ego-states/" TargetMode="External"/><Relationship Id="rId1" Type="http://schemas.openxmlformats.org/officeDocument/2006/relationships/slideLayout" Target="../slideLayouts/slideLayout2.xml"/><Relationship Id="rId6" Type="http://schemas.openxmlformats.org/officeDocument/2006/relationships/hyperlink" Target="https://www.nhs.uk/social-care-and-support/practical-tips-if-you-care-for-someone/how-to-care-for-someone-with-communication-difficulties/" TargetMode="External"/><Relationship Id="rId5" Type="http://schemas.openxmlformats.org/officeDocument/2006/relationships/hyperlink" Target="https://www.simplypsychology.org/transactional-analysis-eric-berne.html" TargetMode="External"/><Relationship Id="rId4" Type="http://schemas.openxmlformats.org/officeDocument/2006/relationships/hyperlink" Target="https://www.greenstaffmedical.co.uk/strategies-for-clear-and-effective-communication" TargetMode="External"/><Relationship Id="rId9" Type="http://schemas.openxmlformats.org/officeDocument/2006/relationships/hyperlink" Target="https://professional.dce.harvard.edu/blog/mastering-the-basics-of-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Effective communication in health and social care">
            <a:extLst>
              <a:ext uri="{FF2B5EF4-FFF2-40B4-BE49-F238E27FC236}">
                <a16:creationId xmlns:a16="http://schemas.microsoft.com/office/drawing/2014/main" id="{FC1A61D5-5121-7628-2A1C-90D2EAE428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9091" r="25021" b="-1"/>
          <a:stretch>
            <a:fillRect/>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8" name="Rectangle 1037">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56610B-5E56-F713-D58A-6665D950E56F}"/>
              </a:ext>
            </a:extLst>
          </p:cNvPr>
          <p:cNvSpPr>
            <a:spLocks noGrp="1"/>
          </p:cNvSpPr>
          <p:nvPr>
            <p:ph type="ctrTitle"/>
          </p:nvPr>
        </p:nvSpPr>
        <p:spPr>
          <a:xfrm>
            <a:off x="477981" y="1122363"/>
            <a:ext cx="4023360" cy="3204134"/>
          </a:xfrm>
        </p:spPr>
        <p:txBody>
          <a:bodyPr anchor="b">
            <a:normAutofit/>
          </a:bodyPr>
          <a:lstStyle/>
          <a:p>
            <a:pPr algn="l"/>
            <a:r>
              <a:rPr lang="en-GB" sz="4400" dirty="0"/>
              <a:t>Effective Communication in Health and Social Care Setting</a:t>
            </a:r>
          </a:p>
        </p:txBody>
      </p:sp>
      <p:sp>
        <p:nvSpPr>
          <p:cNvPr id="3" name="Subtitle 2">
            <a:extLst>
              <a:ext uri="{FF2B5EF4-FFF2-40B4-BE49-F238E27FC236}">
                <a16:creationId xmlns:a16="http://schemas.microsoft.com/office/drawing/2014/main" id="{20AEADA5-A499-6DFA-59EC-287580F2014B}"/>
              </a:ext>
            </a:extLst>
          </p:cNvPr>
          <p:cNvSpPr>
            <a:spLocks noGrp="1"/>
          </p:cNvSpPr>
          <p:nvPr>
            <p:ph type="subTitle" idx="1"/>
          </p:nvPr>
        </p:nvSpPr>
        <p:spPr>
          <a:xfrm>
            <a:off x="477979" y="4872922"/>
            <a:ext cx="6581581" cy="1539087"/>
          </a:xfrm>
        </p:spPr>
        <p:txBody>
          <a:bodyPr>
            <a:normAutofit/>
          </a:bodyPr>
          <a:lstStyle/>
          <a:p>
            <a:pPr algn="l"/>
            <a:r>
              <a:rPr lang="en-GB" sz="2000" dirty="0"/>
              <a:t>Jiban Bhusal</a:t>
            </a:r>
          </a:p>
          <a:p>
            <a:pPr algn="l"/>
            <a:endParaRPr lang="en-GB" sz="2000" dirty="0"/>
          </a:p>
          <a:p>
            <a:pPr algn="l"/>
            <a:endParaRPr lang="en-GB" sz="2000" dirty="0"/>
          </a:p>
          <a:p>
            <a:pPr algn="l"/>
            <a:r>
              <a:rPr lang="en-GB" sz="1400" i="1" dirty="0">
                <a:latin typeface="Georgia" panose="02040502050405020303" pitchFamily="18" charset="0"/>
              </a:rPr>
              <a:t>[photo source: Social Science Toolbox at sstoolbox.weebly.com]</a:t>
            </a:r>
          </a:p>
        </p:txBody>
      </p:sp>
      <p:sp>
        <p:nvSpPr>
          <p:cNvPr id="1040" name="Rectangle 103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042" name="Rectangle 104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19527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6"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48" name="Oval 47">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50" name="Arc 49">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E801444-A207-70B3-5AC7-A1D3DFBA06EC}"/>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dirty="0">
                <a:solidFill>
                  <a:schemeClr val="tx1"/>
                </a:solidFill>
                <a:latin typeface="+mj-lt"/>
                <a:ea typeface="+mj-ea"/>
                <a:cs typeface="+mj-cs"/>
              </a:rPr>
              <a:t>Welcome </a:t>
            </a:r>
          </a:p>
        </p:txBody>
      </p:sp>
      <p:sp>
        <p:nvSpPr>
          <p:cNvPr id="3" name="Content Placeholder 2">
            <a:extLst>
              <a:ext uri="{FF2B5EF4-FFF2-40B4-BE49-F238E27FC236}">
                <a16:creationId xmlns:a16="http://schemas.microsoft.com/office/drawing/2014/main" id="{316FA97F-D2BA-931D-BCDF-36220C835610}"/>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dirty="0">
                <a:solidFill>
                  <a:schemeClr val="tx1"/>
                </a:solidFill>
                <a:latin typeface="+mn-lt"/>
                <a:ea typeface="+mn-ea"/>
                <a:cs typeface="+mn-cs"/>
              </a:rPr>
              <a:t>Good afternoon – Prynhawn da</a:t>
            </a:r>
          </a:p>
        </p:txBody>
      </p:sp>
    </p:spTree>
    <p:extLst>
      <p:ext uri="{BB962C8B-B14F-4D97-AF65-F5344CB8AC3E}">
        <p14:creationId xmlns:p14="http://schemas.microsoft.com/office/powerpoint/2010/main" val="3657777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1C4FDBE2-32F7-4AC4-A40C-C51C65B1D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solidFill>
                <a:schemeClr val="tx1"/>
              </a:solidFill>
            </a:endParaRPr>
          </a:p>
        </p:txBody>
      </p:sp>
      <p:sp>
        <p:nvSpPr>
          <p:cNvPr id="2" name="Title 1">
            <a:extLst>
              <a:ext uri="{FF2B5EF4-FFF2-40B4-BE49-F238E27FC236}">
                <a16:creationId xmlns:a16="http://schemas.microsoft.com/office/drawing/2014/main" id="{E5649711-FC00-4FE6-9337-DCBF64BEFEAF}"/>
              </a:ext>
            </a:extLst>
          </p:cNvPr>
          <p:cNvSpPr>
            <a:spLocks noGrp="1"/>
          </p:cNvSpPr>
          <p:nvPr>
            <p:ph type="ctrTitle"/>
          </p:nvPr>
        </p:nvSpPr>
        <p:spPr>
          <a:xfrm>
            <a:off x="1516118" y="3827844"/>
            <a:ext cx="9159765" cy="1168188"/>
          </a:xfrm>
        </p:spPr>
        <p:txBody>
          <a:bodyPr>
            <a:normAutofit/>
          </a:bodyPr>
          <a:lstStyle/>
          <a:p>
            <a:r>
              <a:rPr lang="en-GB" dirty="0">
                <a:solidFill>
                  <a:srgbClr val="FFFFFF"/>
                </a:solidFill>
                <a:latin typeface="Aharoni" panose="02010803020104030203" pitchFamily="2" charset="-79"/>
                <a:cs typeface="Aharoni" panose="02010803020104030203" pitchFamily="2" charset="-79"/>
              </a:rPr>
              <a:t>Housekeeping</a:t>
            </a:r>
          </a:p>
        </p:txBody>
      </p:sp>
      <p:pic>
        <p:nvPicPr>
          <p:cNvPr id="5" name="Picture 4" descr="Icon&#10;&#10;Description automatically generated with medium confidence">
            <a:extLst>
              <a:ext uri="{FF2B5EF4-FFF2-40B4-BE49-F238E27FC236}">
                <a16:creationId xmlns:a16="http://schemas.microsoft.com/office/drawing/2014/main" id="{1E91B748-E106-4B6E-A151-86715068B38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224" r="7848" b="-4"/>
          <a:stretch>
            <a:fillRect/>
          </a:stretch>
        </p:blipFill>
        <p:spPr>
          <a:xfrm>
            <a:off x="392275" y="1691736"/>
            <a:ext cx="2900004" cy="1750084"/>
          </a:xfrm>
          <a:custGeom>
            <a:avLst/>
            <a:gdLst/>
            <a:ahLst/>
            <a:cxnLst/>
            <a:rect l="l" t="t" r="r" b="b"/>
            <a:pathLst>
              <a:path w="2487175" h="2487175">
                <a:moveTo>
                  <a:pt x="67328" y="0"/>
                </a:moveTo>
                <a:lnTo>
                  <a:pt x="2419847" y="0"/>
                </a:lnTo>
                <a:cubicBezTo>
                  <a:pt x="2457031" y="0"/>
                  <a:pt x="2487175" y="30144"/>
                  <a:pt x="2487175" y="67328"/>
                </a:cubicBezTo>
                <a:lnTo>
                  <a:pt x="2487175" y="2419847"/>
                </a:lnTo>
                <a:cubicBezTo>
                  <a:pt x="2487175" y="2457031"/>
                  <a:pt x="2457031" y="2487175"/>
                  <a:pt x="2419847" y="2487175"/>
                </a:cubicBezTo>
                <a:lnTo>
                  <a:pt x="67328" y="2487175"/>
                </a:lnTo>
                <a:cubicBezTo>
                  <a:pt x="30144" y="2487175"/>
                  <a:pt x="0" y="2457031"/>
                  <a:pt x="0" y="2419847"/>
                </a:cubicBezTo>
                <a:lnTo>
                  <a:pt x="0" y="67328"/>
                </a:lnTo>
                <a:cubicBezTo>
                  <a:pt x="0" y="30144"/>
                  <a:pt x="30144" y="0"/>
                  <a:pt x="67328" y="0"/>
                </a:cubicBezTo>
                <a:close/>
              </a:path>
            </a:pathLst>
          </a:custGeom>
        </p:spPr>
      </p:pic>
      <p:pic>
        <p:nvPicPr>
          <p:cNvPr id="27" name="Picture 26" descr="Icon&#10;&#10;Description automatically generated">
            <a:extLst>
              <a:ext uri="{FF2B5EF4-FFF2-40B4-BE49-F238E27FC236}">
                <a16:creationId xmlns:a16="http://schemas.microsoft.com/office/drawing/2014/main" id="{662AF15D-88A4-49BB-8B18-D7C3F653A0E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431" r="5427" b="2"/>
          <a:stretch>
            <a:fillRect/>
          </a:stretch>
        </p:blipFill>
        <p:spPr>
          <a:xfrm>
            <a:off x="3511632" y="707343"/>
            <a:ext cx="2519652" cy="2734477"/>
          </a:xfrm>
          <a:custGeom>
            <a:avLst/>
            <a:gdLst/>
            <a:ahLst/>
            <a:cxnLst/>
            <a:rect l="l" t="t" r="r" b="b"/>
            <a:pathLst>
              <a:path w="2028107" h="1916009">
                <a:moveTo>
                  <a:pt x="35370" y="0"/>
                </a:moveTo>
                <a:lnTo>
                  <a:pt x="1992737" y="0"/>
                </a:lnTo>
                <a:cubicBezTo>
                  <a:pt x="2012271" y="0"/>
                  <a:pt x="2028107" y="15836"/>
                  <a:pt x="2028107" y="35370"/>
                </a:cubicBezTo>
                <a:lnTo>
                  <a:pt x="2028107" y="1880639"/>
                </a:lnTo>
                <a:cubicBezTo>
                  <a:pt x="2028107" y="1900173"/>
                  <a:pt x="2012271" y="1916009"/>
                  <a:pt x="1992737" y="1916009"/>
                </a:cubicBezTo>
                <a:lnTo>
                  <a:pt x="35370" y="1916009"/>
                </a:lnTo>
                <a:cubicBezTo>
                  <a:pt x="15836" y="1916009"/>
                  <a:pt x="0" y="1900173"/>
                  <a:pt x="0" y="1880639"/>
                </a:cubicBezTo>
                <a:lnTo>
                  <a:pt x="0" y="35370"/>
                </a:lnTo>
                <a:cubicBezTo>
                  <a:pt x="0" y="15836"/>
                  <a:pt x="15836" y="0"/>
                  <a:pt x="35370" y="0"/>
                </a:cubicBezTo>
                <a:close/>
              </a:path>
            </a:pathLst>
          </a:custGeom>
        </p:spPr>
      </p:pic>
      <p:sp>
        <p:nvSpPr>
          <p:cNvPr id="72" name="Arc 71">
            <a:extLst>
              <a:ext uri="{FF2B5EF4-FFF2-40B4-BE49-F238E27FC236}">
                <a16:creationId xmlns:a16="http://schemas.microsoft.com/office/drawing/2014/main" id="{54099A62-2EF0-4EF2-BCB8-F6865122D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32285" y="3018980"/>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32" name="Picture 31" descr="Graphical user interface, application, icon&#10;&#10;Description automatically generated">
            <a:extLst>
              <a:ext uri="{FF2B5EF4-FFF2-40B4-BE49-F238E27FC236}">
                <a16:creationId xmlns:a16="http://schemas.microsoft.com/office/drawing/2014/main" id="{38875497-93AB-4216-B1A3-A6A52C67D4E9}"/>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8951" r="19446" b="2"/>
          <a:stretch>
            <a:fillRect/>
          </a:stretch>
        </p:blipFill>
        <p:spPr>
          <a:xfrm>
            <a:off x="6428589" y="707343"/>
            <a:ext cx="2397288" cy="2753190"/>
          </a:xfrm>
          <a:custGeom>
            <a:avLst/>
            <a:gdLst/>
            <a:ahLst/>
            <a:cxnLst/>
            <a:rect l="l" t="t" r="r" b="b"/>
            <a:pathLst>
              <a:path w="2028107" h="1916009">
                <a:moveTo>
                  <a:pt x="35370" y="0"/>
                </a:moveTo>
                <a:lnTo>
                  <a:pt x="1992737" y="0"/>
                </a:lnTo>
                <a:cubicBezTo>
                  <a:pt x="2012271" y="0"/>
                  <a:pt x="2028107" y="15836"/>
                  <a:pt x="2028107" y="35370"/>
                </a:cubicBezTo>
                <a:lnTo>
                  <a:pt x="2028107" y="1880639"/>
                </a:lnTo>
                <a:cubicBezTo>
                  <a:pt x="2028107" y="1900173"/>
                  <a:pt x="2012271" y="1916009"/>
                  <a:pt x="1992737" y="1916009"/>
                </a:cubicBezTo>
                <a:lnTo>
                  <a:pt x="35370" y="1916009"/>
                </a:lnTo>
                <a:cubicBezTo>
                  <a:pt x="15836" y="1916009"/>
                  <a:pt x="0" y="1900173"/>
                  <a:pt x="0" y="1880639"/>
                </a:cubicBezTo>
                <a:lnTo>
                  <a:pt x="0" y="35370"/>
                </a:lnTo>
                <a:cubicBezTo>
                  <a:pt x="0" y="15836"/>
                  <a:pt x="15836" y="0"/>
                  <a:pt x="35370" y="0"/>
                </a:cubicBezTo>
                <a:close/>
              </a:path>
            </a:pathLst>
          </a:custGeom>
        </p:spPr>
      </p:pic>
      <p:pic>
        <p:nvPicPr>
          <p:cNvPr id="16" name="Picture 15" descr="A picture containing text, clock&#10;&#10;Description automatically generated">
            <a:extLst>
              <a:ext uri="{FF2B5EF4-FFF2-40B4-BE49-F238E27FC236}">
                <a16:creationId xmlns:a16="http://schemas.microsoft.com/office/drawing/2014/main" id="{1F8D20FF-2E81-467D-A0E9-F7E3C64A234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r="1" b="1"/>
          <a:stretch>
            <a:fillRect/>
          </a:stretch>
        </p:blipFill>
        <p:spPr>
          <a:xfrm>
            <a:off x="9115768" y="707343"/>
            <a:ext cx="2746481" cy="2746481"/>
          </a:xfrm>
          <a:custGeom>
            <a:avLst/>
            <a:gdLst/>
            <a:ahLst/>
            <a:cxnLst/>
            <a:rect l="l" t="t" r="r" b="b"/>
            <a:pathLst>
              <a:path w="2498961" h="2498961">
                <a:moveTo>
                  <a:pt x="65723" y="0"/>
                </a:moveTo>
                <a:lnTo>
                  <a:pt x="2433238" y="0"/>
                </a:lnTo>
                <a:cubicBezTo>
                  <a:pt x="2469536" y="0"/>
                  <a:pt x="2498961" y="29425"/>
                  <a:pt x="2498961" y="65723"/>
                </a:cubicBezTo>
                <a:lnTo>
                  <a:pt x="2498961" y="2433238"/>
                </a:lnTo>
                <a:cubicBezTo>
                  <a:pt x="2498961" y="2469536"/>
                  <a:pt x="2469536" y="2498961"/>
                  <a:pt x="2433238" y="2498961"/>
                </a:cubicBezTo>
                <a:lnTo>
                  <a:pt x="65723" y="2498961"/>
                </a:lnTo>
                <a:cubicBezTo>
                  <a:pt x="29425" y="2498961"/>
                  <a:pt x="0" y="2469536"/>
                  <a:pt x="0" y="2433238"/>
                </a:cubicBezTo>
                <a:lnTo>
                  <a:pt x="0" y="65723"/>
                </a:lnTo>
                <a:cubicBezTo>
                  <a:pt x="0" y="29425"/>
                  <a:pt x="29425" y="0"/>
                  <a:pt x="65723" y="0"/>
                </a:cubicBezTo>
                <a:close/>
              </a:path>
            </a:pathLst>
          </a:custGeom>
        </p:spPr>
      </p:pic>
      <p:sp>
        <p:nvSpPr>
          <p:cNvPr id="74" name="Rectangle 73">
            <a:extLst>
              <a:ext uri="{FF2B5EF4-FFF2-40B4-BE49-F238E27FC236}">
                <a16:creationId xmlns:a16="http://schemas.microsoft.com/office/drawing/2014/main" id="{F92FEB46-1A09-4F9B-B7AB-32F904116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986" y="5302485"/>
            <a:ext cx="739429" cy="739429"/>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22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2B4FD-F213-B073-7D00-E603D59E36BE}"/>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DC70DF95-0475-014F-800C-32FD1C5DC5D9}"/>
              </a:ext>
            </a:extLst>
          </p:cNvPr>
          <p:cNvSpPr>
            <a:spLocks noGrp="1"/>
          </p:cNvSpPr>
          <p:nvPr>
            <p:ph idx="1"/>
          </p:nvPr>
        </p:nvSpPr>
        <p:spPr/>
        <p:txBody>
          <a:bodyPr/>
          <a:lstStyle/>
          <a:p>
            <a:r>
              <a:rPr lang="en-GB" dirty="0"/>
              <a:t>Aims and objectives</a:t>
            </a:r>
          </a:p>
          <a:p>
            <a:r>
              <a:rPr lang="en-GB" dirty="0"/>
              <a:t>Reasons people communicate</a:t>
            </a:r>
          </a:p>
          <a:p>
            <a:r>
              <a:rPr lang="en-GB" dirty="0"/>
              <a:t>Barriers to communication and how they can be reduced</a:t>
            </a:r>
          </a:p>
          <a:p>
            <a:r>
              <a:rPr lang="en-GB" dirty="0"/>
              <a:t>Transactional analysis</a:t>
            </a:r>
          </a:p>
          <a:p>
            <a:r>
              <a:rPr lang="en-GB" dirty="0"/>
              <a:t>Strategies of effective communication</a:t>
            </a:r>
          </a:p>
          <a:p>
            <a:r>
              <a:rPr lang="en-GB" dirty="0"/>
              <a:t>Recap</a:t>
            </a: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189743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E10114-55BE-EE9C-F2F0-5243B51ABCF5}"/>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Aim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8132D53-07B8-4333-F25E-156FEDEFF9AC}"/>
              </a:ext>
            </a:extLst>
          </p:cNvPr>
          <p:cNvSpPr>
            <a:spLocks noGrp="1"/>
          </p:cNvSpPr>
          <p:nvPr>
            <p:ph idx="1"/>
          </p:nvPr>
        </p:nvSpPr>
        <p:spPr>
          <a:xfrm>
            <a:off x="4447308" y="591344"/>
            <a:ext cx="6906491" cy="5585619"/>
          </a:xfrm>
        </p:spPr>
        <p:txBody>
          <a:bodyPr anchor="ctr">
            <a:normAutofit/>
          </a:bodyPr>
          <a:lstStyle/>
          <a:p>
            <a:pPr marL="0" indent="0">
              <a:buNone/>
            </a:pPr>
            <a:endParaRPr lang="en-GB" dirty="0"/>
          </a:p>
          <a:p>
            <a:pPr marL="0" indent="0">
              <a:buNone/>
            </a:pPr>
            <a:r>
              <a:rPr lang="en-US" b="1" dirty="0"/>
              <a:t>To develop an understanding of effective communication in health and social care setting by looking at different methods and approaches of communication. </a:t>
            </a:r>
            <a:endParaRPr lang="en-GB" dirty="0"/>
          </a:p>
          <a:p>
            <a:endParaRPr lang="en-GB" dirty="0"/>
          </a:p>
        </p:txBody>
      </p:sp>
    </p:spTree>
    <p:extLst>
      <p:ext uri="{BB962C8B-B14F-4D97-AF65-F5344CB8AC3E}">
        <p14:creationId xmlns:p14="http://schemas.microsoft.com/office/powerpoint/2010/main" val="2022391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B739DB-CF7A-F2FF-74CA-2A13DDA76B66}"/>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Learning Outcomes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45DCA61-35C7-DAF1-6516-14E93EDFA1A6}"/>
              </a:ext>
            </a:extLst>
          </p:cNvPr>
          <p:cNvSpPr>
            <a:spLocks noGrp="1"/>
          </p:cNvSpPr>
          <p:nvPr>
            <p:ph idx="1"/>
          </p:nvPr>
        </p:nvSpPr>
        <p:spPr>
          <a:xfrm>
            <a:off x="4447308" y="591344"/>
            <a:ext cx="6906491" cy="5585619"/>
          </a:xfrm>
        </p:spPr>
        <p:txBody>
          <a:bodyPr anchor="ctr">
            <a:normAutofit/>
          </a:bodyPr>
          <a:lstStyle/>
          <a:p>
            <a:r>
              <a:rPr lang="en-US" b="1" dirty="0"/>
              <a:t>Identify different reasons people communicate </a:t>
            </a:r>
            <a:endParaRPr lang="en-GB" dirty="0"/>
          </a:p>
          <a:p>
            <a:r>
              <a:rPr lang="en-US" b="1" dirty="0"/>
              <a:t>Discuss barriers to communication and how they can be reduced</a:t>
            </a:r>
            <a:endParaRPr lang="en-GB" dirty="0"/>
          </a:p>
          <a:p>
            <a:r>
              <a:rPr lang="en-US" b="1" dirty="0"/>
              <a:t>Evaluate effective methods of communication</a:t>
            </a:r>
            <a:endParaRPr lang="en-GB" dirty="0"/>
          </a:p>
        </p:txBody>
      </p:sp>
    </p:spTree>
    <p:extLst>
      <p:ext uri="{BB962C8B-B14F-4D97-AF65-F5344CB8AC3E}">
        <p14:creationId xmlns:p14="http://schemas.microsoft.com/office/powerpoint/2010/main" val="40732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16B56A-775B-4C32-7968-9E6EA860CC65}"/>
              </a:ext>
            </a:extLst>
          </p:cNvPr>
          <p:cNvSpPr>
            <a:spLocks noGrp="1"/>
          </p:cNvSpPr>
          <p:nvPr>
            <p:ph type="title"/>
          </p:nvPr>
        </p:nvSpPr>
        <p:spPr>
          <a:xfrm>
            <a:off x="481781" y="1153572"/>
            <a:ext cx="3405453" cy="4461163"/>
          </a:xfrm>
        </p:spPr>
        <p:txBody>
          <a:bodyPr>
            <a:normAutofit/>
          </a:bodyPr>
          <a:lstStyle/>
          <a:p>
            <a:r>
              <a:rPr lang="en-GB" sz="3600" dirty="0">
                <a:solidFill>
                  <a:srgbClr val="FFFFFF"/>
                </a:solidFill>
              </a:rPr>
              <a:t>What is communication?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B0E0DBA-69C0-F371-B7C6-0E7119168FF6}"/>
              </a:ext>
            </a:extLst>
          </p:cNvPr>
          <p:cNvSpPr>
            <a:spLocks noGrp="1"/>
          </p:cNvSpPr>
          <p:nvPr>
            <p:ph idx="1"/>
          </p:nvPr>
        </p:nvSpPr>
        <p:spPr>
          <a:xfrm>
            <a:off x="4167272" y="591344"/>
            <a:ext cx="7906741" cy="5585619"/>
          </a:xfrm>
        </p:spPr>
        <p:txBody>
          <a:bodyPr anchor="ctr">
            <a:normAutofit/>
          </a:bodyPr>
          <a:lstStyle/>
          <a:p>
            <a:r>
              <a:rPr lang="en-GB" sz="3200" b="1" dirty="0"/>
              <a:t>On your table describe communication?</a:t>
            </a:r>
          </a:p>
          <a:p>
            <a:r>
              <a:rPr lang="en-GB" sz="3200" b="1" dirty="0"/>
              <a:t>Share with the group </a:t>
            </a:r>
          </a:p>
        </p:txBody>
      </p:sp>
    </p:spTree>
    <p:extLst>
      <p:ext uri="{BB962C8B-B14F-4D97-AF65-F5344CB8AC3E}">
        <p14:creationId xmlns:p14="http://schemas.microsoft.com/office/powerpoint/2010/main" val="499861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23B2A7-5D0F-E275-EDAD-27C06FDF08FB}"/>
              </a:ext>
            </a:extLst>
          </p:cNvPr>
          <p:cNvSpPr>
            <a:spLocks noGrp="1"/>
          </p:cNvSpPr>
          <p:nvPr>
            <p:ph type="title"/>
          </p:nvPr>
        </p:nvSpPr>
        <p:spPr>
          <a:xfrm>
            <a:off x="686834" y="1153572"/>
            <a:ext cx="3200400" cy="4461163"/>
          </a:xfrm>
        </p:spPr>
        <p:txBody>
          <a:bodyPr>
            <a:normAutofit/>
          </a:bodyPr>
          <a:lstStyle/>
          <a:p>
            <a:br>
              <a:rPr lang="en-GB" dirty="0">
                <a:solidFill>
                  <a:srgbClr val="FFFFFF"/>
                </a:solidFill>
              </a:rPr>
            </a:br>
            <a:br>
              <a:rPr lang="en-GB" dirty="0">
                <a:solidFill>
                  <a:srgbClr val="FFFFFF"/>
                </a:solidFill>
              </a:rPr>
            </a:b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3AA89C6-CC32-9ED9-7DFE-E86A649074DF}"/>
              </a:ext>
            </a:extLst>
          </p:cNvPr>
          <p:cNvSpPr>
            <a:spLocks noGrp="1"/>
          </p:cNvSpPr>
          <p:nvPr>
            <p:ph idx="1"/>
          </p:nvPr>
        </p:nvSpPr>
        <p:spPr>
          <a:xfrm>
            <a:off x="4167272" y="422786"/>
            <a:ext cx="7885471" cy="6518787"/>
          </a:xfrm>
        </p:spPr>
        <p:txBody>
          <a:bodyPr anchor="ctr">
            <a:normAutofit lnSpcReduction="10000"/>
          </a:bodyPr>
          <a:lstStyle/>
          <a:p>
            <a:pPr marL="0" indent="0">
              <a:buNone/>
            </a:pPr>
            <a:r>
              <a:rPr lang="en-GB" dirty="0"/>
              <a:t>“Communication is the process of a message being transferred from one person to another. The ability to communicate effectively is vital to all aspects of daily living” (NHS, 2023).</a:t>
            </a:r>
          </a:p>
          <a:p>
            <a:pPr marL="0" indent="0">
              <a:buNone/>
            </a:pPr>
            <a:endParaRPr lang="en-GB" dirty="0"/>
          </a:p>
          <a:p>
            <a:pPr marL="0" indent="0">
              <a:buNone/>
            </a:pPr>
            <a:r>
              <a:rPr lang="en-GB" dirty="0"/>
              <a:t>“To be a better communicator, you must listen, observe, organize, and connect”     (North, 2015).</a:t>
            </a:r>
          </a:p>
          <a:p>
            <a:pPr marL="0" indent="0">
              <a:buNone/>
            </a:pPr>
            <a:endParaRPr lang="en-GB" dirty="0"/>
          </a:p>
          <a:p>
            <a:pPr marL="0" indent="0">
              <a:buNone/>
            </a:pPr>
            <a:r>
              <a:rPr lang="en-GB" dirty="0"/>
              <a:t>“Communication is a two way process” </a:t>
            </a:r>
            <a:br>
              <a:rPr lang="en-GB" dirty="0"/>
            </a:br>
            <a:r>
              <a:rPr lang="en-GB" dirty="0"/>
              <a:t>(Reece and Walker, 2007).</a:t>
            </a:r>
          </a:p>
          <a:p>
            <a:pPr marL="0" indent="0">
              <a:buNone/>
            </a:pPr>
            <a:endParaRPr lang="en-GB" dirty="0"/>
          </a:p>
          <a:p>
            <a:pPr marL="0" indent="0">
              <a:buNone/>
            </a:pPr>
            <a:endParaRPr lang="en-GB" dirty="0"/>
          </a:p>
          <a:p>
            <a:pPr marL="0" indent="0">
              <a:buNone/>
            </a:pPr>
            <a:endParaRPr lang="en-GB" dirty="0"/>
          </a:p>
          <a:p>
            <a:pPr marL="0" indent="0">
              <a:buNone/>
            </a:pPr>
            <a:br>
              <a:rPr lang="en-GB" b="1" dirty="0">
                <a:highlight>
                  <a:srgbClr val="FFFF00"/>
                </a:highlight>
              </a:rPr>
            </a:br>
            <a:r>
              <a:rPr lang="en-GB" b="1" dirty="0">
                <a:highlight>
                  <a:srgbClr val="FFFF00"/>
                </a:highlight>
              </a:rPr>
              <a:t>   Sender               Message            Receiver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31114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Rounded Corners 11">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FBFD70-C593-2E67-A9C7-BDD0F9AF37B4}"/>
              </a:ext>
            </a:extLst>
          </p:cNvPr>
          <p:cNvSpPr>
            <a:spLocks noGrp="1"/>
          </p:cNvSpPr>
          <p:nvPr>
            <p:ph type="title"/>
          </p:nvPr>
        </p:nvSpPr>
        <p:spPr>
          <a:xfrm>
            <a:off x="956826" y="1112969"/>
            <a:ext cx="3937298" cy="4166010"/>
          </a:xfrm>
        </p:spPr>
        <p:txBody>
          <a:bodyPr vert="horz" lIns="91440" tIns="45720" rIns="91440" bIns="45720" rtlCol="0" anchor="ctr">
            <a:normAutofit/>
          </a:bodyPr>
          <a:lstStyle/>
          <a:p>
            <a:r>
              <a:rPr lang="en-US" kern="1200" dirty="0">
                <a:solidFill>
                  <a:srgbClr val="FFFFFF"/>
                </a:solidFill>
                <a:latin typeface="+mj-lt"/>
                <a:ea typeface="+mj-ea"/>
                <a:cs typeface="+mj-cs"/>
              </a:rPr>
              <a:t>Group work</a:t>
            </a:r>
          </a:p>
        </p:txBody>
      </p:sp>
      <p:sp>
        <p:nvSpPr>
          <p:cNvPr id="14" name="Freeform: Shape 13">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extBox 4">
            <a:extLst>
              <a:ext uri="{FF2B5EF4-FFF2-40B4-BE49-F238E27FC236}">
                <a16:creationId xmlns:a16="http://schemas.microsoft.com/office/drawing/2014/main" id="{5E1308D7-4C04-C6F0-7E75-2FDDFC690958}"/>
              </a:ext>
            </a:extLst>
          </p:cNvPr>
          <p:cNvSpPr txBox="1"/>
          <p:nvPr/>
        </p:nvSpPr>
        <p:spPr>
          <a:xfrm>
            <a:off x="6096000" y="820880"/>
            <a:ext cx="5257799" cy="4889350"/>
          </a:xfrm>
          <a:prstGeom prst="rect">
            <a:avLst/>
          </a:prstGeom>
        </p:spPr>
        <p:txBody>
          <a:bodyPr vert="horz" lIns="91440" tIns="45720" rIns="91440" bIns="45720" rtlCol="0" anchor="t">
            <a:normAutofit/>
          </a:bodyPr>
          <a:lstStyle/>
          <a:p>
            <a:pPr>
              <a:lnSpc>
                <a:spcPct val="90000"/>
              </a:lnSpc>
              <a:spcAft>
                <a:spcPts val="600"/>
              </a:spcAft>
            </a:pPr>
            <a:r>
              <a:rPr lang="en-US" sz="2900" dirty="0"/>
              <a:t>Create a  spider diagram and list the  reasons people communicate in a flip chart paper</a:t>
            </a:r>
          </a:p>
          <a:p>
            <a:pPr>
              <a:lnSpc>
                <a:spcPct val="90000"/>
              </a:lnSpc>
              <a:spcAft>
                <a:spcPts val="600"/>
              </a:spcAft>
            </a:pPr>
            <a:endParaRPr lang="en-US" sz="2900" dirty="0"/>
          </a:p>
          <a:p>
            <a:pPr>
              <a:lnSpc>
                <a:spcPct val="90000"/>
              </a:lnSpc>
              <a:spcAft>
                <a:spcPts val="600"/>
              </a:spcAft>
            </a:pPr>
            <a:r>
              <a:rPr lang="en-US" sz="2900" dirty="0"/>
              <a:t>Swap the paper</a:t>
            </a:r>
          </a:p>
          <a:p>
            <a:pPr>
              <a:lnSpc>
                <a:spcPct val="90000"/>
              </a:lnSpc>
              <a:spcAft>
                <a:spcPts val="600"/>
              </a:spcAft>
            </a:pPr>
            <a:br>
              <a:rPr lang="en-US" sz="2900" dirty="0"/>
            </a:br>
            <a:r>
              <a:rPr lang="en-US" sz="2900" dirty="0"/>
              <a:t>Feedback - </a:t>
            </a:r>
            <a:r>
              <a:rPr lang="en-US" sz="2800" dirty="0"/>
              <a:t>Da </a:t>
            </a:r>
            <a:r>
              <a:rPr lang="en-US" sz="2800" dirty="0" err="1"/>
              <a:t>iawn</a:t>
            </a:r>
            <a:endParaRPr lang="en-US" sz="2800" dirty="0"/>
          </a:p>
        </p:txBody>
      </p:sp>
      <p:sp>
        <p:nvSpPr>
          <p:cNvPr id="20" name="Freeform: Shape 19">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906262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AD902D-8A87-09E3-E2D7-70E93481DC75}"/>
              </a:ext>
            </a:extLst>
          </p:cNvPr>
          <p:cNvSpPr>
            <a:spLocks noGrp="1"/>
          </p:cNvSpPr>
          <p:nvPr>
            <p:ph type="title"/>
          </p:nvPr>
        </p:nvSpPr>
        <p:spPr>
          <a:xfrm>
            <a:off x="1245072" y="1289765"/>
            <a:ext cx="3651101" cy="4270963"/>
          </a:xfrm>
        </p:spPr>
        <p:txBody>
          <a:bodyPr anchor="ctr">
            <a:normAutofit/>
          </a:bodyPr>
          <a:lstStyle/>
          <a:p>
            <a:pPr algn="ctr"/>
            <a:r>
              <a:rPr lang="en-GB" sz="4800" dirty="0">
                <a:solidFill>
                  <a:srgbClr val="FFFFFF"/>
                </a:solidFill>
              </a:rPr>
              <a:t>Reasons people communicate</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dirty="0"/>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dirty="0"/>
          </a:p>
        </p:txBody>
      </p:sp>
      <p:sp>
        <p:nvSpPr>
          <p:cNvPr id="3" name="Content Placeholder 2">
            <a:extLst>
              <a:ext uri="{FF2B5EF4-FFF2-40B4-BE49-F238E27FC236}">
                <a16:creationId xmlns:a16="http://schemas.microsoft.com/office/drawing/2014/main" id="{7961BE3E-AECD-2893-738A-14FF7724DCEE}"/>
              </a:ext>
            </a:extLst>
          </p:cNvPr>
          <p:cNvSpPr>
            <a:spLocks noGrp="1"/>
          </p:cNvSpPr>
          <p:nvPr>
            <p:ph idx="1"/>
          </p:nvPr>
        </p:nvSpPr>
        <p:spPr>
          <a:xfrm>
            <a:off x="6297233" y="518400"/>
            <a:ext cx="4771607" cy="5837949"/>
          </a:xfrm>
        </p:spPr>
        <p:txBody>
          <a:bodyPr anchor="ctr">
            <a:normAutofit/>
          </a:bodyPr>
          <a:lstStyle/>
          <a:p>
            <a:r>
              <a:rPr lang="en-GB" sz="2400" dirty="0">
                <a:solidFill>
                  <a:schemeClr val="tx1">
                    <a:alpha val="80000"/>
                  </a:schemeClr>
                </a:solidFill>
              </a:rPr>
              <a:t>To express feelings, wishes, needs, preferences</a:t>
            </a:r>
          </a:p>
          <a:p>
            <a:r>
              <a:rPr lang="en-GB" sz="2400" dirty="0">
                <a:solidFill>
                  <a:schemeClr val="tx1">
                    <a:alpha val="80000"/>
                  </a:schemeClr>
                </a:solidFill>
              </a:rPr>
              <a:t>To solve the problems</a:t>
            </a:r>
          </a:p>
          <a:p>
            <a:r>
              <a:rPr lang="en-GB" sz="2400" dirty="0">
                <a:solidFill>
                  <a:schemeClr val="tx1">
                    <a:alpha val="80000"/>
                  </a:schemeClr>
                </a:solidFill>
              </a:rPr>
              <a:t>To share and gain knowledge</a:t>
            </a:r>
          </a:p>
          <a:p>
            <a:r>
              <a:rPr lang="en-GB" sz="2400" dirty="0">
                <a:solidFill>
                  <a:schemeClr val="tx1">
                    <a:alpha val="80000"/>
                  </a:schemeClr>
                </a:solidFill>
              </a:rPr>
              <a:t>To greet</a:t>
            </a:r>
          </a:p>
          <a:p>
            <a:r>
              <a:rPr lang="en-GB" sz="2400" dirty="0">
                <a:solidFill>
                  <a:schemeClr val="tx1">
                    <a:alpha val="80000"/>
                  </a:schemeClr>
                </a:solidFill>
              </a:rPr>
              <a:t>To give and receive support</a:t>
            </a:r>
          </a:p>
          <a:p>
            <a:r>
              <a:rPr lang="en-GB" sz="2400" dirty="0">
                <a:solidFill>
                  <a:schemeClr val="tx1">
                    <a:alpha val="80000"/>
                  </a:schemeClr>
                </a:solidFill>
              </a:rPr>
              <a:t>To build friendship/relationships</a:t>
            </a:r>
          </a:p>
          <a:p>
            <a:r>
              <a:rPr lang="en-GB" sz="2400" dirty="0">
                <a:solidFill>
                  <a:schemeClr val="tx1">
                    <a:alpha val="80000"/>
                  </a:schemeClr>
                </a:solidFill>
              </a:rPr>
              <a:t>To gain reassurance</a:t>
            </a:r>
          </a:p>
          <a:p>
            <a:r>
              <a:rPr lang="en-GB" sz="2400" dirty="0">
                <a:solidFill>
                  <a:schemeClr val="tx1">
                    <a:alpha val="80000"/>
                  </a:schemeClr>
                </a:solidFill>
              </a:rPr>
              <a:t>To feel part of the group</a:t>
            </a:r>
          </a:p>
          <a:p>
            <a:r>
              <a:rPr lang="en-GB" sz="2400" dirty="0">
                <a:solidFill>
                  <a:schemeClr val="tx1">
                    <a:alpha val="80000"/>
                  </a:schemeClr>
                </a:solidFill>
              </a:rPr>
              <a:t>To meet physical needs</a:t>
            </a:r>
          </a:p>
          <a:p>
            <a:r>
              <a:rPr lang="en-GB" sz="2400" dirty="0">
                <a:solidFill>
                  <a:schemeClr val="tx1">
                    <a:alpha val="80000"/>
                  </a:schemeClr>
                </a:solidFill>
              </a:rPr>
              <a:t>To gain attention</a:t>
            </a:r>
          </a:p>
          <a:p>
            <a:endParaRPr lang="en-GB" sz="24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5912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A12376-DFE2-A500-12B0-2C96F3B8F14E}"/>
              </a:ext>
            </a:extLst>
          </p:cNvPr>
          <p:cNvSpPr>
            <a:spLocks noGrp="1"/>
          </p:cNvSpPr>
          <p:nvPr>
            <p:ph type="title"/>
          </p:nvPr>
        </p:nvSpPr>
        <p:spPr>
          <a:xfrm>
            <a:off x="1171074" y="1396686"/>
            <a:ext cx="3240506" cy="4064628"/>
          </a:xfrm>
        </p:spPr>
        <p:txBody>
          <a:bodyPr>
            <a:normAutofit/>
          </a:bodyPr>
          <a:lstStyle/>
          <a:p>
            <a:r>
              <a:rPr lang="en-GB" sz="3700" dirty="0">
                <a:solidFill>
                  <a:srgbClr val="FFFFFF"/>
                </a:solidFill>
              </a:rPr>
              <a:t>Methods of communication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4A3D04B-80AC-0F70-7BC5-5B7439812026}"/>
              </a:ext>
            </a:extLst>
          </p:cNvPr>
          <p:cNvSpPr>
            <a:spLocks noGrp="1"/>
          </p:cNvSpPr>
          <p:nvPr>
            <p:ph idx="1"/>
          </p:nvPr>
        </p:nvSpPr>
        <p:spPr>
          <a:xfrm>
            <a:off x="5370153" y="1526033"/>
            <a:ext cx="5536397" cy="3935281"/>
          </a:xfrm>
        </p:spPr>
        <p:txBody>
          <a:bodyPr>
            <a:normAutofit/>
          </a:bodyPr>
          <a:lstStyle/>
          <a:p>
            <a:endParaRPr lang="en-GB" sz="3000" dirty="0"/>
          </a:p>
          <a:p>
            <a:pPr marL="0" indent="0">
              <a:buNone/>
            </a:pPr>
            <a:r>
              <a:rPr lang="en-GB" sz="3000" dirty="0"/>
              <a:t>Verbal, nonverbal, sign language, Makaton, Braille, </a:t>
            </a:r>
            <a:br>
              <a:rPr lang="en-GB" sz="3000" dirty="0"/>
            </a:br>
            <a:r>
              <a:rPr lang="en-GB" sz="3000" dirty="0"/>
              <a:t>body language gestures, facial expressions, eye contact, written communication</a:t>
            </a:r>
          </a:p>
        </p:txBody>
      </p:sp>
    </p:spTree>
    <p:extLst>
      <p:ext uri="{BB962C8B-B14F-4D97-AF65-F5344CB8AC3E}">
        <p14:creationId xmlns:p14="http://schemas.microsoft.com/office/powerpoint/2010/main" val="683085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5F9D2-D8B2-1920-59E0-1AF8E866D06F}"/>
              </a:ext>
            </a:extLst>
          </p:cNvPr>
          <p:cNvSpPr>
            <a:spLocks noGrp="1"/>
          </p:cNvSpPr>
          <p:nvPr>
            <p:ph type="title"/>
          </p:nvPr>
        </p:nvSpPr>
        <p:spPr/>
        <p:txBody>
          <a:bodyPr/>
          <a:lstStyle/>
          <a:p>
            <a:r>
              <a:rPr lang="en-GB" dirty="0"/>
              <a:t>Pair work: </a:t>
            </a:r>
          </a:p>
        </p:txBody>
      </p:sp>
      <p:sp>
        <p:nvSpPr>
          <p:cNvPr id="3" name="Content Placeholder 2">
            <a:extLst>
              <a:ext uri="{FF2B5EF4-FFF2-40B4-BE49-F238E27FC236}">
                <a16:creationId xmlns:a16="http://schemas.microsoft.com/office/drawing/2014/main" id="{92F9BD5C-1B2D-7C73-7626-C1F008041FBA}"/>
              </a:ext>
            </a:extLst>
          </p:cNvPr>
          <p:cNvSpPr>
            <a:spLocks noGrp="1"/>
          </p:cNvSpPr>
          <p:nvPr>
            <p:ph idx="1"/>
          </p:nvPr>
        </p:nvSpPr>
        <p:spPr/>
        <p:txBody>
          <a:bodyPr/>
          <a:lstStyle/>
          <a:p>
            <a:r>
              <a:rPr lang="en-US" dirty="0"/>
              <a:t>Activity – back- to -back communication</a:t>
            </a:r>
            <a:endParaRPr lang="en-GB" dirty="0"/>
          </a:p>
          <a:p>
            <a:pPr marL="0" indent="0">
              <a:buNone/>
            </a:pPr>
            <a:r>
              <a:rPr lang="en-US" dirty="0"/>
              <a:t>(Instructions - students will sit facing back, will be given different shapes and one person will give instructions or explain to draw, the other person will draw on the paper.)</a:t>
            </a:r>
            <a:endParaRPr lang="en-GB" dirty="0"/>
          </a:p>
          <a:p>
            <a:r>
              <a:rPr lang="en-GB" dirty="0"/>
              <a:t>Discussion: How did you find it? Was it easy or difficult- why? What were the barriers to communication?</a:t>
            </a:r>
          </a:p>
        </p:txBody>
      </p:sp>
    </p:spTree>
    <p:extLst>
      <p:ext uri="{BB962C8B-B14F-4D97-AF65-F5344CB8AC3E}">
        <p14:creationId xmlns:p14="http://schemas.microsoft.com/office/powerpoint/2010/main" val="4070001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B732AB-D9C2-E261-6CF1-5D8C35A3B321}"/>
              </a:ext>
            </a:extLst>
          </p:cNvPr>
          <p:cNvSpPr>
            <a:spLocks noGrp="1"/>
          </p:cNvSpPr>
          <p:nvPr>
            <p:ph type="title"/>
          </p:nvPr>
        </p:nvSpPr>
        <p:spPr>
          <a:xfrm>
            <a:off x="621792" y="1161288"/>
            <a:ext cx="3602736" cy="4526280"/>
          </a:xfrm>
        </p:spPr>
        <p:txBody>
          <a:bodyPr>
            <a:normAutofit/>
          </a:bodyPr>
          <a:lstStyle/>
          <a:p>
            <a:r>
              <a:rPr lang="en-GB" sz="4000" dirty="0"/>
              <a:t>Barriers to communication</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52EE432-F17B-8DFA-0889-D728CF6D76CC}"/>
              </a:ext>
            </a:extLst>
          </p:cNvPr>
          <p:cNvGraphicFramePr>
            <a:graphicFrameLocks noGrp="1"/>
          </p:cNvGraphicFramePr>
          <p:nvPr>
            <p:ph idx="1"/>
            <p:extLst>
              <p:ext uri="{D42A27DB-BD31-4B8C-83A1-F6EECF244321}">
                <p14:modId xmlns:p14="http://schemas.microsoft.com/office/powerpoint/2010/main" val="1161653874"/>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95568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DF16BC-2D7D-BE7D-8688-DC832C84B875}"/>
              </a:ext>
            </a:extLst>
          </p:cNvPr>
          <p:cNvSpPr>
            <a:spLocks noGrp="1"/>
          </p:cNvSpPr>
          <p:nvPr>
            <p:ph type="title"/>
          </p:nvPr>
        </p:nvSpPr>
        <p:spPr>
          <a:xfrm>
            <a:off x="1171073" y="1396686"/>
            <a:ext cx="3823713" cy="4064628"/>
          </a:xfrm>
        </p:spPr>
        <p:txBody>
          <a:bodyPr>
            <a:normAutofit/>
          </a:bodyPr>
          <a:lstStyle/>
          <a:p>
            <a:r>
              <a:rPr lang="en-GB" dirty="0">
                <a:solidFill>
                  <a:srgbClr val="FFFFFF"/>
                </a:solidFill>
              </a:rPr>
              <a:t>Reducing  barriers to communication</a:t>
            </a:r>
          </a:p>
        </p:txBody>
      </p:sp>
      <p:sp>
        <p:nvSpPr>
          <p:cNvPr id="26" name="Arc 25">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7" name="Oval 2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51BAABF-63C6-2A7D-5B0B-FD2D57627D9F}"/>
              </a:ext>
            </a:extLst>
          </p:cNvPr>
          <p:cNvSpPr>
            <a:spLocks noGrp="1"/>
          </p:cNvSpPr>
          <p:nvPr>
            <p:ph idx="1"/>
          </p:nvPr>
        </p:nvSpPr>
        <p:spPr>
          <a:xfrm>
            <a:off x="5370153" y="1526033"/>
            <a:ext cx="5536397" cy="3935281"/>
          </a:xfrm>
        </p:spPr>
        <p:txBody>
          <a:bodyPr>
            <a:normAutofit fontScale="92500" lnSpcReduction="10000"/>
          </a:bodyPr>
          <a:lstStyle/>
          <a:p>
            <a:r>
              <a:rPr lang="en-GB" dirty="0"/>
              <a:t>Use sign language</a:t>
            </a:r>
          </a:p>
          <a:p>
            <a:r>
              <a:rPr lang="en-GB" dirty="0"/>
              <a:t>Check understanding</a:t>
            </a:r>
          </a:p>
          <a:p>
            <a:r>
              <a:rPr lang="en-GB" dirty="0"/>
              <a:t>Regular feedback</a:t>
            </a:r>
          </a:p>
          <a:p>
            <a:r>
              <a:rPr lang="en-GB" dirty="0"/>
              <a:t>A positive and a non-judgemental attitude</a:t>
            </a:r>
          </a:p>
          <a:p>
            <a:endParaRPr lang="en-GB" dirty="0"/>
          </a:p>
          <a:p>
            <a:pPr marL="0" indent="0">
              <a:buNone/>
            </a:pPr>
            <a:r>
              <a:rPr lang="en-GB" b="1" dirty="0"/>
              <a:t>Social Services and Wellbeing (Wales) Act 2014 – </a:t>
            </a:r>
            <a:br>
              <a:rPr lang="en-GB" dirty="0"/>
            </a:br>
            <a:r>
              <a:rPr lang="en-GB" dirty="0"/>
              <a:t>to make reasonable adjustment to meet  needs of an individual</a:t>
            </a:r>
          </a:p>
          <a:p>
            <a:endParaRPr lang="en-GB" dirty="0"/>
          </a:p>
        </p:txBody>
      </p:sp>
    </p:spTree>
    <p:extLst>
      <p:ext uri="{BB962C8B-B14F-4D97-AF65-F5344CB8AC3E}">
        <p14:creationId xmlns:p14="http://schemas.microsoft.com/office/powerpoint/2010/main" val="1850477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67A940BC-2696-5DE6-0FF5-C338A70D9B8D}"/>
              </a:ext>
            </a:extLst>
          </p:cNvPr>
          <p:cNvSpPr>
            <a:spLocks noGrp="1"/>
          </p:cNvSpPr>
          <p:nvPr>
            <p:ph type="title"/>
          </p:nvPr>
        </p:nvSpPr>
        <p:spPr>
          <a:xfrm>
            <a:off x="152361" y="-16087"/>
            <a:ext cx="10096200" cy="2210029"/>
          </a:xfrm>
        </p:spPr>
        <p:txBody>
          <a:bodyPr>
            <a:normAutofit fontScale="90000"/>
          </a:bodyPr>
          <a:lstStyle/>
          <a:p>
            <a:r>
              <a:rPr lang="en-GB" sz="2400" dirty="0"/>
              <a:t>Transactional Analysis</a:t>
            </a:r>
            <a:br>
              <a:rPr lang="en-GB" sz="1800" dirty="0"/>
            </a:br>
            <a:r>
              <a:rPr lang="en-GB" sz="1600" dirty="0"/>
              <a:t>Example : A care home manger in his parent ego angrily says to his employee  ‘M’– ‘you are late again, its not enough’ in front of other staff and residents</a:t>
            </a:r>
            <a:br>
              <a:rPr lang="en-GB" sz="1600" dirty="0"/>
            </a:br>
            <a:r>
              <a:rPr lang="en-GB" sz="1600" dirty="0"/>
              <a:t>Employee in his adult ego state says: I understand why you are so angry at me for being late for third time, can we go to your office and have a chat. </a:t>
            </a:r>
            <a:br>
              <a:rPr lang="en-GB" sz="1600" dirty="0"/>
            </a:br>
            <a:r>
              <a:rPr lang="en-GB" sz="1600" dirty="0"/>
              <a:t>Both the manager and employee ‘M’ go to the office and the employee explains the reason of being late and they discuss what to do moving forward. </a:t>
            </a:r>
            <a:br>
              <a:rPr lang="en-GB" sz="1600" dirty="0"/>
            </a:br>
            <a:r>
              <a:rPr lang="en-GB" sz="1600" dirty="0"/>
              <a:t>The manager apologies to the employee that she should not have raised her voice in front of  his colleagues and residents earlier (child ego state)</a:t>
            </a:r>
            <a:br>
              <a:rPr lang="en-GB" sz="1600" dirty="0"/>
            </a:br>
            <a:r>
              <a:rPr lang="en-GB" sz="1600" dirty="0"/>
              <a:t>They discuss and agree with the plan for coming on time – adult ego state</a:t>
            </a:r>
          </a:p>
        </p:txBody>
      </p:sp>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aphicFrame>
        <p:nvGraphicFramePr>
          <p:cNvPr id="16" name="Content Placeholder 2">
            <a:extLst>
              <a:ext uri="{FF2B5EF4-FFF2-40B4-BE49-F238E27FC236}">
                <a16:creationId xmlns:a16="http://schemas.microsoft.com/office/drawing/2014/main" id="{B272DCA0-EEE0-CACD-CD8F-F429B241638B}"/>
              </a:ext>
            </a:extLst>
          </p:cNvPr>
          <p:cNvGraphicFramePr>
            <a:graphicFrameLocks noGrp="1"/>
          </p:cNvGraphicFramePr>
          <p:nvPr>
            <p:ph idx="1"/>
            <p:extLst>
              <p:ext uri="{D42A27DB-BD31-4B8C-83A1-F6EECF244321}">
                <p14:modId xmlns:p14="http://schemas.microsoft.com/office/powerpoint/2010/main" val="2779466751"/>
              </p:ext>
            </p:extLst>
          </p:nvPr>
        </p:nvGraphicFramePr>
        <p:xfrm>
          <a:off x="-1" y="2349909"/>
          <a:ext cx="10628672" cy="45241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3758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7D4FBA-4866-0001-0A45-25CD0E8683FE}"/>
              </a:ext>
            </a:extLst>
          </p:cNvPr>
          <p:cNvSpPr>
            <a:spLocks noGrp="1"/>
          </p:cNvSpPr>
          <p:nvPr>
            <p:ph type="title"/>
          </p:nvPr>
        </p:nvSpPr>
        <p:spPr>
          <a:xfrm>
            <a:off x="621792" y="1161288"/>
            <a:ext cx="3602736" cy="4526280"/>
          </a:xfrm>
        </p:spPr>
        <p:txBody>
          <a:bodyPr>
            <a:normAutofit/>
          </a:bodyPr>
          <a:lstStyle/>
          <a:p>
            <a:r>
              <a:rPr lang="en-GB" sz="4000" dirty="0"/>
              <a:t>Strategies for  effective communication</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57509E7-1951-ACAD-03A8-74CDC46789DE}"/>
              </a:ext>
            </a:extLst>
          </p:cNvPr>
          <p:cNvGraphicFramePr>
            <a:graphicFrameLocks noGrp="1"/>
          </p:cNvGraphicFramePr>
          <p:nvPr>
            <p:ph idx="1"/>
            <p:extLst>
              <p:ext uri="{D42A27DB-BD31-4B8C-83A1-F6EECF244321}">
                <p14:modId xmlns:p14="http://schemas.microsoft.com/office/powerpoint/2010/main" val="318240256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32162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AF772-9C7E-0D15-75F4-158F9F90D248}"/>
              </a:ext>
            </a:extLst>
          </p:cNvPr>
          <p:cNvSpPr>
            <a:spLocks noGrp="1"/>
          </p:cNvSpPr>
          <p:nvPr>
            <p:ph type="title"/>
          </p:nvPr>
        </p:nvSpPr>
        <p:spPr/>
        <p:txBody>
          <a:bodyPr/>
          <a:lstStyle/>
          <a:p>
            <a:r>
              <a:rPr lang="en-GB" dirty="0"/>
              <a:t>Group work</a:t>
            </a:r>
          </a:p>
        </p:txBody>
      </p:sp>
      <p:sp>
        <p:nvSpPr>
          <p:cNvPr id="3" name="Content Placeholder 2">
            <a:extLst>
              <a:ext uri="{FF2B5EF4-FFF2-40B4-BE49-F238E27FC236}">
                <a16:creationId xmlns:a16="http://schemas.microsoft.com/office/drawing/2014/main" id="{73B67B57-A552-03BB-ED50-7EA8F8AD6E39}"/>
              </a:ext>
            </a:extLst>
          </p:cNvPr>
          <p:cNvSpPr>
            <a:spLocks noGrp="1"/>
          </p:cNvSpPr>
          <p:nvPr>
            <p:ph idx="1"/>
          </p:nvPr>
        </p:nvSpPr>
        <p:spPr/>
        <p:txBody>
          <a:bodyPr/>
          <a:lstStyle/>
          <a:p>
            <a:r>
              <a:rPr lang="en-GB" dirty="0"/>
              <a:t>On your table evaluate the effective methods of communication</a:t>
            </a:r>
          </a:p>
          <a:p>
            <a:pPr marL="0" indent="0">
              <a:buNone/>
            </a:pPr>
            <a:r>
              <a:rPr lang="en-GB"/>
              <a:t>   Feedback</a:t>
            </a:r>
            <a:endParaRPr lang="en-GB" dirty="0"/>
          </a:p>
        </p:txBody>
      </p:sp>
    </p:spTree>
    <p:extLst>
      <p:ext uri="{BB962C8B-B14F-4D97-AF65-F5344CB8AC3E}">
        <p14:creationId xmlns:p14="http://schemas.microsoft.com/office/powerpoint/2010/main" val="17902814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24CDE-2EA6-D9CC-DFBF-D37792DC58D1}"/>
              </a:ext>
            </a:extLst>
          </p:cNvPr>
          <p:cNvSpPr>
            <a:spLocks noGrp="1"/>
          </p:cNvSpPr>
          <p:nvPr>
            <p:ph type="title"/>
          </p:nvPr>
        </p:nvSpPr>
        <p:spPr/>
        <p:txBody>
          <a:bodyPr/>
          <a:lstStyle/>
          <a:p>
            <a:r>
              <a:rPr lang="en-GB" dirty="0"/>
              <a:t>Quizzes – Agree/Disagree</a:t>
            </a:r>
          </a:p>
        </p:txBody>
      </p:sp>
      <p:graphicFrame>
        <p:nvGraphicFramePr>
          <p:cNvPr id="25" name="Content Placeholder 2">
            <a:extLst>
              <a:ext uri="{FF2B5EF4-FFF2-40B4-BE49-F238E27FC236}">
                <a16:creationId xmlns:a16="http://schemas.microsoft.com/office/drawing/2014/main" id="{3383B984-2C0F-D3B1-4CCC-B7F0C5893F0A}"/>
              </a:ext>
            </a:extLst>
          </p:cNvPr>
          <p:cNvGraphicFramePr>
            <a:graphicFrameLocks noGrp="1"/>
          </p:cNvGraphicFramePr>
          <p:nvPr>
            <p:ph idx="1"/>
            <p:extLst>
              <p:ext uri="{D42A27DB-BD31-4B8C-83A1-F6EECF244321}">
                <p14:modId xmlns:p14="http://schemas.microsoft.com/office/powerpoint/2010/main" val="12960326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18538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3C72B5-5249-CD8C-5EA2-41219FFE8C47}"/>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ANY QUESTION? </a:t>
            </a:r>
          </a:p>
        </p:txBody>
      </p:sp>
      <p:pic>
        <p:nvPicPr>
          <p:cNvPr id="4" name="Content Placeholder 3" descr="Icon&#10;&#10;Description automatically generated">
            <a:extLst>
              <a:ext uri="{FF2B5EF4-FFF2-40B4-BE49-F238E27FC236}">
                <a16:creationId xmlns:a16="http://schemas.microsoft.com/office/drawing/2014/main" id="{4C0F825E-D3A5-7F3C-C668-0821AB887AB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31" r="5427" b="2"/>
          <a:stretch>
            <a:fillRect/>
          </a:stretch>
        </p:blipFill>
        <p:spPr>
          <a:xfrm>
            <a:off x="5602041" y="643466"/>
            <a:ext cx="5131250" cy="5568739"/>
          </a:xfrm>
          <a:prstGeom prst="rect">
            <a:avLst/>
          </a:prstGeom>
        </p:spPr>
      </p:pic>
    </p:spTree>
    <p:extLst>
      <p:ext uri="{BB962C8B-B14F-4D97-AF65-F5344CB8AC3E}">
        <p14:creationId xmlns:p14="http://schemas.microsoft.com/office/powerpoint/2010/main" val="864445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286F2-2229-7889-64D4-819C1D03DFDD}"/>
              </a:ext>
            </a:extLst>
          </p:cNvPr>
          <p:cNvSpPr>
            <a:spLocks noGrp="1"/>
          </p:cNvSpPr>
          <p:nvPr>
            <p:ph type="title"/>
          </p:nvPr>
        </p:nvSpPr>
        <p:spPr/>
        <p:txBody>
          <a:bodyPr/>
          <a:lstStyle/>
          <a:p>
            <a:r>
              <a:rPr lang="en-GB" dirty="0"/>
              <a:t>What is your takeaway from today’s lesson? </a:t>
            </a:r>
          </a:p>
        </p:txBody>
      </p:sp>
      <p:sp>
        <p:nvSpPr>
          <p:cNvPr id="3" name="Content Placeholder 2">
            <a:extLst>
              <a:ext uri="{FF2B5EF4-FFF2-40B4-BE49-F238E27FC236}">
                <a16:creationId xmlns:a16="http://schemas.microsoft.com/office/drawing/2014/main" id="{F0512F51-5817-782C-563E-71911CCD2D9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9837771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Hand holding a pen shading number on a sheet">
            <a:extLst>
              <a:ext uri="{FF2B5EF4-FFF2-40B4-BE49-F238E27FC236}">
                <a16:creationId xmlns:a16="http://schemas.microsoft.com/office/drawing/2014/main" id="{7C0FBA84-F329-D53D-BB1C-5C272668124B}"/>
              </a:ext>
            </a:extLst>
          </p:cNvPr>
          <p:cNvPicPr>
            <a:picLocks noChangeAspect="1"/>
          </p:cNvPicPr>
          <p:nvPr/>
        </p:nvPicPr>
        <p:blipFill>
          <a:blip r:embed="rId2"/>
          <a:srcRect l="15628" r="-1" b="-1"/>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2106B8-2062-A3CA-E439-D3C0D2669A31}"/>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Feedback Evaluation form</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12018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 name="Title 1">
            <a:extLst>
              <a:ext uri="{FF2B5EF4-FFF2-40B4-BE49-F238E27FC236}">
                <a16:creationId xmlns:a16="http://schemas.microsoft.com/office/drawing/2014/main" id="{51C6A53E-F9BF-8CA5-7FDF-FFB99A39819D}"/>
              </a:ext>
            </a:extLst>
          </p:cNvPr>
          <p:cNvSpPr>
            <a:spLocks noGrp="1"/>
          </p:cNvSpPr>
          <p:nvPr>
            <p:ph type="title"/>
          </p:nvPr>
        </p:nvSpPr>
        <p:spPr>
          <a:xfrm>
            <a:off x="3880430" y="583344"/>
            <a:ext cx="7160357" cy="4834229"/>
          </a:xfrm>
        </p:spPr>
        <p:txBody>
          <a:bodyPr vert="horz" lIns="91440" tIns="45720" rIns="91440" bIns="45720" rtlCol="0" anchor="t">
            <a:normAutofit fontScale="90000"/>
          </a:bodyPr>
          <a:lstStyle/>
          <a:p>
            <a:pPr algn="r"/>
            <a:r>
              <a:rPr lang="en-US" sz="7400" kern="1200" dirty="0" err="1">
                <a:solidFill>
                  <a:srgbClr val="FFFFFF"/>
                </a:solidFill>
                <a:latin typeface="+mj-lt"/>
                <a:ea typeface="+mj-ea"/>
                <a:cs typeface="+mj-cs"/>
              </a:rPr>
              <a:t>Diolch</a:t>
            </a:r>
            <a:r>
              <a:rPr lang="en-US" sz="7400" kern="1200" dirty="0">
                <a:solidFill>
                  <a:srgbClr val="FFFFFF"/>
                </a:solidFill>
                <a:latin typeface="+mj-lt"/>
                <a:ea typeface="+mj-ea"/>
                <a:cs typeface="+mj-cs"/>
              </a:rPr>
              <a:t> </a:t>
            </a:r>
            <a:br>
              <a:rPr lang="en-US" sz="7400" kern="1200" dirty="0">
                <a:solidFill>
                  <a:srgbClr val="FFFFFF"/>
                </a:solidFill>
                <a:latin typeface="+mj-lt"/>
                <a:ea typeface="+mj-ea"/>
                <a:cs typeface="+mj-cs"/>
              </a:rPr>
            </a:br>
            <a:r>
              <a:rPr lang="en-US" sz="7400" kern="1200" dirty="0">
                <a:solidFill>
                  <a:srgbClr val="FFFFFF"/>
                </a:solidFill>
                <a:latin typeface="+mj-lt"/>
                <a:ea typeface="+mj-ea"/>
                <a:cs typeface="+mj-cs"/>
              </a:rPr>
              <a:t>THANK YOU </a:t>
            </a:r>
            <a:br>
              <a:rPr lang="en-US" sz="7400" kern="1200" dirty="0">
                <a:solidFill>
                  <a:srgbClr val="FFFFFF"/>
                </a:solidFill>
                <a:latin typeface="+mj-lt"/>
                <a:ea typeface="+mj-ea"/>
                <a:cs typeface="+mj-cs"/>
              </a:rPr>
            </a:br>
            <a:r>
              <a:rPr lang="en-US" sz="7400" kern="1200" dirty="0">
                <a:solidFill>
                  <a:srgbClr val="FFFFFF"/>
                </a:solidFill>
                <a:latin typeface="+mj-lt"/>
                <a:ea typeface="+mj-ea"/>
                <a:cs typeface="+mj-cs"/>
              </a:rPr>
              <a:t>for attending and contributing in the session.</a:t>
            </a: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dirty="0">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dirty="0">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dirty="0">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dirty="0">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dirty="0">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dirty="0">
              <a:solidFill>
                <a:srgbClr val="FFFFFF"/>
              </a:solidFill>
            </a:endParaRPr>
          </a:p>
        </p:txBody>
      </p:sp>
    </p:spTree>
    <p:extLst>
      <p:ext uri="{BB962C8B-B14F-4D97-AF65-F5344CB8AC3E}">
        <p14:creationId xmlns:p14="http://schemas.microsoft.com/office/powerpoint/2010/main" val="34033771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AB425-7059-12D0-61E5-4485CD37E01C}"/>
              </a:ext>
            </a:extLst>
          </p:cNvPr>
          <p:cNvSpPr>
            <a:spLocks noGrp="1"/>
          </p:cNvSpPr>
          <p:nvPr>
            <p:ph type="title"/>
          </p:nvPr>
        </p:nvSpPr>
        <p:spPr>
          <a:xfrm>
            <a:off x="838200" y="365125"/>
            <a:ext cx="10515600" cy="411623"/>
          </a:xfrm>
        </p:spPr>
        <p:txBody>
          <a:bodyPr>
            <a:normAutofit fontScale="90000"/>
          </a:bodyPr>
          <a:lstStyle/>
          <a:p>
            <a:r>
              <a:rPr lang="en-GB" sz="2400" dirty="0"/>
              <a:t>References and reading:</a:t>
            </a:r>
          </a:p>
        </p:txBody>
      </p:sp>
      <p:sp>
        <p:nvSpPr>
          <p:cNvPr id="3" name="Content Placeholder 2">
            <a:extLst>
              <a:ext uri="{FF2B5EF4-FFF2-40B4-BE49-F238E27FC236}">
                <a16:creationId xmlns:a16="http://schemas.microsoft.com/office/drawing/2014/main" id="{1E0A648D-DA81-7566-1BFA-5764F6DF9835}"/>
              </a:ext>
            </a:extLst>
          </p:cNvPr>
          <p:cNvSpPr>
            <a:spLocks noGrp="1"/>
          </p:cNvSpPr>
          <p:nvPr>
            <p:ph idx="1"/>
          </p:nvPr>
        </p:nvSpPr>
        <p:spPr>
          <a:xfrm>
            <a:off x="452284" y="580103"/>
            <a:ext cx="11019504" cy="6194323"/>
          </a:xfrm>
        </p:spPr>
        <p:txBody>
          <a:bodyPr>
            <a:noAutofit/>
          </a:bodyPr>
          <a:lstStyle/>
          <a:p>
            <a:pPr marL="0" indent="0">
              <a:buNone/>
            </a:pPr>
            <a:endParaRPr lang="en-GB" sz="125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250" dirty="0">
                <a:latin typeface="Calibri" panose="020F0502020204030204" pitchFamily="34" charset="0"/>
                <a:ea typeface="Calibri" panose="020F0502020204030204" pitchFamily="34" charset="0"/>
                <a:cs typeface="Calibri" panose="020F0502020204030204" pitchFamily="34" charset="0"/>
              </a:rPr>
              <a:t>Cooke, B. (2018). </a:t>
            </a:r>
            <a:r>
              <a:rPr lang="en-GB" sz="1250" i="1" dirty="0">
                <a:latin typeface="Calibri" panose="020F0502020204030204" pitchFamily="34" charset="0"/>
                <a:ea typeface="Calibri" panose="020F0502020204030204" pitchFamily="34" charset="0"/>
                <a:cs typeface="Calibri" panose="020F0502020204030204" pitchFamily="34" charset="0"/>
              </a:rPr>
              <a:t>Transactional Analysis and Ego States</a:t>
            </a:r>
            <a:r>
              <a:rPr lang="en-GB" sz="1250" dirty="0">
                <a:latin typeface="Calibri" panose="020F0502020204030204" pitchFamily="34" charset="0"/>
                <a:ea typeface="Calibri" panose="020F0502020204030204" pitchFamily="34" charset="0"/>
                <a:cs typeface="Calibri" panose="020F0502020204030204" pitchFamily="34" charset="0"/>
              </a:rPr>
              <a:t>. [online] Manchester Institute for Psychotherapy. Available at: </a:t>
            </a:r>
            <a:r>
              <a:rPr lang="en-GB" sz="1250" u="sng" dirty="0">
                <a:latin typeface="Calibri" panose="020F0502020204030204" pitchFamily="34" charset="0"/>
                <a:ea typeface="Calibri" panose="020F0502020204030204" pitchFamily="34" charset="0"/>
                <a:cs typeface="Calibri" panose="020F0502020204030204" pitchFamily="34" charset="0"/>
                <a:hlinkClick r:id="rId2"/>
              </a:rPr>
              <a:t>https://mcpt.co.uk/transactional-analysis-and-ego-states/</a:t>
            </a:r>
            <a:r>
              <a:rPr lang="en-GB" sz="1250" dirty="0">
                <a:latin typeface="Calibri" panose="020F0502020204030204" pitchFamily="34" charset="0"/>
                <a:ea typeface="Calibri" panose="020F0502020204030204" pitchFamily="34" charset="0"/>
                <a:cs typeface="Calibri" panose="020F0502020204030204" pitchFamily="34" charset="0"/>
              </a:rPr>
              <a:t>.</a:t>
            </a:r>
          </a:p>
          <a:p>
            <a:pPr marL="0" indent="0">
              <a:buNone/>
            </a:pPr>
            <a:r>
              <a:rPr lang="en-GB" sz="1250" dirty="0">
                <a:latin typeface="Calibri" panose="020F0502020204030204" pitchFamily="34" charset="0"/>
                <a:ea typeface="Calibri" panose="020F0502020204030204" pitchFamily="34" charset="0"/>
                <a:cs typeface="Calibri" panose="020F0502020204030204" pitchFamily="34" charset="0"/>
              </a:rPr>
              <a:t>DSDWEB (2019). </a:t>
            </a:r>
            <a:r>
              <a:rPr lang="en-GB" sz="1250" i="1" dirty="0">
                <a:latin typeface="Calibri" panose="020F0502020204030204" pitchFamily="34" charset="0"/>
                <a:ea typeface="Calibri" panose="020F0502020204030204" pitchFamily="34" charset="0"/>
                <a:cs typeface="Calibri" panose="020F0502020204030204" pitchFamily="34" charset="0"/>
              </a:rPr>
              <a:t>Identify Different Reasons Why People Communicate – ANSWERS FOR HEALTH AND SOCIAL CARE</a:t>
            </a:r>
            <a:r>
              <a:rPr lang="en-GB" sz="1250" dirty="0">
                <a:latin typeface="Calibri" panose="020F0502020204030204" pitchFamily="34" charset="0"/>
                <a:ea typeface="Calibri" panose="020F0502020204030204" pitchFamily="34" charset="0"/>
                <a:cs typeface="Calibri" panose="020F0502020204030204" pitchFamily="34" charset="0"/>
              </a:rPr>
              <a:t>. [online] Dsdweb.co.uk. Available at: </a:t>
            </a:r>
            <a:r>
              <a:rPr lang="en-GB" sz="1250" u="sng" dirty="0">
                <a:latin typeface="Calibri" panose="020F0502020204030204" pitchFamily="34" charset="0"/>
                <a:ea typeface="Calibri" panose="020F0502020204030204" pitchFamily="34" charset="0"/>
                <a:cs typeface="Calibri" panose="020F0502020204030204" pitchFamily="34" charset="0"/>
                <a:hlinkClick r:id="rId3"/>
              </a:rPr>
              <a:t>https://dsdweb.co.uk/level-2-diploma-in-care/communication-in-care-settings/identify-different-reasons-why-people-communicate/</a:t>
            </a:r>
            <a:endParaRPr lang="en-GB" sz="125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250" dirty="0">
                <a:latin typeface="Calibri" panose="020F0502020204030204" pitchFamily="34" charset="0"/>
                <a:ea typeface="Calibri" panose="020F0502020204030204" pitchFamily="34" charset="0"/>
                <a:cs typeface="Calibri" panose="020F0502020204030204" pitchFamily="34" charset="0"/>
              </a:rPr>
              <a:t>Greenstaff UK (2022). </a:t>
            </a:r>
            <a:r>
              <a:rPr lang="en-GB" sz="1250" i="1" dirty="0">
                <a:latin typeface="Calibri" panose="020F0502020204030204" pitchFamily="34" charset="0"/>
                <a:ea typeface="Calibri" panose="020F0502020204030204" pitchFamily="34" charset="0"/>
                <a:cs typeface="Calibri" panose="020F0502020204030204" pitchFamily="34" charset="0"/>
              </a:rPr>
              <a:t>Overcoming Communication Barriers in Healthcare: Strategies for Clear and Effective Communication</a:t>
            </a:r>
            <a:r>
              <a:rPr lang="en-GB" sz="1250" dirty="0">
                <a:latin typeface="Calibri" panose="020F0502020204030204" pitchFamily="34" charset="0"/>
                <a:ea typeface="Calibri" panose="020F0502020204030204" pitchFamily="34" charset="0"/>
                <a:cs typeface="Calibri" panose="020F0502020204030204" pitchFamily="34" charset="0"/>
              </a:rPr>
              <a:t>. [online] Greenstaff UK. Available at: </a:t>
            </a:r>
            <a:r>
              <a:rPr lang="en-GB" sz="1250" u="sng" dirty="0">
                <a:latin typeface="Calibri" panose="020F0502020204030204" pitchFamily="34" charset="0"/>
                <a:ea typeface="Calibri" panose="020F0502020204030204" pitchFamily="34" charset="0"/>
                <a:cs typeface="Calibri" panose="020F0502020204030204" pitchFamily="34" charset="0"/>
                <a:hlinkClick r:id="rId4"/>
              </a:rPr>
              <a:t>https://www.greenstaffmedical.co.uk/strategies-for-clear-and-effective-communication</a:t>
            </a:r>
            <a:endParaRPr lang="en-GB" sz="1250" u="sng"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250" dirty="0">
                <a:latin typeface="Calibri" panose="020F0502020204030204" pitchFamily="34" charset="0"/>
                <a:ea typeface="Calibri" panose="020F0502020204030204" pitchFamily="34" charset="0"/>
                <a:cs typeface="Calibri" panose="020F0502020204030204" pitchFamily="34" charset="0"/>
              </a:rPr>
              <a:t>Lunenburg, F. (2010). </a:t>
            </a:r>
            <a:r>
              <a:rPr lang="en-GB" sz="1250" i="1" dirty="0">
                <a:latin typeface="Calibri" panose="020F0502020204030204" pitchFamily="34" charset="0"/>
                <a:ea typeface="Calibri" panose="020F0502020204030204" pitchFamily="34" charset="0"/>
                <a:cs typeface="Calibri" panose="020F0502020204030204" pitchFamily="34" charset="0"/>
              </a:rPr>
              <a:t>Power and Leadership: An Influence Process</a:t>
            </a:r>
            <a:r>
              <a:rPr lang="en-GB" sz="1250" dirty="0">
                <a:latin typeface="Calibri" panose="020F0502020204030204" pitchFamily="34" charset="0"/>
                <a:ea typeface="Calibri" panose="020F0502020204030204" pitchFamily="34" charset="0"/>
                <a:cs typeface="Calibri" panose="020F0502020204030204" pitchFamily="34" charset="0"/>
              </a:rPr>
              <a:t>. [online] Nationalforum.com. Available at: https://www.nationalforum.com/Electronic%20Journal%20Volumes/Lunenburg.</a:t>
            </a:r>
          </a:p>
          <a:p>
            <a:pPr marL="0" indent="0">
              <a:buNone/>
            </a:pPr>
            <a:r>
              <a:rPr lang="en-GB" sz="1250" dirty="0">
                <a:latin typeface="Calibri" panose="020F0502020204030204" pitchFamily="34" charset="0"/>
                <a:ea typeface="Calibri" panose="020F0502020204030204" pitchFamily="34" charset="0"/>
                <a:cs typeface="Calibri" panose="020F0502020204030204" pitchFamily="34" charset="0"/>
              </a:rPr>
              <a:t>Munodawafa, D. (2018). Communication: Concepts, practice and challenges. </a:t>
            </a:r>
            <a:r>
              <a:rPr lang="en-GB" sz="1250" i="1" dirty="0">
                <a:latin typeface="Calibri" panose="020F0502020204030204" pitchFamily="34" charset="0"/>
                <a:ea typeface="Calibri" panose="020F0502020204030204" pitchFamily="34" charset="0"/>
                <a:cs typeface="Calibri" panose="020F0502020204030204" pitchFamily="34" charset="0"/>
              </a:rPr>
              <a:t>Health Education Research</a:t>
            </a:r>
            <a:r>
              <a:rPr lang="en-GB" sz="1250" dirty="0">
                <a:latin typeface="Calibri" panose="020F0502020204030204" pitchFamily="34" charset="0"/>
                <a:ea typeface="Calibri" panose="020F0502020204030204" pitchFamily="34" charset="0"/>
                <a:cs typeface="Calibri" panose="020F0502020204030204" pitchFamily="34" charset="0"/>
              </a:rPr>
              <a:t>, [online] 23(3), pp.369–370. doi: https://doi.org/10.1093/her/cyn024.</a:t>
            </a:r>
          </a:p>
          <a:p>
            <a:pPr marL="0" indent="0">
              <a:buNone/>
            </a:pPr>
            <a:r>
              <a:rPr lang="en-US" altLang="en-US" sz="1250" dirty="0">
                <a:latin typeface="Calibri" panose="020F0502020204030204" pitchFamily="34" charset="0"/>
                <a:ea typeface="Calibri" panose="020F0502020204030204" pitchFamily="34" charset="0"/>
                <a:cs typeface="Calibri" panose="020F0502020204030204" pitchFamily="34" charset="0"/>
              </a:rPr>
              <a:t>Murray, H. (2025). </a:t>
            </a:r>
            <a:r>
              <a:rPr lang="en-US" altLang="en-US" sz="1250" i="1" dirty="0">
                <a:latin typeface="Calibri" panose="020F0502020204030204" pitchFamily="34" charset="0"/>
                <a:ea typeface="Calibri" panose="020F0502020204030204" pitchFamily="34" charset="0"/>
                <a:cs typeface="Calibri" panose="020F0502020204030204" pitchFamily="34" charset="0"/>
              </a:rPr>
              <a:t>Transactional Analysis - Eric Berne | Simply Psychology</a:t>
            </a:r>
            <a:r>
              <a:rPr lang="en-US" altLang="en-US" sz="1250" dirty="0">
                <a:latin typeface="Calibri" panose="020F0502020204030204" pitchFamily="34" charset="0"/>
                <a:ea typeface="Calibri" panose="020F0502020204030204" pitchFamily="34" charset="0"/>
                <a:cs typeface="Calibri" panose="020F0502020204030204" pitchFamily="34" charset="0"/>
              </a:rPr>
              <a:t>. [online] Simplypsychology.org. Available at: </a:t>
            </a:r>
            <a:r>
              <a:rPr lang="en-US" altLang="en-US" sz="1250" dirty="0">
                <a:latin typeface="Calibri" panose="020F0502020204030204" pitchFamily="34" charset="0"/>
                <a:ea typeface="Calibri" panose="020F0502020204030204" pitchFamily="34" charset="0"/>
                <a:cs typeface="Calibri" panose="020F0502020204030204" pitchFamily="34" charset="0"/>
                <a:hlinkClick r:id="rId5"/>
              </a:rPr>
              <a:t>https://www.simplypsychology.org/transactional-analysis-eric-berne.html</a:t>
            </a:r>
            <a:endParaRPr lang="en-US" altLang="en-US" sz="125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250" dirty="0">
                <a:latin typeface="Calibri" panose="020F0502020204030204" pitchFamily="34" charset="0"/>
                <a:ea typeface="Calibri" panose="020F0502020204030204" pitchFamily="34" charset="0"/>
                <a:cs typeface="Calibri" panose="020F0502020204030204" pitchFamily="34" charset="0"/>
              </a:rPr>
              <a:t>NHS (2023). </a:t>
            </a:r>
            <a:r>
              <a:rPr lang="en-GB" sz="1250" i="1" dirty="0">
                <a:latin typeface="Calibri" panose="020F0502020204030204" pitchFamily="34" charset="0"/>
                <a:ea typeface="Calibri" panose="020F0502020204030204" pitchFamily="34" charset="0"/>
                <a:cs typeface="Calibri" panose="020F0502020204030204" pitchFamily="34" charset="0"/>
              </a:rPr>
              <a:t>How to care for someone with communication difficulties - Social care and support guide</a:t>
            </a:r>
            <a:r>
              <a:rPr lang="en-GB" sz="1250" dirty="0">
                <a:latin typeface="Calibri" panose="020F0502020204030204" pitchFamily="34" charset="0"/>
                <a:ea typeface="Calibri" panose="020F0502020204030204" pitchFamily="34" charset="0"/>
                <a:cs typeface="Calibri" panose="020F0502020204030204" pitchFamily="34" charset="0"/>
              </a:rPr>
              <a:t>. [online] nhs.uk. Available at: </a:t>
            </a:r>
            <a:r>
              <a:rPr lang="en-GB" sz="1250" u="sng" dirty="0">
                <a:latin typeface="Calibri" panose="020F0502020204030204" pitchFamily="34" charset="0"/>
                <a:ea typeface="Calibri" panose="020F0502020204030204" pitchFamily="34" charset="0"/>
                <a:cs typeface="Calibri" panose="020F0502020204030204" pitchFamily="34" charset="0"/>
                <a:hlinkClick r:id="rId6"/>
              </a:rPr>
              <a:t>https://www.nhs.uk/social-care-and-support/practical-tips-if-you-care-for-someone/how-to-care-for-someone-with-communication-difficulties/</a:t>
            </a:r>
            <a:r>
              <a:rPr lang="en-GB" sz="1250" dirty="0">
                <a:latin typeface="Calibri" panose="020F0502020204030204" pitchFamily="34" charset="0"/>
                <a:ea typeface="Calibri" panose="020F0502020204030204" pitchFamily="34" charset="0"/>
                <a:cs typeface="Calibri" panose="020F0502020204030204" pitchFamily="34" charset="0"/>
              </a:rPr>
              <a:t>.</a:t>
            </a:r>
          </a:p>
          <a:p>
            <a:pPr marL="0" indent="0">
              <a:buNone/>
            </a:pPr>
            <a:r>
              <a:rPr lang="en-GB" sz="1250" dirty="0">
                <a:latin typeface="Calibri" panose="020F0502020204030204" pitchFamily="34" charset="0"/>
                <a:ea typeface="Calibri" panose="020F0502020204030204" pitchFamily="34" charset="0"/>
                <a:cs typeface="Calibri" panose="020F0502020204030204" pitchFamily="34" charset="0"/>
              </a:rPr>
              <a:t>NHS (2023). </a:t>
            </a:r>
            <a:r>
              <a:rPr lang="en-GB" sz="1250" i="1" dirty="0">
                <a:latin typeface="Calibri" panose="020F0502020204030204" pitchFamily="34" charset="0"/>
                <a:ea typeface="Calibri" panose="020F0502020204030204" pitchFamily="34" charset="0"/>
                <a:cs typeface="Calibri" panose="020F0502020204030204" pitchFamily="34" charset="0"/>
              </a:rPr>
              <a:t>Norfolk and Norwich University Hospitals NHS Foundation Trust» Communication</a:t>
            </a:r>
            <a:r>
              <a:rPr lang="en-GB" sz="1250" dirty="0">
                <a:latin typeface="Calibri" panose="020F0502020204030204" pitchFamily="34" charset="0"/>
                <a:ea typeface="Calibri" panose="020F0502020204030204" pitchFamily="34" charset="0"/>
                <a:cs typeface="Calibri" panose="020F0502020204030204" pitchFamily="34" charset="0"/>
              </a:rPr>
              <a:t>. [online] www.nnuh.nhs.uk. Available at: </a:t>
            </a:r>
            <a:r>
              <a:rPr lang="en-GB" sz="1250" u="sng" dirty="0">
                <a:latin typeface="Calibri" panose="020F0502020204030204" pitchFamily="34" charset="0"/>
                <a:ea typeface="Calibri" panose="020F0502020204030204" pitchFamily="34" charset="0"/>
                <a:cs typeface="Calibri" panose="020F0502020204030204" pitchFamily="34" charset="0"/>
                <a:hlinkClick r:id="rId7"/>
              </a:rPr>
              <a:t>https://www.nnuh.nhs.uk/departments/speech-and-language-therapy/communication/</a:t>
            </a:r>
            <a:r>
              <a:rPr lang="en-GB" sz="1250" dirty="0">
                <a:latin typeface="Calibri" panose="020F0502020204030204" pitchFamily="34" charset="0"/>
                <a:ea typeface="Calibri" panose="020F0502020204030204" pitchFamily="34" charset="0"/>
                <a:cs typeface="Calibri" panose="020F0502020204030204" pitchFamily="34" charset="0"/>
              </a:rPr>
              <a:t>.</a:t>
            </a:r>
          </a:p>
          <a:p>
            <a:pPr marL="0" indent="0">
              <a:buNone/>
            </a:pPr>
            <a:r>
              <a:rPr lang="en-GB" sz="1250" dirty="0">
                <a:latin typeface="Calibri" panose="020F0502020204030204" pitchFamily="34" charset="0"/>
                <a:ea typeface="Calibri" panose="020F0502020204030204" pitchFamily="34" charset="0"/>
                <a:cs typeface="Calibri" panose="020F0502020204030204" pitchFamily="34" charset="0"/>
              </a:rPr>
              <a:t>NHS (2025). </a:t>
            </a:r>
            <a:r>
              <a:rPr lang="en-GB" sz="1250" i="1" dirty="0">
                <a:latin typeface="Calibri" panose="020F0502020204030204" pitchFamily="34" charset="0"/>
                <a:ea typeface="Calibri" panose="020F0502020204030204" pitchFamily="34" charset="0"/>
                <a:cs typeface="Calibri" panose="020F0502020204030204" pitchFamily="34" charset="0"/>
              </a:rPr>
              <a:t>Standard What You Need to Know</a:t>
            </a:r>
            <a:r>
              <a:rPr lang="en-GB" sz="1250" dirty="0">
                <a:latin typeface="Calibri" panose="020F0502020204030204" pitchFamily="34" charset="0"/>
                <a:ea typeface="Calibri" panose="020F0502020204030204" pitchFamily="34" charset="0"/>
                <a:cs typeface="Calibri" panose="020F0502020204030204" pitchFamily="34" charset="0"/>
              </a:rPr>
              <a:t>. [online] Available at: </a:t>
            </a:r>
            <a:r>
              <a:rPr lang="en-GB" sz="1250" u="sng" dirty="0">
                <a:latin typeface="Calibri" panose="020F0502020204030204" pitchFamily="34" charset="0"/>
                <a:ea typeface="Calibri" panose="020F0502020204030204" pitchFamily="34" charset="0"/>
                <a:cs typeface="Calibri" panose="020F0502020204030204" pitchFamily="34" charset="0"/>
                <a:hlinkClick r:id="rId8"/>
              </a:rPr>
              <a:t>https://www.hee.nhs.uk/sites/default/files/documents/Standard-6%20Communication.pdf</a:t>
            </a:r>
            <a:r>
              <a:rPr lang="en-GB" sz="1250" dirty="0">
                <a:latin typeface="Calibri" panose="020F0502020204030204" pitchFamily="34" charset="0"/>
                <a:ea typeface="Calibri" panose="020F0502020204030204" pitchFamily="34" charset="0"/>
                <a:cs typeface="Calibri" panose="020F0502020204030204" pitchFamily="34" charset="0"/>
              </a:rPr>
              <a:t>.</a:t>
            </a:r>
          </a:p>
          <a:p>
            <a:pPr marL="0" indent="0">
              <a:buNone/>
            </a:pPr>
            <a:r>
              <a:rPr lang="en-GB" sz="1250" dirty="0">
                <a:latin typeface="Calibri" panose="020F0502020204030204" pitchFamily="34" charset="0"/>
                <a:ea typeface="Calibri" panose="020F0502020204030204" pitchFamily="34" charset="0"/>
                <a:cs typeface="Calibri" panose="020F0502020204030204" pitchFamily="34" charset="0"/>
              </a:rPr>
              <a:t>North, M. (2015). </a:t>
            </a:r>
            <a:r>
              <a:rPr lang="en-GB" sz="1250" i="1" dirty="0">
                <a:latin typeface="Calibri" panose="020F0502020204030204" pitchFamily="34" charset="0"/>
                <a:ea typeface="Calibri" panose="020F0502020204030204" pitchFamily="34" charset="0"/>
                <a:cs typeface="Calibri" panose="020F0502020204030204" pitchFamily="34" charset="0"/>
              </a:rPr>
              <a:t>Mastering the Basics of Communication</a:t>
            </a:r>
            <a:r>
              <a:rPr lang="en-GB" sz="1250" dirty="0">
                <a:latin typeface="Calibri" panose="020F0502020204030204" pitchFamily="34" charset="0"/>
                <a:ea typeface="Calibri" panose="020F0502020204030204" pitchFamily="34" charset="0"/>
                <a:cs typeface="Calibri" panose="020F0502020204030204" pitchFamily="34" charset="0"/>
              </a:rPr>
              <a:t>. [online] Professional Development | Harvard DCE. Available at: </a:t>
            </a:r>
            <a:r>
              <a:rPr lang="en-GB" sz="1250" u="sng" dirty="0">
                <a:latin typeface="Calibri" panose="020F0502020204030204" pitchFamily="34" charset="0"/>
                <a:ea typeface="Calibri" panose="020F0502020204030204" pitchFamily="34" charset="0"/>
                <a:cs typeface="Calibri" panose="020F0502020204030204" pitchFamily="34" charset="0"/>
                <a:hlinkClick r:id="rId9"/>
              </a:rPr>
              <a:t>https://professional.dce.harvard.edu/blog/mastering-the-basics-of-communication/</a:t>
            </a:r>
            <a:r>
              <a:rPr lang="en-GB" sz="1250" dirty="0">
                <a:latin typeface="Calibri" panose="020F0502020204030204" pitchFamily="34" charset="0"/>
                <a:ea typeface="Calibri" panose="020F0502020204030204" pitchFamily="34" charset="0"/>
                <a:cs typeface="Calibri" panose="020F0502020204030204" pitchFamily="34" charset="0"/>
              </a:rPr>
              <a:t>.</a:t>
            </a:r>
          </a:p>
          <a:p>
            <a:pPr marL="0" indent="0">
              <a:buNone/>
            </a:pPr>
            <a:r>
              <a:rPr lang="en-GB" sz="1250" dirty="0">
                <a:latin typeface="Calibri" panose="020F0502020204030204" pitchFamily="34" charset="0"/>
                <a:ea typeface="Calibri" panose="020F0502020204030204" pitchFamily="34" charset="0"/>
                <a:cs typeface="Calibri" panose="020F0502020204030204" pitchFamily="34" charset="0"/>
              </a:rPr>
              <a:t>Reece, I., &amp; Walker, S. (2007). </a:t>
            </a:r>
            <a:r>
              <a:rPr lang="en-GB" sz="1250" i="1" dirty="0">
                <a:latin typeface="Calibri" panose="020F0502020204030204" pitchFamily="34" charset="0"/>
                <a:ea typeface="Calibri" panose="020F0502020204030204" pitchFamily="34" charset="0"/>
                <a:cs typeface="Calibri" panose="020F0502020204030204" pitchFamily="34" charset="0"/>
              </a:rPr>
              <a:t>Teaching, training and learning : a practical guide</a:t>
            </a:r>
            <a:r>
              <a:rPr lang="en-GB" sz="1250" dirty="0">
                <a:latin typeface="Calibri" panose="020F0502020204030204" pitchFamily="34" charset="0"/>
                <a:ea typeface="Calibri" panose="020F0502020204030204" pitchFamily="34" charset="0"/>
                <a:cs typeface="Calibri" panose="020F0502020204030204" pitchFamily="34" charset="0"/>
              </a:rPr>
              <a:t> (Sixth edition revised.). Business Education Publishers Limited</a:t>
            </a:r>
          </a:p>
          <a:p>
            <a:pPr marL="0" indent="0">
              <a:buNone/>
            </a:pPr>
            <a:r>
              <a:rPr lang="en-GB" sz="1250" dirty="0">
                <a:latin typeface="Calibri" panose="020F0502020204030204" pitchFamily="34" charset="0"/>
                <a:ea typeface="Calibri" panose="020F0502020204030204" pitchFamily="34" charset="0"/>
                <a:cs typeface="Calibri" panose="020F0502020204030204" pitchFamily="34" charset="0"/>
              </a:rPr>
              <a:t>Skills for Health (2021). </a:t>
            </a:r>
            <a:r>
              <a:rPr lang="en-GB" sz="1250" i="1" dirty="0">
                <a:latin typeface="Calibri" panose="020F0502020204030204" pitchFamily="34" charset="0"/>
                <a:ea typeface="Calibri" panose="020F0502020204030204" pitchFamily="34" charset="0"/>
                <a:cs typeface="Calibri" panose="020F0502020204030204" pitchFamily="34" charset="0"/>
              </a:rPr>
              <a:t>Standard What you need to know</a:t>
            </a:r>
            <a:r>
              <a:rPr lang="en-GB" sz="1250" dirty="0">
                <a:latin typeface="Calibri" panose="020F0502020204030204" pitchFamily="34" charset="0"/>
                <a:ea typeface="Calibri" panose="020F0502020204030204" pitchFamily="34" charset="0"/>
                <a:cs typeface="Calibri" panose="020F0502020204030204" pitchFamily="34" charset="0"/>
              </a:rPr>
              <a:t>. [online] </a:t>
            </a:r>
            <a:r>
              <a:rPr lang="en-GB" sz="1250" i="1" dirty="0">
                <a:latin typeface="Calibri" panose="020F0502020204030204" pitchFamily="34" charset="0"/>
                <a:ea typeface="Calibri" panose="020F0502020204030204" pitchFamily="34" charset="0"/>
                <a:cs typeface="Calibri" panose="020F0502020204030204" pitchFamily="34" charset="0"/>
              </a:rPr>
              <a:t>skills for health</a:t>
            </a:r>
            <a:r>
              <a:rPr lang="en-GB" sz="1250" dirty="0">
                <a:latin typeface="Calibri" panose="020F0502020204030204" pitchFamily="34" charset="0"/>
                <a:ea typeface="Calibri" panose="020F0502020204030204" pitchFamily="34" charset="0"/>
                <a:cs typeface="Calibri" panose="020F0502020204030204" pitchFamily="34" charset="0"/>
              </a:rPr>
              <a:t>, p.2. Available at: https://www.skillsforhealth.org.uk/wp-content/uploads/2021/01/Standard-6-Communication.pdf.</a:t>
            </a:r>
          </a:p>
          <a:p>
            <a:pPr marL="0" indent="0">
              <a:buNone/>
            </a:pPr>
            <a:r>
              <a:rPr lang="en-GB" sz="1250" dirty="0">
                <a:latin typeface="Calibri" panose="020F0502020204030204" pitchFamily="34" charset="0"/>
                <a:ea typeface="Calibri" panose="020F0502020204030204" pitchFamily="34" charset="0"/>
                <a:cs typeface="Calibri" panose="020F0502020204030204" pitchFamily="34" charset="0"/>
              </a:rPr>
              <a:t>Squires, A. (2018). Strategies for overcoming language barriers in healthcare. </a:t>
            </a:r>
            <a:r>
              <a:rPr lang="en-GB" sz="1250" i="1" dirty="0">
                <a:latin typeface="Calibri" panose="020F0502020204030204" pitchFamily="34" charset="0"/>
                <a:ea typeface="Calibri" panose="020F0502020204030204" pitchFamily="34" charset="0"/>
                <a:cs typeface="Calibri" panose="020F0502020204030204" pitchFamily="34" charset="0"/>
              </a:rPr>
              <a:t>Nursing Management</a:t>
            </a:r>
            <a:r>
              <a:rPr lang="en-GB" sz="1250" dirty="0">
                <a:latin typeface="Calibri" panose="020F0502020204030204" pitchFamily="34" charset="0"/>
                <a:ea typeface="Calibri" panose="020F0502020204030204" pitchFamily="34" charset="0"/>
                <a:cs typeface="Calibri" panose="020F0502020204030204" pitchFamily="34" charset="0"/>
              </a:rPr>
              <a:t>, [online] 49(4), pp.20–27. doi:https://doi.org/10.1097/01.numa.0000531166.24481.15.</a:t>
            </a:r>
          </a:p>
          <a:p>
            <a:pPr marL="0" indent="0">
              <a:buNone/>
            </a:pPr>
            <a:endParaRPr lang="en-GB" sz="125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25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25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25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25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25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7057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513</TotalTime>
  <Words>1278</Words>
  <Application>Microsoft Office PowerPoint</Application>
  <PresentationFormat>Widescreen</PresentationFormat>
  <Paragraphs>121</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Aharoni</vt:lpstr>
      <vt:lpstr>Aptos</vt:lpstr>
      <vt:lpstr>Aptos Display</vt:lpstr>
      <vt:lpstr>Arial</vt:lpstr>
      <vt:lpstr>Calibri</vt:lpstr>
      <vt:lpstr>Georgia</vt:lpstr>
      <vt:lpstr>Office Theme</vt:lpstr>
      <vt:lpstr>Effective Communication in Health and Social Care Setting</vt:lpstr>
      <vt:lpstr>Welcome </vt:lpstr>
      <vt:lpstr>Housekeeping</vt:lpstr>
      <vt:lpstr>Contents</vt:lpstr>
      <vt:lpstr>Aim</vt:lpstr>
      <vt:lpstr>Learning Outcomes</vt:lpstr>
      <vt:lpstr>What is communication? </vt:lpstr>
      <vt:lpstr>  </vt:lpstr>
      <vt:lpstr>Group work</vt:lpstr>
      <vt:lpstr>Reasons people communicate</vt:lpstr>
      <vt:lpstr>Methods of communication</vt:lpstr>
      <vt:lpstr>Pair work: </vt:lpstr>
      <vt:lpstr>Barriers to communication</vt:lpstr>
      <vt:lpstr>Reducing  barriers to communication</vt:lpstr>
      <vt:lpstr>Transactional Analysis Example : A care home manger in his parent ego angrily says to his employee  ‘M’– ‘you are late again, its not enough’ in front of other staff and residents Employee in his adult ego state says: I understand why you are so angry at me for being late for third time, can we go to your office and have a chat.  Both the manager and employee ‘M’ go to the office and the employee explains the reason of being late and they discuss what to do moving forward.  The manager apologies to the employee that she should not have raised her voice in front of  his colleagues and residents earlier (child ego state) They discuss and agree with the plan for coming on time – adult ego state</vt:lpstr>
      <vt:lpstr>Strategies for  effective communication</vt:lpstr>
      <vt:lpstr>Group work</vt:lpstr>
      <vt:lpstr>Quizzes – Agree/Disagree</vt:lpstr>
      <vt:lpstr>ANY QUESTION? </vt:lpstr>
      <vt:lpstr>What is your takeaway from today’s lesson? </vt:lpstr>
      <vt:lpstr>Feedback Evaluation form</vt:lpstr>
      <vt:lpstr>Diolch  THANK YOU  for attending and contributing in the session.</vt:lpstr>
      <vt:lpstr>References and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Jiban Bhusal</dc:creator>
  <cp:lastModifiedBy>Jiban Bhusal</cp:lastModifiedBy>
  <cp:revision>2</cp:revision>
  <dcterms:created xsi:type="dcterms:W3CDTF">2025-09-15T21:12:52Z</dcterms:created>
  <dcterms:modified xsi:type="dcterms:W3CDTF">2025-10-09T19:21:14Z</dcterms:modified>
</cp:coreProperties>
</file>