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62" r:id="rId3"/>
  </p:sldMasterIdLst>
  <p:notesMasterIdLst>
    <p:notesMasterId r:id="rId22"/>
  </p:notesMasterIdLst>
  <p:sldIdLst>
    <p:sldId id="336" r:id="rId4"/>
    <p:sldId id="258" r:id="rId5"/>
    <p:sldId id="259" r:id="rId6"/>
    <p:sldId id="271" r:id="rId7"/>
    <p:sldId id="272" r:id="rId8"/>
    <p:sldId id="270" r:id="rId9"/>
    <p:sldId id="257" r:id="rId10"/>
    <p:sldId id="339" r:id="rId11"/>
    <p:sldId id="340" r:id="rId12"/>
    <p:sldId id="260" r:id="rId13"/>
    <p:sldId id="261" r:id="rId14"/>
    <p:sldId id="274" r:id="rId15"/>
    <p:sldId id="275" r:id="rId16"/>
    <p:sldId id="276" r:id="rId17"/>
    <p:sldId id="277" r:id="rId18"/>
    <p:sldId id="278" r:id="rId19"/>
    <p:sldId id="279" r:id="rId20"/>
    <p:sldId id="28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AE6669-AAC0-42E7-8A47-E21EC89E5DC3}" type="datetimeFigureOut">
              <a:rPr lang="en-US" smtClean="0"/>
              <a:t>3/28/2023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D98C28-153A-4D4A-8FBA-59DAC99703A4}" type="slidenum">
              <a:rPr lang="en-US" smtClean="0"/>
              <a:t>‹#›</a:t>
            </a:fld>
            <a:endParaRPr lang="en-US"/>
          </a:p>
        </p:txBody>
      </p:sp>
    </p:spTree>
    <p:extLst>
      <p:ext uri="{BB962C8B-B14F-4D97-AF65-F5344CB8AC3E}">
        <p14:creationId xmlns:p14="http://schemas.microsoft.com/office/powerpoint/2010/main" val="30907980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Tesla Inc is an American automotive industry related company which is headquartered in Austin Texas. The company </a:t>
            </a:r>
            <a:r>
              <a:rPr lang="en-US" b="0" i="0" dirty="0">
                <a:solidFill>
                  <a:srgbClr val="EEEEEE"/>
                </a:solidFill>
                <a:effectLst/>
                <a:latin typeface="Gotham SSm"/>
              </a:rPr>
              <a:t>design sustainable systems that are massively scalable—resulting in the greatest environmental benefit possible. Their energy generation and storage products work together with our electric vehicles to amplify their impact.</a:t>
            </a:r>
            <a:r>
              <a:rPr lang="en-US" dirty="0"/>
              <a:t>  Tesla Inc is focused on sustainable energy especially in the field of automotives by producing sustainable batteries, solar panels and ultimately electric vehicles. </a:t>
            </a:r>
          </a:p>
        </p:txBody>
      </p:sp>
      <p:sp>
        <p:nvSpPr>
          <p:cNvPr id="4" name="Slide Number Placeholder 3"/>
          <p:cNvSpPr>
            <a:spLocks noGrp="1"/>
          </p:cNvSpPr>
          <p:nvPr>
            <p:ph type="sldNum" sz="quarter" idx="5"/>
          </p:nvPr>
        </p:nvSpPr>
        <p:spPr/>
        <p:txBody>
          <a:bodyPr/>
          <a:lstStyle/>
          <a:p>
            <a:fld id="{10024882-4A55-437A-A73D-52A7E34D2709}" type="slidenum">
              <a:rPr lang="en-US" smtClean="0"/>
              <a:t>3</a:t>
            </a:fld>
            <a:endParaRPr lang="en-US"/>
          </a:p>
        </p:txBody>
      </p:sp>
    </p:spTree>
    <p:extLst>
      <p:ext uri="{BB962C8B-B14F-4D97-AF65-F5344CB8AC3E}">
        <p14:creationId xmlns:p14="http://schemas.microsoft.com/office/powerpoint/2010/main" val="17436837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Tesla Inc is an American automotive industry related company which is headquartered in Austin Texas. The company </a:t>
            </a:r>
            <a:r>
              <a:rPr lang="en-US" b="0" i="0" dirty="0">
                <a:solidFill>
                  <a:srgbClr val="EEEEEE"/>
                </a:solidFill>
                <a:effectLst/>
                <a:latin typeface="Gotham SSm"/>
              </a:rPr>
              <a:t>design sustainable systems that are massively scalable—resulting in the greatest environmental benefit possible. Their energy generation and storage products work together with our electric vehicles to amplify their impact.</a:t>
            </a:r>
            <a:r>
              <a:rPr lang="en-US" dirty="0"/>
              <a:t>  Tesla Inc is focused on sustainable energy especially in the field of automotives by producing sustainable batteries, solar panels and ultimately electric vehicles. </a:t>
            </a:r>
          </a:p>
        </p:txBody>
      </p:sp>
      <p:sp>
        <p:nvSpPr>
          <p:cNvPr id="4" name="Slide Number Placeholder 3"/>
          <p:cNvSpPr>
            <a:spLocks noGrp="1"/>
          </p:cNvSpPr>
          <p:nvPr>
            <p:ph type="sldNum" sz="quarter" idx="5"/>
          </p:nvPr>
        </p:nvSpPr>
        <p:spPr/>
        <p:txBody>
          <a:bodyPr/>
          <a:lstStyle/>
          <a:p>
            <a:fld id="{10024882-4A55-437A-A73D-52A7E34D2709}" type="slidenum">
              <a:rPr lang="en-US" smtClean="0"/>
              <a:t>4</a:t>
            </a:fld>
            <a:endParaRPr lang="en-US"/>
          </a:p>
        </p:txBody>
      </p:sp>
    </p:spTree>
    <p:extLst>
      <p:ext uri="{BB962C8B-B14F-4D97-AF65-F5344CB8AC3E}">
        <p14:creationId xmlns:p14="http://schemas.microsoft.com/office/powerpoint/2010/main" val="3690264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Tesla Inc is an American automotive industry related company which is headquartered in Austin Texas. The company </a:t>
            </a:r>
            <a:r>
              <a:rPr lang="en-US" b="0" i="0" dirty="0">
                <a:solidFill>
                  <a:srgbClr val="EEEEEE"/>
                </a:solidFill>
                <a:effectLst/>
                <a:latin typeface="Gotham SSm"/>
              </a:rPr>
              <a:t>design sustainable systems that are massively scalable—resulting in the greatest environmental benefit possible. Their energy generation and storage products work together with our electric vehicles to amplify their impact.</a:t>
            </a:r>
            <a:r>
              <a:rPr lang="en-US" dirty="0"/>
              <a:t>  Tesla Inc is focused on sustainable energy especially in the field of automotives by producing sustainable batteries, solar panels and ultimately electric vehicles. </a:t>
            </a:r>
          </a:p>
        </p:txBody>
      </p:sp>
      <p:sp>
        <p:nvSpPr>
          <p:cNvPr id="4" name="Slide Number Placeholder 3"/>
          <p:cNvSpPr>
            <a:spLocks noGrp="1"/>
          </p:cNvSpPr>
          <p:nvPr>
            <p:ph type="sldNum" sz="quarter" idx="5"/>
          </p:nvPr>
        </p:nvSpPr>
        <p:spPr/>
        <p:txBody>
          <a:bodyPr/>
          <a:lstStyle/>
          <a:p>
            <a:fld id="{10024882-4A55-437A-A73D-52A7E34D2709}" type="slidenum">
              <a:rPr lang="en-US" smtClean="0"/>
              <a:t>5</a:t>
            </a:fld>
            <a:endParaRPr lang="en-US"/>
          </a:p>
        </p:txBody>
      </p:sp>
    </p:spTree>
    <p:extLst>
      <p:ext uri="{BB962C8B-B14F-4D97-AF65-F5344CB8AC3E}">
        <p14:creationId xmlns:p14="http://schemas.microsoft.com/office/powerpoint/2010/main" val="34375729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
        <p:cNvGrpSpPr/>
        <p:nvPr/>
      </p:nvGrpSpPr>
      <p:grpSpPr>
        <a:xfrm>
          <a:off x="0" y="0"/>
          <a:ext cx="0" cy="0"/>
          <a:chOff x="0" y="0"/>
          <a:chExt cx="0" cy="0"/>
        </a:xfrm>
      </p:grpSpPr>
      <p:sp>
        <p:nvSpPr>
          <p:cNvPr id="261" name="Google Shape;261;g2101d75d253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2" name="Google Shape;262;g2101d75d25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This reflective report is based on the idea related to the different tasks as well as many skills, which all have conducted and also will be responsible by the organisational managers. Here, it is important to say that the selected organisation is TESCO and the total reflective essay will be illuminated by the perspective of two types of managers. These two types are based on the terms of the Personnel managers along with the store managers within the chosen, large supermarkets of the UK, recognised as TESCO. The purpose of this report is to identify the roles and skills of managers within the chosen organisation. Therefore, another purpose of this report is to mitigate all the situational hazards of TESCO by the strategic incorporation of TESCO managers. Apart from that, Gibbs Reflective cycle will also be illuminated for the better recognition of the managerial posts within TESCO, UK.    </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g2101d75d253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8" name="Google Shape;268;g2101d75d253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According to the perspective of a report, published by Tesco (2019), it has been recognised that the salient roles of managers within TESCO, UK are based on the terms of the focusing on open and free conversation between the office colleagues for attaining high level of success. The success of TESCO, UK, can be attained by the mitigation of organisational issues with the help of the managerial people. Few other roles of manager within TESCO are based on the warm welcoming of the organisational colleagues and subordinates. It also focuses on the providence of motivation to the organisational employees for getting a sustainable organisational success (</a:t>
            </a:r>
            <a:r>
              <a:rPr lang="en-GB" sz="1200">
                <a:solidFill>
                  <a:schemeClr val="dk1"/>
                </a:solidFill>
                <a:highlight>
                  <a:srgbClr val="FFFFFF"/>
                </a:highlight>
                <a:latin typeface="Times New Roman"/>
                <a:ea typeface="Times New Roman"/>
                <a:cs typeface="Times New Roman"/>
                <a:sym typeface="Times New Roman"/>
              </a:rPr>
              <a:t>Jiang, Zhao and Ni, 2017</a:t>
            </a:r>
            <a:r>
              <a:rPr lang="en-GB" sz="1200">
                <a:solidFill>
                  <a:schemeClr val="dk1"/>
                </a:solidFill>
                <a:latin typeface="Times New Roman"/>
                <a:ea typeface="Times New Roman"/>
                <a:cs typeface="Times New Roman"/>
                <a:sym typeface="Times New Roman"/>
              </a:rPr>
              <a:t>). Some other roles of this managerial designation are based on the continuous changing of the organisational workplace. Along with this, it also focuses on the providence of motivation by the managers of  TESCO. Finally, it has thereby been recognised that both the store managers and the personnel managers have almost the same roles and skills, which allows the sustainability of TESCO.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
        <p:cNvGrpSpPr/>
        <p:nvPr/>
      </p:nvGrpSpPr>
      <p:grpSpPr>
        <a:xfrm>
          <a:off x="0" y="0"/>
          <a:ext cx="0" cy="0"/>
          <a:chOff x="0" y="0"/>
          <a:chExt cx="0" cy="0"/>
        </a:xfrm>
      </p:grpSpPr>
      <p:sp>
        <p:nvSpPr>
          <p:cNvPr id="273" name="Google Shape;273;g2101d75d253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4" name="Google Shape;274;g2101d75d253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2101d75d253_0_2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2101d75d253_0_2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This section will be based on the model of Gibbs Reflective Cycle, which is the amalgamation of six different stages (</a:t>
            </a:r>
            <a:r>
              <a:rPr lang="en-GB" sz="1200" dirty="0" err="1">
                <a:solidFill>
                  <a:schemeClr val="dk1"/>
                </a:solidFill>
                <a:highlight>
                  <a:srgbClr val="FFFFFF"/>
                </a:highlight>
                <a:latin typeface="Times New Roman"/>
                <a:ea typeface="Times New Roman"/>
                <a:cs typeface="Times New Roman"/>
                <a:sym typeface="Times New Roman"/>
              </a:rPr>
              <a:t>Adeani</a:t>
            </a:r>
            <a:r>
              <a:rPr lang="en-GB" sz="1200" dirty="0">
                <a:solidFill>
                  <a:schemeClr val="dk1"/>
                </a:solidFill>
                <a:highlight>
                  <a:srgbClr val="FFFFFF"/>
                </a:highlight>
                <a:latin typeface="Times New Roman"/>
                <a:ea typeface="Times New Roman"/>
                <a:cs typeface="Times New Roman"/>
                <a:sym typeface="Times New Roman"/>
              </a:rPr>
              <a:t>, </a:t>
            </a:r>
            <a:r>
              <a:rPr lang="en-GB" sz="1200" dirty="0" err="1">
                <a:solidFill>
                  <a:schemeClr val="dk1"/>
                </a:solidFill>
                <a:highlight>
                  <a:srgbClr val="FFFFFF"/>
                </a:highlight>
                <a:latin typeface="Times New Roman"/>
                <a:ea typeface="Times New Roman"/>
                <a:cs typeface="Times New Roman"/>
                <a:sym typeface="Times New Roman"/>
              </a:rPr>
              <a:t>Febriani</a:t>
            </a:r>
            <a:r>
              <a:rPr lang="en-GB" sz="1200" dirty="0">
                <a:solidFill>
                  <a:schemeClr val="dk1"/>
                </a:solidFill>
                <a:highlight>
                  <a:srgbClr val="FFFFFF"/>
                </a:highlight>
                <a:latin typeface="Times New Roman"/>
                <a:ea typeface="Times New Roman"/>
                <a:cs typeface="Times New Roman"/>
                <a:sym typeface="Times New Roman"/>
              </a:rPr>
              <a:t> and </a:t>
            </a:r>
            <a:r>
              <a:rPr lang="en-GB" sz="1200" dirty="0" err="1">
                <a:solidFill>
                  <a:schemeClr val="dk1"/>
                </a:solidFill>
                <a:highlight>
                  <a:srgbClr val="FFFFFF"/>
                </a:highlight>
                <a:latin typeface="Times New Roman"/>
                <a:ea typeface="Times New Roman"/>
                <a:cs typeface="Times New Roman"/>
                <a:sym typeface="Times New Roman"/>
              </a:rPr>
              <a:t>Syafryadin</a:t>
            </a:r>
            <a:r>
              <a:rPr lang="en-GB" sz="1200" dirty="0">
                <a:solidFill>
                  <a:schemeClr val="dk1"/>
                </a:solidFill>
                <a:highlight>
                  <a:srgbClr val="FFFFFF"/>
                </a:highlight>
                <a:latin typeface="Times New Roman"/>
                <a:ea typeface="Times New Roman"/>
                <a:cs typeface="Times New Roman"/>
                <a:sym typeface="Times New Roman"/>
              </a:rPr>
              <a:t>, 2020</a:t>
            </a:r>
            <a:r>
              <a:rPr lang="en-GB" sz="1200" dirty="0">
                <a:solidFill>
                  <a:schemeClr val="dk1"/>
                </a:solidFill>
                <a:latin typeface="Times New Roman"/>
                <a:ea typeface="Times New Roman"/>
                <a:cs typeface="Times New Roman"/>
                <a:sym typeface="Times New Roman"/>
              </a:rPr>
              <a:t>). All these six stages are based on the terms of </a:t>
            </a:r>
            <a:r>
              <a:rPr lang="en-GB" sz="1200" b="1" i="1" dirty="0">
                <a:solidFill>
                  <a:schemeClr val="dk1"/>
                </a:solidFill>
                <a:latin typeface="Times New Roman"/>
                <a:ea typeface="Times New Roman"/>
                <a:cs typeface="Times New Roman"/>
                <a:sym typeface="Times New Roman"/>
              </a:rPr>
              <a:t>Description, Feeling, Evaluation, Analysis, Conclusion as well as the Action Plan </a:t>
            </a:r>
            <a:r>
              <a:rPr lang="en-GB" sz="1200" dirty="0">
                <a:solidFill>
                  <a:schemeClr val="dk1"/>
                </a:solidFill>
                <a:latin typeface="Times New Roman"/>
                <a:ea typeface="Times New Roman"/>
                <a:cs typeface="Times New Roman"/>
                <a:sym typeface="Times New Roman"/>
              </a:rPr>
              <a:t>(According to Figure 1)</a:t>
            </a:r>
            <a:r>
              <a:rPr lang="en-GB" sz="1200" b="1" i="1" dirty="0">
                <a:solidFill>
                  <a:schemeClr val="dk1"/>
                </a:solidFill>
                <a:latin typeface="Times New Roman"/>
                <a:ea typeface="Times New Roman"/>
                <a:cs typeface="Times New Roman"/>
                <a:sym typeface="Times New Roman"/>
              </a:rPr>
              <a:t>. </a:t>
            </a:r>
            <a:endParaRPr sz="1200" b="1" i="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i="1" dirty="0">
                <a:solidFill>
                  <a:schemeClr val="dk1"/>
                </a:solidFill>
                <a:latin typeface="Times New Roman"/>
                <a:ea typeface="Times New Roman"/>
                <a:cs typeface="Times New Roman"/>
                <a:sym typeface="Times New Roman"/>
              </a:rPr>
              <a:t>Description: </a:t>
            </a:r>
            <a:r>
              <a:rPr lang="en-GB" sz="1200" dirty="0">
                <a:solidFill>
                  <a:schemeClr val="dk1"/>
                </a:solidFill>
                <a:latin typeface="Times New Roman"/>
                <a:ea typeface="Times New Roman"/>
                <a:cs typeface="Times New Roman"/>
                <a:sym typeface="Times New Roman"/>
              </a:rPr>
              <a:t>On the basis of the Model of Gibbs’ Reflective Cycle, it has been recognised that the model will evaluate my journey as a manager within TESCO, UK. Both my managerial roles and skills will also be evaluated here. Some of my core roles were based on the open and free communication with my colleagues and subordinates for attaining the success of TESCO. I have also observed that my other roles and skills are providence of motivations to the other employees and mitigation of some issues related to the selected organisation.    </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i="1" dirty="0">
                <a:solidFill>
                  <a:schemeClr val="dk1"/>
                </a:solidFill>
                <a:latin typeface="Times New Roman"/>
                <a:ea typeface="Times New Roman"/>
                <a:cs typeface="Times New Roman"/>
                <a:sym typeface="Times New Roman"/>
              </a:rPr>
              <a:t>Feeling: </a:t>
            </a:r>
            <a:r>
              <a:rPr lang="en-GB" sz="1200" dirty="0">
                <a:solidFill>
                  <a:schemeClr val="dk1"/>
                </a:solidFill>
                <a:latin typeface="Times New Roman"/>
                <a:ea typeface="Times New Roman"/>
                <a:cs typeface="Times New Roman"/>
                <a:sym typeface="Times New Roman"/>
              </a:rPr>
              <a:t>On the basis of the previous section, it can be said that I felt both the positive and negative aspects as a manager of TESCO, UK. From my early experience as a manager of TESCO, I have identified that my positive skills are </a:t>
            </a:r>
            <a:r>
              <a:rPr lang="en-GB" sz="1200" b="1" i="1" dirty="0">
                <a:solidFill>
                  <a:schemeClr val="dk1"/>
                </a:solidFill>
                <a:latin typeface="Times New Roman"/>
                <a:ea typeface="Times New Roman"/>
                <a:cs typeface="Times New Roman"/>
                <a:sym typeface="Times New Roman"/>
              </a:rPr>
              <a:t>Leadership skills, Decision making skills as well as the Communication Skills. </a:t>
            </a:r>
            <a:r>
              <a:rPr lang="en-GB" sz="1200" dirty="0">
                <a:solidFill>
                  <a:schemeClr val="dk1"/>
                </a:solidFill>
                <a:latin typeface="Times New Roman"/>
                <a:ea typeface="Times New Roman"/>
                <a:cs typeface="Times New Roman"/>
                <a:sym typeface="Times New Roman"/>
              </a:rPr>
              <a:t>I have also recognised that my most negative skill is the poor team working skills. </a:t>
            </a:r>
            <a:r>
              <a:rPr lang="en-GB" sz="1200" b="1" i="1" dirty="0">
                <a:solidFill>
                  <a:schemeClr val="dk1"/>
                </a:solidFill>
                <a:latin typeface="Times New Roman"/>
                <a:ea typeface="Times New Roman"/>
                <a:cs typeface="Times New Roman"/>
                <a:sym typeface="Times New Roman"/>
              </a:rPr>
              <a:t> </a:t>
            </a:r>
            <a:r>
              <a:rPr lang="en-GB" sz="1200" dirty="0">
                <a:solidFill>
                  <a:schemeClr val="dk1"/>
                </a:solidFill>
                <a:latin typeface="Times New Roman"/>
                <a:ea typeface="Times New Roman"/>
                <a:cs typeface="Times New Roman"/>
                <a:sym typeface="Times New Roman"/>
              </a:rPr>
              <a:t>   </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i="1" dirty="0">
                <a:solidFill>
                  <a:schemeClr val="dk1"/>
                </a:solidFill>
                <a:latin typeface="Times New Roman"/>
                <a:ea typeface="Times New Roman"/>
                <a:cs typeface="Times New Roman"/>
                <a:sym typeface="Times New Roman"/>
              </a:rPr>
              <a:t>Evaluation: </a:t>
            </a:r>
            <a:r>
              <a:rPr lang="en-GB" sz="1200" dirty="0">
                <a:solidFill>
                  <a:schemeClr val="dk1"/>
                </a:solidFill>
                <a:latin typeface="Times New Roman"/>
                <a:ea typeface="Times New Roman"/>
                <a:cs typeface="Times New Roman"/>
                <a:sym typeface="Times New Roman"/>
              </a:rPr>
              <a:t>On the basis of the description as well as the feeling section, it has also been recognised that I had evaluated both the positive and negative aspects, from the perspectives of a manager within TESCO. From both the advantages and the disadvantages, I have recognised that I need to focus on my poor skills for further betterment of TESCO.   </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i="1" dirty="0">
                <a:solidFill>
                  <a:schemeClr val="dk1"/>
                </a:solidFill>
                <a:latin typeface="Times New Roman"/>
                <a:ea typeface="Times New Roman"/>
                <a:cs typeface="Times New Roman"/>
                <a:sym typeface="Times New Roman"/>
              </a:rPr>
              <a:t>Analysis: </a:t>
            </a:r>
            <a:r>
              <a:rPr lang="en-GB" sz="1200" dirty="0">
                <a:solidFill>
                  <a:schemeClr val="dk1"/>
                </a:solidFill>
                <a:latin typeface="Times New Roman"/>
                <a:ea typeface="Times New Roman"/>
                <a:cs typeface="Times New Roman"/>
                <a:sym typeface="Times New Roman"/>
              </a:rPr>
              <a:t>I have also analysed that I need to identify all of my flaws based on my roles and skills as the manager of TESCO. Thereafter, I must say that incorporation of all my good skills and roles need to be elaborately incorporated within TESCO for the sustainable betterment of the selected organisation.  </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i="1" dirty="0">
                <a:solidFill>
                  <a:schemeClr val="dk1"/>
                </a:solidFill>
                <a:latin typeface="Times New Roman"/>
                <a:ea typeface="Times New Roman"/>
                <a:cs typeface="Times New Roman"/>
                <a:sym typeface="Times New Roman"/>
              </a:rPr>
              <a:t>Conclusion: </a:t>
            </a:r>
            <a:r>
              <a:rPr lang="en-GB" sz="1200" dirty="0">
                <a:solidFill>
                  <a:schemeClr val="dk1"/>
                </a:solidFill>
                <a:latin typeface="Times New Roman"/>
                <a:ea typeface="Times New Roman"/>
                <a:cs typeface="Times New Roman"/>
                <a:sym typeface="Times New Roman"/>
              </a:rPr>
              <a:t>On the basis of the total reflective report on my managerial role and skills in TESCO, it has been concluded that incorporation of my good skills and positive roles are important for organisational success. Simultaneously, removal of the negative skill is also necessary for sustainable success of TESCO.   </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i="1" dirty="0">
                <a:solidFill>
                  <a:schemeClr val="dk1"/>
                </a:solidFill>
                <a:latin typeface="Times New Roman"/>
                <a:ea typeface="Times New Roman"/>
                <a:cs typeface="Times New Roman"/>
                <a:sym typeface="Times New Roman"/>
              </a:rPr>
              <a:t>Action Plan: </a:t>
            </a:r>
            <a:r>
              <a:rPr lang="en-GB" sz="1200" dirty="0">
                <a:solidFill>
                  <a:schemeClr val="dk1"/>
                </a:solidFill>
                <a:latin typeface="Times New Roman"/>
                <a:ea typeface="Times New Roman"/>
                <a:cs typeface="Times New Roman"/>
                <a:sym typeface="Times New Roman"/>
              </a:rPr>
              <a:t>On the basis of the previous section, I have identified that my team working skill is important to improve. Moreover, it can also be recommended that I should mitigate my introvertness by interacting with more team members of TESCO. This will help me to sort out my issues and also enable the profitability of my organisation, TESCO.  </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Google Shape;286;g2101d75d253_0_2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7" name="Google Shape;287;g2101d75d253_0_2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1617BAC1-98CB-4F45-8FCB-A8E1297C9659}" type="datetimeFigureOut">
              <a:rPr lang="en-US" smtClean="0"/>
              <a:t>3/28/2023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EA9B2F-7E59-4E5D-B016-1B2DBC215AA7}" type="slidenum">
              <a:rPr lang="en-US" smtClean="0"/>
              <a:t>‹#›</a:t>
            </a:fld>
            <a:endParaRPr lang="en-US"/>
          </a:p>
        </p:txBody>
      </p:sp>
    </p:spTree>
    <p:extLst>
      <p:ext uri="{BB962C8B-B14F-4D97-AF65-F5344CB8AC3E}">
        <p14:creationId xmlns:p14="http://schemas.microsoft.com/office/powerpoint/2010/main" val="1724910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617BAC1-98CB-4F45-8FCB-A8E1297C9659}" type="datetimeFigureOut">
              <a:rPr lang="en-US" smtClean="0"/>
              <a:t>3/28/2023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EA9B2F-7E59-4E5D-B016-1B2DBC215AA7}" type="slidenum">
              <a:rPr lang="en-US" smtClean="0"/>
              <a:t>‹#›</a:t>
            </a:fld>
            <a:endParaRPr lang="en-US"/>
          </a:p>
        </p:txBody>
      </p:sp>
    </p:spTree>
    <p:extLst>
      <p:ext uri="{BB962C8B-B14F-4D97-AF65-F5344CB8AC3E}">
        <p14:creationId xmlns:p14="http://schemas.microsoft.com/office/powerpoint/2010/main" val="25261102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17BAC1-98CB-4F45-8FCB-A8E1297C9659}" type="datetimeFigureOut">
              <a:rPr lang="en-US" smtClean="0"/>
              <a:t>3/28/2023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EA9B2F-7E59-4E5D-B016-1B2DBC215AA7}" type="slidenum">
              <a:rPr lang="en-US" smtClean="0"/>
              <a:t>‹#›</a:t>
            </a:fld>
            <a:endParaRPr lang="en-US"/>
          </a:p>
        </p:txBody>
      </p:sp>
    </p:spTree>
    <p:extLst>
      <p:ext uri="{BB962C8B-B14F-4D97-AF65-F5344CB8AC3E}">
        <p14:creationId xmlns:p14="http://schemas.microsoft.com/office/powerpoint/2010/main" val="845855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617BAC1-98CB-4F45-8FCB-A8E1297C9659}" type="datetimeFigureOut">
              <a:rPr lang="en-US" smtClean="0"/>
              <a:t>3/28/2023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EA9B2F-7E59-4E5D-B016-1B2DBC215AA7}" type="slidenum">
              <a:rPr lang="en-US" smtClean="0"/>
              <a:t>‹#›</a:t>
            </a:fld>
            <a:endParaRPr lang="en-US"/>
          </a:p>
        </p:txBody>
      </p:sp>
    </p:spTree>
    <p:extLst>
      <p:ext uri="{BB962C8B-B14F-4D97-AF65-F5344CB8AC3E}">
        <p14:creationId xmlns:p14="http://schemas.microsoft.com/office/powerpoint/2010/main" val="1316834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617BAC1-98CB-4F45-8FCB-A8E1297C9659}" type="datetimeFigureOut">
              <a:rPr lang="en-US" smtClean="0"/>
              <a:t>3/28/2023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5EA9B2F-7E59-4E5D-B016-1B2DBC215AA7}" type="slidenum">
              <a:rPr lang="en-US" smtClean="0"/>
              <a:t>‹#›</a:t>
            </a:fld>
            <a:endParaRPr lang="en-US"/>
          </a:p>
        </p:txBody>
      </p:sp>
    </p:spTree>
    <p:extLst>
      <p:ext uri="{BB962C8B-B14F-4D97-AF65-F5344CB8AC3E}">
        <p14:creationId xmlns:p14="http://schemas.microsoft.com/office/powerpoint/2010/main" val="3726143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617BAC1-98CB-4F45-8FCB-A8E1297C9659}" type="datetimeFigureOut">
              <a:rPr lang="en-US" smtClean="0"/>
              <a:t>3/28/2023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5EA9B2F-7E59-4E5D-B016-1B2DBC215AA7}" type="slidenum">
              <a:rPr lang="en-US" smtClean="0"/>
              <a:t>‹#›</a:t>
            </a:fld>
            <a:endParaRPr lang="en-US"/>
          </a:p>
        </p:txBody>
      </p:sp>
    </p:spTree>
    <p:extLst>
      <p:ext uri="{BB962C8B-B14F-4D97-AF65-F5344CB8AC3E}">
        <p14:creationId xmlns:p14="http://schemas.microsoft.com/office/powerpoint/2010/main" val="3034717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17BAC1-98CB-4F45-8FCB-A8E1297C9659}" type="datetimeFigureOut">
              <a:rPr lang="en-US" smtClean="0"/>
              <a:t>3/28/2023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5EA9B2F-7E59-4E5D-B016-1B2DBC215AA7}" type="slidenum">
              <a:rPr lang="en-US" smtClean="0"/>
              <a:t>‹#›</a:t>
            </a:fld>
            <a:endParaRPr lang="en-US"/>
          </a:p>
        </p:txBody>
      </p:sp>
    </p:spTree>
    <p:extLst>
      <p:ext uri="{BB962C8B-B14F-4D97-AF65-F5344CB8AC3E}">
        <p14:creationId xmlns:p14="http://schemas.microsoft.com/office/powerpoint/2010/main" val="3094953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617BAC1-98CB-4F45-8FCB-A8E1297C9659}" type="datetimeFigureOut">
              <a:rPr lang="en-US" smtClean="0"/>
              <a:t>3/28/2023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EA9B2F-7E59-4E5D-B016-1B2DBC215AA7}" type="slidenum">
              <a:rPr lang="en-US" smtClean="0"/>
              <a:t>‹#›</a:t>
            </a:fld>
            <a:endParaRPr lang="en-US"/>
          </a:p>
        </p:txBody>
      </p:sp>
    </p:spTree>
    <p:extLst>
      <p:ext uri="{BB962C8B-B14F-4D97-AF65-F5344CB8AC3E}">
        <p14:creationId xmlns:p14="http://schemas.microsoft.com/office/powerpoint/2010/main" val="25736695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617BAC1-98CB-4F45-8FCB-A8E1297C9659}" type="datetimeFigureOut">
              <a:rPr lang="en-US" smtClean="0"/>
              <a:t>3/28/2023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EA9B2F-7E59-4E5D-B016-1B2DBC215AA7}" type="slidenum">
              <a:rPr lang="en-US" smtClean="0"/>
              <a:t>‹#›</a:t>
            </a:fld>
            <a:endParaRPr lang="en-US"/>
          </a:p>
        </p:txBody>
      </p:sp>
    </p:spTree>
    <p:extLst>
      <p:ext uri="{BB962C8B-B14F-4D97-AF65-F5344CB8AC3E}">
        <p14:creationId xmlns:p14="http://schemas.microsoft.com/office/powerpoint/2010/main" val="745633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617BAC1-98CB-4F45-8FCB-A8E1297C9659}" type="datetimeFigureOut">
              <a:rPr lang="en-US" smtClean="0"/>
              <a:t>3/28/2023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EA9B2F-7E59-4E5D-B016-1B2DBC215AA7}" type="slidenum">
              <a:rPr lang="en-US" smtClean="0"/>
              <a:t>‹#›</a:t>
            </a:fld>
            <a:endParaRPr lang="en-US"/>
          </a:p>
        </p:txBody>
      </p:sp>
    </p:spTree>
    <p:extLst>
      <p:ext uri="{BB962C8B-B14F-4D97-AF65-F5344CB8AC3E}">
        <p14:creationId xmlns:p14="http://schemas.microsoft.com/office/powerpoint/2010/main" val="29618300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617BAC1-98CB-4F45-8FCB-A8E1297C9659}" type="datetimeFigureOut">
              <a:rPr lang="en-US" smtClean="0"/>
              <a:t>3/28/2023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EA9B2F-7E59-4E5D-B016-1B2DBC215AA7}" type="slidenum">
              <a:rPr lang="en-US" smtClean="0"/>
              <a:t>‹#›</a:t>
            </a:fld>
            <a:endParaRPr lang="en-US"/>
          </a:p>
        </p:txBody>
      </p:sp>
    </p:spTree>
    <p:extLst>
      <p:ext uri="{BB962C8B-B14F-4D97-AF65-F5344CB8AC3E}">
        <p14:creationId xmlns:p14="http://schemas.microsoft.com/office/powerpoint/2010/main" val="25333721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5576621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Slide">
    <p:spTree>
      <p:nvGrpSpPr>
        <p:cNvPr id="1" name="Shape 22"/>
        <p:cNvGrpSpPr/>
        <p:nvPr/>
      </p:nvGrpSpPr>
      <p:grpSpPr>
        <a:xfrm>
          <a:off x="0" y="0"/>
          <a:ext cx="0" cy="0"/>
          <a:chOff x="0" y="0"/>
          <a:chExt cx="0" cy="0"/>
        </a:xfrm>
      </p:grpSpPr>
      <p:grpSp>
        <p:nvGrpSpPr>
          <p:cNvPr id="23" name="Google Shape;23;p2"/>
          <p:cNvGrpSpPr/>
          <p:nvPr/>
        </p:nvGrpSpPr>
        <p:grpSpPr>
          <a:xfrm>
            <a:off x="1" y="-2374"/>
            <a:ext cx="12192012" cy="6867027"/>
            <a:chOff x="0" y="-2373"/>
            <a:chExt cx="12192011" cy="6867027"/>
          </a:xfrm>
        </p:grpSpPr>
        <p:sp>
          <p:nvSpPr>
            <p:cNvPr id="24" name="Google Shape;24;p2"/>
            <p:cNvSpPr/>
            <p:nvPr/>
          </p:nvSpPr>
          <p:spPr>
            <a:xfrm>
              <a:off x="0" y="0"/>
              <a:ext cx="12192000" cy="6858000"/>
            </a:xfrm>
            <a:prstGeom prst="rect">
              <a:avLst/>
            </a:prstGeom>
            <a:blipFill rotWithShape="1">
              <a:blip r:embed="rId2">
                <a:alphaModFix/>
              </a:blip>
              <a:stretch>
                <a:fillRect/>
              </a:stretch>
            </a:blip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25" name="Google Shape;25;p2"/>
            <p:cNvSpPr/>
            <p:nvPr/>
          </p:nvSpPr>
          <p:spPr>
            <a:xfrm>
              <a:off x="3220" y="2667000"/>
              <a:ext cx="4191000" cy="4191000"/>
            </a:xfrm>
            <a:prstGeom prst="ellipse">
              <a:avLst/>
            </a:prstGeom>
            <a:gradFill>
              <a:gsLst>
                <a:gs pos="0">
                  <a:srgbClr val="F7F7F7">
                    <a:alpha val="10980"/>
                  </a:srgbClr>
                </a:gs>
                <a:gs pos="36000">
                  <a:srgbClr val="F7F7F7">
                    <a:alpha val="9803"/>
                  </a:srgbClr>
                </a:gs>
                <a:gs pos="75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26" name="Google Shape;26;p2"/>
            <p:cNvSpPr/>
            <p:nvPr/>
          </p:nvSpPr>
          <p:spPr>
            <a:xfrm>
              <a:off x="1750" y="2895600"/>
              <a:ext cx="2362200" cy="2362200"/>
            </a:xfrm>
            <a:prstGeom prst="ellipse">
              <a:avLst/>
            </a:prstGeom>
            <a:gradFill>
              <a:gsLst>
                <a:gs pos="0">
                  <a:srgbClr val="F7F7F7">
                    <a:alpha val="7843"/>
                  </a:srgbClr>
                </a:gs>
                <a:gs pos="36000">
                  <a:srgbClr val="F7F7F7">
                    <a:alpha val="7843"/>
                  </a:srgbClr>
                </a:gs>
                <a:gs pos="72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27" name="Google Shape;27;p2"/>
            <p:cNvSpPr/>
            <p:nvPr/>
          </p:nvSpPr>
          <p:spPr>
            <a:xfrm>
              <a:off x="8609012" y="1676400"/>
              <a:ext cx="2819400" cy="2819400"/>
            </a:xfrm>
            <a:prstGeom prst="ellipse">
              <a:avLst/>
            </a:prstGeom>
            <a:gradFill>
              <a:gsLst>
                <a:gs pos="0">
                  <a:srgbClr val="F7F7F7">
                    <a:alpha val="6666"/>
                  </a:srgbClr>
                </a:gs>
                <a:gs pos="36000">
                  <a:srgbClr val="F7F7F7">
                    <a:alpha val="5882"/>
                  </a:srgbClr>
                </a:gs>
                <a:gs pos="69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28" name="Google Shape;28;p2"/>
            <p:cNvSpPr/>
            <p:nvPr/>
          </p:nvSpPr>
          <p:spPr>
            <a:xfrm>
              <a:off x="7999412" y="-2373"/>
              <a:ext cx="1600200" cy="1600200"/>
            </a:xfrm>
            <a:prstGeom prst="ellipse">
              <a:avLst/>
            </a:prstGeom>
            <a:gradFill>
              <a:gsLst>
                <a:gs pos="0">
                  <a:srgbClr val="F7F7F7">
                    <a:alpha val="13725"/>
                  </a:srgbClr>
                </a:gs>
                <a:gs pos="36000">
                  <a:srgbClr val="F7F7F7">
                    <a:alpha val="6666"/>
                  </a:srgbClr>
                </a:gs>
                <a:gs pos="73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29" name="Google Shape;29;p2"/>
            <p:cNvSpPr/>
            <p:nvPr/>
          </p:nvSpPr>
          <p:spPr>
            <a:xfrm>
              <a:off x="8609012" y="5874054"/>
              <a:ext cx="990600" cy="990600"/>
            </a:xfrm>
            <a:prstGeom prst="ellipse">
              <a:avLst/>
            </a:prstGeom>
            <a:gradFill>
              <a:gsLst>
                <a:gs pos="0">
                  <a:srgbClr val="F7F7F7">
                    <a:alpha val="13725"/>
                  </a:srgbClr>
                </a:gs>
                <a:gs pos="36000">
                  <a:srgbClr val="F7F7F7">
                    <a:alpha val="6666"/>
                  </a:srgbClr>
                </a:gs>
                <a:gs pos="66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30" name="Google Shape;30;p2"/>
            <p:cNvSpPr/>
            <p:nvPr/>
          </p:nvSpPr>
          <p:spPr>
            <a:xfrm>
              <a:off x="0" y="1587"/>
              <a:ext cx="12192011"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31" name="Google Shape;31;p2"/>
          <p:cNvSpPr txBox="1">
            <a:spLocks noGrp="1"/>
          </p:cNvSpPr>
          <p:nvPr>
            <p:ph type="ctrTitle"/>
          </p:nvPr>
        </p:nvSpPr>
        <p:spPr>
          <a:xfrm>
            <a:off x="1154955" y="2099733"/>
            <a:ext cx="8825600" cy="2677600"/>
          </a:xfrm>
          <a:prstGeom prst="rect">
            <a:avLst/>
          </a:prstGeom>
          <a:noFill/>
          <a:ln>
            <a:noFill/>
          </a:ln>
        </p:spPr>
        <p:txBody>
          <a:bodyPr spcFirstLastPara="1" wrap="square" lIns="68575" tIns="34275" rIns="68575" bIns="34275" anchor="b" anchorCtr="0">
            <a:noAutofit/>
          </a:bodyPr>
          <a:lstStyle>
            <a:lvl1pPr lvl="0" algn="l">
              <a:spcBef>
                <a:spcPts val="0"/>
              </a:spcBef>
              <a:spcAft>
                <a:spcPts val="0"/>
              </a:spcAft>
              <a:buClr>
                <a:schemeClr val="lt2"/>
              </a:buClr>
              <a:buSzPts val="4100"/>
              <a:buFont typeface="Century Gothic"/>
              <a:buNone/>
              <a:defRPr sz="5467"/>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32" name="Google Shape;32;p2"/>
          <p:cNvSpPr txBox="1">
            <a:spLocks noGrp="1"/>
          </p:cNvSpPr>
          <p:nvPr>
            <p:ph type="subTitle" idx="1"/>
          </p:nvPr>
        </p:nvSpPr>
        <p:spPr>
          <a:xfrm>
            <a:off x="1154955" y="4777380"/>
            <a:ext cx="8825600" cy="861600"/>
          </a:xfrm>
          <a:prstGeom prst="rect">
            <a:avLst/>
          </a:prstGeom>
          <a:noFill/>
          <a:ln>
            <a:noFill/>
          </a:ln>
        </p:spPr>
        <p:txBody>
          <a:bodyPr spcFirstLastPara="1" wrap="square" lIns="68575" tIns="34275" rIns="68575" bIns="34275" anchor="t" anchorCtr="0">
            <a:normAutofit/>
          </a:bodyPr>
          <a:lstStyle>
            <a:lvl1pPr lvl="0" algn="l">
              <a:spcBef>
                <a:spcPts val="1067"/>
              </a:spcBef>
              <a:spcAft>
                <a:spcPts val="0"/>
              </a:spcAft>
              <a:buSzPts val="1100"/>
              <a:buNone/>
              <a:defRPr cap="none">
                <a:solidFill>
                  <a:schemeClr val="accent1"/>
                </a:solidFill>
              </a:defRPr>
            </a:lvl1pPr>
            <a:lvl2pPr lvl="1" algn="ctr">
              <a:spcBef>
                <a:spcPts val="1067"/>
              </a:spcBef>
              <a:spcAft>
                <a:spcPts val="0"/>
              </a:spcAft>
              <a:buSzPts val="1000"/>
              <a:buNone/>
              <a:defRPr>
                <a:solidFill>
                  <a:srgbClr val="888888"/>
                </a:solidFill>
              </a:defRPr>
            </a:lvl2pPr>
            <a:lvl3pPr lvl="2" algn="ctr">
              <a:spcBef>
                <a:spcPts val="1067"/>
              </a:spcBef>
              <a:spcAft>
                <a:spcPts val="0"/>
              </a:spcAft>
              <a:buSzPts val="800"/>
              <a:buNone/>
              <a:defRPr>
                <a:solidFill>
                  <a:srgbClr val="888888"/>
                </a:solidFill>
              </a:defRPr>
            </a:lvl3pPr>
            <a:lvl4pPr lvl="3" algn="ctr">
              <a:spcBef>
                <a:spcPts val="1067"/>
              </a:spcBef>
              <a:spcAft>
                <a:spcPts val="0"/>
              </a:spcAft>
              <a:buSzPts val="700"/>
              <a:buNone/>
              <a:defRPr>
                <a:solidFill>
                  <a:srgbClr val="888888"/>
                </a:solidFill>
              </a:defRPr>
            </a:lvl4pPr>
            <a:lvl5pPr lvl="4" algn="ctr">
              <a:spcBef>
                <a:spcPts val="1067"/>
              </a:spcBef>
              <a:spcAft>
                <a:spcPts val="0"/>
              </a:spcAft>
              <a:buSzPts val="700"/>
              <a:buNone/>
              <a:defRPr>
                <a:solidFill>
                  <a:srgbClr val="888888"/>
                </a:solidFill>
              </a:defRPr>
            </a:lvl5pPr>
            <a:lvl6pPr lvl="5" algn="ctr">
              <a:spcBef>
                <a:spcPts val="1067"/>
              </a:spcBef>
              <a:spcAft>
                <a:spcPts val="0"/>
              </a:spcAft>
              <a:buSzPts val="700"/>
              <a:buNone/>
              <a:defRPr>
                <a:solidFill>
                  <a:srgbClr val="888888"/>
                </a:solidFill>
              </a:defRPr>
            </a:lvl6pPr>
            <a:lvl7pPr lvl="6" algn="ctr">
              <a:spcBef>
                <a:spcPts val="1067"/>
              </a:spcBef>
              <a:spcAft>
                <a:spcPts val="0"/>
              </a:spcAft>
              <a:buSzPts val="700"/>
              <a:buNone/>
              <a:defRPr>
                <a:solidFill>
                  <a:srgbClr val="888888"/>
                </a:solidFill>
              </a:defRPr>
            </a:lvl7pPr>
            <a:lvl8pPr lvl="7" algn="ctr">
              <a:spcBef>
                <a:spcPts val="1067"/>
              </a:spcBef>
              <a:spcAft>
                <a:spcPts val="0"/>
              </a:spcAft>
              <a:buSzPts val="700"/>
              <a:buNone/>
              <a:defRPr>
                <a:solidFill>
                  <a:srgbClr val="888888"/>
                </a:solidFill>
              </a:defRPr>
            </a:lvl8pPr>
            <a:lvl9pPr lvl="8" algn="ctr">
              <a:spcBef>
                <a:spcPts val="1067"/>
              </a:spcBef>
              <a:spcAft>
                <a:spcPts val="0"/>
              </a:spcAft>
              <a:buSzPts val="700"/>
              <a:buNone/>
              <a:defRPr>
                <a:solidFill>
                  <a:srgbClr val="888888"/>
                </a:solidFill>
              </a:defRPr>
            </a:lvl9pPr>
          </a:lstStyle>
          <a:p>
            <a:endParaRPr/>
          </a:p>
        </p:txBody>
      </p:sp>
      <p:sp>
        <p:nvSpPr>
          <p:cNvPr id="33" name="Google Shape;33;p2"/>
          <p:cNvSpPr txBox="1">
            <a:spLocks noGrp="1"/>
          </p:cNvSpPr>
          <p:nvPr>
            <p:ph type="dt" idx="10"/>
          </p:nvPr>
        </p:nvSpPr>
        <p:spPr>
          <a:xfrm rot="5400000">
            <a:off x="10089489" y="1792123"/>
            <a:ext cx="990400" cy="304800"/>
          </a:xfrm>
          <a:prstGeom prst="rect">
            <a:avLst/>
          </a:prstGeom>
          <a:noFill/>
          <a:ln>
            <a:noFill/>
          </a:ln>
        </p:spPr>
        <p:txBody>
          <a:bodyPr spcFirstLastPara="1" wrap="square" lIns="68575" tIns="34275" rIns="68575" bIns="34275" anchor="t" anchorCtr="0">
            <a:noAutofit/>
          </a:bodyPr>
          <a:lstStyle>
            <a:lvl1pPr lvl="0" algn="l">
              <a:spcBef>
                <a:spcPts val="0"/>
              </a:spcBef>
              <a:spcAft>
                <a:spcPts val="0"/>
              </a:spcAft>
              <a:buSzPts val="1100"/>
              <a:buNone/>
              <a:defRPr b="0" i="0">
                <a:solidFill>
                  <a:schemeClr val="lt1"/>
                </a:solidFill>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34" name="Google Shape;34;p2"/>
          <p:cNvSpPr txBox="1">
            <a:spLocks noGrp="1"/>
          </p:cNvSpPr>
          <p:nvPr>
            <p:ph type="ftr" idx="11"/>
          </p:nvPr>
        </p:nvSpPr>
        <p:spPr>
          <a:xfrm rot="5400000">
            <a:off x="8959691" y="3226723"/>
            <a:ext cx="3859600" cy="304800"/>
          </a:xfrm>
          <a:prstGeom prst="rect">
            <a:avLst/>
          </a:prstGeom>
          <a:noFill/>
          <a:ln>
            <a:noFill/>
          </a:ln>
        </p:spPr>
        <p:txBody>
          <a:bodyPr spcFirstLastPara="1" wrap="square" lIns="68575" tIns="34275" rIns="68575" bIns="34275" anchor="b" anchorCtr="0">
            <a:noAutofit/>
          </a:bodyPr>
          <a:lstStyle>
            <a:lvl1pPr lvl="0" algn="l">
              <a:spcBef>
                <a:spcPts val="0"/>
              </a:spcBef>
              <a:spcAft>
                <a:spcPts val="0"/>
              </a:spcAft>
              <a:buSzPts val="1100"/>
              <a:buNone/>
              <a:defRPr b="0" i="0">
                <a:solidFill>
                  <a:schemeClr val="lt1"/>
                </a:solidFill>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35" name="Google Shape;35;p2"/>
          <p:cNvSpPr/>
          <p:nvPr/>
        </p:nvSpPr>
        <p:spPr>
          <a:xfrm>
            <a:off x="10437812" y="0"/>
            <a:ext cx="686000" cy="11432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33" tIns="91433" rIns="91433" bIns="91433" anchor="ctr" anchorCtr="0">
            <a:noAutofit/>
          </a:bodyPr>
          <a:lstStyle/>
          <a:p>
            <a:pPr marL="0" lvl="0" indent="0" algn="l" rtl="0">
              <a:spcBef>
                <a:spcPts val="0"/>
              </a:spcBef>
              <a:spcAft>
                <a:spcPts val="0"/>
              </a:spcAft>
              <a:buNone/>
            </a:pPr>
            <a:endParaRPr sz="2400"/>
          </a:p>
        </p:txBody>
      </p:sp>
      <p:sp>
        <p:nvSpPr>
          <p:cNvPr id="36" name="Google Shape;36;p2"/>
          <p:cNvSpPr txBox="1">
            <a:spLocks noGrp="1"/>
          </p:cNvSpPr>
          <p:nvPr>
            <p:ph type="sldNum" idx="12"/>
          </p:nvPr>
        </p:nvSpPr>
        <p:spPr>
          <a:xfrm>
            <a:off x="10351008" y="292608"/>
            <a:ext cx="838000" cy="767600"/>
          </a:xfrm>
          <a:prstGeom prst="rect">
            <a:avLst/>
          </a:prstGeom>
          <a:noFill/>
          <a:ln>
            <a:noFill/>
          </a:ln>
        </p:spPr>
        <p:txBody>
          <a:bodyPr spcFirstLastPara="1" wrap="square" lIns="68575" tIns="34275" rIns="68575" bIns="34275" anchor="b" anchorCtr="0">
            <a:noAutofit/>
          </a:bodyPr>
          <a:lstStyle>
            <a:lvl1pPr marL="0" lvl="0" indent="0" algn="ctr">
              <a:spcBef>
                <a:spcPts val="0"/>
              </a:spcBef>
              <a:buNone/>
              <a:defRPr sz="2800" b="0" i="0" u="none" strike="noStrike" cap="none">
                <a:solidFill>
                  <a:schemeClr val="lt1"/>
                </a:solidFill>
                <a:latin typeface="Century Gothic"/>
                <a:ea typeface="Century Gothic"/>
                <a:cs typeface="Century Gothic"/>
                <a:sym typeface="Century Gothic"/>
              </a:defRPr>
            </a:lvl1pPr>
            <a:lvl2pPr marL="0" lvl="1" indent="0" algn="ctr">
              <a:spcBef>
                <a:spcPts val="0"/>
              </a:spcBef>
              <a:buNone/>
              <a:defRPr sz="2800" b="0" i="0" u="none" strike="noStrike" cap="none">
                <a:solidFill>
                  <a:schemeClr val="lt1"/>
                </a:solidFill>
                <a:latin typeface="Century Gothic"/>
                <a:ea typeface="Century Gothic"/>
                <a:cs typeface="Century Gothic"/>
                <a:sym typeface="Century Gothic"/>
              </a:defRPr>
            </a:lvl2pPr>
            <a:lvl3pPr marL="0" lvl="2" indent="0" algn="ctr">
              <a:spcBef>
                <a:spcPts val="0"/>
              </a:spcBef>
              <a:buNone/>
              <a:defRPr sz="2800" b="0" i="0" u="none" strike="noStrike" cap="none">
                <a:solidFill>
                  <a:schemeClr val="lt1"/>
                </a:solidFill>
                <a:latin typeface="Century Gothic"/>
                <a:ea typeface="Century Gothic"/>
                <a:cs typeface="Century Gothic"/>
                <a:sym typeface="Century Gothic"/>
              </a:defRPr>
            </a:lvl3pPr>
            <a:lvl4pPr marL="0" lvl="3" indent="0" algn="ctr">
              <a:spcBef>
                <a:spcPts val="0"/>
              </a:spcBef>
              <a:buNone/>
              <a:defRPr sz="2800" b="0" i="0" u="none" strike="noStrike" cap="none">
                <a:solidFill>
                  <a:schemeClr val="lt1"/>
                </a:solidFill>
                <a:latin typeface="Century Gothic"/>
                <a:ea typeface="Century Gothic"/>
                <a:cs typeface="Century Gothic"/>
                <a:sym typeface="Century Gothic"/>
              </a:defRPr>
            </a:lvl4pPr>
            <a:lvl5pPr marL="0" lvl="4" indent="0" algn="ctr">
              <a:spcBef>
                <a:spcPts val="0"/>
              </a:spcBef>
              <a:buNone/>
              <a:defRPr sz="2800" b="0" i="0" u="none" strike="noStrike" cap="none">
                <a:solidFill>
                  <a:schemeClr val="lt1"/>
                </a:solidFill>
                <a:latin typeface="Century Gothic"/>
                <a:ea typeface="Century Gothic"/>
                <a:cs typeface="Century Gothic"/>
                <a:sym typeface="Century Gothic"/>
              </a:defRPr>
            </a:lvl5pPr>
            <a:lvl6pPr marL="0" lvl="5" indent="0" algn="ctr">
              <a:spcBef>
                <a:spcPts val="0"/>
              </a:spcBef>
              <a:buNone/>
              <a:defRPr sz="2800" b="0" i="0" u="none" strike="noStrike" cap="none">
                <a:solidFill>
                  <a:schemeClr val="lt1"/>
                </a:solidFill>
                <a:latin typeface="Century Gothic"/>
                <a:ea typeface="Century Gothic"/>
                <a:cs typeface="Century Gothic"/>
                <a:sym typeface="Century Gothic"/>
              </a:defRPr>
            </a:lvl6pPr>
            <a:lvl7pPr marL="0" lvl="6" indent="0" algn="ctr">
              <a:spcBef>
                <a:spcPts val="0"/>
              </a:spcBef>
              <a:buNone/>
              <a:defRPr sz="2800" b="0" i="0" u="none" strike="noStrike" cap="none">
                <a:solidFill>
                  <a:schemeClr val="lt1"/>
                </a:solidFill>
                <a:latin typeface="Century Gothic"/>
                <a:ea typeface="Century Gothic"/>
                <a:cs typeface="Century Gothic"/>
                <a:sym typeface="Century Gothic"/>
              </a:defRPr>
            </a:lvl7pPr>
            <a:lvl8pPr marL="0" lvl="7" indent="0" algn="ctr">
              <a:spcBef>
                <a:spcPts val="0"/>
              </a:spcBef>
              <a:buNone/>
              <a:defRPr sz="2800" b="0" i="0" u="none" strike="noStrike" cap="none">
                <a:solidFill>
                  <a:schemeClr val="lt1"/>
                </a:solidFill>
                <a:latin typeface="Century Gothic"/>
                <a:ea typeface="Century Gothic"/>
                <a:cs typeface="Century Gothic"/>
                <a:sym typeface="Century Gothic"/>
              </a:defRPr>
            </a:lvl8pPr>
            <a:lvl9pPr marL="0" lvl="8" indent="0" algn="ctr">
              <a:spcBef>
                <a:spcPts val="0"/>
              </a:spcBef>
              <a:buNone/>
              <a:defRPr sz="2800" b="0" i="0" u="none" strike="noStrike" cap="none">
                <a:solidFill>
                  <a:schemeClr val="lt1"/>
                </a:solidFill>
                <a:latin typeface="Century Gothic"/>
                <a:ea typeface="Century Gothic"/>
                <a:cs typeface="Century Gothic"/>
                <a:sym typeface="Century Gothic"/>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4615410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37"/>
        <p:cNvGrpSpPr/>
        <p:nvPr/>
      </p:nvGrpSpPr>
      <p:grpSpPr>
        <a:xfrm>
          <a:off x="0" y="0"/>
          <a:ext cx="0" cy="0"/>
          <a:chOff x="0" y="0"/>
          <a:chExt cx="0" cy="0"/>
        </a:xfrm>
      </p:grpSpPr>
      <p:sp>
        <p:nvSpPr>
          <p:cNvPr id="38" name="Google Shape;38;p3"/>
          <p:cNvSpPr txBox="1">
            <a:spLocks noGrp="1"/>
          </p:cNvSpPr>
          <p:nvPr>
            <p:ph type="title"/>
          </p:nvPr>
        </p:nvSpPr>
        <p:spPr>
          <a:xfrm>
            <a:off x="1154953" y="973668"/>
            <a:ext cx="8761600" cy="7068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Clr>
                <a:schemeClr val="lt2"/>
              </a:buClr>
              <a:buSzPts val="14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39" name="Google Shape;39;p3"/>
          <p:cNvSpPr txBox="1">
            <a:spLocks noGrp="1"/>
          </p:cNvSpPr>
          <p:nvPr>
            <p:ph type="body" idx="1"/>
          </p:nvPr>
        </p:nvSpPr>
        <p:spPr>
          <a:xfrm>
            <a:off x="1154955" y="2603500"/>
            <a:ext cx="8761600" cy="3416400"/>
          </a:xfrm>
          <a:prstGeom prst="rect">
            <a:avLst/>
          </a:prstGeom>
          <a:noFill/>
          <a:ln>
            <a:noFill/>
          </a:ln>
        </p:spPr>
        <p:txBody>
          <a:bodyPr spcFirstLastPara="1" wrap="square" lIns="68575" tIns="34275" rIns="68575" bIns="34275" anchor="t" anchorCtr="0">
            <a:normAutofit/>
          </a:bodyPr>
          <a:lstStyle>
            <a:lvl1pPr marL="609585" lvl="0" indent="-397923" algn="l">
              <a:spcBef>
                <a:spcPts val="1067"/>
              </a:spcBef>
              <a:spcAft>
                <a:spcPts val="0"/>
              </a:spcAft>
              <a:buSzPts val="1100"/>
              <a:buChar char="►"/>
              <a:defRPr/>
            </a:lvl1pPr>
            <a:lvl2pPr marL="1219170" lvl="1" indent="-397923" algn="l">
              <a:spcBef>
                <a:spcPts val="1067"/>
              </a:spcBef>
              <a:spcAft>
                <a:spcPts val="0"/>
              </a:spcAft>
              <a:buSzPts val="1100"/>
              <a:buChar char="►"/>
              <a:defRPr/>
            </a:lvl2pPr>
            <a:lvl3pPr marL="1828754" lvl="2" indent="-397923" algn="l">
              <a:spcBef>
                <a:spcPts val="1067"/>
              </a:spcBef>
              <a:spcAft>
                <a:spcPts val="0"/>
              </a:spcAft>
              <a:buSzPts val="1100"/>
              <a:buChar char="►"/>
              <a:defRPr/>
            </a:lvl3pPr>
            <a:lvl4pPr marL="2438339" lvl="3" indent="-397923" algn="l">
              <a:spcBef>
                <a:spcPts val="1067"/>
              </a:spcBef>
              <a:spcAft>
                <a:spcPts val="0"/>
              </a:spcAft>
              <a:buSzPts val="1100"/>
              <a:buChar char="►"/>
              <a:defRPr/>
            </a:lvl4pPr>
            <a:lvl5pPr marL="3047924" lvl="4" indent="-397923" algn="l">
              <a:spcBef>
                <a:spcPts val="1067"/>
              </a:spcBef>
              <a:spcAft>
                <a:spcPts val="0"/>
              </a:spcAft>
              <a:buSzPts val="1100"/>
              <a:buChar char="►"/>
              <a:defRPr/>
            </a:lvl5pPr>
            <a:lvl6pPr marL="3657509" lvl="5" indent="-397923" algn="l">
              <a:spcBef>
                <a:spcPts val="1067"/>
              </a:spcBef>
              <a:spcAft>
                <a:spcPts val="0"/>
              </a:spcAft>
              <a:buSzPts val="1100"/>
              <a:buChar char="►"/>
              <a:defRPr/>
            </a:lvl6pPr>
            <a:lvl7pPr marL="4267093" lvl="6" indent="-397923" algn="l">
              <a:spcBef>
                <a:spcPts val="1067"/>
              </a:spcBef>
              <a:spcAft>
                <a:spcPts val="0"/>
              </a:spcAft>
              <a:buSzPts val="1100"/>
              <a:buChar char="►"/>
              <a:defRPr/>
            </a:lvl7pPr>
            <a:lvl8pPr marL="4876678" lvl="7" indent="-397923" algn="l">
              <a:spcBef>
                <a:spcPts val="1067"/>
              </a:spcBef>
              <a:spcAft>
                <a:spcPts val="0"/>
              </a:spcAft>
              <a:buSzPts val="1100"/>
              <a:buChar char="►"/>
              <a:defRPr/>
            </a:lvl8pPr>
            <a:lvl9pPr marL="5486263" lvl="8" indent="-397923" algn="l">
              <a:spcBef>
                <a:spcPts val="1067"/>
              </a:spcBef>
              <a:spcAft>
                <a:spcPts val="0"/>
              </a:spcAft>
              <a:buSzPts val="1100"/>
              <a:buChar char="►"/>
              <a:defRPr/>
            </a:lvl9pPr>
          </a:lstStyle>
          <a:p>
            <a:endParaRPr/>
          </a:p>
        </p:txBody>
      </p:sp>
      <p:sp>
        <p:nvSpPr>
          <p:cNvPr id="40" name="Google Shape;40;p3"/>
          <p:cNvSpPr txBox="1">
            <a:spLocks noGrp="1"/>
          </p:cNvSpPr>
          <p:nvPr>
            <p:ph type="dt" idx="10"/>
          </p:nvPr>
        </p:nvSpPr>
        <p:spPr>
          <a:xfrm>
            <a:off x="10650939" y="6394061"/>
            <a:ext cx="990400" cy="304800"/>
          </a:xfrm>
          <a:prstGeom prst="rect">
            <a:avLst/>
          </a:prstGeom>
          <a:noFill/>
          <a:ln>
            <a:noFill/>
          </a:ln>
        </p:spPr>
        <p:txBody>
          <a:bodyPr spcFirstLastPara="1" wrap="square" lIns="68575" tIns="34275" rIns="68575" bIns="34275" anchor="t"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41" name="Google Shape;41;p3"/>
          <p:cNvSpPr txBox="1">
            <a:spLocks noGrp="1"/>
          </p:cNvSpPr>
          <p:nvPr>
            <p:ph type="ftr" idx="11"/>
          </p:nvPr>
        </p:nvSpPr>
        <p:spPr>
          <a:xfrm>
            <a:off x="528359" y="6391839"/>
            <a:ext cx="3859600" cy="304800"/>
          </a:xfrm>
          <a:prstGeom prst="rect">
            <a:avLst/>
          </a:prstGeom>
          <a:noFill/>
          <a:ln>
            <a:noFill/>
          </a:ln>
        </p:spPr>
        <p:txBody>
          <a:bodyPr spcFirstLastPara="1" wrap="square" lIns="68575" tIns="34275" rIns="68575" bIns="34275" anchor="b"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42" name="Google Shape;42;p3"/>
          <p:cNvSpPr txBox="1">
            <a:spLocks noGrp="1"/>
          </p:cNvSpPr>
          <p:nvPr>
            <p:ph type="sldNum" idx="12"/>
          </p:nvPr>
        </p:nvSpPr>
        <p:spPr>
          <a:xfrm>
            <a:off x="10352540" y="295729"/>
            <a:ext cx="838000" cy="767600"/>
          </a:xfrm>
          <a:prstGeom prst="rect">
            <a:avLst/>
          </a:prstGeom>
          <a:noFill/>
          <a:ln>
            <a:noFill/>
          </a:ln>
        </p:spPr>
        <p:txBody>
          <a:bodyPr spcFirstLastPara="1" wrap="square" lIns="68575" tIns="34275" rIns="68575" bIns="34275"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021042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43"/>
        <p:cNvGrpSpPr/>
        <p:nvPr/>
      </p:nvGrpSpPr>
      <p:grpSpPr>
        <a:xfrm>
          <a:off x="0" y="0"/>
          <a:ext cx="0" cy="0"/>
          <a:chOff x="0" y="0"/>
          <a:chExt cx="0" cy="0"/>
        </a:xfrm>
      </p:grpSpPr>
      <p:sp>
        <p:nvSpPr>
          <p:cNvPr id="44" name="Google Shape;44;p4"/>
          <p:cNvSpPr txBox="1">
            <a:spLocks noGrp="1"/>
          </p:cNvSpPr>
          <p:nvPr>
            <p:ph type="dt" idx="10"/>
          </p:nvPr>
        </p:nvSpPr>
        <p:spPr>
          <a:xfrm>
            <a:off x="10650939" y="6394061"/>
            <a:ext cx="990400" cy="304800"/>
          </a:xfrm>
          <a:prstGeom prst="rect">
            <a:avLst/>
          </a:prstGeom>
          <a:noFill/>
          <a:ln>
            <a:noFill/>
          </a:ln>
        </p:spPr>
        <p:txBody>
          <a:bodyPr spcFirstLastPara="1" wrap="square" lIns="68575" tIns="34275" rIns="68575" bIns="34275" anchor="t"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45" name="Google Shape;45;p4"/>
          <p:cNvSpPr txBox="1">
            <a:spLocks noGrp="1"/>
          </p:cNvSpPr>
          <p:nvPr>
            <p:ph type="ftr" idx="11"/>
          </p:nvPr>
        </p:nvSpPr>
        <p:spPr>
          <a:xfrm>
            <a:off x="528359" y="6391839"/>
            <a:ext cx="3859600" cy="304800"/>
          </a:xfrm>
          <a:prstGeom prst="rect">
            <a:avLst/>
          </a:prstGeom>
          <a:noFill/>
          <a:ln>
            <a:noFill/>
          </a:ln>
        </p:spPr>
        <p:txBody>
          <a:bodyPr spcFirstLastPara="1" wrap="square" lIns="68575" tIns="34275" rIns="68575" bIns="34275" anchor="b"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46" name="Google Shape;46;p4"/>
          <p:cNvSpPr/>
          <p:nvPr/>
        </p:nvSpPr>
        <p:spPr>
          <a:xfrm>
            <a:off x="10437812" y="0"/>
            <a:ext cx="686000" cy="11432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33" tIns="91433" rIns="91433" bIns="91433" anchor="ctr" anchorCtr="0">
            <a:noAutofit/>
          </a:bodyPr>
          <a:lstStyle/>
          <a:p>
            <a:pPr marL="0" lvl="0" indent="0" algn="l" rtl="0">
              <a:spcBef>
                <a:spcPts val="0"/>
              </a:spcBef>
              <a:spcAft>
                <a:spcPts val="0"/>
              </a:spcAft>
              <a:buNone/>
            </a:pPr>
            <a:endParaRPr sz="2400"/>
          </a:p>
        </p:txBody>
      </p:sp>
      <p:sp>
        <p:nvSpPr>
          <p:cNvPr id="47" name="Google Shape;47;p4"/>
          <p:cNvSpPr txBox="1">
            <a:spLocks noGrp="1"/>
          </p:cNvSpPr>
          <p:nvPr>
            <p:ph type="sldNum" idx="12"/>
          </p:nvPr>
        </p:nvSpPr>
        <p:spPr>
          <a:xfrm>
            <a:off x="10352540" y="295729"/>
            <a:ext cx="838000" cy="767600"/>
          </a:xfrm>
          <a:prstGeom prst="rect">
            <a:avLst/>
          </a:prstGeom>
          <a:noFill/>
          <a:ln>
            <a:noFill/>
          </a:ln>
        </p:spPr>
        <p:txBody>
          <a:bodyPr spcFirstLastPara="1" wrap="square" lIns="68575" tIns="34275" rIns="68575" bIns="34275"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28871155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 Header">
    <p:spTree>
      <p:nvGrpSpPr>
        <p:cNvPr id="1" name="Shape 48"/>
        <p:cNvGrpSpPr/>
        <p:nvPr/>
      </p:nvGrpSpPr>
      <p:grpSpPr>
        <a:xfrm>
          <a:off x="0" y="0"/>
          <a:ext cx="0" cy="0"/>
          <a:chOff x="0" y="0"/>
          <a:chExt cx="0" cy="0"/>
        </a:xfrm>
      </p:grpSpPr>
      <p:grpSp>
        <p:nvGrpSpPr>
          <p:cNvPr id="49" name="Google Shape;49;p5"/>
          <p:cNvGrpSpPr/>
          <p:nvPr/>
        </p:nvGrpSpPr>
        <p:grpSpPr>
          <a:xfrm>
            <a:off x="1" y="-2374"/>
            <a:ext cx="12192012" cy="6867027"/>
            <a:chOff x="0" y="-2373"/>
            <a:chExt cx="12192011" cy="6867027"/>
          </a:xfrm>
        </p:grpSpPr>
        <p:sp>
          <p:nvSpPr>
            <p:cNvPr id="50" name="Google Shape;50;p5"/>
            <p:cNvSpPr/>
            <p:nvPr/>
          </p:nvSpPr>
          <p:spPr>
            <a:xfrm>
              <a:off x="0" y="0"/>
              <a:ext cx="12192000" cy="6858000"/>
            </a:xfrm>
            <a:prstGeom prst="rect">
              <a:avLst/>
            </a:prstGeom>
            <a:blipFill rotWithShape="1">
              <a:blip r:embed="rId2">
                <a:alphaModFix/>
              </a:blip>
              <a:stretch>
                <a:fillRect/>
              </a:stretch>
            </a:blip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51" name="Google Shape;51;p5"/>
            <p:cNvSpPr/>
            <p:nvPr/>
          </p:nvSpPr>
          <p:spPr>
            <a:xfrm>
              <a:off x="3220" y="2667000"/>
              <a:ext cx="4191000" cy="4191000"/>
            </a:xfrm>
            <a:prstGeom prst="ellipse">
              <a:avLst/>
            </a:prstGeom>
            <a:gradFill>
              <a:gsLst>
                <a:gs pos="0">
                  <a:srgbClr val="F7F7F7">
                    <a:alpha val="10980"/>
                  </a:srgbClr>
                </a:gs>
                <a:gs pos="36000">
                  <a:srgbClr val="F7F7F7">
                    <a:alpha val="9803"/>
                  </a:srgbClr>
                </a:gs>
                <a:gs pos="75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52" name="Google Shape;52;p5"/>
            <p:cNvSpPr/>
            <p:nvPr/>
          </p:nvSpPr>
          <p:spPr>
            <a:xfrm>
              <a:off x="1750" y="2895600"/>
              <a:ext cx="2362200" cy="2362200"/>
            </a:xfrm>
            <a:prstGeom prst="ellipse">
              <a:avLst/>
            </a:prstGeom>
            <a:gradFill>
              <a:gsLst>
                <a:gs pos="0">
                  <a:srgbClr val="F7F7F7">
                    <a:alpha val="7843"/>
                  </a:srgbClr>
                </a:gs>
                <a:gs pos="36000">
                  <a:srgbClr val="F7F7F7">
                    <a:alpha val="7843"/>
                  </a:srgbClr>
                </a:gs>
                <a:gs pos="72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53" name="Google Shape;53;p5"/>
            <p:cNvSpPr/>
            <p:nvPr/>
          </p:nvSpPr>
          <p:spPr>
            <a:xfrm>
              <a:off x="8609012" y="1676400"/>
              <a:ext cx="2819400" cy="2819400"/>
            </a:xfrm>
            <a:prstGeom prst="ellipse">
              <a:avLst/>
            </a:prstGeom>
            <a:gradFill>
              <a:gsLst>
                <a:gs pos="0">
                  <a:srgbClr val="F7F7F7">
                    <a:alpha val="6666"/>
                  </a:srgbClr>
                </a:gs>
                <a:gs pos="36000">
                  <a:srgbClr val="F7F7F7">
                    <a:alpha val="5882"/>
                  </a:srgbClr>
                </a:gs>
                <a:gs pos="69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54" name="Google Shape;54;p5"/>
            <p:cNvSpPr/>
            <p:nvPr/>
          </p:nvSpPr>
          <p:spPr>
            <a:xfrm>
              <a:off x="7999412" y="-2373"/>
              <a:ext cx="1600200" cy="1600200"/>
            </a:xfrm>
            <a:prstGeom prst="ellipse">
              <a:avLst/>
            </a:prstGeom>
            <a:gradFill>
              <a:gsLst>
                <a:gs pos="0">
                  <a:srgbClr val="F7F7F7">
                    <a:alpha val="13725"/>
                  </a:srgbClr>
                </a:gs>
                <a:gs pos="36000">
                  <a:srgbClr val="F7F7F7">
                    <a:alpha val="6666"/>
                  </a:srgbClr>
                </a:gs>
                <a:gs pos="73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55" name="Google Shape;55;p5"/>
            <p:cNvSpPr/>
            <p:nvPr/>
          </p:nvSpPr>
          <p:spPr>
            <a:xfrm>
              <a:off x="8609012" y="5874054"/>
              <a:ext cx="990600" cy="990600"/>
            </a:xfrm>
            <a:prstGeom prst="ellipse">
              <a:avLst/>
            </a:prstGeom>
            <a:gradFill>
              <a:gsLst>
                <a:gs pos="0">
                  <a:srgbClr val="F7F7F7">
                    <a:alpha val="13725"/>
                  </a:srgbClr>
                </a:gs>
                <a:gs pos="36000">
                  <a:srgbClr val="F7F7F7">
                    <a:alpha val="6666"/>
                  </a:srgbClr>
                </a:gs>
                <a:gs pos="66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56" name="Google Shape;56;p5"/>
            <p:cNvSpPr/>
            <p:nvPr/>
          </p:nvSpPr>
          <p:spPr>
            <a:xfrm>
              <a:off x="7289800" y="402165"/>
              <a:ext cx="4479000" cy="6053700"/>
            </a:xfrm>
            <a:prstGeom prst="rect">
              <a:avLst/>
            </a:prstGeom>
            <a:solidFill>
              <a:schemeClr val="lt1"/>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57" name="Google Shape;57;p5"/>
            <p:cNvSpPr/>
            <p:nvPr/>
          </p:nvSpPr>
          <p:spPr>
            <a:xfrm rot="-5677505">
              <a:off x="4698346" y="1826074"/>
              <a:ext cx="3299419" cy="440920"/>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58" name="Google Shape;58;p5"/>
            <p:cNvSpPr/>
            <p:nvPr/>
          </p:nvSpPr>
          <p:spPr>
            <a:xfrm rot="-5400000">
              <a:off x="3787243" y="2801717"/>
              <a:ext cx="6053675" cy="1254560"/>
            </a:xfrm>
            <a:custGeom>
              <a:avLst/>
              <a:gdLst/>
              <a:ahLst/>
              <a:cxnLst/>
              <a:rect l="l" t="t" r="r" b="b"/>
              <a:pathLst>
                <a:path w="10000" h="8000" extrusionOk="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59" name="Google Shape;59;p5"/>
            <p:cNvSpPr/>
            <p:nvPr/>
          </p:nvSpPr>
          <p:spPr>
            <a:xfrm>
              <a:off x="0" y="1587"/>
              <a:ext cx="12192011"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60" name="Google Shape;60;p5"/>
          <p:cNvSpPr txBox="1">
            <a:spLocks noGrp="1"/>
          </p:cNvSpPr>
          <p:nvPr>
            <p:ph type="title"/>
          </p:nvPr>
        </p:nvSpPr>
        <p:spPr>
          <a:xfrm>
            <a:off x="1154956" y="2677645"/>
            <a:ext cx="4351200" cy="22840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Clr>
                <a:schemeClr val="lt2"/>
              </a:buClr>
              <a:buSzPts val="3000"/>
              <a:buFont typeface="Century Gothic"/>
              <a:buNone/>
              <a:defRPr sz="4000" b="0" cap="none"/>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1" name="Google Shape;61;p5"/>
          <p:cNvSpPr txBox="1">
            <a:spLocks noGrp="1"/>
          </p:cNvSpPr>
          <p:nvPr>
            <p:ph type="body" idx="1"/>
          </p:nvPr>
        </p:nvSpPr>
        <p:spPr>
          <a:xfrm>
            <a:off x="6895559" y="2677644"/>
            <a:ext cx="3755200" cy="2284000"/>
          </a:xfrm>
          <a:prstGeom prst="rect">
            <a:avLst/>
          </a:prstGeom>
          <a:noFill/>
          <a:ln>
            <a:noFill/>
          </a:ln>
        </p:spPr>
        <p:txBody>
          <a:bodyPr spcFirstLastPara="1" wrap="square" lIns="68575" tIns="34275" rIns="68575" bIns="34275" anchor="ctr" anchorCtr="0">
            <a:normAutofit/>
          </a:bodyPr>
          <a:lstStyle>
            <a:lvl1pPr marL="609585" lvl="0" indent="-304792" algn="l">
              <a:spcBef>
                <a:spcPts val="1067"/>
              </a:spcBef>
              <a:spcAft>
                <a:spcPts val="0"/>
              </a:spcAft>
              <a:buSzPts val="1200"/>
              <a:buNone/>
              <a:defRPr sz="2000" cap="none">
                <a:solidFill>
                  <a:schemeClr val="accent1"/>
                </a:solidFill>
              </a:defRPr>
            </a:lvl1pPr>
            <a:lvl2pPr marL="1219170" lvl="1" indent="-304792" algn="l">
              <a:spcBef>
                <a:spcPts val="1067"/>
              </a:spcBef>
              <a:spcAft>
                <a:spcPts val="0"/>
              </a:spcAft>
              <a:buSzPts val="1100"/>
              <a:buNone/>
              <a:defRPr sz="1867">
                <a:solidFill>
                  <a:srgbClr val="888888"/>
                </a:solidFill>
              </a:defRPr>
            </a:lvl2pPr>
            <a:lvl3pPr marL="1828754" lvl="2" indent="-304792" algn="l">
              <a:spcBef>
                <a:spcPts val="1067"/>
              </a:spcBef>
              <a:spcAft>
                <a:spcPts val="0"/>
              </a:spcAft>
              <a:buSzPts val="1000"/>
              <a:buNone/>
              <a:defRPr sz="1600">
                <a:solidFill>
                  <a:srgbClr val="888888"/>
                </a:solidFill>
              </a:defRPr>
            </a:lvl3pPr>
            <a:lvl4pPr marL="2438339" lvl="3" indent="-304792" algn="l">
              <a:spcBef>
                <a:spcPts val="1067"/>
              </a:spcBef>
              <a:spcAft>
                <a:spcPts val="0"/>
              </a:spcAft>
              <a:buSzPts val="800"/>
              <a:buNone/>
              <a:defRPr sz="1467">
                <a:solidFill>
                  <a:srgbClr val="888888"/>
                </a:solidFill>
              </a:defRPr>
            </a:lvl4pPr>
            <a:lvl5pPr marL="3047924" lvl="4" indent="-304792" algn="l">
              <a:spcBef>
                <a:spcPts val="1067"/>
              </a:spcBef>
              <a:spcAft>
                <a:spcPts val="0"/>
              </a:spcAft>
              <a:buSzPts val="800"/>
              <a:buNone/>
              <a:defRPr sz="1467">
                <a:solidFill>
                  <a:srgbClr val="888888"/>
                </a:solidFill>
              </a:defRPr>
            </a:lvl5pPr>
            <a:lvl6pPr marL="3657509" lvl="5" indent="-304792" algn="l">
              <a:spcBef>
                <a:spcPts val="1067"/>
              </a:spcBef>
              <a:spcAft>
                <a:spcPts val="0"/>
              </a:spcAft>
              <a:buSzPts val="800"/>
              <a:buNone/>
              <a:defRPr sz="1467">
                <a:solidFill>
                  <a:srgbClr val="888888"/>
                </a:solidFill>
              </a:defRPr>
            </a:lvl6pPr>
            <a:lvl7pPr marL="4267093" lvl="6" indent="-304792" algn="l">
              <a:spcBef>
                <a:spcPts val="1067"/>
              </a:spcBef>
              <a:spcAft>
                <a:spcPts val="0"/>
              </a:spcAft>
              <a:buSzPts val="800"/>
              <a:buNone/>
              <a:defRPr sz="1467">
                <a:solidFill>
                  <a:srgbClr val="888888"/>
                </a:solidFill>
              </a:defRPr>
            </a:lvl7pPr>
            <a:lvl8pPr marL="4876678" lvl="7" indent="-304792" algn="l">
              <a:spcBef>
                <a:spcPts val="1067"/>
              </a:spcBef>
              <a:spcAft>
                <a:spcPts val="0"/>
              </a:spcAft>
              <a:buSzPts val="800"/>
              <a:buNone/>
              <a:defRPr sz="1467">
                <a:solidFill>
                  <a:srgbClr val="888888"/>
                </a:solidFill>
              </a:defRPr>
            </a:lvl8pPr>
            <a:lvl9pPr marL="5486263" lvl="8" indent="-304792" algn="l">
              <a:spcBef>
                <a:spcPts val="1067"/>
              </a:spcBef>
              <a:spcAft>
                <a:spcPts val="0"/>
              </a:spcAft>
              <a:buSzPts val="800"/>
              <a:buNone/>
              <a:defRPr sz="1467">
                <a:solidFill>
                  <a:srgbClr val="888888"/>
                </a:solidFill>
              </a:defRPr>
            </a:lvl9pPr>
          </a:lstStyle>
          <a:p>
            <a:endParaRPr/>
          </a:p>
        </p:txBody>
      </p:sp>
      <p:sp>
        <p:nvSpPr>
          <p:cNvPr id="62" name="Google Shape;62;p5"/>
          <p:cNvSpPr txBox="1">
            <a:spLocks noGrp="1"/>
          </p:cNvSpPr>
          <p:nvPr>
            <p:ph type="dt" idx="10"/>
          </p:nvPr>
        </p:nvSpPr>
        <p:spPr>
          <a:xfrm>
            <a:off x="10650939" y="6394061"/>
            <a:ext cx="990400" cy="304800"/>
          </a:xfrm>
          <a:prstGeom prst="rect">
            <a:avLst/>
          </a:prstGeom>
          <a:noFill/>
          <a:ln>
            <a:noFill/>
          </a:ln>
        </p:spPr>
        <p:txBody>
          <a:bodyPr spcFirstLastPara="1" wrap="square" lIns="68575" tIns="34275" rIns="68575" bIns="34275" anchor="t"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3" name="Google Shape;63;p5"/>
          <p:cNvSpPr txBox="1">
            <a:spLocks noGrp="1"/>
          </p:cNvSpPr>
          <p:nvPr>
            <p:ph type="ftr" idx="11"/>
          </p:nvPr>
        </p:nvSpPr>
        <p:spPr>
          <a:xfrm>
            <a:off x="528359" y="6391839"/>
            <a:ext cx="3859600" cy="304800"/>
          </a:xfrm>
          <a:prstGeom prst="rect">
            <a:avLst/>
          </a:prstGeom>
          <a:noFill/>
          <a:ln>
            <a:noFill/>
          </a:ln>
        </p:spPr>
        <p:txBody>
          <a:bodyPr spcFirstLastPara="1" wrap="square" lIns="68575" tIns="34275" rIns="68575" bIns="34275" anchor="b"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4" name="Google Shape;64;p5"/>
          <p:cNvSpPr/>
          <p:nvPr/>
        </p:nvSpPr>
        <p:spPr>
          <a:xfrm>
            <a:off x="10437812" y="0"/>
            <a:ext cx="686000" cy="11432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33" tIns="91433" rIns="91433" bIns="91433" anchor="ctr" anchorCtr="0">
            <a:noAutofit/>
          </a:bodyPr>
          <a:lstStyle/>
          <a:p>
            <a:pPr marL="0" lvl="0" indent="0" algn="l" rtl="0">
              <a:spcBef>
                <a:spcPts val="0"/>
              </a:spcBef>
              <a:spcAft>
                <a:spcPts val="0"/>
              </a:spcAft>
              <a:buNone/>
            </a:pPr>
            <a:endParaRPr sz="2400"/>
          </a:p>
        </p:txBody>
      </p:sp>
      <p:sp>
        <p:nvSpPr>
          <p:cNvPr id="65" name="Google Shape;65;p5"/>
          <p:cNvSpPr txBox="1">
            <a:spLocks noGrp="1"/>
          </p:cNvSpPr>
          <p:nvPr>
            <p:ph type="sldNum" idx="12"/>
          </p:nvPr>
        </p:nvSpPr>
        <p:spPr>
          <a:xfrm>
            <a:off x="10352540" y="295729"/>
            <a:ext cx="838000" cy="767600"/>
          </a:xfrm>
          <a:prstGeom prst="rect">
            <a:avLst/>
          </a:prstGeom>
          <a:noFill/>
          <a:ln>
            <a:noFill/>
          </a:ln>
        </p:spPr>
        <p:txBody>
          <a:bodyPr spcFirstLastPara="1" wrap="square" lIns="68575" tIns="34275" rIns="68575" bIns="34275"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24586108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66"/>
        <p:cNvGrpSpPr/>
        <p:nvPr/>
      </p:nvGrpSpPr>
      <p:grpSpPr>
        <a:xfrm>
          <a:off x="0" y="0"/>
          <a:ext cx="0" cy="0"/>
          <a:chOff x="0" y="0"/>
          <a:chExt cx="0" cy="0"/>
        </a:xfrm>
      </p:grpSpPr>
      <p:sp>
        <p:nvSpPr>
          <p:cNvPr id="67" name="Google Shape;67;p6"/>
          <p:cNvSpPr txBox="1">
            <a:spLocks noGrp="1"/>
          </p:cNvSpPr>
          <p:nvPr>
            <p:ph type="title"/>
          </p:nvPr>
        </p:nvSpPr>
        <p:spPr>
          <a:xfrm>
            <a:off x="1154953" y="973668"/>
            <a:ext cx="8761600" cy="7068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Clr>
                <a:schemeClr val="lt2"/>
              </a:buClr>
              <a:buSzPts val="14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8" name="Google Shape;68;p6"/>
          <p:cNvSpPr txBox="1">
            <a:spLocks noGrp="1"/>
          </p:cNvSpPr>
          <p:nvPr>
            <p:ph type="body" idx="1"/>
          </p:nvPr>
        </p:nvSpPr>
        <p:spPr>
          <a:xfrm>
            <a:off x="1154953" y="2603500"/>
            <a:ext cx="4825200" cy="3416400"/>
          </a:xfrm>
          <a:prstGeom prst="rect">
            <a:avLst/>
          </a:prstGeom>
          <a:noFill/>
          <a:ln>
            <a:noFill/>
          </a:ln>
        </p:spPr>
        <p:txBody>
          <a:bodyPr spcFirstLastPara="1" wrap="square" lIns="68575" tIns="34275" rIns="68575" bIns="34275" anchor="t" anchorCtr="0">
            <a:normAutofit/>
          </a:bodyPr>
          <a:lstStyle>
            <a:lvl1pPr marL="609585" lvl="0" indent="-397923" algn="l">
              <a:spcBef>
                <a:spcPts val="1067"/>
              </a:spcBef>
              <a:spcAft>
                <a:spcPts val="0"/>
              </a:spcAft>
              <a:buSzPts val="1100"/>
              <a:buChar char="►"/>
              <a:defRPr/>
            </a:lvl1pPr>
            <a:lvl2pPr marL="1219170" lvl="1" indent="-397923" algn="l">
              <a:spcBef>
                <a:spcPts val="1067"/>
              </a:spcBef>
              <a:spcAft>
                <a:spcPts val="0"/>
              </a:spcAft>
              <a:buSzPts val="1100"/>
              <a:buChar char="►"/>
              <a:defRPr/>
            </a:lvl2pPr>
            <a:lvl3pPr marL="1828754" lvl="2" indent="-397923" algn="l">
              <a:spcBef>
                <a:spcPts val="1067"/>
              </a:spcBef>
              <a:spcAft>
                <a:spcPts val="0"/>
              </a:spcAft>
              <a:buSzPts val="1100"/>
              <a:buChar char="►"/>
              <a:defRPr/>
            </a:lvl3pPr>
            <a:lvl4pPr marL="2438339" lvl="3" indent="-397923" algn="l">
              <a:spcBef>
                <a:spcPts val="1067"/>
              </a:spcBef>
              <a:spcAft>
                <a:spcPts val="0"/>
              </a:spcAft>
              <a:buSzPts val="1100"/>
              <a:buChar char="►"/>
              <a:defRPr/>
            </a:lvl4pPr>
            <a:lvl5pPr marL="3047924" lvl="4" indent="-397923" algn="l">
              <a:spcBef>
                <a:spcPts val="1067"/>
              </a:spcBef>
              <a:spcAft>
                <a:spcPts val="0"/>
              </a:spcAft>
              <a:buSzPts val="1100"/>
              <a:buChar char="►"/>
              <a:defRPr/>
            </a:lvl5pPr>
            <a:lvl6pPr marL="3657509" lvl="5" indent="-397923" algn="l">
              <a:spcBef>
                <a:spcPts val="1067"/>
              </a:spcBef>
              <a:spcAft>
                <a:spcPts val="0"/>
              </a:spcAft>
              <a:buSzPts val="1100"/>
              <a:buChar char="►"/>
              <a:defRPr/>
            </a:lvl6pPr>
            <a:lvl7pPr marL="4267093" lvl="6" indent="-397923" algn="l">
              <a:spcBef>
                <a:spcPts val="1067"/>
              </a:spcBef>
              <a:spcAft>
                <a:spcPts val="0"/>
              </a:spcAft>
              <a:buSzPts val="1100"/>
              <a:buChar char="►"/>
              <a:defRPr/>
            </a:lvl7pPr>
            <a:lvl8pPr marL="4876678" lvl="7" indent="-397923" algn="l">
              <a:spcBef>
                <a:spcPts val="1067"/>
              </a:spcBef>
              <a:spcAft>
                <a:spcPts val="0"/>
              </a:spcAft>
              <a:buSzPts val="1100"/>
              <a:buChar char="►"/>
              <a:defRPr/>
            </a:lvl8pPr>
            <a:lvl9pPr marL="5486263" lvl="8" indent="-397923" algn="l">
              <a:spcBef>
                <a:spcPts val="1067"/>
              </a:spcBef>
              <a:spcAft>
                <a:spcPts val="0"/>
              </a:spcAft>
              <a:buSzPts val="1100"/>
              <a:buChar char="►"/>
              <a:defRPr/>
            </a:lvl9pPr>
          </a:lstStyle>
          <a:p>
            <a:endParaRPr/>
          </a:p>
        </p:txBody>
      </p:sp>
      <p:sp>
        <p:nvSpPr>
          <p:cNvPr id="69" name="Google Shape;69;p6"/>
          <p:cNvSpPr txBox="1">
            <a:spLocks noGrp="1"/>
          </p:cNvSpPr>
          <p:nvPr>
            <p:ph type="body" idx="2"/>
          </p:nvPr>
        </p:nvSpPr>
        <p:spPr>
          <a:xfrm>
            <a:off x="6208712" y="2603500"/>
            <a:ext cx="4825200" cy="3416400"/>
          </a:xfrm>
          <a:prstGeom prst="rect">
            <a:avLst/>
          </a:prstGeom>
          <a:noFill/>
          <a:ln>
            <a:noFill/>
          </a:ln>
        </p:spPr>
        <p:txBody>
          <a:bodyPr spcFirstLastPara="1" wrap="square" lIns="68575" tIns="34275" rIns="68575" bIns="34275" anchor="t" anchorCtr="0">
            <a:normAutofit/>
          </a:bodyPr>
          <a:lstStyle>
            <a:lvl1pPr marL="609585" lvl="0" indent="-397923" algn="l">
              <a:spcBef>
                <a:spcPts val="1067"/>
              </a:spcBef>
              <a:spcAft>
                <a:spcPts val="0"/>
              </a:spcAft>
              <a:buSzPts val="1100"/>
              <a:buChar char="►"/>
              <a:defRPr/>
            </a:lvl1pPr>
            <a:lvl2pPr marL="1219170" lvl="1" indent="-397923" algn="l">
              <a:spcBef>
                <a:spcPts val="1067"/>
              </a:spcBef>
              <a:spcAft>
                <a:spcPts val="0"/>
              </a:spcAft>
              <a:buSzPts val="1100"/>
              <a:buChar char="►"/>
              <a:defRPr/>
            </a:lvl2pPr>
            <a:lvl3pPr marL="1828754" lvl="2" indent="-397923" algn="l">
              <a:spcBef>
                <a:spcPts val="1067"/>
              </a:spcBef>
              <a:spcAft>
                <a:spcPts val="0"/>
              </a:spcAft>
              <a:buSzPts val="1100"/>
              <a:buChar char="►"/>
              <a:defRPr/>
            </a:lvl3pPr>
            <a:lvl4pPr marL="2438339" lvl="3" indent="-397923" algn="l">
              <a:spcBef>
                <a:spcPts val="1067"/>
              </a:spcBef>
              <a:spcAft>
                <a:spcPts val="0"/>
              </a:spcAft>
              <a:buSzPts val="1100"/>
              <a:buChar char="►"/>
              <a:defRPr/>
            </a:lvl4pPr>
            <a:lvl5pPr marL="3047924" lvl="4" indent="-397923" algn="l">
              <a:spcBef>
                <a:spcPts val="1067"/>
              </a:spcBef>
              <a:spcAft>
                <a:spcPts val="0"/>
              </a:spcAft>
              <a:buSzPts val="1100"/>
              <a:buChar char="►"/>
              <a:defRPr/>
            </a:lvl5pPr>
            <a:lvl6pPr marL="3657509" lvl="5" indent="-397923" algn="l">
              <a:spcBef>
                <a:spcPts val="1067"/>
              </a:spcBef>
              <a:spcAft>
                <a:spcPts val="0"/>
              </a:spcAft>
              <a:buSzPts val="1100"/>
              <a:buChar char="►"/>
              <a:defRPr/>
            </a:lvl6pPr>
            <a:lvl7pPr marL="4267093" lvl="6" indent="-397923" algn="l">
              <a:spcBef>
                <a:spcPts val="1067"/>
              </a:spcBef>
              <a:spcAft>
                <a:spcPts val="0"/>
              </a:spcAft>
              <a:buSzPts val="1100"/>
              <a:buChar char="►"/>
              <a:defRPr/>
            </a:lvl7pPr>
            <a:lvl8pPr marL="4876678" lvl="7" indent="-397923" algn="l">
              <a:spcBef>
                <a:spcPts val="1067"/>
              </a:spcBef>
              <a:spcAft>
                <a:spcPts val="0"/>
              </a:spcAft>
              <a:buSzPts val="1100"/>
              <a:buChar char="►"/>
              <a:defRPr/>
            </a:lvl8pPr>
            <a:lvl9pPr marL="5486263" lvl="8" indent="-397923" algn="l">
              <a:spcBef>
                <a:spcPts val="1067"/>
              </a:spcBef>
              <a:spcAft>
                <a:spcPts val="0"/>
              </a:spcAft>
              <a:buSzPts val="1100"/>
              <a:buChar char="►"/>
              <a:defRPr/>
            </a:lvl9pPr>
          </a:lstStyle>
          <a:p>
            <a:endParaRPr/>
          </a:p>
        </p:txBody>
      </p:sp>
      <p:sp>
        <p:nvSpPr>
          <p:cNvPr id="70" name="Google Shape;70;p6"/>
          <p:cNvSpPr txBox="1">
            <a:spLocks noGrp="1"/>
          </p:cNvSpPr>
          <p:nvPr>
            <p:ph type="dt" idx="10"/>
          </p:nvPr>
        </p:nvSpPr>
        <p:spPr>
          <a:xfrm>
            <a:off x="10650939" y="6394061"/>
            <a:ext cx="990400" cy="304800"/>
          </a:xfrm>
          <a:prstGeom prst="rect">
            <a:avLst/>
          </a:prstGeom>
          <a:noFill/>
          <a:ln>
            <a:noFill/>
          </a:ln>
        </p:spPr>
        <p:txBody>
          <a:bodyPr spcFirstLastPara="1" wrap="square" lIns="68575" tIns="34275" rIns="68575" bIns="34275" anchor="t"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1" name="Google Shape;71;p6"/>
          <p:cNvSpPr txBox="1">
            <a:spLocks noGrp="1"/>
          </p:cNvSpPr>
          <p:nvPr>
            <p:ph type="ftr" idx="11"/>
          </p:nvPr>
        </p:nvSpPr>
        <p:spPr>
          <a:xfrm>
            <a:off x="528359" y="6391839"/>
            <a:ext cx="3859600" cy="304800"/>
          </a:xfrm>
          <a:prstGeom prst="rect">
            <a:avLst/>
          </a:prstGeom>
          <a:noFill/>
          <a:ln>
            <a:noFill/>
          </a:ln>
        </p:spPr>
        <p:txBody>
          <a:bodyPr spcFirstLastPara="1" wrap="square" lIns="68575" tIns="34275" rIns="68575" bIns="34275" anchor="b"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2" name="Google Shape;72;p6"/>
          <p:cNvSpPr txBox="1">
            <a:spLocks noGrp="1"/>
          </p:cNvSpPr>
          <p:nvPr>
            <p:ph type="sldNum" idx="12"/>
          </p:nvPr>
        </p:nvSpPr>
        <p:spPr>
          <a:xfrm>
            <a:off x="10352540" y="295729"/>
            <a:ext cx="838000" cy="767600"/>
          </a:xfrm>
          <a:prstGeom prst="rect">
            <a:avLst/>
          </a:prstGeom>
          <a:noFill/>
          <a:ln>
            <a:noFill/>
          </a:ln>
        </p:spPr>
        <p:txBody>
          <a:bodyPr spcFirstLastPara="1" wrap="square" lIns="68575" tIns="34275" rIns="68575" bIns="34275"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0938661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73"/>
        <p:cNvGrpSpPr/>
        <p:nvPr/>
      </p:nvGrpSpPr>
      <p:grpSpPr>
        <a:xfrm>
          <a:off x="0" y="0"/>
          <a:ext cx="0" cy="0"/>
          <a:chOff x="0" y="0"/>
          <a:chExt cx="0" cy="0"/>
        </a:xfrm>
      </p:grpSpPr>
      <p:sp>
        <p:nvSpPr>
          <p:cNvPr id="74" name="Google Shape;74;p7"/>
          <p:cNvSpPr txBox="1">
            <a:spLocks noGrp="1"/>
          </p:cNvSpPr>
          <p:nvPr>
            <p:ph type="title"/>
          </p:nvPr>
        </p:nvSpPr>
        <p:spPr>
          <a:xfrm>
            <a:off x="1154953" y="973668"/>
            <a:ext cx="8761600" cy="7068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Clr>
                <a:schemeClr val="lt2"/>
              </a:buClr>
              <a:buSzPts val="2700"/>
              <a:buFont typeface="Century Gothic"/>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5" name="Google Shape;75;p7"/>
          <p:cNvSpPr txBox="1">
            <a:spLocks noGrp="1"/>
          </p:cNvSpPr>
          <p:nvPr>
            <p:ph type="body" idx="1"/>
          </p:nvPr>
        </p:nvSpPr>
        <p:spPr>
          <a:xfrm>
            <a:off x="1154953" y="2603500"/>
            <a:ext cx="4825200" cy="576400"/>
          </a:xfrm>
          <a:prstGeom prst="rect">
            <a:avLst/>
          </a:prstGeom>
          <a:noFill/>
          <a:ln>
            <a:noFill/>
          </a:ln>
        </p:spPr>
        <p:txBody>
          <a:bodyPr spcFirstLastPara="1" wrap="square" lIns="68575" tIns="34275" rIns="68575" bIns="34275" anchor="b" anchorCtr="0">
            <a:noAutofit/>
          </a:bodyPr>
          <a:lstStyle>
            <a:lvl1pPr marL="609585" lvl="0" indent="-304792" algn="l">
              <a:spcBef>
                <a:spcPts val="1067"/>
              </a:spcBef>
              <a:spcAft>
                <a:spcPts val="0"/>
              </a:spcAft>
              <a:buSzPts val="1400"/>
              <a:buNone/>
              <a:defRPr sz="2400" b="0">
                <a:solidFill>
                  <a:schemeClr val="accent1"/>
                </a:solidFill>
              </a:defRPr>
            </a:lvl1pPr>
            <a:lvl2pPr marL="1219170" lvl="1" indent="-304792" algn="l">
              <a:spcBef>
                <a:spcPts val="1067"/>
              </a:spcBef>
              <a:spcAft>
                <a:spcPts val="0"/>
              </a:spcAft>
              <a:buSzPts val="1200"/>
              <a:buNone/>
              <a:defRPr sz="2000" b="1"/>
            </a:lvl2pPr>
            <a:lvl3pPr marL="1828754" lvl="2" indent="-304792" algn="l">
              <a:spcBef>
                <a:spcPts val="1067"/>
              </a:spcBef>
              <a:spcAft>
                <a:spcPts val="0"/>
              </a:spcAft>
              <a:buSzPts val="1100"/>
              <a:buNone/>
              <a:defRPr sz="1867" b="1"/>
            </a:lvl3pPr>
            <a:lvl4pPr marL="2438339" lvl="3" indent="-304792" algn="l">
              <a:spcBef>
                <a:spcPts val="1067"/>
              </a:spcBef>
              <a:spcAft>
                <a:spcPts val="0"/>
              </a:spcAft>
              <a:buSzPts val="1000"/>
              <a:buNone/>
              <a:defRPr sz="1600" b="1"/>
            </a:lvl4pPr>
            <a:lvl5pPr marL="3047924" lvl="4" indent="-304792" algn="l">
              <a:spcBef>
                <a:spcPts val="1067"/>
              </a:spcBef>
              <a:spcAft>
                <a:spcPts val="0"/>
              </a:spcAft>
              <a:buSzPts val="1000"/>
              <a:buNone/>
              <a:defRPr sz="1600" b="1"/>
            </a:lvl5pPr>
            <a:lvl6pPr marL="3657509" lvl="5" indent="-304792" algn="l">
              <a:spcBef>
                <a:spcPts val="1067"/>
              </a:spcBef>
              <a:spcAft>
                <a:spcPts val="0"/>
              </a:spcAft>
              <a:buSzPts val="1000"/>
              <a:buNone/>
              <a:defRPr sz="1600" b="1"/>
            </a:lvl6pPr>
            <a:lvl7pPr marL="4267093" lvl="6" indent="-304792" algn="l">
              <a:spcBef>
                <a:spcPts val="1067"/>
              </a:spcBef>
              <a:spcAft>
                <a:spcPts val="0"/>
              </a:spcAft>
              <a:buSzPts val="1000"/>
              <a:buNone/>
              <a:defRPr sz="1600" b="1"/>
            </a:lvl7pPr>
            <a:lvl8pPr marL="4876678" lvl="7" indent="-304792" algn="l">
              <a:spcBef>
                <a:spcPts val="1067"/>
              </a:spcBef>
              <a:spcAft>
                <a:spcPts val="0"/>
              </a:spcAft>
              <a:buSzPts val="1000"/>
              <a:buNone/>
              <a:defRPr sz="1600" b="1"/>
            </a:lvl8pPr>
            <a:lvl9pPr marL="5486263" lvl="8" indent="-304792" algn="l">
              <a:spcBef>
                <a:spcPts val="1067"/>
              </a:spcBef>
              <a:spcAft>
                <a:spcPts val="0"/>
              </a:spcAft>
              <a:buSzPts val="1000"/>
              <a:buNone/>
              <a:defRPr sz="1600" b="1"/>
            </a:lvl9pPr>
          </a:lstStyle>
          <a:p>
            <a:endParaRPr/>
          </a:p>
        </p:txBody>
      </p:sp>
      <p:sp>
        <p:nvSpPr>
          <p:cNvPr id="76" name="Google Shape;76;p7"/>
          <p:cNvSpPr txBox="1">
            <a:spLocks noGrp="1"/>
          </p:cNvSpPr>
          <p:nvPr>
            <p:ph type="body" idx="2"/>
          </p:nvPr>
        </p:nvSpPr>
        <p:spPr>
          <a:xfrm>
            <a:off x="1154953" y="3179761"/>
            <a:ext cx="4825200" cy="2840000"/>
          </a:xfrm>
          <a:prstGeom prst="rect">
            <a:avLst/>
          </a:prstGeom>
          <a:noFill/>
          <a:ln>
            <a:noFill/>
          </a:ln>
        </p:spPr>
        <p:txBody>
          <a:bodyPr spcFirstLastPara="1" wrap="square" lIns="68575" tIns="34275" rIns="68575" bIns="34275" anchor="t" anchorCtr="0">
            <a:normAutofit/>
          </a:bodyPr>
          <a:lstStyle>
            <a:lvl1pPr marL="609585" lvl="0" indent="-397923" algn="l">
              <a:spcBef>
                <a:spcPts val="1067"/>
              </a:spcBef>
              <a:spcAft>
                <a:spcPts val="0"/>
              </a:spcAft>
              <a:buSzPts val="1100"/>
              <a:buChar char="►"/>
              <a:defRPr/>
            </a:lvl1pPr>
            <a:lvl2pPr marL="1219170" lvl="1" indent="-397923" algn="l">
              <a:spcBef>
                <a:spcPts val="1067"/>
              </a:spcBef>
              <a:spcAft>
                <a:spcPts val="0"/>
              </a:spcAft>
              <a:buSzPts val="1100"/>
              <a:buChar char="►"/>
              <a:defRPr/>
            </a:lvl2pPr>
            <a:lvl3pPr marL="1828754" lvl="2" indent="-397923" algn="l">
              <a:spcBef>
                <a:spcPts val="1067"/>
              </a:spcBef>
              <a:spcAft>
                <a:spcPts val="0"/>
              </a:spcAft>
              <a:buSzPts val="1100"/>
              <a:buChar char="►"/>
              <a:defRPr/>
            </a:lvl3pPr>
            <a:lvl4pPr marL="2438339" lvl="3" indent="-397923" algn="l">
              <a:spcBef>
                <a:spcPts val="1067"/>
              </a:spcBef>
              <a:spcAft>
                <a:spcPts val="0"/>
              </a:spcAft>
              <a:buSzPts val="1100"/>
              <a:buChar char="►"/>
              <a:defRPr/>
            </a:lvl4pPr>
            <a:lvl5pPr marL="3047924" lvl="4" indent="-397923" algn="l">
              <a:spcBef>
                <a:spcPts val="1067"/>
              </a:spcBef>
              <a:spcAft>
                <a:spcPts val="0"/>
              </a:spcAft>
              <a:buSzPts val="1100"/>
              <a:buChar char="►"/>
              <a:defRPr/>
            </a:lvl5pPr>
            <a:lvl6pPr marL="3657509" lvl="5" indent="-397923" algn="l">
              <a:spcBef>
                <a:spcPts val="1067"/>
              </a:spcBef>
              <a:spcAft>
                <a:spcPts val="0"/>
              </a:spcAft>
              <a:buSzPts val="1100"/>
              <a:buChar char="►"/>
              <a:defRPr/>
            </a:lvl6pPr>
            <a:lvl7pPr marL="4267093" lvl="6" indent="-397923" algn="l">
              <a:spcBef>
                <a:spcPts val="1067"/>
              </a:spcBef>
              <a:spcAft>
                <a:spcPts val="0"/>
              </a:spcAft>
              <a:buSzPts val="1100"/>
              <a:buChar char="►"/>
              <a:defRPr/>
            </a:lvl7pPr>
            <a:lvl8pPr marL="4876678" lvl="7" indent="-397923" algn="l">
              <a:spcBef>
                <a:spcPts val="1067"/>
              </a:spcBef>
              <a:spcAft>
                <a:spcPts val="0"/>
              </a:spcAft>
              <a:buSzPts val="1100"/>
              <a:buChar char="►"/>
              <a:defRPr/>
            </a:lvl8pPr>
            <a:lvl9pPr marL="5486263" lvl="8" indent="-397923" algn="l">
              <a:spcBef>
                <a:spcPts val="1067"/>
              </a:spcBef>
              <a:spcAft>
                <a:spcPts val="0"/>
              </a:spcAft>
              <a:buSzPts val="1100"/>
              <a:buChar char="►"/>
              <a:defRPr/>
            </a:lvl9pPr>
          </a:lstStyle>
          <a:p>
            <a:endParaRPr/>
          </a:p>
        </p:txBody>
      </p:sp>
      <p:sp>
        <p:nvSpPr>
          <p:cNvPr id="77" name="Google Shape;77;p7"/>
          <p:cNvSpPr txBox="1">
            <a:spLocks noGrp="1"/>
          </p:cNvSpPr>
          <p:nvPr>
            <p:ph type="body" idx="3"/>
          </p:nvPr>
        </p:nvSpPr>
        <p:spPr>
          <a:xfrm>
            <a:off x="6208712" y="2603500"/>
            <a:ext cx="4825200" cy="576400"/>
          </a:xfrm>
          <a:prstGeom prst="rect">
            <a:avLst/>
          </a:prstGeom>
          <a:noFill/>
          <a:ln>
            <a:noFill/>
          </a:ln>
        </p:spPr>
        <p:txBody>
          <a:bodyPr spcFirstLastPara="1" wrap="square" lIns="68575" tIns="34275" rIns="68575" bIns="34275" anchor="b" anchorCtr="0">
            <a:noAutofit/>
          </a:bodyPr>
          <a:lstStyle>
            <a:lvl1pPr marL="609585" lvl="0" indent="-304792" algn="l">
              <a:spcBef>
                <a:spcPts val="1067"/>
              </a:spcBef>
              <a:spcAft>
                <a:spcPts val="0"/>
              </a:spcAft>
              <a:buSzPts val="1400"/>
              <a:buNone/>
              <a:defRPr sz="2400" b="0">
                <a:solidFill>
                  <a:schemeClr val="accent1"/>
                </a:solidFill>
              </a:defRPr>
            </a:lvl1pPr>
            <a:lvl2pPr marL="1219170" lvl="1" indent="-304792" algn="l">
              <a:spcBef>
                <a:spcPts val="1067"/>
              </a:spcBef>
              <a:spcAft>
                <a:spcPts val="0"/>
              </a:spcAft>
              <a:buSzPts val="1200"/>
              <a:buNone/>
              <a:defRPr sz="2000" b="1"/>
            </a:lvl2pPr>
            <a:lvl3pPr marL="1828754" lvl="2" indent="-304792" algn="l">
              <a:spcBef>
                <a:spcPts val="1067"/>
              </a:spcBef>
              <a:spcAft>
                <a:spcPts val="0"/>
              </a:spcAft>
              <a:buSzPts val="1100"/>
              <a:buNone/>
              <a:defRPr sz="1867" b="1"/>
            </a:lvl3pPr>
            <a:lvl4pPr marL="2438339" lvl="3" indent="-304792" algn="l">
              <a:spcBef>
                <a:spcPts val="1067"/>
              </a:spcBef>
              <a:spcAft>
                <a:spcPts val="0"/>
              </a:spcAft>
              <a:buSzPts val="1000"/>
              <a:buNone/>
              <a:defRPr sz="1600" b="1"/>
            </a:lvl4pPr>
            <a:lvl5pPr marL="3047924" lvl="4" indent="-304792" algn="l">
              <a:spcBef>
                <a:spcPts val="1067"/>
              </a:spcBef>
              <a:spcAft>
                <a:spcPts val="0"/>
              </a:spcAft>
              <a:buSzPts val="1000"/>
              <a:buNone/>
              <a:defRPr sz="1600" b="1"/>
            </a:lvl5pPr>
            <a:lvl6pPr marL="3657509" lvl="5" indent="-304792" algn="l">
              <a:spcBef>
                <a:spcPts val="1067"/>
              </a:spcBef>
              <a:spcAft>
                <a:spcPts val="0"/>
              </a:spcAft>
              <a:buSzPts val="1000"/>
              <a:buNone/>
              <a:defRPr sz="1600" b="1"/>
            </a:lvl6pPr>
            <a:lvl7pPr marL="4267093" lvl="6" indent="-304792" algn="l">
              <a:spcBef>
                <a:spcPts val="1067"/>
              </a:spcBef>
              <a:spcAft>
                <a:spcPts val="0"/>
              </a:spcAft>
              <a:buSzPts val="1000"/>
              <a:buNone/>
              <a:defRPr sz="1600" b="1"/>
            </a:lvl7pPr>
            <a:lvl8pPr marL="4876678" lvl="7" indent="-304792" algn="l">
              <a:spcBef>
                <a:spcPts val="1067"/>
              </a:spcBef>
              <a:spcAft>
                <a:spcPts val="0"/>
              </a:spcAft>
              <a:buSzPts val="1000"/>
              <a:buNone/>
              <a:defRPr sz="1600" b="1"/>
            </a:lvl8pPr>
            <a:lvl9pPr marL="5486263" lvl="8" indent="-304792" algn="l">
              <a:spcBef>
                <a:spcPts val="1067"/>
              </a:spcBef>
              <a:spcAft>
                <a:spcPts val="0"/>
              </a:spcAft>
              <a:buSzPts val="1000"/>
              <a:buNone/>
              <a:defRPr sz="1600" b="1"/>
            </a:lvl9pPr>
          </a:lstStyle>
          <a:p>
            <a:endParaRPr/>
          </a:p>
        </p:txBody>
      </p:sp>
      <p:sp>
        <p:nvSpPr>
          <p:cNvPr id="78" name="Google Shape;78;p7"/>
          <p:cNvSpPr txBox="1">
            <a:spLocks noGrp="1"/>
          </p:cNvSpPr>
          <p:nvPr>
            <p:ph type="body" idx="4"/>
          </p:nvPr>
        </p:nvSpPr>
        <p:spPr>
          <a:xfrm>
            <a:off x="6208711" y="3179761"/>
            <a:ext cx="4825200" cy="2840000"/>
          </a:xfrm>
          <a:prstGeom prst="rect">
            <a:avLst/>
          </a:prstGeom>
          <a:noFill/>
          <a:ln>
            <a:noFill/>
          </a:ln>
        </p:spPr>
        <p:txBody>
          <a:bodyPr spcFirstLastPara="1" wrap="square" lIns="68575" tIns="34275" rIns="68575" bIns="34275" anchor="t" anchorCtr="0">
            <a:normAutofit/>
          </a:bodyPr>
          <a:lstStyle>
            <a:lvl1pPr marL="609585" lvl="0" indent="-397923" algn="l">
              <a:spcBef>
                <a:spcPts val="1067"/>
              </a:spcBef>
              <a:spcAft>
                <a:spcPts val="0"/>
              </a:spcAft>
              <a:buSzPts val="1100"/>
              <a:buChar char="►"/>
              <a:defRPr/>
            </a:lvl1pPr>
            <a:lvl2pPr marL="1219170" lvl="1" indent="-397923" algn="l">
              <a:spcBef>
                <a:spcPts val="1067"/>
              </a:spcBef>
              <a:spcAft>
                <a:spcPts val="0"/>
              </a:spcAft>
              <a:buSzPts val="1100"/>
              <a:buChar char="►"/>
              <a:defRPr/>
            </a:lvl2pPr>
            <a:lvl3pPr marL="1828754" lvl="2" indent="-397923" algn="l">
              <a:spcBef>
                <a:spcPts val="1067"/>
              </a:spcBef>
              <a:spcAft>
                <a:spcPts val="0"/>
              </a:spcAft>
              <a:buSzPts val="1100"/>
              <a:buChar char="►"/>
              <a:defRPr/>
            </a:lvl3pPr>
            <a:lvl4pPr marL="2438339" lvl="3" indent="-397923" algn="l">
              <a:spcBef>
                <a:spcPts val="1067"/>
              </a:spcBef>
              <a:spcAft>
                <a:spcPts val="0"/>
              </a:spcAft>
              <a:buSzPts val="1100"/>
              <a:buChar char="►"/>
              <a:defRPr/>
            </a:lvl4pPr>
            <a:lvl5pPr marL="3047924" lvl="4" indent="-397923" algn="l">
              <a:spcBef>
                <a:spcPts val="1067"/>
              </a:spcBef>
              <a:spcAft>
                <a:spcPts val="0"/>
              </a:spcAft>
              <a:buSzPts val="1100"/>
              <a:buChar char="►"/>
              <a:defRPr/>
            </a:lvl5pPr>
            <a:lvl6pPr marL="3657509" lvl="5" indent="-397923" algn="l">
              <a:spcBef>
                <a:spcPts val="1067"/>
              </a:spcBef>
              <a:spcAft>
                <a:spcPts val="0"/>
              </a:spcAft>
              <a:buSzPts val="1100"/>
              <a:buChar char="►"/>
              <a:defRPr/>
            </a:lvl6pPr>
            <a:lvl7pPr marL="4267093" lvl="6" indent="-397923" algn="l">
              <a:spcBef>
                <a:spcPts val="1067"/>
              </a:spcBef>
              <a:spcAft>
                <a:spcPts val="0"/>
              </a:spcAft>
              <a:buSzPts val="1100"/>
              <a:buChar char="►"/>
              <a:defRPr/>
            </a:lvl7pPr>
            <a:lvl8pPr marL="4876678" lvl="7" indent="-397923" algn="l">
              <a:spcBef>
                <a:spcPts val="1067"/>
              </a:spcBef>
              <a:spcAft>
                <a:spcPts val="0"/>
              </a:spcAft>
              <a:buSzPts val="1100"/>
              <a:buChar char="►"/>
              <a:defRPr/>
            </a:lvl8pPr>
            <a:lvl9pPr marL="5486263" lvl="8" indent="-397923" algn="l">
              <a:spcBef>
                <a:spcPts val="1067"/>
              </a:spcBef>
              <a:spcAft>
                <a:spcPts val="0"/>
              </a:spcAft>
              <a:buSzPts val="1100"/>
              <a:buChar char="►"/>
              <a:defRPr/>
            </a:lvl9pPr>
          </a:lstStyle>
          <a:p>
            <a:endParaRPr/>
          </a:p>
        </p:txBody>
      </p:sp>
      <p:sp>
        <p:nvSpPr>
          <p:cNvPr id="79" name="Google Shape;79;p7"/>
          <p:cNvSpPr txBox="1">
            <a:spLocks noGrp="1"/>
          </p:cNvSpPr>
          <p:nvPr>
            <p:ph type="dt" idx="10"/>
          </p:nvPr>
        </p:nvSpPr>
        <p:spPr>
          <a:xfrm>
            <a:off x="10650939" y="6394061"/>
            <a:ext cx="990400" cy="304800"/>
          </a:xfrm>
          <a:prstGeom prst="rect">
            <a:avLst/>
          </a:prstGeom>
          <a:noFill/>
          <a:ln>
            <a:noFill/>
          </a:ln>
        </p:spPr>
        <p:txBody>
          <a:bodyPr spcFirstLastPara="1" wrap="square" lIns="68575" tIns="34275" rIns="68575" bIns="34275" anchor="t"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0" name="Google Shape;80;p7"/>
          <p:cNvSpPr txBox="1">
            <a:spLocks noGrp="1"/>
          </p:cNvSpPr>
          <p:nvPr>
            <p:ph type="ftr" idx="11"/>
          </p:nvPr>
        </p:nvSpPr>
        <p:spPr>
          <a:xfrm>
            <a:off x="528359" y="6391839"/>
            <a:ext cx="3859600" cy="304800"/>
          </a:xfrm>
          <a:prstGeom prst="rect">
            <a:avLst/>
          </a:prstGeom>
          <a:noFill/>
          <a:ln>
            <a:noFill/>
          </a:ln>
        </p:spPr>
        <p:txBody>
          <a:bodyPr spcFirstLastPara="1" wrap="square" lIns="68575" tIns="34275" rIns="68575" bIns="34275" anchor="b"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1" name="Google Shape;81;p7"/>
          <p:cNvSpPr txBox="1">
            <a:spLocks noGrp="1"/>
          </p:cNvSpPr>
          <p:nvPr>
            <p:ph type="sldNum" idx="12"/>
          </p:nvPr>
        </p:nvSpPr>
        <p:spPr>
          <a:xfrm>
            <a:off x="10352540" y="295729"/>
            <a:ext cx="838000" cy="767600"/>
          </a:xfrm>
          <a:prstGeom prst="rect">
            <a:avLst/>
          </a:prstGeom>
          <a:noFill/>
          <a:ln>
            <a:noFill/>
          </a:ln>
        </p:spPr>
        <p:txBody>
          <a:bodyPr spcFirstLastPara="1" wrap="square" lIns="68575" tIns="34275" rIns="68575" bIns="34275"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2454939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82"/>
        <p:cNvGrpSpPr/>
        <p:nvPr/>
      </p:nvGrpSpPr>
      <p:grpSpPr>
        <a:xfrm>
          <a:off x="0" y="0"/>
          <a:ext cx="0" cy="0"/>
          <a:chOff x="0" y="0"/>
          <a:chExt cx="0" cy="0"/>
        </a:xfrm>
      </p:grpSpPr>
      <p:sp>
        <p:nvSpPr>
          <p:cNvPr id="83" name="Google Shape;83;p8"/>
          <p:cNvSpPr txBox="1">
            <a:spLocks noGrp="1"/>
          </p:cNvSpPr>
          <p:nvPr>
            <p:ph type="title"/>
          </p:nvPr>
        </p:nvSpPr>
        <p:spPr>
          <a:xfrm>
            <a:off x="1154953" y="973668"/>
            <a:ext cx="8761600" cy="7068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Clr>
                <a:schemeClr val="lt2"/>
              </a:buClr>
              <a:buSzPts val="14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4" name="Google Shape;84;p8"/>
          <p:cNvSpPr txBox="1">
            <a:spLocks noGrp="1"/>
          </p:cNvSpPr>
          <p:nvPr>
            <p:ph type="dt" idx="10"/>
          </p:nvPr>
        </p:nvSpPr>
        <p:spPr>
          <a:xfrm>
            <a:off x="10650939" y="6394061"/>
            <a:ext cx="990400" cy="304800"/>
          </a:xfrm>
          <a:prstGeom prst="rect">
            <a:avLst/>
          </a:prstGeom>
          <a:noFill/>
          <a:ln>
            <a:noFill/>
          </a:ln>
        </p:spPr>
        <p:txBody>
          <a:bodyPr spcFirstLastPara="1" wrap="square" lIns="68575" tIns="34275" rIns="68575" bIns="34275" anchor="t"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5" name="Google Shape;85;p8"/>
          <p:cNvSpPr txBox="1">
            <a:spLocks noGrp="1"/>
          </p:cNvSpPr>
          <p:nvPr>
            <p:ph type="ftr" idx="11"/>
          </p:nvPr>
        </p:nvSpPr>
        <p:spPr>
          <a:xfrm>
            <a:off x="528359" y="6391839"/>
            <a:ext cx="3859600" cy="304800"/>
          </a:xfrm>
          <a:prstGeom prst="rect">
            <a:avLst/>
          </a:prstGeom>
          <a:noFill/>
          <a:ln>
            <a:noFill/>
          </a:ln>
        </p:spPr>
        <p:txBody>
          <a:bodyPr spcFirstLastPara="1" wrap="square" lIns="68575" tIns="34275" rIns="68575" bIns="34275" anchor="b"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6" name="Google Shape;86;p8"/>
          <p:cNvSpPr txBox="1">
            <a:spLocks noGrp="1"/>
          </p:cNvSpPr>
          <p:nvPr>
            <p:ph type="sldNum" idx="12"/>
          </p:nvPr>
        </p:nvSpPr>
        <p:spPr>
          <a:xfrm>
            <a:off x="10352540" y="295729"/>
            <a:ext cx="838000" cy="767600"/>
          </a:xfrm>
          <a:prstGeom prst="rect">
            <a:avLst/>
          </a:prstGeom>
          <a:noFill/>
          <a:ln>
            <a:noFill/>
          </a:ln>
        </p:spPr>
        <p:txBody>
          <a:bodyPr spcFirstLastPara="1" wrap="square" lIns="68575" tIns="34275" rIns="68575" bIns="34275"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4859369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Content with Caption">
    <p:spTree>
      <p:nvGrpSpPr>
        <p:cNvPr id="1" name="Shape 87"/>
        <p:cNvGrpSpPr/>
        <p:nvPr/>
      </p:nvGrpSpPr>
      <p:grpSpPr>
        <a:xfrm>
          <a:off x="0" y="0"/>
          <a:ext cx="0" cy="0"/>
          <a:chOff x="0" y="0"/>
          <a:chExt cx="0" cy="0"/>
        </a:xfrm>
      </p:grpSpPr>
      <p:grpSp>
        <p:nvGrpSpPr>
          <p:cNvPr id="88" name="Google Shape;88;p9"/>
          <p:cNvGrpSpPr/>
          <p:nvPr/>
        </p:nvGrpSpPr>
        <p:grpSpPr>
          <a:xfrm>
            <a:off x="1" y="-2374"/>
            <a:ext cx="12192012" cy="6867027"/>
            <a:chOff x="0" y="-2373"/>
            <a:chExt cx="12192011" cy="6867027"/>
          </a:xfrm>
        </p:grpSpPr>
        <p:sp>
          <p:nvSpPr>
            <p:cNvPr id="89" name="Google Shape;89;p9"/>
            <p:cNvSpPr/>
            <p:nvPr/>
          </p:nvSpPr>
          <p:spPr>
            <a:xfrm>
              <a:off x="0" y="0"/>
              <a:ext cx="12192000" cy="6858000"/>
            </a:xfrm>
            <a:prstGeom prst="rect">
              <a:avLst/>
            </a:prstGeom>
            <a:blipFill rotWithShape="1">
              <a:blip r:embed="rId2">
                <a:alphaModFix/>
              </a:blip>
              <a:stretch>
                <a:fillRect/>
              </a:stretch>
            </a:blip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90" name="Google Shape;90;p9"/>
            <p:cNvSpPr/>
            <p:nvPr/>
          </p:nvSpPr>
          <p:spPr>
            <a:xfrm>
              <a:off x="3220" y="2667000"/>
              <a:ext cx="4191000" cy="4191000"/>
            </a:xfrm>
            <a:prstGeom prst="ellipse">
              <a:avLst/>
            </a:prstGeom>
            <a:gradFill>
              <a:gsLst>
                <a:gs pos="0">
                  <a:srgbClr val="F7F7F7">
                    <a:alpha val="10980"/>
                  </a:srgbClr>
                </a:gs>
                <a:gs pos="36000">
                  <a:srgbClr val="F7F7F7">
                    <a:alpha val="9803"/>
                  </a:srgbClr>
                </a:gs>
                <a:gs pos="75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91" name="Google Shape;91;p9"/>
            <p:cNvSpPr/>
            <p:nvPr/>
          </p:nvSpPr>
          <p:spPr>
            <a:xfrm>
              <a:off x="1750" y="2895600"/>
              <a:ext cx="2362200" cy="2362200"/>
            </a:xfrm>
            <a:prstGeom prst="ellipse">
              <a:avLst/>
            </a:prstGeom>
            <a:gradFill>
              <a:gsLst>
                <a:gs pos="0">
                  <a:srgbClr val="F7F7F7">
                    <a:alpha val="7843"/>
                  </a:srgbClr>
                </a:gs>
                <a:gs pos="36000">
                  <a:srgbClr val="F7F7F7">
                    <a:alpha val="7843"/>
                  </a:srgbClr>
                </a:gs>
                <a:gs pos="72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92" name="Google Shape;92;p9"/>
            <p:cNvSpPr/>
            <p:nvPr/>
          </p:nvSpPr>
          <p:spPr>
            <a:xfrm>
              <a:off x="8609012" y="1676400"/>
              <a:ext cx="2819400" cy="2819400"/>
            </a:xfrm>
            <a:prstGeom prst="ellipse">
              <a:avLst/>
            </a:prstGeom>
            <a:gradFill>
              <a:gsLst>
                <a:gs pos="0">
                  <a:srgbClr val="F7F7F7">
                    <a:alpha val="6666"/>
                  </a:srgbClr>
                </a:gs>
                <a:gs pos="36000">
                  <a:srgbClr val="F7F7F7">
                    <a:alpha val="5882"/>
                  </a:srgbClr>
                </a:gs>
                <a:gs pos="69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93" name="Google Shape;93;p9"/>
            <p:cNvSpPr/>
            <p:nvPr/>
          </p:nvSpPr>
          <p:spPr>
            <a:xfrm>
              <a:off x="7999412" y="-2373"/>
              <a:ext cx="1600200" cy="1600200"/>
            </a:xfrm>
            <a:prstGeom prst="ellipse">
              <a:avLst/>
            </a:prstGeom>
            <a:gradFill>
              <a:gsLst>
                <a:gs pos="0">
                  <a:srgbClr val="F7F7F7">
                    <a:alpha val="13725"/>
                  </a:srgbClr>
                </a:gs>
                <a:gs pos="36000">
                  <a:srgbClr val="F7F7F7">
                    <a:alpha val="6666"/>
                  </a:srgbClr>
                </a:gs>
                <a:gs pos="73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94" name="Google Shape;94;p9"/>
            <p:cNvSpPr/>
            <p:nvPr/>
          </p:nvSpPr>
          <p:spPr>
            <a:xfrm>
              <a:off x="8609012" y="5874054"/>
              <a:ext cx="990600" cy="990600"/>
            </a:xfrm>
            <a:prstGeom prst="ellipse">
              <a:avLst/>
            </a:prstGeom>
            <a:gradFill>
              <a:gsLst>
                <a:gs pos="0">
                  <a:srgbClr val="F7F7F7">
                    <a:alpha val="13725"/>
                  </a:srgbClr>
                </a:gs>
                <a:gs pos="36000">
                  <a:srgbClr val="F7F7F7">
                    <a:alpha val="6666"/>
                  </a:srgbClr>
                </a:gs>
                <a:gs pos="66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95" name="Google Shape;95;p9"/>
            <p:cNvSpPr/>
            <p:nvPr/>
          </p:nvSpPr>
          <p:spPr>
            <a:xfrm>
              <a:off x="5713412" y="402165"/>
              <a:ext cx="6055200" cy="6053700"/>
            </a:xfrm>
            <a:prstGeom prst="rect">
              <a:avLst/>
            </a:prstGeom>
            <a:solidFill>
              <a:schemeClr val="lt1"/>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96" name="Google Shape;96;p9"/>
            <p:cNvSpPr/>
            <p:nvPr/>
          </p:nvSpPr>
          <p:spPr>
            <a:xfrm rot="-5677505">
              <a:off x="3140479" y="1826074"/>
              <a:ext cx="3299419" cy="440920"/>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97" name="Google Shape;97;p9"/>
            <p:cNvSpPr/>
            <p:nvPr/>
          </p:nvSpPr>
          <p:spPr>
            <a:xfrm rot="-5400000">
              <a:off x="2229376" y="2801718"/>
              <a:ext cx="6053675" cy="1254560"/>
            </a:xfrm>
            <a:custGeom>
              <a:avLst/>
              <a:gdLst/>
              <a:ahLst/>
              <a:cxnLst/>
              <a:rect l="l" t="t" r="r" b="b"/>
              <a:pathLst>
                <a:path w="10000" h="8000" extrusionOk="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98" name="Google Shape;98;p9"/>
            <p:cNvSpPr/>
            <p:nvPr/>
          </p:nvSpPr>
          <p:spPr>
            <a:xfrm>
              <a:off x="0" y="1587"/>
              <a:ext cx="12192011"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99" name="Google Shape;99;p9"/>
          <p:cNvSpPr txBox="1">
            <a:spLocks noGrp="1"/>
          </p:cNvSpPr>
          <p:nvPr>
            <p:ph type="title"/>
          </p:nvPr>
        </p:nvSpPr>
        <p:spPr>
          <a:xfrm>
            <a:off x="1154953" y="1295400"/>
            <a:ext cx="2793200" cy="1600400"/>
          </a:xfrm>
          <a:prstGeom prst="rect">
            <a:avLst/>
          </a:prstGeom>
          <a:noFill/>
          <a:ln>
            <a:noFill/>
          </a:ln>
        </p:spPr>
        <p:txBody>
          <a:bodyPr spcFirstLastPara="1" wrap="square" lIns="68575" tIns="34275" rIns="68575" bIns="34275" anchor="b" anchorCtr="0">
            <a:noAutofit/>
          </a:bodyPr>
          <a:lstStyle>
            <a:lvl1pPr lvl="0" algn="l">
              <a:spcBef>
                <a:spcPts val="0"/>
              </a:spcBef>
              <a:spcAft>
                <a:spcPts val="0"/>
              </a:spcAft>
              <a:buClr>
                <a:schemeClr val="lt2"/>
              </a:buClr>
              <a:buSzPts val="1800"/>
              <a:buFont typeface="Century Gothic"/>
              <a:buNone/>
              <a:defRPr sz="2400" b="0"/>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0" name="Google Shape;100;p9"/>
          <p:cNvSpPr txBox="1">
            <a:spLocks noGrp="1"/>
          </p:cNvSpPr>
          <p:nvPr>
            <p:ph type="body" idx="1"/>
          </p:nvPr>
        </p:nvSpPr>
        <p:spPr>
          <a:xfrm>
            <a:off x="5781147" y="1447800"/>
            <a:ext cx="5190000" cy="4572000"/>
          </a:xfrm>
          <a:prstGeom prst="rect">
            <a:avLst/>
          </a:prstGeom>
          <a:noFill/>
          <a:ln>
            <a:noFill/>
          </a:ln>
        </p:spPr>
        <p:txBody>
          <a:bodyPr spcFirstLastPara="1" wrap="square" lIns="68575" tIns="34275" rIns="68575" bIns="34275" anchor="ctr" anchorCtr="0">
            <a:normAutofit/>
          </a:bodyPr>
          <a:lstStyle>
            <a:lvl1pPr marL="609585" lvl="0" indent="-397923" algn="l">
              <a:spcBef>
                <a:spcPts val="1067"/>
              </a:spcBef>
              <a:spcAft>
                <a:spcPts val="0"/>
              </a:spcAft>
              <a:buSzPts val="1100"/>
              <a:buChar char="►"/>
              <a:defRPr/>
            </a:lvl1pPr>
            <a:lvl2pPr marL="1219170" lvl="1" indent="-397923" algn="l">
              <a:spcBef>
                <a:spcPts val="1067"/>
              </a:spcBef>
              <a:spcAft>
                <a:spcPts val="0"/>
              </a:spcAft>
              <a:buSzPts val="1100"/>
              <a:buChar char="►"/>
              <a:defRPr/>
            </a:lvl2pPr>
            <a:lvl3pPr marL="1828754" lvl="2" indent="-397923" algn="l">
              <a:spcBef>
                <a:spcPts val="1067"/>
              </a:spcBef>
              <a:spcAft>
                <a:spcPts val="0"/>
              </a:spcAft>
              <a:buSzPts val="1100"/>
              <a:buChar char="►"/>
              <a:defRPr/>
            </a:lvl3pPr>
            <a:lvl4pPr marL="2438339" lvl="3" indent="-397923" algn="l">
              <a:spcBef>
                <a:spcPts val="1067"/>
              </a:spcBef>
              <a:spcAft>
                <a:spcPts val="0"/>
              </a:spcAft>
              <a:buSzPts val="1100"/>
              <a:buChar char="►"/>
              <a:defRPr/>
            </a:lvl4pPr>
            <a:lvl5pPr marL="3047924" lvl="4" indent="-397923" algn="l">
              <a:spcBef>
                <a:spcPts val="1067"/>
              </a:spcBef>
              <a:spcAft>
                <a:spcPts val="0"/>
              </a:spcAft>
              <a:buSzPts val="1100"/>
              <a:buChar char="►"/>
              <a:defRPr/>
            </a:lvl5pPr>
            <a:lvl6pPr marL="3657509" lvl="5" indent="-397923" algn="l">
              <a:spcBef>
                <a:spcPts val="1067"/>
              </a:spcBef>
              <a:spcAft>
                <a:spcPts val="0"/>
              </a:spcAft>
              <a:buSzPts val="1100"/>
              <a:buChar char="►"/>
              <a:defRPr/>
            </a:lvl6pPr>
            <a:lvl7pPr marL="4267093" lvl="6" indent="-397923" algn="l">
              <a:spcBef>
                <a:spcPts val="1067"/>
              </a:spcBef>
              <a:spcAft>
                <a:spcPts val="0"/>
              </a:spcAft>
              <a:buSzPts val="1100"/>
              <a:buChar char="►"/>
              <a:defRPr/>
            </a:lvl7pPr>
            <a:lvl8pPr marL="4876678" lvl="7" indent="-397923" algn="l">
              <a:spcBef>
                <a:spcPts val="1067"/>
              </a:spcBef>
              <a:spcAft>
                <a:spcPts val="0"/>
              </a:spcAft>
              <a:buSzPts val="1100"/>
              <a:buChar char="►"/>
              <a:defRPr/>
            </a:lvl8pPr>
            <a:lvl9pPr marL="5486263" lvl="8" indent="-397923" algn="l">
              <a:spcBef>
                <a:spcPts val="1067"/>
              </a:spcBef>
              <a:spcAft>
                <a:spcPts val="0"/>
              </a:spcAft>
              <a:buSzPts val="1100"/>
              <a:buChar char="►"/>
              <a:defRPr/>
            </a:lvl9pPr>
          </a:lstStyle>
          <a:p>
            <a:endParaRPr/>
          </a:p>
        </p:txBody>
      </p:sp>
      <p:sp>
        <p:nvSpPr>
          <p:cNvPr id="101" name="Google Shape;101;p9"/>
          <p:cNvSpPr txBox="1">
            <a:spLocks noGrp="1"/>
          </p:cNvSpPr>
          <p:nvPr>
            <p:ph type="body" idx="2"/>
          </p:nvPr>
        </p:nvSpPr>
        <p:spPr>
          <a:xfrm>
            <a:off x="1154955" y="2895600"/>
            <a:ext cx="2793200" cy="3129200"/>
          </a:xfrm>
          <a:prstGeom prst="rect">
            <a:avLst/>
          </a:prstGeom>
          <a:noFill/>
          <a:ln>
            <a:noFill/>
          </a:ln>
        </p:spPr>
        <p:txBody>
          <a:bodyPr spcFirstLastPara="1" wrap="square" lIns="68575" tIns="34275" rIns="68575" bIns="34275" anchor="t" anchorCtr="0">
            <a:normAutofit/>
          </a:bodyPr>
          <a:lstStyle>
            <a:lvl1pPr marL="609585" lvl="0" indent="-304792" algn="l">
              <a:spcBef>
                <a:spcPts val="1067"/>
              </a:spcBef>
              <a:spcAft>
                <a:spcPts val="0"/>
              </a:spcAft>
              <a:buSzPts val="800"/>
              <a:buNone/>
              <a:defRPr sz="1467">
                <a:solidFill>
                  <a:schemeClr val="accent1"/>
                </a:solidFill>
              </a:defRPr>
            </a:lvl1pPr>
            <a:lvl2pPr marL="1219170" lvl="1" indent="-304792" algn="l">
              <a:spcBef>
                <a:spcPts val="1067"/>
              </a:spcBef>
              <a:spcAft>
                <a:spcPts val="0"/>
              </a:spcAft>
              <a:buSzPts val="700"/>
              <a:buNone/>
              <a:defRPr sz="1200"/>
            </a:lvl2pPr>
            <a:lvl3pPr marL="1828754" lvl="2" indent="-304792" algn="l">
              <a:spcBef>
                <a:spcPts val="1067"/>
              </a:spcBef>
              <a:spcAft>
                <a:spcPts val="0"/>
              </a:spcAft>
              <a:buSzPts val="600"/>
              <a:buNone/>
              <a:defRPr sz="1067"/>
            </a:lvl3pPr>
            <a:lvl4pPr marL="2438339" lvl="3" indent="-304792" algn="l">
              <a:spcBef>
                <a:spcPts val="1067"/>
              </a:spcBef>
              <a:spcAft>
                <a:spcPts val="0"/>
              </a:spcAft>
              <a:buSzPts val="500"/>
              <a:buNone/>
              <a:defRPr sz="933"/>
            </a:lvl4pPr>
            <a:lvl5pPr marL="3047924" lvl="4" indent="-304792" algn="l">
              <a:spcBef>
                <a:spcPts val="1067"/>
              </a:spcBef>
              <a:spcAft>
                <a:spcPts val="0"/>
              </a:spcAft>
              <a:buSzPts val="500"/>
              <a:buNone/>
              <a:defRPr sz="933"/>
            </a:lvl5pPr>
            <a:lvl6pPr marL="3657509" lvl="5" indent="-304792" algn="l">
              <a:spcBef>
                <a:spcPts val="1067"/>
              </a:spcBef>
              <a:spcAft>
                <a:spcPts val="0"/>
              </a:spcAft>
              <a:buSzPts val="500"/>
              <a:buNone/>
              <a:defRPr sz="933"/>
            </a:lvl6pPr>
            <a:lvl7pPr marL="4267093" lvl="6" indent="-304792" algn="l">
              <a:spcBef>
                <a:spcPts val="1067"/>
              </a:spcBef>
              <a:spcAft>
                <a:spcPts val="0"/>
              </a:spcAft>
              <a:buSzPts val="500"/>
              <a:buNone/>
              <a:defRPr sz="933"/>
            </a:lvl7pPr>
            <a:lvl8pPr marL="4876678" lvl="7" indent="-304792" algn="l">
              <a:spcBef>
                <a:spcPts val="1067"/>
              </a:spcBef>
              <a:spcAft>
                <a:spcPts val="0"/>
              </a:spcAft>
              <a:buSzPts val="500"/>
              <a:buNone/>
              <a:defRPr sz="933"/>
            </a:lvl8pPr>
            <a:lvl9pPr marL="5486263" lvl="8" indent="-304792" algn="l">
              <a:spcBef>
                <a:spcPts val="1067"/>
              </a:spcBef>
              <a:spcAft>
                <a:spcPts val="0"/>
              </a:spcAft>
              <a:buSzPts val="500"/>
              <a:buNone/>
              <a:defRPr sz="933"/>
            </a:lvl9pPr>
          </a:lstStyle>
          <a:p>
            <a:endParaRPr/>
          </a:p>
        </p:txBody>
      </p:sp>
      <p:sp>
        <p:nvSpPr>
          <p:cNvPr id="102" name="Google Shape;102;p9"/>
          <p:cNvSpPr txBox="1">
            <a:spLocks noGrp="1"/>
          </p:cNvSpPr>
          <p:nvPr>
            <p:ph type="dt" idx="10"/>
          </p:nvPr>
        </p:nvSpPr>
        <p:spPr>
          <a:xfrm>
            <a:off x="10650939" y="6394061"/>
            <a:ext cx="990400" cy="304800"/>
          </a:xfrm>
          <a:prstGeom prst="rect">
            <a:avLst/>
          </a:prstGeom>
          <a:noFill/>
          <a:ln>
            <a:noFill/>
          </a:ln>
        </p:spPr>
        <p:txBody>
          <a:bodyPr spcFirstLastPara="1" wrap="square" lIns="68575" tIns="34275" rIns="68575" bIns="34275" anchor="t"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3" name="Google Shape;103;p9"/>
          <p:cNvSpPr txBox="1">
            <a:spLocks noGrp="1"/>
          </p:cNvSpPr>
          <p:nvPr>
            <p:ph type="ftr" idx="11"/>
          </p:nvPr>
        </p:nvSpPr>
        <p:spPr>
          <a:xfrm>
            <a:off x="528359" y="6391839"/>
            <a:ext cx="3859600" cy="304800"/>
          </a:xfrm>
          <a:prstGeom prst="rect">
            <a:avLst/>
          </a:prstGeom>
          <a:noFill/>
          <a:ln>
            <a:noFill/>
          </a:ln>
        </p:spPr>
        <p:txBody>
          <a:bodyPr spcFirstLastPara="1" wrap="square" lIns="68575" tIns="34275" rIns="68575" bIns="34275" anchor="b"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4" name="Google Shape;104;p9"/>
          <p:cNvSpPr/>
          <p:nvPr/>
        </p:nvSpPr>
        <p:spPr>
          <a:xfrm>
            <a:off x="10437812" y="0"/>
            <a:ext cx="686000" cy="11432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33" tIns="91433" rIns="91433" bIns="91433" anchor="ctr" anchorCtr="0">
            <a:noAutofit/>
          </a:bodyPr>
          <a:lstStyle/>
          <a:p>
            <a:pPr marL="0" lvl="0" indent="0" algn="l" rtl="0">
              <a:spcBef>
                <a:spcPts val="0"/>
              </a:spcBef>
              <a:spcAft>
                <a:spcPts val="0"/>
              </a:spcAft>
              <a:buNone/>
            </a:pPr>
            <a:endParaRPr sz="2400"/>
          </a:p>
        </p:txBody>
      </p:sp>
      <p:sp>
        <p:nvSpPr>
          <p:cNvPr id="105" name="Google Shape;105;p9"/>
          <p:cNvSpPr txBox="1">
            <a:spLocks noGrp="1"/>
          </p:cNvSpPr>
          <p:nvPr>
            <p:ph type="sldNum" idx="12"/>
          </p:nvPr>
        </p:nvSpPr>
        <p:spPr>
          <a:xfrm>
            <a:off x="10352540" y="295729"/>
            <a:ext cx="838000" cy="767600"/>
          </a:xfrm>
          <a:prstGeom prst="rect">
            <a:avLst/>
          </a:prstGeom>
          <a:noFill/>
          <a:ln>
            <a:noFill/>
          </a:ln>
        </p:spPr>
        <p:txBody>
          <a:bodyPr spcFirstLastPara="1" wrap="square" lIns="68575" tIns="34275" rIns="68575" bIns="34275"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6403340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 with Caption">
    <p:spTree>
      <p:nvGrpSpPr>
        <p:cNvPr id="1" name="Shape 106"/>
        <p:cNvGrpSpPr/>
        <p:nvPr/>
      </p:nvGrpSpPr>
      <p:grpSpPr>
        <a:xfrm>
          <a:off x="0" y="0"/>
          <a:ext cx="0" cy="0"/>
          <a:chOff x="0" y="0"/>
          <a:chExt cx="0" cy="0"/>
        </a:xfrm>
      </p:grpSpPr>
      <p:grpSp>
        <p:nvGrpSpPr>
          <p:cNvPr id="107" name="Google Shape;107;p10"/>
          <p:cNvGrpSpPr/>
          <p:nvPr/>
        </p:nvGrpSpPr>
        <p:grpSpPr>
          <a:xfrm>
            <a:off x="1" y="-2374"/>
            <a:ext cx="12192012" cy="6867027"/>
            <a:chOff x="0" y="-2373"/>
            <a:chExt cx="12192011" cy="6867027"/>
          </a:xfrm>
        </p:grpSpPr>
        <p:sp>
          <p:nvSpPr>
            <p:cNvPr id="108" name="Google Shape;108;p10"/>
            <p:cNvSpPr/>
            <p:nvPr/>
          </p:nvSpPr>
          <p:spPr>
            <a:xfrm>
              <a:off x="0" y="0"/>
              <a:ext cx="12192000" cy="6858000"/>
            </a:xfrm>
            <a:prstGeom prst="rect">
              <a:avLst/>
            </a:prstGeom>
            <a:blipFill rotWithShape="1">
              <a:blip r:embed="rId2">
                <a:alphaModFix/>
              </a:blip>
              <a:stretch>
                <a:fillRect/>
              </a:stretch>
            </a:blip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09" name="Google Shape;109;p10"/>
            <p:cNvSpPr/>
            <p:nvPr/>
          </p:nvSpPr>
          <p:spPr>
            <a:xfrm>
              <a:off x="3220" y="2667000"/>
              <a:ext cx="4191000" cy="4191000"/>
            </a:xfrm>
            <a:prstGeom prst="ellipse">
              <a:avLst/>
            </a:prstGeom>
            <a:gradFill>
              <a:gsLst>
                <a:gs pos="0">
                  <a:srgbClr val="F7F7F7">
                    <a:alpha val="10980"/>
                  </a:srgbClr>
                </a:gs>
                <a:gs pos="36000">
                  <a:srgbClr val="F7F7F7">
                    <a:alpha val="9803"/>
                  </a:srgbClr>
                </a:gs>
                <a:gs pos="75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10" name="Google Shape;110;p10"/>
            <p:cNvSpPr/>
            <p:nvPr/>
          </p:nvSpPr>
          <p:spPr>
            <a:xfrm>
              <a:off x="1750" y="2895600"/>
              <a:ext cx="2362200" cy="2362200"/>
            </a:xfrm>
            <a:prstGeom prst="ellipse">
              <a:avLst/>
            </a:prstGeom>
            <a:gradFill>
              <a:gsLst>
                <a:gs pos="0">
                  <a:srgbClr val="F7F7F7">
                    <a:alpha val="7843"/>
                  </a:srgbClr>
                </a:gs>
                <a:gs pos="36000">
                  <a:srgbClr val="F7F7F7">
                    <a:alpha val="7843"/>
                  </a:srgbClr>
                </a:gs>
                <a:gs pos="72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11" name="Google Shape;111;p10"/>
            <p:cNvSpPr/>
            <p:nvPr/>
          </p:nvSpPr>
          <p:spPr>
            <a:xfrm>
              <a:off x="8609012" y="1676400"/>
              <a:ext cx="2819400" cy="2819400"/>
            </a:xfrm>
            <a:prstGeom prst="ellipse">
              <a:avLst/>
            </a:prstGeom>
            <a:gradFill>
              <a:gsLst>
                <a:gs pos="0">
                  <a:srgbClr val="F7F7F7">
                    <a:alpha val="6666"/>
                  </a:srgbClr>
                </a:gs>
                <a:gs pos="36000">
                  <a:srgbClr val="F7F7F7">
                    <a:alpha val="5882"/>
                  </a:srgbClr>
                </a:gs>
                <a:gs pos="69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12" name="Google Shape;112;p10"/>
            <p:cNvSpPr/>
            <p:nvPr/>
          </p:nvSpPr>
          <p:spPr>
            <a:xfrm>
              <a:off x="7999412" y="-2373"/>
              <a:ext cx="1600200" cy="1600200"/>
            </a:xfrm>
            <a:prstGeom prst="ellipse">
              <a:avLst/>
            </a:prstGeom>
            <a:gradFill>
              <a:gsLst>
                <a:gs pos="0">
                  <a:srgbClr val="F7F7F7">
                    <a:alpha val="13725"/>
                  </a:srgbClr>
                </a:gs>
                <a:gs pos="36000">
                  <a:srgbClr val="F7F7F7">
                    <a:alpha val="6666"/>
                  </a:srgbClr>
                </a:gs>
                <a:gs pos="73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13" name="Google Shape;113;p10"/>
            <p:cNvSpPr/>
            <p:nvPr/>
          </p:nvSpPr>
          <p:spPr>
            <a:xfrm>
              <a:off x="8609012" y="5874054"/>
              <a:ext cx="990600" cy="990600"/>
            </a:xfrm>
            <a:prstGeom prst="ellipse">
              <a:avLst/>
            </a:prstGeom>
            <a:gradFill>
              <a:gsLst>
                <a:gs pos="0">
                  <a:srgbClr val="F7F7F7">
                    <a:alpha val="13725"/>
                  </a:srgbClr>
                </a:gs>
                <a:gs pos="36000">
                  <a:srgbClr val="F7F7F7">
                    <a:alpha val="6666"/>
                  </a:srgbClr>
                </a:gs>
                <a:gs pos="66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14" name="Google Shape;114;p10"/>
            <p:cNvSpPr/>
            <p:nvPr/>
          </p:nvSpPr>
          <p:spPr>
            <a:xfrm>
              <a:off x="6172200" y="402165"/>
              <a:ext cx="5596500" cy="6053700"/>
            </a:xfrm>
            <a:prstGeom prst="rect">
              <a:avLst/>
            </a:prstGeom>
            <a:solidFill>
              <a:schemeClr val="lt1"/>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15" name="Google Shape;115;p10"/>
            <p:cNvSpPr/>
            <p:nvPr/>
          </p:nvSpPr>
          <p:spPr>
            <a:xfrm rot="-5400000">
              <a:off x="3295431" y="2801718"/>
              <a:ext cx="6053675" cy="1254560"/>
            </a:xfrm>
            <a:custGeom>
              <a:avLst/>
              <a:gdLst/>
              <a:ahLst/>
              <a:cxnLst/>
              <a:rect l="l" t="t" r="r" b="b"/>
              <a:pathLst>
                <a:path w="10000" h="8000" extrusionOk="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116" name="Google Shape;116;p10"/>
            <p:cNvSpPr/>
            <p:nvPr/>
          </p:nvSpPr>
          <p:spPr>
            <a:xfrm rot="-5677505">
              <a:off x="4203588" y="1826074"/>
              <a:ext cx="3299419" cy="440920"/>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17" name="Google Shape;117;p10"/>
            <p:cNvSpPr/>
            <p:nvPr/>
          </p:nvSpPr>
          <p:spPr>
            <a:xfrm>
              <a:off x="0" y="1587"/>
              <a:ext cx="12192011"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118" name="Google Shape;118;p10"/>
          <p:cNvSpPr txBox="1">
            <a:spLocks noGrp="1"/>
          </p:cNvSpPr>
          <p:nvPr>
            <p:ph type="title"/>
          </p:nvPr>
        </p:nvSpPr>
        <p:spPr>
          <a:xfrm>
            <a:off x="1153907" y="1693332"/>
            <a:ext cx="3860400" cy="1735600"/>
          </a:xfrm>
          <a:prstGeom prst="rect">
            <a:avLst/>
          </a:prstGeom>
          <a:noFill/>
          <a:ln>
            <a:noFill/>
          </a:ln>
        </p:spPr>
        <p:txBody>
          <a:bodyPr spcFirstLastPara="1" wrap="square" lIns="68575" tIns="34275" rIns="68575" bIns="34275" anchor="b" anchorCtr="0">
            <a:normAutofit/>
          </a:bodyPr>
          <a:lstStyle>
            <a:lvl1pPr lvl="0" algn="l">
              <a:spcBef>
                <a:spcPts val="0"/>
              </a:spcBef>
              <a:spcAft>
                <a:spcPts val="0"/>
              </a:spcAft>
              <a:buClr>
                <a:schemeClr val="lt2"/>
              </a:buClr>
              <a:buSzPts val="2700"/>
              <a:buFont typeface="Century Gothic"/>
              <a:buNone/>
              <a:defRPr sz="3600" b="0"/>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9" name="Google Shape;119;p10"/>
          <p:cNvSpPr>
            <a:spLocks noGrp="1"/>
          </p:cNvSpPr>
          <p:nvPr>
            <p:ph type="pic" idx="2"/>
          </p:nvPr>
        </p:nvSpPr>
        <p:spPr>
          <a:xfrm>
            <a:off x="6547871" y="1143000"/>
            <a:ext cx="3227200" cy="4572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120" name="Google Shape;120;p10"/>
          <p:cNvSpPr txBox="1">
            <a:spLocks noGrp="1"/>
          </p:cNvSpPr>
          <p:nvPr>
            <p:ph type="body" idx="1"/>
          </p:nvPr>
        </p:nvSpPr>
        <p:spPr>
          <a:xfrm>
            <a:off x="1154955" y="3657600"/>
            <a:ext cx="3859200" cy="1371600"/>
          </a:xfrm>
          <a:prstGeom prst="rect">
            <a:avLst/>
          </a:prstGeom>
          <a:noFill/>
          <a:ln>
            <a:noFill/>
          </a:ln>
        </p:spPr>
        <p:txBody>
          <a:bodyPr spcFirstLastPara="1" wrap="square" lIns="68575" tIns="34275" rIns="68575" bIns="34275" anchor="t" anchorCtr="0">
            <a:normAutofit/>
          </a:bodyPr>
          <a:lstStyle>
            <a:lvl1pPr marL="609585" lvl="0" indent="-304792" algn="l">
              <a:spcBef>
                <a:spcPts val="1067"/>
              </a:spcBef>
              <a:spcAft>
                <a:spcPts val="0"/>
              </a:spcAft>
              <a:buSzPts val="800"/>
              <a:buNone/>
              <a:defRPr sz="1467">
                <a:solidFill>
                  <a:schemeClr val="accent1"/>
                </a:solidFill>
              </a:defRPr>
            </a:lvl1pPr>
            <a:lvl2pPr marL="1219170" lvl="1" indent="-304792" algn="l">
              <a:spcBef>
                <a:spcPts val="1067"/>
              </a:spcBef>
              <a:spcAft>
                <a:spcPts val="0"/>
              </a:spcAft>
              <a:buSzPts val="700"/>
              <a:buNone/>
              <a:defRPr sz="1200"/>
            </a:lvl2pPr>
            <a:lvl3pPr marL="1828754" lvl="2" indent="-304792" algn="l">
              <a:spcBef>
                <a:spcPts val="1067"/>
              </a:spcBef>
              <a:spcAft>
                <a:spcPts val="0"/>
              </a:spcAft>
              <a:buSzPts val="600"/>
              <a:buNone/>
              <a:defRPr sz="1067"/>
            </a:lvl3pPr>
            <a:lvl4pPr marL="2438339" lvl="3" indent="-304792" algn="l">
              <a:spcBef>
                <a:spcPts val="1067"/>
              </a:spcBef>
              <a:spcAft>
                <a:spcPts val="0"/>
              </a:spcAft>
              <a:buSzPts val="500"/>
              <a:buNone/>
              <a:defRPr sz="933"/>
            </a:lvl4pPr>
            <a:lvl5pPr marL="3047924" lvl="4" indent="-304792" algn="l">
              <a:spcBef>
                <a:spcPts val="1067"/>
              </a:spcBef>
              <a:spcAft>
                <a:spcPts val="0"/>
              </a:spcAft>
              <a:buSzPts val="500"/>
              <a:buNone/>
              <a:defRPr sz="933"/>
            </a:lvl5pPr>
            <a:lvl6pPr marL="3657509" lvl="5" indent="-304792" algn="l">
              <a:spcBef>
                <a:spcPts val="1067"/>
              </a:spcBef>
              <a:spcAft>
                <a:spcPts val="0"/>
              </a:spcAft>
              <a:buSzPts val="500"/>
              <a:buNone/>
              <a:defRPr sz="933"/>
            </a:lvl6pPr>
            <a:lvl7pPr marL="4267093" lvl="6" indent="-304792" algn="l">
              <a:spcBef>
                <a:spcPts val="1067"/>
              </a:spcBef>
              <a:spcAft>
                <a:spcPts val="0"/>
              </a:spcAft>
              <a:buSzPts val="500"/>
              <a:buNone/>
              <a:defRPr sz="933"/>
            </a:lvl7pPr>
            <a:lvl8pPr marL="4876678" lvl="7" indent="-304792" algn="l">
              <a:spcBef>
                <a:spcPts val="1067"/>
              </a:spcBef>
              <a:spcAft>
                <a:spcPts val="0"/>
              </a:spcAft>
              <a:buSzPts val="500"/>
              <a:buNone/>
              <a:defRPr sz="933"/>
            </a:lvl8pPr>
            <a:lvl9pPr marL="5486263" lvl="8" indent="-304792" algn="l">
              <a:spcBef>
                <a:spcPts val="1067"/>
              </a:spcBef>
              <a:spcAft>
                <a:spcPts val="0"/>
              </a:spcAft>
              <a:buSzPts val="500"/>
              <a:buNone/>
              <a:defRPr sz="933"/>
            </a:lvl9pPr>
          </a:lstStyle>
          <a:p>
            <a:endParaRPr/>
          </a:p>
        </p:txBody>
      </p:sp>
      <p:sp>
        <p:nvSpPr>
          <p:cNvPr id="121" name="Google Shape;121;p10"/>
          <p:cNvSpPr txBox="1">
            <a:spLocks noGrp="1"/>
          </p:cNvSpPr>
          <p:nvPr>
            <p:ph type="dt" idx="10"/>
          </p:nvPr>
        </p:nvSpPr>
        <p:spPr>
          <a:xfrm>
            <a:off x="10650939" y="6394061"/>
            <a:ext cx="990400" cy="304800"/>
          </a:xfrm>
          <a:prstGeom prst="rect">
            <a:avLst/>
          </a:prstGeom>
          <a:noFill/>
          <a:ln>
            <a:noFill/>
          </a:ln>
        </p:spPr>
        <p:txBody>
          <a:bodyPr spcFirstLastPara="1" wrap="square" lIns="68575" tIns="34275" rIns="68575" bIns="34275" anchor="t"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22" name="Google Shape;122;p10"/>
          <p:cNvSpPr txBox="1">
            <a:spLocks noGrp="1"/>
          </p:cNvSpPr>
          <p:nvPr>
            <p:ph type="ftr" idx="11"/>
          </p:nvPr>
        </p:nvSpPr>
        <p:spPr>
          <a:xfrm>
            <a:off x="528359" y="6391839"/>
            <a:ext cx="3859600" cy="304800"/>
          </a:xfrm>
          <a:prstGeom prst="rect">
            <a:avLst/>
          </a:prstGeom>
          <a:noFill/>
          <a:ln>
            <a:noFill/>
          </a:ln>
        </p:spPr>
        <p:txBody>
          <a:bodyPr spcFirstLastPara="1" wrap="square" lIns="68575" tIns="34275" rIns="68575" bIns="34275" anchor="b"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23" name="Google Shape;123;p10"/>
          <p:cNvSpPr/>
          <p:nvPr/>
        </p:nvSpPr>
        <p:spPr>
          <a:xfrm>
            <a:off x="10437812" y="0"/>
            <a:ext cx="686000" cy="11432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33" tIns="91433" rIns="91433" bIns="91433" anchor="ctr" anchorCtr="0">
            <a:noAutofit/>
          </a:bodyPr>
          <a:lstStyle/>
          <a:p>
            <a:pPr marL="0" lvl="0" indent="0" algn="l" rtl="0">
              <a:spcBef>
                <a:spcPts val="0"/>
              </a:spcBef>
              <a:spcAft>
                <a:spcPts val="0"/>
              </a:spcAft>
              <a:buNone/>
            </a:pPr>
            <a:endParaRPr sz="2400"/>
          </a:p>
        </p:txBody>
      </p:sp>
      <p:sp>
        <p:nvSpPr>
          <p:cNvPr id="124" name="Google Shape;124;p10"/>
          <p:cNvSpPr txBox="1">
            <a:spLocks noGrp="1"/>
          </p:cNvSpPr>
          <p:nvPr>
            <p:ph type="sldNum" idx="12"/>
          </p:nvPr>
        </p:nvSpPr>
        <p:spPr>
          <a:xfrm>
            <a:off x="10352540" y="295729"/>
            <a:ext cx="838000" cy="767600"/>
          </a:xfrm>
          <a:prstGeom prst="rect">
            <a:avLst/>
          </a:prstGeom>
          <a:noFill/>
          <a:ln>
            <a:noFill/>
          </a:ln>
        </p:spPr>
        <p:txBody>
          <a:bodyPr spcFirstLastPara="1" wrap="square" lIns="68575" tIns="34275" rIns="68575" bIns="34275"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8810190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125"/>
        <p:cNvGrpSpPr/>
        <p:nvPr/>
      </p:nvGrpSpPr>
      <p:grpSpPr>
        <a:xfrm>
          <a:off x="0" y="0"/>
          <a:ext cx="0" cy="0"/>
          <a:chOff x="0" y="0"/>
          <a:chExt cx="0" cy="0"/>
        </a:xfrm>
      </p:grpSpPr>
      <p:grpSp>
        <p:nvGrpSpPr>
          <p:cNvPr id="126" name="Google Shape;126;p11"/>
          <p:cNvGrpSpPr/>
          <p:nvPr/>
        </p:nvGrpSpPr>
        <p:grpSpPr>
          <a:xfrm>
            <a:off x="1" y="-2374"/>
            <a:ext cx="12192012" cy="6867027"/>
            <a:chOff x="0" y="-2373"/>
            <a:chExt cx="12192011" cy="6867027"/>
          </a:xfrm>
        </p:grpSpPr>
        <p:sp>
          <p:nvSpPr>
            <p:cNvPr id="127" name="Google Shape;127;p11"/>
            <p:cNvSpPr/>
            <p:nvPr/>
          </p:nvSpPr>
          <p:spPr>
            <a:xfrm>
              <a:off x="0" y="0"/>
              <a:ext cx="12192000" cy="6858000"/>
            </a:xfrm>
            <a:prstGeom prst="rect">
              <a:avLst/>
            </a:prstGeom>
            <a:blipFill rotWithShape="1">
              <a:blip r:embed="rId2">
                <a:alphaModFix/>
              </a:blip>
              <a:stretch>
                <a:fillRect/>
              </a:stretch>
            </a:blip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28" name="Google Shape;128;p11"/>
            <p:cNvSpPr/>
            <p:nvPr/>
          </p:nvSpPr>
          <p:spPr>
            <a:xfrm>
              <a:off x="3220" y="2667000"/>
              <a:ext cx="4191000" cy="4191000"/>
            </a:xfrm>
            <a:prstGeom prst="ellipse">
              <a:avLst/>
            </a:prstGeom>
            <a:gradFill>
              <a:gsLst>
                <a:gs pos="0">
                  <a:srgbClr val="F7F7F7">
                    <a:alpha val="10980"/>
                  </a:srgbClr>
                </a:gs>
                <a:gs pos="36000">
                  <a:srgbClr val="F7F7F7">
                    <a:alpha val="9803"/>
                  </a:srgbClr>
                </a:gs>
                <a:gs pos="75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29" name="Google Shape;129;p11"/>
            <p:cNvSpPr/>
            <p:nvPr/>
          </p:nvSpPr>
          <p:spPr>
            <a:xfrm>
              <a:off x="1750" y="2895600"/>
              <a:ext cx="2362200" cy="2362200"/>
            </a:xfrm>
            <a:prstGeom prst="ellipse">
              <a:avLst/>
            </a:prstGeom>
            <a:gradFill>
              <a:gsLst>
                <a:gs pos="0">
                  <a:srgbClr val="F7F7F7">
                    <a:alpha val="7843"/>
                  </a:srgbClr>
                </a:gs>
                <a:gs pos="36000">
                  <a:srgbClr val="F7F7F7">
                    <a:alpha val="7843"/>
                  </a:srgbClr>
                </a:gs>
                <a:gs pos="72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30" name="Google Shape;130;p11"/>
            <p:cNvSpPr/>
            <p:nvPr/>
          </p:nvSpPr>
          <p:spPr>
            <a:xfrm>
              <a:off x="8609012" y="1676400"/>
              <a:ext cx="2819400" cy="2819400"/>
            </a:xfrm>
            <a:prstGeom prst="ellipse">
              <a:avLst/>
            </a:prstGeom>
            <a:gradFill>
              <a:gsLst>
                <a:gs pos="0">
                  <a:srgbClr val="F7F7F7">
                    <a:alpha val="6666"/>
                  </a:srgbClr>
                </a:gs>
                <a:gs pos="36000">
                  <a:srgbClr val="F7F7F7">
                    <a:alpha val="5882"/>
                  </a:srgbClr>
                </a:gs>
                <a:gs pos="69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31" name="Google Shape;131;p11"/>
            <p:cNvSpPr/>
            <p:nvPr/>
          </p:nvSpPr>
          <p:spPr>
            <a:xfrm>
              <a:off x="7999412" y="-2373"/>
              <a:ext cx="1600200" cy="1600200"/>
            </a:xfrm>
            <a:prstGeom prst="ellipse">
              <a:avLst/>
            </a:prstGeom>
            <a:gradFill>
              <a:gsLst>
                <a:gs pos="0">
                  <a:srgbClr val="F7F7F7">
                    <a:alpha val="13725"/>
                  </a:srgbClr>
                </a:gs>
                <a:gs pos="36000">
                  <a:srgbClr val="F7F7F7">
                    <a:alpha val="6666"/>
                  </a:srgbClr>
                </a:gs>
                <a:gs pos="73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32" name="Google Shape;132;p11"/>
            <p:cNvSpPr/>
            <p:nvPr/>
          </p:nvSpPr>
          <p:spPr>
            <a:xfrm>
              <a:off x="8609012" y="5874054"/>
              <a:ext cx="990600" cy="990600"/>
            </a:xfrm>
            <a:prstGeom prst="ellipse">
              <a:avLst/>
            </a:prstGeom>
            <a:gradFill>
              <a:gsLst>
                <a:gs pos="0">
                  <a:srgbClr val="F7F7F7">
                    <a:alpha val="13725"/>
                  </a:srgbClr>
                </a:gs>
                <a:gs pos="36000">
                  <a:srgbClr val="F7F7F7">
                    <a:alpha val="6666"/>
                  </a:srgbClr>
                </a:gs>
                <a:gs pos="66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33" name="Google Shape;133;p11"/>
            <p:cNvSpPr/>
            <p:nvPr/>
          </p:nvSpPr>
          <p:spPr>
            <a:xfrm rot="10371517">
              <a:off x="263779" y="4438261"/>
              <a:ext cx="3299395" cy="440920"/>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34" name="Google Shape;134;p11"/>
            <p:cNvSpPr/>
            <p:nvPr/>
          </p:nvSpPr>
          <p:spPr>
            <a:xfrm rot="10800000">
              <a:off x="459506" y="321130"/>
              <a:ext cx="11277600" cy="4533900"/>
            </a:xfrm>
            <a:custGeom>
              <a:avLst/>
              <a:gdLst/>
              <a:ahLst/>
              <a:cxnLst/>
              <a:rect l="l" t="t" r="r" b="b"/>
              <a:pathLst>
                <a:path w="7104" h="2856" extrusionOk="0">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lt1"/>
            </a:solidFill>
            <a:ln>
              <a:noFill/>
            </a:ln>
          </p:spPr>
        </p:sp>
        <p:sp>
          <p:nvSpPr>
            <p:cNvPr id="135" name="Google Shape;135;p11"/>
            <p:cNvSpPr/>
            <p:nvPr/>
          </p:nvSpPr>
          <p:spPr>
            <a:xfrm>
              <a:off x="0" y="1587"/>
              <a:ext cx="12192011"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136" name="Google Shape;136;p11"/>
          <p:cNvSpPr txBox="1">
            <a:spLocks noGrp="1"/>
          </p:cNvSpPr>
          <p:nvPr>
            <p:ph type="title"/>
          </p:nvPr>
        </p:nvSpPr>
        <p:spPr>
          <a:xfrm>
            <a:off x="1154956" y="4966675"/>
            <a:ext cx="8825600" cy="566800"/>
          </a:xfrm>
          <a:prstGeom prst="rect">
            <a:avLst/>
          </a:prstGeom>
          <a:noFill/>
          <a:ln>
            <a:noFill/>
          </a:ln>
        </p:spPr>
        <p:txBody>
          <a:bodyPr spcFirstLastPara="1" wrap="square" lIns="68575" tIns="34275" rIns="68575" bIns="34275" anchor="b" anchorCtr="0">
            <a:normAutofit/>
          </a:bodyPr>
          <a:lstStyle>
            <a:lvl1pPr lvl="0" algn="l">
              <a:spcBef>
                <a:spcPts val="0"/>
              </a:spcBef>
              <a:spcAft>
                <a:spcPts val="0"/>
              </a:spcAft>
              <a:buClr>
                <a:schemeClr val="lt2"/>
              </a:buClr>
              <a:buSzPts val="1800"/>
              <a:buFont typeface="Century Gothic"/>
              <a:buNone/>
              <a:defRPr sz="2400" b="0"/>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37" name="Google Shape;137;p11"/>
          <p:cNvSpPr>
            <a:spLocks noGrp="1"/>
          </p:cNvSpPr>
          <p:nvPr>
            <p:ph type="pic" idx="2"/>
          </p:nvPr>
        </p:nvSpPr>
        <p:spPr>
          <a:xfrm>
            <a:off x="1154955" y="685800"/>
            <a:ext cx="8825600" cy="34292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138" name="Google Shape;138;p11"/>
          <p:cNvSpPr txBox="1">
            <a:spLocks noGrp="1"/>
          </p:cNvSpPr>
          <p:nvPr>
            <p:ph type="body" idx="1"/>
          </p:nvPr>
        </p:nvSpPr>
        <p:spPr>
          <a:xfrm>
            <a:off x="1154956" y="5536665"/>
            <a:ext cx="8825600" cy="493600"/>
          </a:xfrm>
          <a:prstGeom prst="rect">
            <a:avLst/>
          </a:prstGeom>
          <a:noFill/>
          <a:ln>
            <a:noFill/>
          </a:ln>
        </p:spPr>
        <p:txBody>
          <a:bodyPr spcFirstLastPara="1" wrap="square" lIns="68575" tIns="34275" rIns="68575" bIns="34275" anchor="t" anchorCtr="0">
            <a:normAutofit/>
          </a:bodyPr>
          <a:lstStyle>
            <a:lvl1pPr marL="609585" lvl="0" indent="-304792" algn="l">
              <a:spcBef>
                <a:spcPts val="1067"/>
              </a:spcBef>
              <a:spcAft>
                <a:spcPts val="0"/>
              </a:spcAft>
              <a:buSzPts val="700"/>
              <a:buNone/>
              <a:defRPr sz="1200">
                <a:solidFill>
                  <a:schemeClr val="accent1"/>
                </a:solidFill>
              </a:defRPr>
            </a:lvl1pPr>
            <a:lvl2pPr marL="1219170" lvl="1" indent="-304792" algn="l">
              <a:spcBef>
                <a:spcPts val="1067"/>
              </a:spcBef>
              <a:spcAft>
                <a:spcPts val="0"/>
              </a:spcAft>
              <a:buSzPts val="700"/>
              <a:buNone/>
              <a:defRPr sz="1200"/>
            </a:lvl2pPr>
            <a:lvl3pPr marL="1828754" lvl="2" indent="-304792" algn="l">
              <a:spcBef>
                <a:spcPts val="1067"/>
              </a:spcBef>
              <a:spcAft>
                <a:spcPts val="0"/>
              </a:spcAft>
              <a:buSzPts val="600"/>
              <a:buNone/>
              <a:defRPr sz="1067"/>
            </a:lvl3pPr>
            <a:lvl4pPr marL="2438339" lvl="3" indent="-304792" algn="l">
              <a:spcBef>
                <a:spcPts val="1067"/>
              </a:spcBef>
              <a:spcAft>
                <a:spcPts val="0"/>
              </a:spcAft>
              <a:buSzPts val="500"/>
              <a:buNone/>
              <a:defRPr sz="933"/>
            </a:lvl4pPr>
            <a:lvl5pPr marL="3047924" lvl="4" indent="-304792" algn="l">
              <a:spcBef>
                <a:spcPts val="1067"/>
              </a:spcBef>
              <a:spcAft>
                <a:spcPts val="0"/>
              </a:spcAft>
              <a:buSzPts val="500"/>
              <a:buNone/>
              <a:defRPr sz="933"/>
            </a:lvl5pPr>
            <a:lvl6pPr marL="3657509" lvl="5" indent="-304792" algn="l">
              <a:spcBef>
                <a:spcPts val="1067"/>
              </a:spcBef>
              <a:spcAft>
                <a:spcPts val="0"/>
              </a:spcAft>
              <a:buSzPts val="500"/>
              <a:buNone/>
              <a:defRPr sz="933"/>
            </a:lvl6pPr>
            <a:lvl7pPr marL="4267093" lvl="6" indent="-304792" algn="l">
              <a:spcBef>
                <a:spcPts val="1067"/>
              </a:spcBef>
              <a:spcAft>
                <a:spcPts val="0"/>
              </a:spcAft>
              <a:buSzPts val="500"/>
              <a:buNone/>
              <a:defRPr sz="933"/>
            </a:lvl7pPr>
            <a:lvl8pPr marL="4876678" lvl="7" indent="-304792" algn="l">
              <a:spcBef>
                <a:spcPts val="1067"/>
              </a:spcBef>
              <a:spcAft>
                <a:spcPts val="0"/>
              </a:spcAft>
              <a:buSzPts val="500"/>
              <a:buNone/>
              <a:defRPr sz="933"/>
            </a:lvl8pPr>
            <a:lvl9pPr marL="5486263" lvl="8" indent="-304792" algn="l">
              <a:spcBef>
                <a:spcPts val="1067"/>
              </a:spcBef>
              <a:spcAft>
                <a:spcPts val="0"/>
              </a:spcAft>
              <a:buSzPts val="500"/>
              <a:buNone/>
              <a:defRPr sz="933"/>
            </a:lvl9pPr>
          </a:lstStyle>
          <a:p>
            <a:endParaRPr/>
          </a:p>
        </p:txBody>
      </p:sp>
      <p:sp>
        <p:nvSpPr>
          <p:cNvPr id="139" name="Google Shape;139;p11"/>
          <p:cNvSpPr txBox="1">
            <a:spLocks noGrp="1"/>
          </p:cNvSpPr>
          <p:nvPr>
            <p:ph type="dt" idx="10"/>
          </p:nvPr>
        </p:nvSpPr>
        <p:spPr>
          <a:xfrm>
            <a:off x="10650939" y="6394061"/>
            <a:ext cx="990400" cy="304800"/>
          </a:xfrm>
          <a:prstGeom prst="rect">
            <a:avLst/>
          </a:prstGeom>
          <a:noFill/>
          <a:ln>
            <a:noFill/>
          </a:ln>
        </p:spPr>
        <p:txBody>
          <a:bodyPr spcFirstLastPara="1" wrap="square" lIns="68575" tIns="34275" rIns="68575" bIns="34275" anchor="t"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40" name="Google Shape;140;p11"/>
          <p:cNvSpPr txBox="1">
            <a:spLocks noGrp="1"/>
          </p:cNvSpPr>
          <p:nvPr>
            <p:ph type="ftr" idx="11"/>
          </p:nvPr>
        </p:nvSpPr>
        <p:spPr>
          <a:xfrm>
            <a:off x="528359" y="6391839"/>
            <a:ext cx="3859600" cy="304800"/>
          </a:xfrm>
          <a:prstGeom prst="rect">
            <a:avLst/>
          </a:prstGeom>
          <a:noFill/>
          <a:ln>
            <a:noFill/>
          </a:ln>
        </p:spPr>
        <p:txBody>
          <a:bodyPr spcFirstLastPara="1" wrap="square" lIns="68575" tIns="34275" rIns="68575" bIns="34275" anchor="b"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41" name="Google Shape;141;p11"/>
          <p:cNvSpPr/>
          <p:nvPr/>
        </p:nvSpPr>
        <p:spPr>
          <a:xfrm>
            <a:off x="10437812" y="0"/>
            <a:ext cx="686000" cy="11432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33" tIns="91433" rIns="91433" bIns="91433" anchor="ctr" anchorCtr="0">
            <a:noAutofit/>
          </a:bodyPr>
          <a:lstStyle/>
          <a:p>
            <a:pPr marL="0" lvl="0" indent="0" algn="l" rtl="0">
              <a:spcBef>
                <a:spcPts val="0"/>
              </a:spcBef>
              <a:spcAft>
                <a:spcPts val="0"/>
              </a:spcAft>
              <a:buNone/>
            </a:pPr>
            <a:endParaRPr sz="2400"/>
          </a:p>
        </p:txBody>
      </p:sp>
      <p:sp>
        <p:nvSpPr>
          <p:cNvPr id="142" name="Google Shape;142;p11"/>
          <p:cNvSpPr txBox="1">
            <a:spLocks noGrp="1"/>
          </p:cNvSpPr>
          <p:nvPr>
            <p:ph type="sldNum" idx="12"/>
          </p:nvPr>
        </p:nvSpPr>
        <p:spPr>
          <a:xfrm>
            <a:off x="10352540" y="295729"/>
            <a:ext cx="838000" cy="767600"/>
          </a:xfrm>
          <a:prstGeom prst="rect">
            <a:avLst/>
          </a:prstGeom>
          <a:noFill/>
          <a:ln>
            <a:noFill/>
          </a:ln>
        </p:spPr>
        <p:txBody>
          <a:bodyPr spcFirstLastPara="1" wrap="square" lIns="68575" tIns="34275" rIns="68575" bIns="34275"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0294774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matchingName="Title and Caption">
  <p:cSld name="Title and Caption">
    <p:spTree>
      <p:nvGrpSpPr>
        <p:cNvPr id="1" name="Shape 143"/>
        <p:cNvGrpSpPr/>
        <p:nvPr/>
      </p:nvGrpSpPr>
      <p:grpSpPr>
        <a:xfrm>
          <a:off x="0" y="0"/>
          <a:ext cx="0" cy="0"/>
          <a:chOff x="0" y="0"/>
          <a:chExt cx="0" cy="0"/>
        </a:xfrm>
      </p:grpSpPr>
      <p:grpSp>
        <p:nvGrpSpPr>
          <p:cNvPr id="144" name="Google Shape;144;p12"/>
          <p:cNvGrpSpPr/>
          <p:nvPr/>
        </p:nvGrpSpPr>
        <p:grpSpPr>
          <a:xfrm>
            <a:off x="1" y="-2374"/>
            <a:ext cx="12192012" cy="6867027"/>
            <a:chOff x="0" y="-2373"/>
            <a:chExt cx="12192011" cy="6867027"/>
          </a:xfrm>
        </p:grpSpPr>
        <p:sp>
          <p:nvSpPr>
            <p:cNvPr id="145" name="Google Shape;145;p12"/>
            <p:cNvSpPr/>
            <p:nvPr/>
          </p:nvSpPr>
          <p:spPr>
            <a:xfrm>
              <a:off x="0" y="0"/>
              <a:ext cx="12192000" cy="6858000"/>
            </a:xfrm>
            <a:prstGeom prst="rect">
              <a:avLst/>
            </a:prstGeom>
            <a:blipFill rotWithShape="1">
              <a:blip r:embed="rId2">
                <a:alphaModFix/>
              </a:blip>
              <a:stretch>
                <a:fillRect/>
              </a:stretch>
            </a:blip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46" name="Google Shape;146;p12"/>
            <p:cNvSpPr/>
            <p:nvPr/>
          </p:nvSpPr>
          <p:spPr>
            <a:xfrm>
              <a:off x="3220" y="2667000"/>
              <a:ext cx="4191000" cy="4191000"/>
            </a:xfrm>
            <a:prstGeom prst="ellipse">
              <a:avLst/>
            </a:prstGeom>
            <a:gradFill>
              <a:gsLst>
                <a:gs pos="0">
                  <a:srgbClr val="F7F7F7">
                    <a:alpha val="10980"/>
                  </a:srgbClr>
                </a:gs>
                <a:gs pos="36000">
                  <a:srgbClr val="F7F7F7">
                    <a:alpha val="9803"/>
                  </a:srgbClr>
                </a:gs>
                <a:gs pos="75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47" name="Google Shape;147;p12"/>
            <p:cNvSpPr/>
            <p:nvPr/>
          </p:nvSpPr>
          <p:spPr>
            <a:xfrm>
              <a:off x="1750" y="2895600"/>
              <a:ext cx="2362200" cy="2362200"/>
            </a:xfrm>
            <a:prstGeom prst="ellipse">
              <a:avLst/>
            </a:prstGeom>
            <a:gradFill>
              <a:gsLst>
                <a:gs pos="0">
                  <a:srgbClr val="F7F7F7">
                    <a:alpha val="7843"/>
                  </a:srgbClr>
                </a:gs>
                <a:gs pos="36000">
                  <a:srgbClr val="F7F7F7">
                    <a:alpha val="7843"/>
                  </a:srgbClr>
                </a:gs>
                <a:gs pos="72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48" name="Google Shape;148;p12"/>
            <p:cNvSpPr/>
            <p:nvPr/>
          </p:nvSpPr>
          <p:spPr>
            <a:xfrm>
              <a:off x="8609012" y="1676400"/>
              <a:ext cx="2819400" cy="2819400"/>
            </a:xfrm>
            <a:prstGeom prst="ellipse">
              <a:avLst/>
            </a:prstGeom>
            <a:gradFill>
              <a:gsLst>
                <a:gs pos="0">
                  <a:srgbClr val="F7F7F7">
                    <a:alpha val="6666"/>
                  </a:srgbClr>
                </a:gs>
                <a:gs pos="36000">
                  <a:srgbClr val="F7F7F7">
                    <a:alpha val="5882"/>
                  </a:srgbClr>
                </a:gs>
                <a:gs pos="69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49" name="Google Shape;149;p12"/>
            <p:cNvSpPr/>
            <p:nvPr/>
          </p:nvSpPr>
          <p:spPr>
            <a:xfrm>
              <a:off x="7999412" y="-2373"/>
              <a:ext cx="1600200" cy="1600200"/>
            </a:xfrm>
            <a:prstGeom prst="ellipse">
              <a:avLst/>
            </a:prstGeom>
            <a:gradFill>
              <a:gsLst>
                <a:gs pos="0">
                  <a:srgbClr val="F7F7F7">
                    <a:alpha val="13725"/>
                  </a:srgbClr>
                </a:gs>
                <a:gs pos="36000">
                  <a:srgbClr val="F7F7F7">
                    <a:alpha val="6666"/>
                  </a:srgbClr>
                </a:gs>
                <a:gs pos="73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50" name="Google Shape;150;p12"/>
            <p:cNvSpPr/>
            <p:nvPr/>
          </p:nvSpPr>
          <p:spPr>
            <a:xfrm>
              <a:off x="8609012" y="5874054"/>
              <a:ext cx="990600" cy="990600"/>
            </a:xfrm>
            <a:prstGeom prst="ellipse">
              <a:avLst/>
            </a:prstGeom>
            <a:gradFill>
              <a:gsLst>
                <a:gs pos="0">
                  <a:srgbClr val="F7F7F7">
                    <a:alpha val="13725"/>
                  </a:srgbClr>
                </a:gs>
                <a:gs pos="36000">
                  <a:srgbClr val="F7F7F7">
                    <a:alpha val="6666"/>
                  </a:srgbClr>
                </a:gs>
                <a:gs pos="66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51" name="Google Shape;151;p12"/>
            <p:cNvSpPr/>
            <p:nvPr/>
          </p:nvSpPr>
          <p:spPr>
            <a:xfrm rot="-589939">
              <a:off x="8490949" y="2714870"/>
              <a:ext cx="3299413" cy="440920"/>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52" name="Google Shape;152;p12"/>
            <p:cNvSpPr/>
            <p:nvPr/>
          </p:nvSpPr>
          <p:spPr>
            <a:xfrm>
              <a:off x="455612" y="2801319"/>
              <a:ext cx="11277600" cy="3602637"/>
            </a:xfrm>
            <a:custGeom>
              <a:avLst/>
              <a:gdLst/>
              <a:ahLst/>
              <a:cxnLst/>
              <a:rect l="l" t="t" r="r" b="b"/>
              <a:pathLst>
                <a:path w="10000" h="7946" extrusionOk="0">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lt1"/>
            </a:solidFill>
            <a:ln>
              <a:noFill/>
            </a:ln>
          </p:spPr>
        </p:sp>
        <p:sp>
          <p:nvSpPr>
            <p:cNvPr id="153" name="Google Shape;153;p12"/>
            <p:cNvSpPr/>
            <p:nvPr/>
          </p:nvSpPr>
          <p:spPr>
            <a:xfrm>
              <a:off x="0" y="1587"/>
              <a:ext cx="12192011"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154" name="Google Shape;154;p12"/>
          <p:cNvSpPr txBox="1">
            <a:spLocks noGrp="1"/>
          </p:cNvSpPr>
          <p:nvPr>
            <p:ph type="title"/>
          </p:nvPr>
        </p:nvSpPr>
        <p:spPr>
          <a:xfrm>
            <a:off x="1154953" y="1063416"/>
            <a:ext cx="8825600" cy="13796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Clr>
                <a:schemeClr val="lt2"/>
              </a:buClr>
              <a:buSzPts val="3000"/>
              <a:buFont typeface="Century Gothic"/>
              <a:buNone/>
              <a:defRPr sz="4000"/>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55" name="Google Shape;155;p12"/>
          <p:cNvSpPr txBox="1">
            <a:spLocks noGrp="1"/>
          </p:cNvSpPr>
          <p:nvPr>
            <p:ph type="body" idx="1"/>
          </p:nvPr>
        </p:nvSpPr>
        <p:spPr>
          <a:xfrm>
            <a:off x="1154953" y="3543300"/>
            <a:ext cx="8825600" cy="2476400"/>
          </a:xfrm>
          <a:prstGeom prst="rect">
            <a:avLst/>
          </a:prstGeom>
          <a:noFill/>
          <a:ln>
            <a:noFill/>
          </a:ln>
        </p:spPr>
        <p:txBody>
          <a:bodyPr spcFirstLastPara="1" wrap="square" lIns="68575" tIns="34275" rIns="68575" bIns="34275" anchor="ctr" anchorCtr="0">
            <a:normAutofit/>
          </a:bodyPr>
          <a:lstStyle>
            <a:lvl1pPr marL="609585" lvl="0" indent="-304792" algn="l">
              <a:spcBef>
                <a:spcPts val="1067"/>
              </a:spcBef>
              <a:spcAft>
                <a:spcPts val="0"/>
              </a:spcAft>
              <a:buSzPts val="1100"/>
              <a:buNone/>
              <a:defRPr sz="1867"/>
            </a:lvl1pPr>
            <a:lvl2pPr marL="1219170" lvl="1" indent="-304792" algn="l">
              <a:spcBef>
                <a:spcPts val="1067"/>
              </a:spcBef>
              <a:spcAft>
                <a:spcPts val="0"/>
              </a:spcAft>
              <a:buSzPts val="700"/>
              <a:buNone/>
              <a:defRPr sz="1200"/>
            </a:lvl2pPr>
            <a:lvl3pPr marL="1828754" lvl="2" indent="-304792" algn="l">
              <a:spcBef>
                <a:spcPts val="1067"/>
              </a:spcBef>
              <a:spcAft>
                <a:spcPts val="0"/>
              </a:spcAft>
              <a:buSzPts val="600"/>
              <a:buNone/>
              <a:defRPr sz="1067"/>
            </a:lvl3pPr>
            <a:lvl4pPr marL="2438339" lvl="3" indent="-304792" algn="l">
              <a:spcBef>
                <a:spcPts val="1067"/>
              </a:spcBef>
              <a:spcAft>
                <a:spcPts val="0"/>
              </a:spcAft>
              <a:buSzPts val="500"/>
              <a:buNone/>
              <a:defRPr sz="933"/>
            </a:lvl4pPr>
            <a:lvl5pPr marL="3047924" lvl="4" indent="-304792" algn="l">
              <a:spcBef>
                <a:spcPts val="1067"/>
              </a:spcBef>
              <a:spcAft>
                <a:spcPts val="0"/>
              </a:spcAft>
              <a:buSzPts val="500"/>
              <a:buNone/>
              <a:defRPr sz="933"/>
            </a:lvl5pPr>
            <a:lvl6pPr marL="3657509" lvl="5" indent="-304792" algn="l">
              <a:spcBef>
                <a:spcPts val="1067"/>
              </a:spcBef>
              <a:spcAft>
                <a:spcPts val="0"/>
              </a:spcAft>
              <a:buSzPts val="500"/>
              <a:buNone/>
              <a:defRPr sz="933"/>
            </a:lvl6pPr>
            <a:lvl7pPr marL="4267093" lvl="6" indent="-304792" algn="l">
              <a:spcBef>
                <a:spcPts val="1067"/>
              </a:spcBef>
              <a:spcAft>
                <a:spcPts val="0"/>
              </a:spcAft>
              <a:buSzPts val="500"/>
              <a:buNone/>
              <a:defRPr sz="933"/>
            </a:lvl7pPr>
            <a:lvl8pPr marL="4876678" lvl="7" indent="-304792" algn="l">
              <a:spcBef>
                <a:spcPts val="1067"/>
              </a:spcBef>
              <a:spcAft>
                <a:spcPts val="0"/>
              </a:spcAft>
              <a:buSzPts val="500"/>
              <a:buNone/>
              <a:defRPr sz="933"/>
            </a:lvl8pPr>
            <a:lvl9pPr marL="5486263" lvl="8" indent="-304792" algn="l">
              <a:spcBef>
                <a:spcPts val="1067"/>
              </a:spcBef>
              <a:spcAft>
                <a:spcPts val="0"/>
              </a:spcAft>
              <a:buSzPts val="500"/>
              <a:buNone/>
              <a:defRPr sz="933"/>
            </a:lvl9pPr>
          </a:lstStyle>
          <a:p>
            <a:endParaRPr/>
          </a:p>
        </p:txBody>
      </p:sp>
      <p:sp>
        <p:nvSpPr>
          <p:cNvPr id="156" name="Google Shape;156;p12"/>
          <p:cNvSpPr txBox="1">
            <a:spLocks noGrp="1"/>
          </p:cNvSpPr>
          <p:nvPr>
            <p:ph type="dt" idx="10"/>
          </p:nvPr>
        </p:nvSpPr>
        <p:spPr>
          <a:xfrm>
            <a:off x="10650939" y="6394061"/>
            <a:ext cx="990400" cy="304800"/>
          </a:xfrm>
          <a:prstGeom prst="rect">
            <a:avLst/>
          </a:prstGeom>
          <a:noFill/>
          <a:ln>
            <a:noFill/>
          </a:ln>
        </p:spPr>
        <p:txBody>
          <a:bodyPr spcFirstLastPara="1" wrap="square" lIns="68575" tIns="34275" rIns="68575" bIns="34275" anchor="t"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57" name="Google Shape;157;p12"/>
          <p:cNvSpPr txBox="1">
            <a:spLocks noGrp="1"/>
          </p:cNvSpPr>
          <p:nvPr>
            <p:ph type="ftr" idx="11"/>
          </p:nvPr>
        </p:nvSpPr>
        <p:spPr>
          <a:xfrm>
            <a:off x="528359" y="6391839"/>
            <a:ext cx="3859600" cy="304800"/>
          </a:xfrm>
          <a:prstGeom prst="rect">
            <a:avLst/>
          </a:prstGeom>
          <a:noFill/>
          <a:ln>
            <a:noFill/>
          </a:ln>
        </p:spPr>
        <p:txBody>
          <a:bodyPr spcFirstLastPara="1" wrap="square" lIns="68575" tIns="34275" rIns="68575" bIns="34275" anchor="b"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58" name="Google Shape;158;p12"/>
          <p:cNvSpPr/>
          <p:nvPr/>
        </p:nvSpPr>
        <p:spPr>
          <a:xfrm>
            <a:off x="10437812" y="0"/>
            <a:ext cx="686000" cy="11432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33" tIns="91433" rIns="91433" bIns="91433" anchor="ctr" anchorCtr="0">
            <a:noAutofit/>
          </a:bodyPr>
          <a:lstStyle/>
          <a:p>
            <a:pPr marL="0" lvl="0" indent="0" algn="l" rtl="0">
              <a:spcBef>
                <a:spcPts val="0"/>
              </a:spcBef>
              <a:spcAft>
                <a:spcPts val="0"/>
              </a:spcAft>
              <a:buNone/>
            </a:pPr>
            <a:endParaRPr sz="2400"/>
          </a:p>
        </p:txBody>
      </p:sp>
      <p:sp>
        <p:nvSpPr>
          <p:cNvPr id="159" name="Google Shape;159;p12"/>
          <p:cNvSpPr txBox="1">
            <a:spLocks noGrp="1"/>
          </p:cNvSpPr>
          <p:nvPr>
            <p:ph type="sldNum" idx="12"/>
          </p:nvPr>
        </p:nvSpPr>
        <p:spPr>
          <a:xfrm>
            <a:off x="10352540" y="295729"/>
            <a:ext cx="838000" cy="767600"/>
          </a:xfrm>
          <a:prstGeom prst="rect">
            <a:avLst/>
          </a:prstGeom>
          <a:noFill/>
          <a:ln>
            <a:noFill/>
          </a:ln>
        </p:spPr>
        <p:txBody>
          <a:bodyPr spcFirstLastPara="1" wrap="square" lIns="68575" tIns="34275" rIns="68575" bIns="34275"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2022900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matchingName="Quote with Caption">
  <p:cSld name="Quote with Caption">
    <p:spTree>
      <p:nvGrpSpPr>
        <p:cNvPr id="1" name="Shape 160"/>
        <p:cNvGrpSpPr/>
        <p:nvPr/>
      </p:nvGrpSpPr>
      <p:grpSpPr>
        <a:xfrm>
          <a:off x="0" y="0"/>
          <a:ext cx="0" cy="0"/>
          <a:chOff x="0" y="0"/>
          <a:chExt cx="0" cy="0"/>
        </a:xfrm>
      </p:grpSpPr>
      <p:grpSp>
        <p:nvGrpSpPr>
          <p:cNvPr id="161" name="Google Shape;161;p13"/>
          <p:cNvGrpSpPr/>
          <p:nvPr/>
        </p:nvGrpSpPr>
        <p:grpSpPr>
          <a:xfrm>
            <a:off x="1" y="-2374"/>
            <a:ext cx="12192012" cy="6867027"/>
            <a:chOff x="0" y="-2373"/>
            <a:chExt cx="12192011" cy="6867027"/>
          </a:xfrm>
        </p:grpSpPr>
        <p:sp>
          <p:nvSpPr>
            <p:cNvPr id="162" name="Google Shape;162;p13"/>
            <p:cNvSpPr/>
            <p:nvPr/>
          </p:nvSpPr>
          <p:spPr>
            <a:xfrm>
              <a:off x="0" y="0"/>
              <a:ext cx="12192000" cy="6858000"/>
            </a:xfrm>
            <a:prstGeom prst="rect">
              <a:avLst/>
            </a:prstGeom>
            <a:blipFill rotWithShape="1">
              <a:blip r:embed="rId2">
                <a:alphaModFix/>
              </a:blip>
              <a:stretch>
                <a:fillRect/>
              </a:stretch>
            </a:blip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63" name="Google Shape;163;p13"/>
            <p:cNvSpPr/>
            <p:nvPr/>
          </p:nvSpPr>
          <p:spPr>
            <a:xfrm>
              <a:off x="3220" y="2667000"/>
              <a:ext cx="4191000" cy="4191000"/>
            </a:xfrm>
            <a:prstGeom prst="ellipse">
              <a:avLst/>
            </a:prstGeom>
            <a:gradFill>
              <a:gsLst>
                <a:gs pos="0">
                  <a:srgbClr val="F7F7F7">
                    <a:alpha val="10980"/>
                  </a:srgbClr>
                </a:gs>
                <a:gs pos="36000">
                  <a:srgbClr val="F7F7F7">
                    <a:alpha val="9803"/>
                  </a:srgbClr>
                </a:gs>
                <a:gs pos="75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64" name="Google Shape;164;p13"/>
            <p:cNvSpPr/>
            <p:nvPr/>
          </p:nvSpPr>
          <p:spPr>
            <a:xfrm>
              <a:off x="1750" y="2895600"/>
              <a:ext cx="2362200" cy="2362200"/>
            </a:xfrm>
            <a:prstGeom prst="ellipse">
              <a:avLst/>
            </a:prstGeom>
            <a:gradFill>
              <a:gsLst>
                <a:gs pos="0">
                  <a:srgbClr val="F7F7F7">
                    <a:alpha val="7843"/>
                  </a:srgbClr>
                </a:gs>
                <a:gs pos="36000">
                  <a:srgbClr val="F7F7F7">
                    <a:alpha val="7843"/>
                  </a:srgbClr>
                </a:gs>
                <a:gs pos="72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65" name="Google Shape;165;p13"/>
            <p:cNvSpPr/>
            <p:nvPr/>
          </p:nvSpPr>
          <p:spPr>
            <a:xfrm>
              <a:off x="8609012" y="1676400"/>
              <a:ext cx="2819400" cy="2819400"/>
            </a:xfrm>
            <a:prstGeom prst="ellipse">
              <a:avLst/>
            </a:prstGeom>
            <a:gradFill>
              <a:gsLst>
                <a:gs pos="0">
                  <a:srgbClr val="F7F7F7">
                    <a:alpha val="6666"/>
                  </a:srgbClr>
                </a:gs>
                <a:gs pos="36000">
                  <a:srgbClr val="F7F7F7">
                    <a:alpha val="5882"/>
                  </a:srgbClr>
                </a:gs>
                <a:gs pos="69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66" name="Google Shape;166;p13"/>
            <p:cNvSpPr/>
            <p:nvPr/>
          </p:nvSpPr>
          <p:spPr>
            <a:xfrm>
              <a:off x="7999412" y="-2373"/>
              <a:ext cx="1600200" cy="1600200"/>
            </a:xfrm>
            <a:prstGeom prst="ellipse">
              <a:avLst/>
            </a:prstGeom>
            <a:gradFill>
              <a:gsLst>
                <a:gs pos="0">
                  <a:srgbClr val="F7F7F7">
                    <a:alpha val="13725"/>
                  </a:srgbClr>
                </a:gs>
                <a:gs pos="36000">
                  <a:srgbClr val="F7F7F7">
                    <a:alpha val="6666"/>
                  </a:srgbClr>
                </a:gs>
                <a:gs pos="73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67" name="Google Shape;167;p13"/>
            <p:cNvSpPr/>
            <p:nvPr/>
          </p:nvSpPr>
          <p:spPr>
            <a:xfrm>
              <a:off x="8609012" y="5874054"/>
              <a:ext cx="990600" cy="990600"/>
            </a:xfrm>
            <a:prstGeom prst="ellipse">
              <a:avLst/>
            </a:prstGeom>
            <a:gradFill>
              <a:gsLst>
                <a:gs pos="0">
                  <a:srgbClr val="F7F7F7">
                    <a:alpha val="13725"/>
                  </a:srgbClr>
                </a:gs>
                <a:gs pos="36000">
                  <a:srgbClr val="F7F7F7">
                    <a:alpha val="6666"/>
                  </a:srgbClr>
                </a:gs>
                <a:gs pos="66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68" name="Google Shape;168;p13"/>
            <p:cNvSpPr/>
            <p:nvPr/>
          </p:nvSpPr>
          <p:spPr>
            <a:xfrm rot="-589939">
              <a:off x="8490949" y="4185113"/>
              <a:ext cx="3299413" cy="440920"/>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69" name="Google Shape;169;p13"/>
            <p:cNvSpPr/>
            <p:nvPr/>
          </p:nvSpPr>
          <p:spPr>
            <a:xfrm>
              <a:off x="455612" y="4241801"/>
              <a:ext cx="11277600" cy="2337160"/>
            </a:xfrm>
            <a:custGeom>
              <a:avLst/>
              <a:gdLst/>
              <a:ahLst/>
              <a:cxnLst/>
              <a:rect l="l" t="t" r="r" b="b"/>
              <a:pathLst>
                <a:path w="10000" h="8000" extrusionOk="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170" name="Google Shape;170;p13"/>
            <p:cNvSpPr/>
            <p:nvPr/>
          </p:nvSpPr>
          <p:spPr>
            <a:xfrm>
              <a:off x="0" y="1587"/>
              <a:ext cx="12192011"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171" name="Google Shape;171;p13"/>
          <p:cNvSpPr txBox="1"/>
          <p:nvPr/>
        </p:nvSpPr>
        <p:spPr>
          <a:xfrm>
            <a:off x="9719439" y="2631815"/>
            <a:ext cx="802000" cy="1569620"/>
          </a:xfrm>
          <a:prstGeom prst="rect">
            <a:avLst/>
          </a:prstGeom>
          <a:noFill/>
          <a:ln>
            <a:noFill/>
          </a:ln>
        </p:spPr>
        <p:txBody>
          <a:bodyPr spcFirstLastPara="1" wrap="square" lIns="91433" tIns="45700" rIns="91433" bIns="45700" anchor="t" anchorCtr="0">
            <a:spAutoFit/>
          </a:bodyPr>
          <a:lstStyle/>
          <a:p>
            <a:pPr marL="0" marR="0" lvl="0" indent="0" algn="r" rtl="0">
              <a:spcBef>
                <a:spcPts val="0"/>
              </a:spcBef>
              <a:spcAft>
                <a:spcPts val="0"/>
              </a:spcAft>
              <a:buNone/>
            </a:pPr>
            <a:r>
              <a:rPr lang="en-GB" sz="9600" b="0" i="0" u="none" strike="noStrike" cap="none">
                <a:solidFill>
                  <a:schemeClr val="accent1"/>
                </a:solidFill>
                <a:latin typeface="Arial"/>
                <a:ea typeface="Arial"/>
                <a:cs typeface="Arial"/>
                <a:sym typeface="Arial"/>
              </a:rPr>
              <a:t>”</a:t>
            </a:r>
            <a:endParaRPr sz="1467"/>
          </a:p>
        </p:txBody>
      </p:sp>
      <p:sp>
        <p:nvSpPr>
          <p:cNvPr id="172" name="Google Shape;172;p13"/>
          <p:cNvSpPr txBox="1"/>
          <p:nvPr/>
        </p:nvSpPr>
        <p:spPr>
          <a:xfrm>
            <a:off x="898295" y="591094"/>
            <a:ext cx="802000" cy="1569620"/>
          </a:xfrm>
          <a:prstGeom prst="rect">
            <a:avLst/>
          </a:prstGeom>
          <a:noFill/>
          <a:ln>
            <a:noFill/>
          </a:ln>
        </p:spPr>
        <p:txBody>
          <a:bodyPr spcFirstLastPara="1" wrap="square" lIns="91433" tIns="45700" rIns="91433" bIns="45700" anchor="t" anchorCtr="0">
            <a:spAutoFit/>
          </a:bodyPr>
          <a:lstStyle/>
          <a:p>
            <a:pPr marL="0" marR="0" lvl="0" indent="0" algn="r" rtl="0">
              <a:spcBef>
                <a:spcPts val="0"/>
              </a:spcBef>
              <a:spcAft>
                <a:spcPts val="0"/>
              </a:spcAft>
              <a:buNone/>
            </a:pPr>
            <a:r>
              <a:rPr lang="en-GB" sz="9600" b="0" i="0" u="none" strike="noStrike" cap="none">
                <a:solidFill>
                  <a:schemeClr val="accent1"/>
                </a:solidFill>
                <a:latin typeface="Arial"/>
                <a:ea typeface="Arial"/>
                <a:cs typeface="Arial"/>
                <a:sym typeface="Arial"/>
              </a:rPr>
              <a:t>“</a:t>
            </a:r>
            <a:endParaRPr sz="1467"/>
          </a:p>
        </p:txBody>
      </p:sp>
      <p:sp>
        <p:nvSpPr>
          <p:cNvPr id="173" name="Google Shape;173;p13"/>
          <p:cNvSpPr txBox="1">
            <a:spLocks noGrp="1"/>
          </p:cNvSpPr>
          <p:nvPr>
            <p:ph type="title"/>
          </p:nvPr>
        </p:nvSpPr>
        <p:spPr>
          <a:xfrm>
            <a:off x="1581879" y="980517"/>
            <a:ext cx="8454000" cy="26984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Clr>
                <a:schemeClr val="lt2"/>
              </a:buClr>
              <a:buSzPts val="3000"/>
              <a:buFont typeface="Century Gothic"/>
              <a:buNone/>
              <a:defRPr sz="4000"/>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74" name="Google Shape;174;p13"/>
          <p:cNvSpPr txBox="1">
            <a:spLocks noGrp="1"/>
          </p:cNvSpPr>
          <p:nvPr>
            <p:ph type="body" idx="1"/>
          </p:nvPr>
        </p:nvSpPr>
        <p:spPr>
          <a:xfrm>
            <a:off x="1945945" y="3678767"/>
            <a:ext cx="7725600" cy="342000"/>
          </a:xfrm>
          <a:prstGeom prst="rect">
            <a:avLst/>
          </a:prstGeom>
          <a:noFill/>
          <a:ln>
            <a:noFill/>
          </a:ln>
        </p:spPr>
        <p:txBody>
          <a:bodyPr spcFirstLastPara="1" wrap="square" lIns="68575" tIns="34275" rIns="68575" bIns="34275" anchor="t" anchorCtr="0">
            <a:normAutofit/>
          </a:bodyPr>
          <a:lstStyle>
            <a:lvl1pPr marL="609585" lvl="0" indent="-304792" algn="l">
              <a:spcBef>
                <a:spcPts val="1067"/>
              </a:spcBef>
              <a:spcAft>
                <a:spcPts val="0"/>
              </a:spcAft>
              <a:buSzPts val="800"/>
              <a:buNone/>
              <a:defRPr sz="1467" b="0" i="0" cap="small">
                <a:solidFill>
                  <a:schemeClr val="accent1"/>
                </a:solidFill>
                <a:latin typeface="Century Gothic"/>
                <a:ea typeface="Century Gothic"/>
                <a:cs typeface="Century Gothic"/>
                <a:sym typeface="Century Gothic"/>
              </a:defRPr>
            </a:lvl1pPr>
            <a:lvl2pPr marL="1219170" lvl="1" indent="-304792" algn="l">
              <a:spcBef>
                <a:spcPts val="1067"/>
              </a:spcBef>
              <a:spcAft>
                <a:spcPts val="0"/>
              </a:spcAft>
              <a:buSzPts val="700"/>
              <a:buNone/>
              <a:defRPr sz="1200"/>
            </a:lvl2pPr>
            <a:lvl3pPr marL="1828754" lvl="2" indent="-304792" algn="l">
              <a:spcBef>
                <a:spcPts val="1067"/>
              </a:spcBef>
              <a:spcAft>
                <a:spcPts val="0"/>
              </a:spcAft>
              <a:buSzPts val="600"/>
              <a:buNone/>
              <a:defRPr sz="1067"/>
            </a:lvl3pPr>
            <a:lvl4pPr marL="2438339" lvl="3" indent="-304792" algn="l">
              <a:spcBef>
                <a:spcPts val="1067"/>
              </a:spcBef>
              <a:spcAft>
                <a:spcPts val="0"/>
              </a:spcAft>
              <a:buSzPts val="500"/>
              <a:buNone/>
              <a:defRPr sz="933"/>
            </a:lvl4pPr>
            <a:lvl5pPr marL="3047924" lvl="4" indent="-304792" algn="l">
              <a:spcBef>
                <a:spcPts val="1067"/>
              </a:spcBef>
              <a:spcAft>
                <a:spcPts val="0"/>
              </a:spcAft>
              <a:buSzPts val="500"/>
              <a:buNone/>
              <a:defRPr sz="933"/>
            </a:lvl5pPr>
            <a:lvl6pPr marL="3657509" lvl="5" indent="-304792" algn="l">
              <a:spcBef>
                <a:spcPts val="1067"/>
              </a:spcBef>
              <a:spcAft>
                <a:spcPts val="0"/>
              </a:spcAft>
              <a:buSzPts val="500"/>
              <a:buNone/>
              <a:defRPr sz="933"/>
            </a:lvl6pPr>
            <a:lvl7pPr marL="4267093" lvl="6" indent="-304792" algn="l">
              <a:spcBef>
                <a:spcPts val="1067"/>
              </a:spcBef>
              <a:spcAft>
                <a:spcPts val="0"/>
              </a:spcAft>
              <a:buSzPts val="500"/>
              <a:buNone/>
              <a:defRPr sz="933"/>
            </a:lvl7pPr>
            <a:lvl8pPr marL="4876678" lvl="7" indent="-304792" algn="l">
              <a:spcBef>
                <a:spcPts val="1067"/>
              </a:spcBef>
              <a:spcAft>
                <a:spcPts val="0"/>
              </a:spcAft>
              <a:buSzPts val="500"/>
              <a:buNone/>
              <a:defRPr sz="933"/>
            </a:lvl8pPr>
            <a:lvl9pPr marL="5486263" lvl="8" indent="-304792" algn="l">
              <a:spcBef>
                <a:spcPts val="1067"/>
              </a:spcBef>
              <a:spcAft>
                <a:spcPts val="0"/>
              </a:spcAft>
              <a:buSzPts val="500"/>
              <a:buNone/>
              <a:defRPr sz="933"/>
            </a:lvl9pPr>
          </a:lstStyle>
          <a:p>
            <a:endParaRPr/>
          </a:p>
        </p:txBody>
      </p:sp>
      <p:sp>
        <p:nvSpPr>
          <p:cNvPr id="175" name="Google Shape;175;p13"/>
          <p:cNvSpPr txBox="1">
            <a:spLocks noGrp="1"/>
          </p:cNvSpPr>
          <p:nvPr>
            <p:ph type="body" idx="2"/>
          </p:nvPr>
        </p:nvSpPr>
        <p:spPr>
          <a:xfrm>
            <a:off x="1154953" y="4350657"/>
            <a:ext cx="8825600" cy="1676400"/>
          </a:xfrm>
          <a:prstGeom prst="rect">
            <a:avLst/>
          </a:prstGeom>
          <a:noFill/>
          <a:ln>
            <a:noFill/>
          </a:ln>
        </p:spPr>
        <p:txBody>
          <a:bodyPr spcFirstLastPara="1" wrap="square" lIns="68575" tIns="34275" rIns="68575" bIns="34275" anchor="ctr" anchorCtr="0">
            <a:normAutofit/>
          </a:bodyPr>
          <a:lstStyle>
            <a:lvl1pPr marL="609585" lvl="0" indent="-304792" algn="l">
              <a:spcBef>
                <a:spcPts val="1067"/>
              </a:spcBef>
              <a:spcAft>
                <a:spcPts val="0"/>
              </a:spcAft>
              <a:buSzPts val="1100"/>
              <a:buNone/>
              <a:defRPr sz="1867"/>
            </a:lvl1pPr>
            <a:lvl2pPr marL="1219170" lvl="1" indent="-304792" algn="l">
              <a:spcBef>
                <a:spcPts val="1067"/>
              </a:spcBef>
              <a:spcAft>
                <a:spcPts val="0"/>
              </a:spcAft>
              <a:buSzPts val="700"/>
              <a:buNone/>
              <a:defRPr sz="1200"/>
            </a:lvl2pPr>
            <a:lvl3pPr marL="1828754" lvl="2" indent="-304792" algn="l">
              <a:spcBef>
                <a:spcPts val="1067"/>
              </a:spcBef>
              <a:spcAft>
                <a:spcPts val="0"/>
              </a:spcAft>
              <a:buSzPts val="600"/>
              <a:buNone/>
              <a:defRPr sz="1067"/>
            </a:lvl3pPr>
            <a:lvl4pPr marL="2438339" lvl="3" indent="-304792" algn="l">
              <a:spcBef>
                <a:spcPts val="1067"/>
              </a:spcBef>
              <a:spcAft>
                <a:spcPts val="0"/>
              </a:spcAft>
              <a:buSzPts val="500"/>
              <a:buNone/>
              <a:defRPr sz="933"/>
            </a:lvl4pPr>
            <a:lvl5pPr marL="3047924" lvl="4" indent="-304792" algn="l">
              <a:spcBef>
                <a:spcPts val="1067"/>
              </a:spcBef>
              <a:spcAft>
                <a:spcPts val="0"/>
              </a:spcAft>
              <a:buSzPts val="500"/>
              <a:buNone/>
              <a:defRPr sz="933"/>
            </a:lvl5pPr>
            <a:lvl6pPr marL="3657509" lvl="5" indent="-304792" algn="l">
              <a:spcBef>
                <a:spcPts val="1067"/>
              </a:spcBef>
              <a:spcAft>
                <a:spcPts val="0"/>
              </a:spcAft>
              <a:buSzPts val="500"/>
              <a:buNone/>
              <a:defRPr sz="933"/>
            </a:lvl6pPr>
            <a:lvl7pPr marL="4267093" lvl="6" indent="-304792" algn="l">
              <a:spcBef>
                <a:spcPts val="1067"/>
              </a:spcBef>
              <a:spcAft>
                <a:spcPts val="0"/>
              </a:spcAft>
              <a:buSzPts val="500"/>
              <a:buNone/>
              <a:defRPr sz="933"/>
            </a:lvl7pPr>
            <a:lvl8pPr marL="4876678" lvl="7" indent="-304792" algn="l">
              <a:spcBef>
                <a:spcPts val="1067"/>
              </a:spcBef>
              <a:spcAft>
                <a:spcPts val="0"/>
              </a:spcAft>
              <a:buSzPts val="500"/>
              <a:buNone/>
              <a:defRPr sz="933"/>
            </a:lvl8pPr>
            <a:lvl9pPr marL="5486263" lvl="8" indent="-304792" algn="l">
              <a:spcBef>
                <a:spcPts val="1067"/>
              </a:spcBef>
              <a:spcAft>
                <a:spcPts val="0"/>
              </a:spcAft>
              <a:buSzPts val="500"/>
              <a:buNone/>
              <a:defRPr sz="933"/>
            </a:lvl9pPr>
          </a:lstStyle>
          <a:p>
            <a:endParaRPr/>
          </a:p>
        </p:txBody>
      </p:sp>
      <p:sp>
        <p:nvSpPr>
          <p:cNvPr id="176" name="Google Shape;176;p13"/>
          <p:cNvSpPr txBox="1">
            <a:spLocks noGrp="1"/>
          </p:cNvSpPr>
          <p:nvPr>
            <p:ph type="dt" idx="10"/>
          </p:nvPr>
        </p:nvSpPr>
        <p:spPr>
          <a:xfrm>
            <a:off x="10650939" y="6394061"/>
            <a:ext cx="990400" cy="304800"/>
          </a:xfrm>
          <a:prstGeom prst="rect">
            <a:avLst/>
          </a:prstGeom>
          <a:noFill/>
          <a:ln>
            <a:noFill/>
          </a:ln>
        </p:spPr>
        <p:txBody>
          <a:bodyPr spcFirstLastPara="1" wrap="square" lIns="68575" tIns="34275" rIns="68575" bIns="34275" anchor="t"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77" name="Google Shape;177;p13"/>
          <p:cNvSpPr txBox="1">
            <a:spLocks noGrp="1"/>
          </p:cNvSpPr>
          <p:nvPr>
            <p:ph type="ftr" idx="11"/>
          </p:nvPr>
        </p:nvSpPr>
        <p:spPr>
          <a:xfrm>
            <a:off x="528359" y="6391839"/>
            <a:ext cx="3859600" cy="304800"/>
          </a:xfrm>
          <a:prstGeom prst="rect">
            <a:avLst/>
          </a:prstGeom>
          <a:noFill/>
          <a:ln>
            <a:noFill/>
          </a:ln>
        </p:spPr>
        <p:txBody>
          <a:bodyPr spcFirstLastPara="1" wrap="square" lIns="68575" tIns="34275" rIns="68575" bIns="34275" anchor="b"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78" name="Google Shape;178;p13"/>
          <p:cNvSpPr/>
          <p:nvPr/>
        </p:nvSpPr>
        <p:spPr>
          <a:xfrm>
            <a:off x="10437812" y="0"/>
            <a:ext cx="686000" cy="11432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33" tIns="91433" rIns="91433" bIns="91433" anchor="ctr" anchorCtr="0">
            <a:noAutofit/>
          </a:bodyPr>
          <a:lstStyle/>
          <a:p>
            <a:pPr marL="0" lvl="0" indent="0" algn="l" rtl="0">
              <a:spcBef>
                <a:spcPts val="0"/>
              </a:spcBef>
              <a:spcAft>
                <a:spcPts val="0"/>
              </a:spcAft>
              <a:buNone/>
            </a:pPr>
            <a:endParaRPr sz="2400"/>
          </a:p>
        </p:txBody>
      </p:sp>
      <p:sp>
        <p:nvSpPr>
          <p:cNvPr id="179" name="Google Shape;179;p13"/>
          <p:cNvSpPr txBox="1">
            <a:spLocks noGrp="1"/>
          </p:cNvSpPr>
          <p:nvPr>
            <p:ph type="sldNum" idx="12"/>
          </p:nvPr>
        </p:nvSpPr>
        <p:spPr>
          <a:xfrm>
            <a:off x="10352540" y="295729"/>
            <a:ext cx="838000" cy="767600"/>
          </a:xfrm>
          <a:prstGeom prst="rect">
            <a:avLst/>
          </a:prstGeom>
          <a:noFill/>
          <a:ln>
            <a:noFill/>
          </a:ln>
        </p:spPr>
        <p:txBody>
          <a:bodyPr spcFirstLastPara="1" wrap="square" lIns="68575" tIns="34275" rIns="68575" bIns="34275"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67580321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matchingName="Name Card">
  <p:cSld name="Name Card">
    <p:spTree>
      <p:nvGrpSpPr>
        <p:cNvPr id="1" name="Shape 180"/>
        <p:cNvGrpSpPr/>
        <p:nvPr/>
      </p:nvGrpSpPr>
      <p:grpSpPr>
        <a:xfrm>
          <a:off x="0" y="0"/>
          <a:ext cx="0" cy="0"/>
          <a:chOff x="0" y="0"/>
          <a:chExt cx="0" cy="0"/>
        </a:xfrm>
      </p:grpSpPr>
      <p:grpSp>
        <p:nvGrpSpPr>
          <p:cNvPr id="181" name="Google Shape;181;p14"/>
          <p:cNvGrpSpPr/>
          <p:nvPr/>
        </p:nvGrpSpPr>
        <p:grpSpPr>
          <a:xfrm>
            <a:off x="1" y="-2374"/>
            <a:ext cx="12192012" cy="6867027"/>
            <a:chOff x="0" y="-2373"/>
            <a:chExt cx="12192011" cy="6867027"/>
          </a:xfrm>
        </p:grpSpPr>
        <p:sp>
          <p:nvSpPr>
            <p:cNvPr id="182" name="Google Shape;182;p14"/>
            <p:cNvSpPr/>
            <p:nvPr/>
          </p:nvSpPr>
          <p:spPr>
            <a:xfrm>
              <a:off x="0" y="0"/>
              <a:ext cx="12192000" cy="6858000"/>
            </a:xfrm>
            <a:prstGeom prst="rect">
              <a:avLst/>
            </a:prstGeom>
            <a:blipFill rotWithShape="1">
              <a:blip r:embed="rId2">
                <a:alphaModFix/>
              </a:blip>
              <a:stretch>
                <a:fillRect/>
              </a:stretch>
            </a:blip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83" name="Google Shape;183;p14"/>
            <p:cNvSpPr/>
            <p:nvPr/>
          </p:nvSpPr>
          <p:spPr>
            <a:xfrm>
              <a:off x="3220" y="2667000"/>
              <a:ext cx="4191000" cy="4191000"/>
            </a:xfrm>
            <a:prstGeom prst="ellipse">
              <a:avLst/>
            </a:prstGeom>
            <a:gradFill>
              <a:gsLst>
                <a:gs pos="0">
                  <a:srgbClr val="F7F7F7">
                    <a:alpha val="10980"/>
                  </a:srgbClr>
                </a:gs>
                <a:gs pos="36000">
                  <a:srgbClr val="F7F7F7">
                    <a:alpha val="9803"/>
                  </a:srgbClr>
                </a:gs>
                <a:gs pos="75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84" name="Google Shape;184;p14"/>
            <p:cNvSpPr/>
            <p:nvPr/>
          </p:nvSpPr>
          <p:spPr>
            <a:xfrm>
              <a:off x="1750" y="2895600"/>
              <a:ext cx="2362200" cy="2362200"/>
            </a:xfrm>
            <a:prstGeom prst="ellipse">
              <a:avLst/>
            </a:prstGeom>
            <a:gradFill>
              <a:gsLst>
                <a:gs pos="0">
                  <a:srgbClr val="F7F7F7">
                    <a:alpha val="7843"/>
                  </a:srgbClr>
                </a:gs>
                <a:gs pos="36000">
                  <a:srgbClr val="F7F7F7">
                    <a:alpha val="7843"/>
                  </a:srgbClr>
                </a:gs>
                <a:gs pos="72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85" name="Google Shape;185;p14"/>
            <p:cNvSpPr/>
            <p:nvPr/>
          </p:nvSpPr>
          <p:spPr>
            <a:xfrm>
              <a:off x="8609012" y="1676400"/>
              <a:ext cx="2819400" cy="2819400"/>
            </a:xfrm>
            <a:prstGeom prst="ellipse">
              <a:avLst/>
            </a:prstGeom>
            <a:gradFill>
              <a:gsLst>
                <a:gs pos="0">
                  <a:srgbClr val="F7F7F7">
                    <a:alpha val="6666"/>
                  </a:srgbClr>
                </a:gs>
                <a:gs pos="36000">
                  <a:srgbClr val="F7F7F7">
                    <a:alpha val="5882"/>
                  </a:srgbClr>
                </a:gs>
                <a:gs pos="69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86" name="Google Shape;186;p14"/>
            <p:cNvSpPr/>
            <p:nvPr/>
          </p:nvSpPr>
          <p:spPr>
            <a:xfrm>
              <a:off x="7999412" y="-2373"/>
              <a:ext cx="1600200" cy="1600200"/>
            </a:xfrm>
            <a:prstGeom prst="ellipse">
              <a:avLst/>
            </a:prstGeom>
            <a:gradFill>
              <a:gsLst>
                <a:gs pos="0">
                  <a:srgbClr val="F7F7F7">
                    <a:alpha val="13725"/>
                  </a:srgbClr>
                </a:gs>
                <a:gs pos="36000">
                  <a:srgbClr val="F7F7F7">
                    <a:alpha val="6666"/>
                  </a:srgbClr>
                </a:gs>
                <a:gs pos="73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87" name="Google Shape;187;p14"/>
            <p:cNvSpPr/>
            <p:nvPr/>
          </p:nvSpPr>
          <p:spPr>
            <a:xfrm>
              <a:off x="8609012" y="5874054"/>
              <a:ext cx="990600" cy="990600"/>
            </a:xfrm>
            <a:prstGeom prst="ellipse">
              <a:avLst/>
            </a:prstGeom>
            <a:gradFill>
              <a:gsLst>
                <a:gs pos="0">
                  <a:srgbClr val="F7F7F7">
                    <a:alpha val="13725"/>
                  </a:srgbClr>
                </a:gs>
                <a:gs pos="36000">
                  <a:srgbClr val="F7F7F7">
                    <a:alpha val="6666"/>
                  </a:srgbClr>
                </a:gs>
                <a:gs pos="66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88" name="Google Shape;188;p14"/>
            <p:cNvSpPr/>
            <p:nvPr/>
          </p:nvSpPr>
          <p:spPr>
            <a:xfrm rot="-589939">
              <a:off x="8490949" y="4193579"/>
              <a:ext cx="3299413" cy="440920"/>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89" name="Google Shape;189;p14"/>
            <p:cNvSpPr/>
            <p:nvPr/>
          </p:nvSpPr>
          <p:spPr>
            <a:xfrm>
              <a:off x="455612" y="4241801"/>
              <a:ext cx="11277600" cy="2337160"/>
            </a:xfrm>
            <a:custGeom>
              <a:avLst/>
              <a:gdLst/>
              <a:ahLst/>
              <a:cxnLst/>
              <a:rect l="l" t="t" r="r" b="b"/>
              <a:pathLst>
                <a:path w="10000" h="8000" extrusionOk="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190" name="Google Shape;190;p14"/>
            <p:cNvSpPr/>
            <p:nvPr/>
          </p:nvSpPr>
          <p:spPr>
            <a:xfrm>
              <a:off x="0" y="1587"/>
              <a:ext cx="12192011"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191" name="Google Shape;191;p14"/>
          <p:cNvSpPr txBox="1">
            <a:spLocks noGrp="1"/>
          </p:cNvSpPr>
          <p:nvPr>
            <p:ph type="title"/>
          </p:nvPr>
        </p:nvSpPr>
        <p:spPr>
          <a:xfrm>
            <a:off x="1154953" y="2370667"/>
            <a:ext cx="8825600" cy="1822400"/>
          </a:xfrm>
          <a:prstGeom prst="rect">
            <a:avLst/>
          </a:prstGeom>
          <a:noFill/>
          <a:ln>
            <a:noFill/>
          </a:ln>
        </p:spPr>
        <p:txBody>
          <a:bodyPr spcFirstLastPara="1" wrap="square" lIns="68575" tIns="34275" rIns="68575" bIns="34275" anchor="b" anchorCtr="0">
            <a:noAutofit/>
          </a:bodyPr>
          <a:lstStyle>
            <a:lvl1pPr lvl="0" algn="l">
              <a:spcBef>
                <a:spcPts val="0"/>
              </a:spcBef>
              <a:spcAft>
                <a:spcPts val="0"/>
              </a:spcAft>
              <a:buClr>
                <a:schemeClr val="lt2"/>
              </a:buClr>
              <a:buSzPts val="3000"/>
              <a:buFont typeface="Century Gothic"/>
              <a:buNone/>
              <a:defRPr sz="4000" b="0" cap="none"/>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92" name="Google Shape;192;p14"/>
          <p:cNvSpPr txBox="1">
            <a:spLocks noGrp="1"/>
          </p:cNvSpPr>
          <p:nvPr>
            <p:ph type="body" idx="1"/>
          </p:nvPr>
        </p:nvSpPr>
        <p:spPr>
          <a:xfrm>
            <a:off x="1154953" y="5033068"/>
            <a:ext cx="8825600" cy="860400"/>
          </a:xfrm>
          <a:prstGeom prst="rect">
            <a:avLst/>
          </a:prstGeom>
          <a:noFill/>
          <a:ln>
            <a:noFill/>
          </a:ln>
        </p:spPr>
        <p:txBody>
          <a:bodyPr spcFirstLastPara="1" wrap="square" lIns="68575" tIns="34275" rIns="68575" bIns="34275" anchor="t" anchorCtr="0">
            <a:normAutofit/>
          </a:bodyPr>
          <a:lstStyle>
            <a:lvl1pPr marL="609585" lvl="0" indent="-304792" algn="l">
              <a:spcBef>
                <a:spcPts val="1067"/>
              </a:spcBef>
              <a:spcAft>
                <a:spcPts val="0"/>
              </a:spcAft>
              <a:buSzPts val="1200"/>
              <a:buNone/>
              <a:defRPr sz="2000" cap="none">
                <a:solidFill>
                  <a:schemeClr val="accent1"/>
                </a:solidFill>
              </a:defRPr>
            </a:lvl1pPr>
            <a:lvl2pPr marL="1219170" lvl="1" indent="-304792" algn="l">
              <a:spcBef>
                <a:spcPts val="1067"/>
              </a:spcBef>
              <a:spcAft>
                <a:spcPts val="0"/>
              </a:spcAft>
              <a:buSzPts val="1100"/>
              <a:buNone/>
              <a:defRPr sz="1867">
                <a:solidFill>
                  <a:srgbClr val="888888"/>
                </a:solidFill>
              </a:defRPr>
            </a:lvl2pPr>
            <a:lvl3pPr marL="1828754" lvl="2" indent="-304792" algn="l">
              <a:spcBef>
                <a:spcPts val="1067"/>
              </a:spcBef>
              <a:spcAft>
                <a:spcPts val="0"/>
              </a:spcAft>
              <a:buSzPts val="1000"/>
              <a:buNone/>
              <a:defRPr sz="1600">
                <a:solidFill>
                  <a:srgbClr val="888888"/>
                </a:solidFill>
              </a:defRPr>
            </a:lvl3pPr>
            <a:lvl4pPr marL="2438339" lvl="3" indent="-304792" algn="l">
              <a:spcBef>
                <a:spcPts val="1067"/>
              </a:spcBef>
              <a:spcAft>
                <a:spcPts val="0"/>
              </a:spcAft>
              <a:buSzPts val="800"/>
              <a:buNone/>
              <a:defRPr sz="1467">
                <a:solidFill>
                  <a:srgbClr val="888888"/>
                </a:solidFill>
              </a:defRPr>
            </a:lvl4pPr>
            <a:lvl5pPr marL="3047924" lvl="4" indent="-304792" algn="l">
              <a:spcBef>
                <a:spcPts val="1067"/>
              </a:spcBef>
              <a:spcAft>
                <a:spcPts val="0"/>
              </a:spcAft>
              <a:buSzPts val="800"/>
              <a:buNone/>
              <a:defRPr sz="1467">
                <a:solidFill>
                  <a:srgbClr val="888888"/>
                </a:solidFill>
              </a:defRPr>
            </a:lvl5pPr>
            <a:lvl6pPr marL="3657509" lvl="5" indent="-304792" algn="l">
              <a:spcBef>
                <a:spcPts val="1067"/>
              </a:spcBef>
              <a:spcAft>
                <a:spcPts val="0"/>
              </a:spcAft>
              <a:buSzPts val="800"/>
              <a:buNone/>
              <a:defRPr sz="1467">
                <a:solidFill>
                  <a:srgbClr val="888888"/>
                </a:solidFill>
              </a:defRPr>
            </a:lvl6pPr>
            <a:lvl7pPr marL="4267093" lvl="6" indent="-304792" algn="l">
              <a:spcBef>
                <a:spcPts val="1067"/>
              </a:spcBef>
              <a:spcAft>
                <a:spcPts val="0"/>
              </a:spcAft>
              <a:buSzPts val="800"/>
              <a:buNone/>
              <a:defRPr sz="1467">
                <a:solidFill>
                  <a:srgbClr val="888888"/>
                </a:solidFill>
              </a:defRPr>
            </a:lvl7pPr>
            <a:lvl8pPr marL="4876678" lvl="7" indent="-304792" algn="l">
              <a:spcBef>
                <a:spcPts val="1067"/>
              </a:spcBef>
              <a:spcAft>
                <a:spcPts val="0"/>
              </a:spcAft>
              <a:buSzPts val="800"/>
              <a:buNone/>
              <a:defRPr sz="1467">
                <a:solidFill>
                  <a:srgbClr val="888888"/>
                </a:solidFill>
              </a:defRPr>
            </a:lvl8pPr>
            <a:lvl9pPr marL="5486263" lvl="8" indent="-304792" algn="l">
              <a:spcBef>
                <a:spcPts val="1067"/>
              </a:spcBef>
              <a:spcAft>
                <a:spcPts val="0"/>
              </a:spcAft>
              <a:buSzPts val="800"/>
              <a:buNone/>
              <a:defRPr sz="1467">
                <a:solidFill>
                  <a:srgbClr val="888888"/>
                </a:solidFill>
              </a:defRPr>
            </a:lvl9pPr>
          </a:lstStyle>
          <a:p>
            <a:endParaRPr/>
          </a:p>
        </p:txBody>
      </p:sp>
      <p:sp>
        <p:nvSpPr>
          <p:cNvPr id="193" name="Google Shape;193;p14"/>
          <p:cNvSpPr txBox="1">
            <a:spLocks noGrp="1"/>
          </p:cNvSpPr>
          <p:nvPr>
            <p:ph type="dt" idx="10"/>
          </p:nvPr>
        </p:nvSpPr>
        <p:spPr>
          <a:xfrm>
            <a:off x="10650939" y="6394061"/>
            <a:ext cx="990400" cy="304800"/>
          </a:xfrm>
          <a:prstGeom prst="rect">
            <a:avLst/>
          </a:prstGeom>
          <a:noFill/>
          <a:ln>
            <a:noFill/>
          </a:ln>
        </p:spPr>
        <p:txBody>
          <a:bodyPr spcFirstLastPara="1" wrap="square" lIns="68575" tIns="34275" rIns="68575" bIns="34275" anchor="t"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94" name="Google Shape;194;p14"/>
          <p:cNvSpPr txBox="1">
            <a:spLocks noGrp="1"/>
          </p:cNvSpPr>
          <p:nvPr>
            <p:ph type="ftr" idx="11"/>
          </p:nvPr>
        </p:nvSpPr>
        <p:spPr>
          <a:xfrm>
            <a:off x="528359" y="6391839"/>
            <a:ext cx="3859600" cy="304800"/>
          </a:xfrm>
          <a:prstGeom prst="rect">
            <a:avLst/>
          </a:prstGeom>
          <a:noFill/>
          <a:ln>
            <a:noFill/>
          </a:ln>
        </p:spPr>
        <p:txBody>
          <a:bodyPr spcFirstLastPara="1" wrap="square" lIns="68575" tIns="34275" rIns="68575" bIns="34275" anchor="b"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95" name="Google Shape;195;p14"/>
          <p:cNvSpPr/>
          <p:nvPr/>
        </p:nvSpPr>
        <p:spPr>
          <a:xfrm>
            <a:off x="10437812" y="0"/>
            <a:ext cx="686000" cy="11432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33" tIns="91433" rIns="91433" bIns="91433" anchor="ctr" anchorCtr="0">
            <a:noAutofit/>
          </a:bodyPr>
          <a:lstStyle/>
          <a:p>
            <a:pPr marL="0" lvl="0" indent="0" algn="l" rtl="0">
              <a:spcBef>
                <a:spcPts val="0"/>
              </a:spcBef>
              <a:spcAft>
                <a:spcPts val="0"/>
              </a:spcAft>
              <a:buNone/>
            </a:pPr>
            <a:endParaRPr sz="2400"/>
          </a:p>
        </p:txBody>
      </p:sp>
      <p:sp>
        <p:nvSpPr>
          <p:cNvPr id="196" name="Google Shape;196;p14"/>
          <p:cNvSpPr txBox="1">
            <a:spLocks noGrp="1"/>
          </p:cNvSpPr>
          <p:nvPr>
            <p:ph type="sldNum" idx="12"/>
          </p:nvPr>
        </p:nvSpPr>
        <p:spPr>
          <a:xfrm>
            <a:off x="10352540" y="295729"/>
            <a:ext cx="838000" cy="767600"/>
          </a:xfrm>
          <a:prstGeom prst="rect">
            <a:avLst/>
          </a:prstGeom>
          <a:noFill/>
          <a:ln>
            <a:noFill/>
          </a:ln>
        </p:spPr>
        <p:txBody>
          <a:bodyPr spcFirstLastPara="1" wrap="square" lIns="68575" tIns="34275" rIns="68575" bIns="34275"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4538926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97"/>
        <p:cNvGrpSpPr/>
        <p:nvPr/>
      </p:nvGrpSpPr>
      <p:grpSpPr>
        <a:xfrm>
          <a:off x="0" y="0"/>
          <a:ext cx="0" cy="0"/>
          <a:chOff x="0" y="0"/>
          <a:chExt cx="0" cy="0"/>
        </a:xfrm>
      </p:grpSpPr>
      <p:sp>
        <p:nvSpPr>
          <p:cNvPr id="198" name="Google Shape;198;p15"/>
          <p:cNvSpPr txBox="1">
            <a:spLocks noGrp="1"/>
          </p:cNvSpPr>
          <p:nvPr>
            <p:ph type="title"/>
          </p:nvPr>
        </p:nvSpPr>
        <p:spPr>
          <a:xfrm>
            <a:off x="1154953" y="973668"/>
            <a:ext cx="8761600" cy="7068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Clr>
                <a:schemeClr val="lt2"/>
              </a:buClr>
              <a:buSzPts val="2700"/>
              <a:buFont typeface="Century Gothic"/>
              <a:buNone/>
              <a:defRPr sz="3600"/>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99" name="Google Shape;199;p15"/>
          <p:cNvSpPr txBox="1">
            <a:spLocks noGrp="1"/>
          </p:cNvSpPr>
          <p:nvPr>
            <p:ph type="body" idx="1"/>
          </p:nvPr>
        </p:nvSpPr>
        <p:spPr>
          <a:xfrm>
            <a:off x="1154953" y="2617299"/>
            <a:ext cx="3129200" cy="576400"/>
          </a:xfrm>
          <a:prstGeom prst="rect">
            <a:avLst/>
          </a:prstGeom>
          <a:noFill/>
          <a:ln>
            <a:noFill/>
          </a:ln>
        </p:spPr>
        <p:txBody>
          <a:bodyPr spcFirstLastPara="1" wrap="square" lIns="68575" tIns="34275" rIns="68575" bIns="34275" anchor="b" anchorCtr="0">
            <a:noAutofit/>
          </a:bodyPr>
          <a:lstStyle>
            <a:lvl1pPr marL="609585" lvl="0" indent="-304792" algn="l">
              <a:spcBef>
                <a:spcPts val="1067"/>
              </a:spcBef>
              <a:spcAft>
                <a:spcPts val="0"/>
              </a:spcAft>
              <a:buSzPts val="1400"/>
              <a:buNone/>
              <a:defRPr sz="2400" b="0">
                <a:solidFill>
                  <a:schemeClr val="accent1"/>
                </a:solidFill>
              </a:defRPr>
            </a:lvl1pPr>
            <a:lvl2pPr marL="1219170" lvl="1" indent="-304792" algn="l">
              <a:spcBef>
                <a:spcPts val="1067"/>
              </a:spcBef>
              <a:spcAft>
                <a:spcPts val="0"/>
              </a:spcAft>
              <a:buSzPts val="1200"/>
              <a:buNone/>
              <a:defRPr sz="2000" b="1"/>
            </a:lvl2pPr>
            <a:lvl3pPr marL="1828754" lvl="2" indent="-304792" algn="l">
              <a:spcBef>
                <a:spcPts val="1067"/>
              </a:spcBef>
              <a:spcAft>
                <a:spcPts val="0"/>
              </a:spcAft>
              <a:buSzPts val="1100"/>
              <a:buNone/>
              <a:defRPr sz="1867" b="1"/>
            </a:lvl3pPr>
            <a:lvl4pPr marL="2438339" lvl="3" indent="-304792" algn="l">
              <a:spcBef>
                <a:spcPts val="1067"/>
              </a:spcBef>
              <a:spcAft>
                <a:spcPts val="0"/>
              </a:spcAft>
              <a:buSzPts val="1000"/>
              <a:buNone/>
              <a:defRPr sz="1600" b="1"/>
            </a:lvl4pPr>
            <a:lvl5pPr marL="3047924" lvl="4" indent="-304792" algn="l">
              <a:spcBef>
                <a:spcPts val="1067"/>
              </a:spcBef>
              <a:spcAft>
                <a:spcPts val="0"/>
              </a:spcAft>
              <a:buSzPts val="1000"/>
              <a:buNone/>
              <a:defRPr sz="1600" b="1"/>
            </a:lvl5pPr>
            <a:lvl6pPr marL="3657509" lvl="5" indent="-304792" algn="l">
              <a:spcBef>
                <a:spcPts val="1067"/>
              </a:spcBef>
              <a:spcAft>
                <a:spcPts val="0"/>
              </a:spcAft>
              <a:buSzPts val="1000"/>
              <a:buNone/>
              <a:defRPr sz="1600" b="1"/>
            </a:lvl6pPr>
            <a:lvl7pPr marL="4267093" lvl="6" indent="-304792" algn="l">
              <a:spcBef>
                <a:spcPts val="1067"/>
              </a:spcBef>
              <a:spcAft>
                <a:spcPts val="0"/>
              </a:spcAft>
              <a:buSzPts val="1000"/>
              <a:buNone/>
              <a:defRPr sz="1600" b="1"/>
            </a:lvl7pPr>
            <a:lvl8pPr marL="4876678" lvl="7" indent="-304792" algn="l">
              <a:spcBef>
                <a:spcPts val="1067"/>
              </a:spcBef>
              <a:spcAft>
                <a:spcPts val="0"/>
              </a:spcAft>
              <a:buSzPts val="1000"/>
              <a:buNone/>
              <a:defRPr sz="1600" b="1"/>
            </a:lvl8pPr>
            <a:lvl9pPr marL="5486263" lvl="8" indent="-304792" algn="l">
              <a:spcBef>
                <a:spcPts val="1067"/>
              </a:spcBef>
              <a:spcAft>
                <a:spcPts val="0"/>
              </a:spcAft>
              <a:buSzPts val="1000"/>
              <a:buNone/>
              <a:defRPr sz="1600" b="1"/>
            </a:lvl9pPr>
          </a:lstStyle>
          <a:p>
            <a:endParaRPr/>
          </a:p>
        </p:txBody>
      </p:sp>
      <p:sp>
        <p:nvSpPr>
          <p:cNvPr id="200" name="Google Shape;200;p15"/>
          <p:cNvSpPr txBox="1">
            <a:spLocks noGrp="1"/>
          </p:cNvSpPr>
          <p:nvPr>
            <p:ph type="body" idx="2"/>
          </p:nvPr>
        </p:nvSpPr>
        <p:spPr>
          <a:xfrm>
            <a:off x="1154953" y="3193561"/>
            <a:ext cx="3129200" cy="2833600"/>
          </a:xfrm>
          <a:prstGeom prst="rect">
            <a:avLst/>
          </a:prstGeom>
          <a:noFill/>
          <a:ln>
            <a:noFill/>
          </a:ln>
        </p:spPr>
        <p:txBody>
          <a:bodyPr spcFirstLastPara="1" wrap="square" lIns="68575" tIns="34275" rIns="68575" bIns="34275" anchor="t" anchorCtr="0">
            <a:normAutofit/>
          </a:bodyPr>
          <a:lstStyle>
            <a:lvl1pPr marL="609585" lvl="0" indent="-304792" algn="l">
              <a:spcBef>
                <a:spcPts val="1067"/>
              </a:spcBef>
              <a:spcAft>
                <a:spcPts val="0"/>
              </a:spcAft>
              <a:buSzPts val="800"/>
              <a:buNone/>
              <a:defRPr sz="1467"/>
            </a:lvl1pPr>
            <a:lvl2pPr marL="1219170" lvl="1" indent="-304792" algn="l">
              <a:spcBef>
                <a:spcPts val="1067"/>
              </a:spcBef>
              <a:spcAft>
                <a:spcPts val="0"/>
              </a:spcAft>
              <a:buSzPts val="700"/>
              <a:buNone/>
              <a:defRPr sz="1200"/>
            </a:lvl2pPr>
            <a:lvl3pPr marL="1828754" lvl="2" indent="-304792" algn="l">
              <a:spcBef>
                <a:spcPts val="1067"/>
              </a:spcBef>
              <a:spcAft>
                <a:spcPts val="0"/>
              </a:spcAft>
              <a:buSzPts val="600"/>
              <a:buNone/>
              <a:defRPr sz="1067"/>
            </a:lvl3pPr>
            <a:lvl4pPr marL="2438339" lvl="3" indent="-304792" algn="l">
              <a:spcBef>
                <a:spcPts val="1067"/>
              </a:spcBef>
              <a:spcAft>
                <a:spcPts val="0"/>
              </a:spcAft>
              <a:buSzPts val="500"/>
              <a:buNone/>
              <a:defRPr sz="933"/>
            </a:lvl4pPr>
            <a:lvl5pPr marL="3047924" lvl="4" indent="-304792" algn="l">
              <a:spcBef>
                <a:spcPts val="1067"/>
              </a:spcBef>
              <a:spcAft>
                <a:spcPts val="0"/>
              </a:spcAft>
              <a:buSzPts val="500"/>
              <a:buNone/>
              <a:defRPr sz="933"/>
            </a:lvl5pPr>
            <a:lvl6pPr marL="3657509" lvl="5" indent="-304792" algn="l">
              <a:spcBef>
                <a:spcPts val="1067"/>
              </a:spcBef>
              <a:spcAft>
                <a:spcPts val="0"/>
              </a:spcAft>
              <a:buSzPts val="500"/>
              <a:buNone/>
              <a:defRPr sz="933"/>
            </a:lvl6pPr>
            <a:lvl7pPr marL="4267093" lvl="6" indent="-304792" algn="l">
              <a:spcBef>
                <a:spcPts val="1067"/>
              </a:spcBef>
              <a:spcAft>
                <a:spcPts val="0"/>
              </a:spcAft>
              <a:buSzPts val="500"/>
              <a:buNone/>
              <a:defRPr sz="933"/>
            </a:lvl7pPr>
            <a:lvl8pPr marL="4876678" lvl="7" indent="-304792" algn="l">
              <a:spcBef>
                <a:spcPts val="1067"/>
              </a:spcBef>
              <a:spcAft>
                <a:spcPts val="0"/>
              </a:spcAft>
              <a:buSzPts val="500"/>
              <a:buNone/>
              <a:defRPr sz="933"/>
            </a:lvl8pPr>
            <a:lvl9pPr marL="5486263" lvl="8" indent="-304792" algn="l">
              <a:spcBef>
                <a:spcPts val="1067"/>
              </a:spcBef>
              <a:spcAft>
                <a:spcPts val="0"/>
              </a:spcAft>
              <a:buSzPts val="500"/>
              <a:buNone/>
              <a:defRPr sz="933"/>
            </a:lvl9pPr>
          </a:lstStyle>
          <a:p>
            <a:endParaRPr/>
          </a:p>
        </p:txBody>
      </p:sp>
      <p:sp>
        <p:nvSpPr>
          <p:cNvPr id="201" name="Google Shape;201;p15"/>
          <p:cNvSpPr txBox="1">
            <a:spLocks noGrp="1"/>
          </p:cNvSpPr>
          <p:nvPr>
            <p:ph type="body" idx="3"/>
          </p:nvPr>
        </p:nvSpPr>
        <p:spPr>
          <a:xfrm>
            <a:off x="4512721" y="2603503"/>
            <a:ext cx="3145200" cy="576400"/>
          </a:xfrm>
          <a:prstGeom prst="rect">
            <a:avLst/>
          </a:prstGeom>
          <a:noFill/>
          <a:ln>
            <a:noFill/>
          </a:ln>
        </p:spPr>
        <p:txBody>
          <a:bodyPr spcFirstLastPara="1" wrap="square" lIns="68575" tIns="34275" rIns="68575" bIns="34275" anchor="b" anchorCtr="0">
            <a:noAutofit/>
          </a:bodyPr>
          <a:lstStyle>
            <a:lvl1pPr marL="609585" lvl="0" indent="-304792" algn="l">
              <a:spcBef>
                <a:spcPts val="1067"/>
              </a:spcBef>
              <a:spcAft>
                <a:spcPts val="0"/>
              </a:spcAft>
              <a:buSzPts val="1400"/>
              <a:buNone/>
              <a:defRPr sz="2400" b="0">
                <a:solidFill>
                  <a:schemeClr val="accent1"/>
                </a:solidFill>
              </a:defRPr>
            </a:lvl1pPr>
            <a:lvl2pPr marL="1219170" lvl="1" indent="-304792" algn="l">
              <a:spcBef>
                <a:spcPts val="1067"/>
              </a:spcBef>
              <a:spcAft>
                <a:spcPts val="0"/>
              </a:spcAft>
              <a:buSzPts val="1200"/>
              <a:buNone/>
              <a:defRPr sz="2000" b="1"/>
            </a:lvl2pPr>
            <a:lvl3pPr marL="1828754" lvl="2" indent="-304792" algn="l">
              <a:spcBef>
                <a:spcPts val="1067"/>
              </a:spcBef>
              <a:spcAft>
                <a:spcPts val="0"/>
              </a:spcAft>
              <a:buSzPts val="1100"/>
              <a:buNone/>
              <a:defRPr sz="1867" b="1"/>
            </a:lvl3pPr>
            <a:lvl4pPr marL="2438339" lvl="3" indent="-304792" algn="l">
              <a:spcBef>
                <a:spcPts val="1067"/>
              </a:spcBef>
              <a:spcAft>
                <a:spcPts val="0"/>
              </a:spcAft>
              <a:buSzPts val="1000"/>
              <a:buNone/>
              <a:defRPr sz="1600" b="1"/>
            </a:lvl4pPr>
            <a:lvl5pPr marL="3047924" lvl="4" indent="-304792" algn="l">
              <a:spcBef>
                <a:spcPts val="1067"/>
              </a:spcBef>
              <a:spcAft>
                <a:spcPts val="0"/>
              </a:spcAft>
              <a:buSzPts val="1000"/>
              <a:buNone/>
              <a:defRPr sz="1600" b="1"/>
            </a:lvl5pPr>
            <a:lvl6pPr marL="3657509" lvl="5" indent="-304792" algn="l">
              <a:spcBef>
                <a:spcPts val="1067"/>
              </a:spcBef>
              <a:spcAft>
                <a:spcPts val="0"/>
              </a:spcAft>
              <a:buSzPts val="1000"/>
              <a:buNone/>
              <a:defRPr sz="1600" b="1"/>
            </a:lvl6pPr>
            <a:lvl7pPr marL="4267093" lvl="6" indent="-304792" algn="l">
              <a:spcBef>
                <a:spcPts val="1067"/>
              </a:spcBef>
              <a:spcAft>
                <a:spcPts val="0"/>
              </a:spcAft>
              <a:buSzPts val="1000"/>
              <a:buNone/>
              <a:defRPr sz="1600" b="1"/>
            </a:lvl7pPr>
            <a:lvl8pPr marL="4876678" lvl="7" indent="-304792" algn="l">
              <a:spcBef>
                <a:spcPts val="1067"/>
              </a:spcBef>
              <a:spcAft>
                <a:spcPts val="0"/>
              </a:spcAft>
              <a:buSzPts val="1000"/>
              <a:buNone/>
              <a:defRPr sz="1600" b="1"/>
            </a:lvl8pPr>
            <a:lvl9pPr marL="5486263" lvl="8" indent="-304792" algn="l">
              <a:spcBef>
                <a:spcPts val="1067"/>
              </a:spcBef>
              <a:spcAft>
                <a:spcPts val="0"/>
              </a:spcAft>
              <a:buSzPts val="1000"/>
              <a:buNone/>
              <a:defRPr sz="1600" b="1"/>
            </a:lvl9pPr>
          </a:lstStyle>
          <a:p>
            <a:endParaRPr/>
          </a:p>
        </p:txBody>
      </p:sp>
      <p:sp>
        <p:nvSpPr>
          <p:cNvPr id="202" name="Google Shape;202;p15"/>
          <p:cNvSpPr txBox="1">
            <a:spLocks noGrp="1"/>
          </p:cNvSpPr>
          <p:nvPr>
            <p:ph type="body" idx="4"/>
          </p:nvPr>
        </p:nvSpPr>
        <p:spPr>
          <a:xfrm>
            <a:off x="4512721" y="3193561"/>
            <a:ext cx="3145200" cy="2833600"/>
          </a:xfrm>
          <a:prstGeom prst="rect">
            <a:avLst/>
          </a:prstGeom>
          <a:noFill/>
          <a:ln>
            <a:noFill/>
          </a:ln>
        </p:spPr>
        <p:txBody>
          <a:bodyPr spcFirstLastPara="1" wrap="square" lIns="68575" tIns="34275" rIns="68575" bIns="34275" anchor="t" anchorCtr="0">
            <a:normAutofit/>
          </a:bodyPr>
          <a:lstStyle>
            <a:lvl1pPr marL="609585" lvl="0" indent="-304792" algn="l">
              <a:spcBef>
                <a:spcPts val="1067"/>
              </a:spcBef>
              <a:spcAft>
                <a:spcPts val="0"/>
              </a:spcAft>
              <a:buSzPts val="800"/>
              <a:buNone/>
              <a:defRPr sz="1467"/>
            </a:lvl1pPr>
            <a:lvl2pPr marL="1219170" lvl="1" indent="-304792" algn="l">
              <a:spcBef>
                <a:spcPts val="1067"/>
              </a:spcBef>
              <a:spcAft>
                <a:spcPts val="0"/>
              </a:spcAft>
              <a:buSzPts val="700"/>
              <a:buNone/>
              <a:defRPr sz="1200"/>
            </a:lvl2pPr>
            <a:lvl3pPr marL="1828754" lvl="2" indent="-304792" algn="l">
              <a:spcBef>
                <a:spcPts val="1067"/>
              </a:spcBef>
              <a:spcAft>
                <a:spcPts val="0"/>
              </a:spcAft>
              <a:buSzPts val="600"/>
              <a:buNone/>
              <a:defRPr sz="1067"/>
            </a:lvl3pPr>
            <a:lvl4pPr marL="2438339" lvl="3" indent="-304792" algn="l">
              <a:spcBef>
                <a:spcPts val="1067"/>
              </a:spcBef>
              <a:spcAft>
                <a:spcPts val="0"/>
              </a:spcAft>
              <a:buSzPts val="500"/>
              <a:buNone/>
              <a:defRPr sz="933"/>
            </a:lvl4pPr>
            <a:lvl5pPr marL="3047924" lvl="4" indent="-304792" algn="l">
              <a:spcBef>
                <a:spcPts val="1067"/>
              </a:spcBef>
              <a:spcAft>
                <a:spcPts val="0"/>
              </a:spcAft>
              <a:buSzPts val="500"/>
              <a:buNone/>
              <a:defRPr sz="933"/>
            </a:lvl5pPr>
            <a:lvl6pPr marL="3657509" lvl="5" indent="-304792" algn="l">
              <a:spcBef>
                <a:spcPts val="1067"/>
              </a:spcBef>
              <a:spcAft>
                <a:spcPts val="0"/>
              </a:spcAft>
              <a:buSzPts val="500"/>
              <a:buNone/>
              <a:defRPr sz="933"/>
            </a:lvl6pPr>
            <a:lvl7pPr marL="4267093" lvl="6" indent="-304792" algn="l">
              <a:spcBef>
                <a:spcPts val="1067"/>
              </a:spcBef>
              <a:spcAft>
                <a:spcPts val="0"/>
              </a:spcAft>
              <a:buSzPts val="500"/>
              <a:buNone/>
              <a:defRPr sz="933"/>
            </a:lvl7pPr>
            <a:lvl8pPr marL="4876678" lvl="7" indent="-304792" algn="l">
              <a:spcBef>
                <a:spcPts val="1067"/>
              </a:spcBef>
              <a:spcAft>
                <a:spcPts val="0"/>
              </a:spcAft>
              <a:buSzPts val="500"/>
              <a:buNone/>
              <a:defRPr sz="933"/>
            </a:lvl8pPr>
            <a:lvl9pPr marL="5486263" lvl="8" indent="-304792" algn="l">
              <a:spcBef>
                <a:spcPts val="1067"/>
              </a:spcBef>
              <a:spcAft>
                <a:spcPts val="0"/>
              </a:spcAft>
              <a:buSzPts val="500"/>
              <a:buNone/>
              <a:defRPr sz="933"/>
            </a:lvl9pPr>
          </a:lstStyle>
          <a:p>
            <a:endParaRPr/>
          </a:p>
        </p:txBody>
      </p:sp>
      <p:sp>
        <p:nvSpPr>
          <p:cNvPr id="203" name="Google Shape;203;p15"/>
          <p:cNvSpPr txBox="1">
            <a:spLocks noGrp="1"/>
          </p:cNvSpPr>
          <p:nvPr>
            <p:ph type="body" idx="5"/>
          </p:nvPr>
        </p:nvSpPr>
        <p:spPr>
          <a:xfrm>
            <a:off x="7886700" y="2617299"/>
            <a:ext cx="3161200" cy="576400"/>
          </a:xfrm>
          <a:prstGeom prst="rect">
            <a:avLst/>
          </a:prstGeom>
          <a:noFill/>
          <a:ln>
            <a:noFill/>
          </a:ln>
        </p:spPr>
        <p:txBody>
          <a:bodyPr spcFirstLastPara="1" wrap="square" lIns="68575" tIns="34275" rIns="68575" bIns="34275" anchor="b" anchorCtr="0">
            <a:noAutofit/>
          </a:bodyPr>
          <a:lstStyle>
            <a:lvl1pPr marL="609585" lvl="0" indent="-304792" algn="l">
              <a:spcBef>
                <a:spcPts val="1067"/>
              </a:spcBef>
              <a:spcAft>
                <a:spcPts val="0"/>
              </a:spcAft>
              <a:buSzPts val="1400"/>
              <a:buNone/>
              <a:defRPr sz="2400" b="0">
                <a:solidFill>
                  <a:schemeClr val="accent1"/>
                </a:solidFill>
              </a:defRPr>
            </a:lvl1pPr>
            <a:lvl2pPr marL="1219170" lvl="1" indent="-304792" algn="l">
              <a:spcBef>
                <a:spcPts val="1067"/>
              </a:spcBef>
              <a:spcAft>
                <a:spcPts val="0"/>
              </a:spcAft>
              <a:buSzPts val="1200"/>
              <a:buNone/>
              <a:defRPr sz="2000" b="1"/>
            </a:lvl2pPr>
            <a:lvl3pPr marL="1828754" lvl="2" indent="-304792" algn="l">
              <a:spcBef>
                <a:spcPts val="1067"/>
              </a:spcBef>
              <a:spcAft>
                <a:spcPts val="0"/>
              </a:spcAft>
              <a:buSzPts val="1100"/>
              <a:buNone/>
              <a:defRPr sz="1867" b="1"/>
            </a:lvl3pPr>
            <a:lvl4pPr marL="2438339" lvl="3" indent="-304792" algn="l">
              <a:spcBef>
                <a:spcPts val="1067"/>
              </a:spcBef>
              <a:spcAft>
                <a:spcPts val="0"/>
              </a:spcAft>
              <a:buSzPts val="1000"/>
              <a:buNone/>
              <a:defRPr sz="1600" b="1"/>
            </a:lvl4pPr>
            <a:lvl5pPr marL="3047924" lvl="4" indent="-304792" algn="l">
              <a:spcBef>
                <a:spcPts val="1067"/>
              </a:spcBef>
              <a:spcAft>
                <a:spcPts val="0"/>
              </a:spcAft>
              <a:buSzPts val="1000"/>
              <a:buNone/>
              <a:defRPr sz="1600" b="1"/>
            </a:lvl5pPr>
            <a:lvl6pPr marL="3657509" lvl="5" indent="-304792" algn="l">
              <a:spcBef>
                <a:spcPts val="1067"/>
              </a:spcBef>
              <a:spcAft>
                <a:spcPts val="0"/>
              </a:spcAft>
              <a:buSzPts val="1000"/>
              <a:buNone/>
              <a:defRPr sz="1600" b="1"/>
            </a:lvl6pPr>
            <a:lvl7pPr marL="4267093" lvl="6" indent="-304792" algn="l">
              <a:spcBef>
                <a:spcPts val="1067"/>
              </a:spcBef>
              <a:spcAft>
                <a:spcPts val="0"/>
              </a:spcAft>
              <a:buSzPts val="1000"/>
              <a:buNone/>
              <a:defRPr sz="1600" b="1"/>
            </a:lvl7pPr>
            <a:lvl8pPr marL="4876678" lvl="7" indent="-304792" algn="l">
              <a:spcBef>
                <a:spcPts val="1067"/>
              </a:spcBef>
              <a:spcAft>
                <a:spcPts val="0"/>
              </a:spcAft>
              <a:buSzPts val="1000"/>
              <a:buNone/>
              <a:defRPr sz="1600" b="1"/>
            </a:lvl8pPr>
            <a:lvl9pPr marL="5486263" lvl="8" indent="-304792" algn="l">
              <a:spcBef>
                <a:spcPts val="1067"/>
              </a:spcBef>
              <a:spcAft>
                <a:spcPts val="0"/>
              </a:spcAft>
              <a:buSzPts val="1000"/>
              <a:buNone/>
              <a:defRPr sz="1600" b="1"/>
            </a:lvl9pPr>
          </a:lstStyle>
          <a:p>
            <a:endParaRPr/>
          </a:p>
        </p:txBody>
      </p:sp>
      <p:sp>
        <p:nvSpPr>
          <p:cNvPr id="204" name="Google Shape;204;p15"/>
          <p:cNvSpPr txBox="1">
            <a:spLocks noGrp="1"/>
          </p:cNvSpPr>
          <p:nvPr>
            <p:ph type="body" idx="6"/>
          </p:nvPr>
        </p:nvSpPr>
        <p:spPr>
          <a:xfrm>
            <a:off x="7886700" y="3193561"/>
            <a:ext cx="3164800" cy="2833600"/>
          </a:xfrm>
          <a:prstGeom prst="rect">
            <a:avLst/>
          </a:prstGeom>
          <a:noFill/>
          <a:ln>
            <a:noFill/>
          </a:ln>
        </p:spPr>
        <p:txBody>
          <a:bodyPr spcFirstLastPara="1" wrap="square" lIns="68575" tIns="34275" rIns="68575" bIns="34275" anchor="t" anchorCtr="0">
            <a:normAutofit/>
          </a:bodyPr>
          <a:lstStyle>
            <a:lvl1pPr marL="609585" lvl="0" indent="-304792" algn="l">
              <a:spcBef>
                <a:spcPts val="1067"/>
              </a:spcBef>
              <a:spcAft>
                <a:spcPts val="0"/>
              </a:spcAft>
              <a:buSzPts val="800"/>
              <a:buNone/>
              <a:defRPr sz="1467"/>
            </a:lvl1pPr>
            <a:lvl2pPr marL="1219170" lvl="1" indent="-304792" algn="l">
              <a:spcBef>
                <a:spcPts val="1067"/>
              </a:spcBef>
              <a:spcAft>
                <a:spcPts val="0"/>
              </a:spcAft>
              <a:buSzPts val="700"/>
              <a:buNone/>
              <a:defRPr sz="1200"/>
            </a:lvl2pPr>
            <a:lvl3pPr marL="1828754" lvl="2" indent="-304792" algn="l">
              <a:spcBef>
                <a:spcPts val="1067"/>
              </a:spcBef>
              <a:spcAft>
                <a:spcPts val="0"/>
              </a:spcAft>
              <a:buSzPts val="600"/>
              <a:buNone/>
              <a:defRPr sz="1067"/>
            </a:lvl3pPr>
            <a:lvl4pPr marL="2438339" lvl="3" indent="-304792" algn="l">
              <a:spcBef>
                <a:spcPts val="1067"/>
              </a:spcBef>
              <a:spcAft>
                <a:spcPts val="0"/>
              </a:spcAft>
              <a:buSzPts val="500"/>
              <a:buNone/>
              <a:defRPr sz="933"/>
            </a:lvl4pPr>
            <a:lvl5pPr marL="3047924" lvl="4" indent="-304792" algn="l">
              <a:spcBef>
                <a:spcPts val="1067"/>
              </a:spcBef>
              <a:spcAft>
                <a:spcPts val="0"/>
              </a:spcAft>
              <a:buSzPts val="500"/>
              <a:buNone/>
              <a:defRPr sz="933"/>
            </a:lvl5pPr>
            <a:lvl6pPr marL="3657509" lvl="5" indent="-304792" algn="l">
              <a:spcBef>
                <a:spcPts val="1067"/>
              </a:spcBef>
              <a:spcAft>
                <a:spcPts val="0"/>
              </a:spcAft>
              <a:buSzPts val="500"/>
              <a:buNone/>
              <a:defRPr sz="933"/>
            </a:lvl6pPr>
            <a:lvl7pPr marL="4267093" lvl="6" indent="-304792" algn="l">
              <a:spcBef>
                <a:spcPts val="1067"/>
              </a:spcBef>
              <a:spcAft>
                <a:spcPts val="0"/>
              </a:spcAft>
              <a:buSzPts val="500"/>
              <a:buNone/>
              <a:defRPr sz="933"/>
            </a:lvl7pPr>
            <a:lvl8pPr marL="4876678" lvl="7" indent="-304792" algn="l">
              <a:spcBef>
                <a:spcPts val="1067"/>
              </a:spcBef>
              <a:spcAft>
                <a:spcPts val="0"/>
              </a:spcAft>
              <a:buSzPts val="500"/>
              <a:buNone/>
              <a:defRPr sz="933"/>
            </a:lvl8pPr>
            <a:lvl9pPr marL="5486263" lvl="8" indent="-304792" algn="l">
              <a:spcBef>
                <a:spcPts val="1067"/>
              </a:spcBef>
              <a:spcAft>
                <a:spcPts val="0"/>
              </a:spcAft>
              <a:buSzPts val="500"/>
              <a:buNone/>
              <a:defRPr sz="933"/>
            </a:lvl9pPr>
          </a:lstStyle>
          <a:p>
            <a:endParaRPr/>
          </a:p>
        </p:txBody>
      </p:sp>
      <p:cxnSp>
        <p:nvCxnSpPr>
          <p:cNvPr id="205" name="Google Shape;205;p15"/>
          <p:cNvCxnSpPr/>
          <p:nvPr/>
        </p:nvCxnSpPr>
        <p:spPr>
          <a:xfrm>
            <a:off x="4403971" y="2569633"/>
            <a:ext cx="0" cy="3492400"/>
          </a:xfrm>
          <a:prstGeom prst="straightConnector1">
            <a:avLst/>
          </a:prstGeom>
          <a:noFill/>
          <a:ln w="12700" cap="flat" cmpd="sng">
            <a:solidFill>
              <a:schemeClr val="accent1">
                <a:alpha val="40784"/>
              </a:schemeClr>
            </a:solidFill>
            <a:prstDash val="solid"/>
            <a:round/>
            <a:headEnd type="none" w="sm" len="sm"/>
            <a:tailEnd type="none" w="sm" len="sm"/>
          </a:ln>
        </p:spPr>
      </p:cxnSp>
      <p:cxnSp>
        <p:nvCxnSpPr>
          <p:cNvPr id="206" name="Google Shape;206;p15"/>
          <p:cNvCxnSpPr/>
          <p:nvPr/>
        </p:nvCxnSpPr>
        <p:spPr>
          <a:xfrm>
            <a:off x="7772401" y="2569633"/>
            <a:ext cx="0" cy="3492400"/>
          </a:xfrm>
          <a:prstGeom prst="straightConnector1">
            <a:avLst/>
          </a:prstGeom>
          <a:noFill/>
          <a:ln w="12700" cap="flat" cmpd="sng">
            <a:solidFill>
              <a:schemeClr val="accent1">
                <a:alpha val="40784"/>
              </a:schemeClr>
            </a:solidFill>
            <a:prstDash val="solid"/>
            <a:round/>
            <a:headEnd type="none" w="sm" len="sm"/>
            <a:tailEnd type="none" w="sm" len="sm"/>
          </a:ln>
        </p:spPr>
      </p:cxnSp>
      <p:sp>
        <p:nvSpPr>
          <p:cNvPr id="207" name="Google Shape;207;p15"/>
          <p:cNvSpPr txBox="1">
            <a:spLocks noGrp="1"/>
          </p:cNvSpPr>
          <p:nvPr>
            <p:ph type="dt" idx="10"/>
          </p:nvPr>
        </p:nvSpPr>
        <p:spPr>
          <a:xfrm>
            <a:off x="10650939" y="6394061"/>
            <a:ext cx="990400" cy="304800"/>
          </a:xfrm>
          <a:prstGeom prst="rect">
            <a:avLst/>
          </a:prstGeom>
          <a:noFill/>
          <a:ln>
            <a:noFill/>
          </a:ln>
        </p:spPr>
        <p:txBody>
          <a:bodyPr spcFirstLastPara="1" wrap="square" lIns="68575" tIns="34275" rIns="68575" bIns="34275" anchor="t"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208" name="Google Shape;208;p15"/>
          <p:cNvSpPr txBox="1">
            <a:spLocks noGrp="1"/>
          </p:cNvSpPr>
          <p:nvPr>
            <p:ph type="ftr" idx="11"/>
          </p:nvPr>
        </p:nvSpPr>
        <p:spPr>
          <a:xfrm>
            <a:off x="528359" y="6391839"/>
            <a:ext cx="3859600" cy="304800"/>
          </a:xfrm>
          <a:prstGeom prst="rect">
            <a:avLst/>
          </a:prstGeom>
          <a:noFill/>
          <a:ln>
            <a:noFill/>
          </a:ln>
        </p:spPr>
        <p:txBody>
          <a:bodyPr spcFirstLastPara="1" wrap="square" lIns="68575" tIns="34275" rIns="68575" bIns="34275" anchor="b"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209" name="Google Shape;209;p15"/>
          <p:cNvSpPr txBox="1">
            <a:spLocks noGrp="1"/>
          </p:cNvSpPr>
          <p:nvPr>
            <p:ph type="sldNum" idx="12"/>
          </p:nvPr>
        </p:nvSpPr>
        <p:spPr>
          <a:xfrm>
            <a:off x="10352540" y="295729"/>
            <a:ext cx="838000" cy="767600"/>
          </a:xfrm>
          <a:prstGeom prst="rect">
            <a:avLst/>
          </a:prstGeom>
          <a:noFill/>
          <a:ln>
            <a:noFill/>
          </a:ln>
        </p:spPr>
        <p:txBody>
          <a:bodyPr spcFirstLastPara="1" wrap="square" lIns="68575" tIns="34275" rIns="68575" bIns="34275"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53824626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210"/>
        <p:cNvGrpSpPr/>
        <p:nvPr/>
      </p:nvGrpSpPr>
      <p:grpSpPr>
        <a:xfrm>
          <a:off x="0" y="0"/>
          <a:ext cx="0" cy="0"/>
          <a:chOff x="0" y="0"/>
          <a:chExt cx="0" cy="0"/>
        </a:xfrm>
      </p:grpSpPr>
      <p:sp>
        <p:nvSpPr>
          <p:cNvPr id="211" name="Google Shape;211;p16"/>
          <p:cNvSpPr txBox="1">
            <a:spLocks noGrp="1"/>
          </p:cNvSpPr>
          <p:nvPr>
            <p:ph type="title"/>
          </p:nvPr>
        </p:nvSpPr>
        <p:spPr>
          <a:xfrm>
            <a:off x="1154953" y="973668"/>
            <a:ext cx="8761600" cy="7068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Clr>
                <a:schemeClr val="lt2"/>
              </a:buClr>
              <a:buSzPts val="2700"/>
              <a:buFont typeface="Century Gothic"/>
              <a:buNone/>
              <a:defRPr sz="3600"/>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212" name="Google Shape;212;p16"/>
          <p:cNvSpPr txBox="1">
            <a:spLocks noGrp="1"/>
          </p:cNvSpPr>
          <p:nvPr>
            <p:ph type="body" idx="1"/>
          </p:nvPr>
        </p:nvSpPr>
        <p:spPr>
          <a:xfrm>
            <a:off x="1154952" y="4532845"/>
            <a:ext cx="3050400" cy="576400"/>
          </a:xfrm>
          <a:prstGeom prst="rect">
            <a:avLst/>
          </a:prstGeom>
          <a:noFill/>
          <a:ln>
            <a:noFill/>
          </a:ln>
        </p:spPr>
        <p:txBody>
          <a:bodyPr spcFirstLastPara="1" wrap="square" lIns="68575" tIns="34275" rIns="68575" bIns="34275" anchor="b" anchorCtr="0">
            <a:noAutofit/>
          </a:bodyPr>
          <a:lstStyle>
            <a:lvl1pPr marL="609585" lvl="0" indent="-304792" algn="l">
              <a:spcBef>
                <a:spcPts val="1067"/>
              </a:spcBef>
              <a:spcAft>
                <a:spcPts val="0"/>
              </a:spcAft>
              <a:buSzPts val="1400"/>
              <a:buNone/>
              <a:defRPr sz="2400" b="0">
                <a:solidFill>
                  <a:schemeClr val="accent1"/>
                </a:solidFill>
              </a:defRPr>
            </a:lvl1pPr>
            <a:lvl2pPr marL="1219170" lvl="1" indent="-304792" algn="l">
              <a:spcBef>
                <a:spcPts val="1067"/>
              </a:spcBef>
              <a:spcAft>
                <a:spcPts val="0"/>
              </a:spcAft>
              <a:buSzPts val="1200"/>
              <a:buNone/>
              <a:defRPr sz="2000" b="1"/>
            </a:lvl2pPr>
            <a:lvl3pPr marL="1828754" lvl="2" indent="-304792" algn="l">
              <a:spcBef>
                <a:spcPts val="1067"/>
              </a:spcBef>
              <a:spcAft>
                <a:spcPts val="0"/>
              </a:spcAft>
              <a:buSzPts val="1100"/>
              <a:buNone/>
              <a:defRPr sz="1867" b="1"/>
            </a:lvl3pPr>
            <a:lvl4pPr marL="2438339" lvl="3" indent="-304792" algn="l">
              <a:spcBef>
                <a:spcPts val="1067"/>
              </a:spcBef>
              <a:spcAft>
                <a:spcPts val="0"/>
              </a:spcAft>
              <a:buSzPts val="1000"/>
              <a:buNone/>
              <a:defRPr sz="1600" b="1"/>
            </a:lvl4pPr>
            <a:lvl5pPr marL="3047924" lvl="4" indent="-304792" algn="l">
              <a:spcBef>
                <a:spcPts val="1067"/>
              </a:spcBef>
              <a:spcAft>
                <a:spcPts val="0"/>
              </a:spcAft>
              <a:buSzPts val="1000"/>
              <a:buNone/>
              <a:defRPr sz="1600" b="1"/>
            </a:lvl5pPr>
            <a:lvl6pPr marL="3657509" lvl="5" indent="-304792" algn="l">
              <a:spcBef>
                <a:spcPts val="1067"/>
              </a:spcBef>
              <a:spcAft>
                <a:spcPts val="0"/>
              </a:spcAft>
              <a:buSzPts val="1000"/>
              <a:buNone/>
              <a:defRPr sz="1600" b="1"/>
            </a:lvl6pPr>
            <a:lvl7pPr marL="4267093" lvl="6" indent="-304792" algn="l">
              <a:spcBef>
                <a:spcPts val="1067"/>
              </a:spcBef>
              <a:spcAft>
                <a:spcPts val="0"/>
              </a:spcAft>
              <a:buSzPts val="1000"/>
              <a:buNone/>
              <a:defRPr sz="1600" b="1"/>
            </a:lvl7pPr>
            <a:lvl8pPr marL="4876678" lvl="7" indent="-304792" algn="l">
              <a:spcBef>
                <a:spcPts val="1067"/>
              </a:spcBef>
              <a:spcAft>
                <a:spcPts val="0"/>
              </a:spcAft>
              <a:buSzPts val="1000"/>
              <a:buNone/>
              <a:defRPr sz="1600" b="1"/>
            </a:lvl8pPr>
            <a:lvl9pPr marL="5486263" lvl="8" indent="-304792" algn="l">
              <a:spcBef>
                <a:spcPts val="1067"/>
              </a:spcBef>
              <a:spcAft>
                <a:spcPts val="0"/>
              </a:spcAft>
              <a:buSzPts val="1000"/>
              <a:buNone/>
              <a:defRPr sz="1600" b="1"/>
            </a:lvl9pPr>
          </a:lstStyle>
          <a:p>
            <a:endParaRPr/>
          </a:p>
        </p:txBody>
      </p:sp>
      <p:sp>
        <p:nvSpPr>
          <p:cNvPr id="213" name="Google Shape;213;p16"/>
          <p:cNvSpPr>
            <a:spLocks noGrp="1"/>
          </p:cNvSpPr>
          <p:nvPr>
            <p:ph type="pic" idx="2"/>
          </p:nvPr>
        </p:nvSpPr>
        <p:spPr>
          <a:xfrm>
            <a:off x="1334552" y="2603500"/>
            <a:ext cx="2691200" cy="15916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214" name="Google Shape;214;p16"/>
          <p:cNvSpPr txBox="1">
            <a:spLocks noGrp="1"/>
          </p:cNvSpPr>
          <p:nvPr>
            <p:ph type="body" idx="3"/>
          </p:nvPr>
        </p:nvSpPr>
        <p:spPr>
          <a:xfrm>
            <a:off x="1154953" y="5109107"/>
            <a:ext cx="3050400" cy="918000"/>
          </a:xfrm>
          <a:prstGeom prst="rect">
            <a:avLst/>
          </a:prstGeom>
          <a:noFill/>
          <a:ln>
            <a:noFill/>
          </a:ln>
        </p:spPr>
        <p:txBody>
          <a:bodyPr spcFirstLastPara="1" wrap="square" lIns="68575" tIns="34275" rIns="68575" bIns="34275" anchor="t" anchorCtr="0">
            <a:normAutofit/>
          </a:bodyPr>
          <a:lstStyle>
            <a:lvl1pPr marL="609585" lvl="0" indent="-304792" algn="l">
              <a:spcBef>
                <a:spcPts val="1067"/>
              </a:spcBef>
              <a:spcAft>
                <a:spcPts val="0"/>
              </a:spcAft>
              <a:buSzPts val="800"/>
              <a:buNone/>
              <a:defRPr sz="1467"/>
            </a:lvl1pPr>
            <a:lvl2pPr marL="1219170" lvl="1" indent="-304792" algn="l">
              <a:spcBef>
                <a:spcPts val="1067"/>
              </a:spcBef>
              <a:spcAft>
                <a:spcPts val="0"/>
              </a:spcAft>
              <a:buSzPts val="700"/>
              <a:buNone/>
              <a:defRPr sz="1200"/>
            </a:lvl2pPr>
            <a:lvl3pPr marL="1828754" lvl="2" indent="-304792" algn="l">
              <a:spcBef>
                <a:spcPts val="1067"/>
              </a:spcBef>
              <a:spcAft>
                <a:spcPts val="0"/>
              </a:spcAft>
              <a:buSzPts val="600"/>
              <a:buNone/>
              <a:defRPr sz="1067"/>
            </a:lvl3pPr>
            <a:lvl4pPr marL="2438339" lvl="3" indent="-304792" algn="l">
              <a:spcBef>
                <a:spcPts val="1067"/>
              </a:spcBef>
              <a:spcAft>
                <a:spcPts val="0"/>
              </a:spcAft>
              <a:buSzPts val="500"/>
              <a:buNone/>
              <a:defRPr sz="933"/>
            </a:lvl4pPr>
            <a:lvl5pPr marL="3047924" lvl="4" indent="-304792" algn="l">
              <a:spcBef>
                <a:spcPts val="1067"/>
              </a:spcBef>
              <a:spcAft>
                <a:spcPts val="0"/>
              </a:spcAft>
              <a:buSzPts val="500"/>
              <a:buNone/>
              <a:defRPr sz="933"/>
            </a:lvl5pPr>
            <a:lvl6pPr marL="3657509" lvl="5" indent="-304792" algn="l">
              <a:spcBef>
                <a:spcPts val="1067"/>
              </a:spcBef>
              <a:spcAft>
                <a:spcPts val="0"/>
              </a:spcAft>
              <a:buSzPts val="500"/>
              <a:buNone/>
              <a:defRPr sz="933"/>
            </a:lvl6pPr>
            <a:lvl7pPr marL="4267093" lvl="6" indent="-304792" algn="l">
              <a:spcBef>
                <a:spcPts val="1067"/>
              </a:spcBef>
              <a:spcAft>
                <a:spcPts val="0"/>
              </a:spcAft>
              <a:buSzPts val="500"/>
              <a:buNone/>
              <a:defRPr sz="933"/>
            </a:lvl7pPr>
            <a:lvl8pPr marL="4876678" lvl="7" indent="-304792" algn="l">
              <a:spcBef>
                <a:spcPts val="1067"/>
              </a:spcBef>
              <a:spcAft>
                <a:spcPts val="0"/>
              </a:spcAft>
              <a:buSzPts val="500"/>
              <a:buNone/>
              <a:defRPr sz="933"/>
            </a:lvl8pPr>
            <a:lvl9pPr marL="5486263" lvl="8" indent="-304792" algn="l">
              <a:spcBef>
                <a:spcPts val="1067"/>
              </a:spcBef>
              <a:spcAft>
                <a:spcPts val="0"/>
              </a:spcAft>
              <a:buSzPts val="500"/>
              <a:buNone/>
              <a:defRPr sz="933"/>
            </a:lvl9pPr>
          </a:lstStyle>
          <a:p>
            <a:endParaRPr/>
          </a:p>
        </p:txBody>
      </p:sp>
      <p:sp>
        <p:nvSpPr>
          <p:cNvPr id="215" name="Google Shape;215;p16"/>
          <p:cNvSpPr txBox="1">
            <a:spLocks noGrp="1"/>
          </p:cNvSpPr>
          <p:nvPr>
            <p:ph type="body" idx="4"/>
          </p:nvPr>
        </p:nvSpPr>
        <p:spPr>
          <a:xfrm>
            <a:off x="4572537" y="4532847"/>
            <a:ext cx="3046800" cy="651200"/>
          </a:xfrm>
          <a:prstGeom prst="rect">
            <a:avLst/>
          </a:prstGeom>
          <a:noFill/>
          <a:ln>
            <a:noFill/>
          </a:ln>
        </p:spPr>
        <p:txBody>
          <a:bodyPr spcFirstLastPara="1" wrap="square" lIns="68575" tIns="34275" rIns="68575" bIns="34275" anchor="b" anchorCtr="0">
            <a:noAutofit/>
          </a:bodyPr>
          <a:lstStyle>
            <a:lvl1pPr marL="609585" lvl="0" indent="-304792" algn="l">
              <a:spcBef>
                <a:spcPts val="1067"/>
              </a:spcBef>
              <a:spcAft>
                <a:spcPts val="0"/>
              </a:spcAft>
              <a:buSzPts val="1400"/>
              <a:buNone/>
              <a:defRPr sz="2400" b="0">
                <a:solidFill>
                  <a:schemeClr val="accent1"/>
                </a:solidFill>
              </a:defRPr>
            </a:lvl1pPr>
            <a:lvl2pPr marL="1219170" lvl="1" indent="-304792" algn="l">
              <a:spcBef>
                <a:spcPts val="1067"/>
              </a:spcBef>
              <a:spcAft>
                <a:spcPts val="0"/>
              </a:spcAft>
              <a:buSzPts val="1200"/>
              <a:buNone/>
              <a:defRPr sz="2000" b="1"/>
            </a:lvl2pPr>
            <a:lvl3pPr marL="1828754" lvl="2" indent="-304792" algn="l">
              <a:spcBef>
                <a:spcPts val="1067"/>
              </a:spcBef>
              <a:spcAft>
                <a:spcPts val="0"/>
              </a:spcAft>
              <a:buSzPts val="1100"/>
              <a:buNone/>
              <a:defRPr sz="1867" b="1"/>
            </a:lvl3pPr>
            <a:lvl4pPr marL="2438339" lvl="3" indent="-304792" algn="l">
              <a:spcBef>
                <a:spcPts val="1067"/>
              </a:spcBef>
              <a:spcAft>
                <a:spcPts val="0"/>
              </a:spcAft>
              <a:buSzPts val="1000"/>
              <a:buNone/>
              <a:defRPr sz="1600" b="1"/>
            </a:lvl4pPr>
            <a:lvl5pPr marL="3047924" lvl="4" indent="-304792" algn="l">
              <a:spcBef>
                <a:spcPts val="1067"/>
              </a:spcBef>
              <a:spcAft>
                <a:spcPts val="0"/>
              </a:spcAft>
              <a:buSzPts val="1000"/>
              <a:buNone/>
              <a:defRPr sz="1600" b="1"/>
            </a:lvl5pPr>
            <a:lvl6pPr marL="3657509" lvl="5" indent="-304792" algn="l">
              <a:spcBef>
                <a:spcPts val="1067"/>
              </a:spcBef>
              <a:spcAft>
                <a:spcPts val="0"/>
              </a:spcAft>
              <a:buSzPts val="1000"/>
              <a:buNone/>
              <a:defRPr sz="1600" b="1"/>
            </a:lvl6pPr>
            <a:lvl7pPr marL="4267093" lvl="6" indent="-304792" algn="l">
              <a:spcBef>
                <a:spcPts val="1067"/>
              </a:spcBef>
              <a:spcAft>
                <a:spcPts val="0"/>
              </a:spcAft>
              <a:buSzPts val="1000"/>
              <a:buNone/>
              <a:defRPr sz="1600" b="1"/>
            </a:lvl7pPr>
            <a:lvl8pPr marL="4876678" lvl="7" indent="-304792" algn="l">
              <a:spcBef>
                <a:spcPts val="1067"/>
              </a:spcBef>
              <a:spcAft>
                <a:spcPts val="0"/>
              </a:spcAft>
              <a:buSzPts val="1000"/>
              <a:buNone/>
              <a:defRPr sz="1600" b="1"/>
            </a:lvl8pPr>
            <a:lvl9pPr marL="5486263" lvl="8" indent="-304792" algn="l">
              <a:spcBef>
                <a:spcPts val="1067"/>
              </a:spcBef>
              <a:spcAft>
                <a:spcPts val="0"/>
              </a:spcAft>
              <a:buSzPts val="1000"/>
              <a:buNone/>
              <a:defRPr sz="1600" b="1"/>
            </a:lvl9pPr>
          </a:lstStyle>
          <a:p>
            <a:endParaRPr/>
          </a:p>
        </p:txBody>
      </p:sp>
      <p:sp>
        <p:nvSpPr>
          <p:cNvPr id="216" name="Google Shape;216;p16"/>
          <p:cNvSpPr>
            <a:spLocks noGrp="1"/>
          </p:cNvSpPr>
          <p:nvPr>
            <p:ph type="pic" idx="5"/>
          </p:nvPr>
        </p:nvSpPr>
        <p:spPr>
          <a:xfrm>
            <a:off x="4748463" y="2603500"/>
            <a:ext cx="2691200" cy="15916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217" name="Google Shape;217;p16"/>
          <p:cNvSpPr txBox="1">
            <a:spLocks noGrp="1"/>
          </p:cNvSpPr>
          <p:nvPr>
            <p:ph type="body" idx="6"/>
          </p:nvPr>
        </p:nvSpPr>
        <p:spPr>
          <a:xfrm>
            <a:off x="4568865" y="5184003"/>
            <a:ext cx="3050400" cy="843200"/>
          </a:xfrm>
          <a:prstGeom prst="rect">
            <a:avLst/>
          </a:prstGeom>
          <a:noFill/>
          <a:ln>
            <a:noFill/>
          </a:ln>
        </p:spPr>
        <p:txBody>
          <a:bodyPr spcFirstLastPara="1" wrap="square" lIns="68575" tIns="34275" rIns="68575" bIns="34275" anchor="t" anchorCtr="0">
            <a:normAutofit/>
          </a:bodyPr>
          <a:lstStyle>
            <a:lvl1pPr marL="609585" lvl="0" indent="-304792" algn="l">
              <a:spcBef>
                <a:spcPts val="1067"/>
              </a:spcBef>
              <a:spcAft>
                <a:spcPts val="0"/>
              </a:spcAft>
              <a:buSzPts val="800"/>
              <a:buNone/>
              <a:defRPr sz="1467"/>
            </a:lvl1pPr>
            <a:lvl2pPr marL="1219170" lvl="1" indent="-304792" algn="l">
              <a:spcBef>
                <a:spcPts val="1067"/>
              </a:spcBef>
              <a:spcAft>
                <a:spcPts val="0"/>
              </a:spcAft>
              <a:buSzPts val="700"/>
              <a:buNone/>
              <a:defRPr sz="1200"/>
            </a:lvl2pPr>
            <a:lvl3pPr marL="1828754" lvl="2" indent="-304792" algn="l">
              <a:spcBef>
                <a:spcPts val="1067"/>
              </a:spcBef>
              <a:spcAft>
                <a:spcPts val="0"/>
              </a:spcAft>
              <a:buSzPts val="600"/>
              <a:buNone/>
              <a:defRPr sz="1067"/>
            </a:lvl3pPr>
            <a:lvl4pPr marL="2438339" lvl="3" indent="-304792" algn="l">
              <a:spcBef>
                <a:spcPts val="1067"/>
              </a:spcBef>
              <a:spcAft>
                <a:spcPts val="0"/>
              </a:spcAft>
              <a:buSzPts val="500"/>
              <a:buNone/>
              <a:defRPr sz="933"/>
            </a:lvl4pPr>
            <a:lvl5pPr marL="3047924" lvl="4" indent="-304792" algn="l">
              <a:spcBef>
                <a:spcPts val="1067"/>
              </a:spcBef>
              <a:spcAft>
                <a:spcPts val="0"/>
              </a:spcAft>
              <a:buSzPts val="500"/>
              <a:buNone/>
              <a:defRPr sz="933"/>
            </a:lvl5pPr>
            <a:lvl6pPr marL="3657509" lvl="5" indent="-304792" algn="l">
              <a:spcBef>
                <a:spcPts val="1067"/>
              </a:spcBef>
              <a:spcAft>
                <a:spcPts val="0"/>
              </a:spcAft>
              <a:buSzPts val="500"/>
              <a:buNone/>
              <a:defRPr sz="933"/>
            </a:lvl6pPr>
            <a:lvl7pPr marL="4267093" lvl="6" indent="-304792" algn="l">
              <a:spcBef>
                <a:spcPts val="1067"/>
              </a:spcBef>
              <a:spcAft>
                <a:spcPts val="0"/>
              </a:spcAft>
              <a:buSzPts val="500"/>
              <a:buNone/>
              <a:defRPr sz="933"/>
            </a:lvl7pPr>
            <a:lvl8pPr marL="4876678" lvl="7" indent="-304792" algn="l">
              <a:spcBef>
                <a:spcPts val="1067"/>
              </a:spcBef>
              <a:spcAft>
                <a:spcPts val="0"/>
              </a:spcAft>
              <a:buSzPts val="500"/>
              <a:buNone/>
              <a:defRPr sz="933"/>
            </a:lvl8pPr>
            <a:lvl9pPr marL="5486263" lvl="8" indent="-304792" algn="l">
              <a:spcBef>
                <a:spcPts val="1067"/>
              </a:spcBef>
              <a:spcAft>
                <a:spcPts val="0"/>
              </a:spcAft>
              <a:buSzPts val="500"/>
              <a:buNone/>
              <a:defRPr sz="933"/>
            </a:lvl9pPr>
          </a:lstStyle>
          <a:p>
            <a:endParaRPr/>
          </a:p>
        </p:txBody>
      </p:sp>
      <p:sp>
        <p:nvSpPr>
          <p:cNvPr id="218" name="Google Shape;218;p16"/>
          <p:cNvSpPr txBox="1">
            <a:spLocks noGrp="1"/>
          </p:cNvSpPr>
          <p:nvPr>
            <p:ph type="body" idx="7"/>
          </p:nvPr>
        </p:nvSpPr>
        <p:spPr>
          <a:xfrm>
            <a:off x="7983435" y="4532847"/>
            <a:ext cx="3050400" cy="651200"/>
          </a:xfrm>
          <a:prstGeom prst="rect">
            <a:avLst/>
          </a:prstGeom>
          <a:noFill/>
          <a:ln>
            <a:noFill/>
          </a:ln>
        </p:spPr>
        <p:txBody>
          <a:bodyPr spcFirstLastPara="1" wrap="square" lIns="68575" tIns="34275" rIns="68575" bIns="34275" anchor="b" anchorCtr="0">
            <a:noAutofit/>
          </a:bodyPr>
          <a:lstStyle>
            <a:lvl1pPr marL="609585" lvl="0" indent="-304792" algn="l">
              <a:spcBef>
                <a:spcPts val="1067"/>
              </a:spcBef>
              <a:spcAft>
                <a:spcPts val="0"/>
              </a:spcAft>
              <a:buSzPts val="1400"/>
              <a:buNone/>
              <a:defRPr sz="2400" b="0">
                <a:solidFill>
                  <a:schemeClr val="accent1"/>
                </a:solidFill>
              </a:defRPr>
            </a:lvl1pPr>
            <a:lvl2pPr marL="1219170" lvl="1" indent="-304792" algn="l">
              <a:spcBef>
                <a:spcPts val="1067"/>
              </a:spcBef>
              <a:spcAft>
                <a:spcPts val="0"/>
              </a:spcAft>
              <a:buSzPts val="1200"/>
              <a:buNone/>
              <a:defRPr sz="2000" b="1"/>
            </a:lvl2pPr>
            <a:lvl3pPr marL="1828754" lvl="2" indent="-304792" algn="l">
              <a:spcBef>
                <a:spcPts val="1067"/>
              </a:spcBef>
              <a:spcAft>
                <a:spcPts val="0"/>
              </a:spcAft>
              <a:buSzPts val="1100"/>
              <a:buNone/>
              <a:defRPr sz="1867" b="1"/>
            </a:lvl3pPr>
            <a:lvl4pPr marL="2438339" lvl="3" indent="-304792" algn="l">
              <a:spcBef>
                <a:spcPts val="1067"/>
              </a:spcBef>
              <a:spcAft>
                <a:spcPts val="0"/>
              </a:spcAft>
              <a:buSzPts val="1000"/>
              <a:buNone/>
              <a:defRPr sz="1600" b="1"/>
            </a:lvl4pPr>
            <a:lvl5pPr marL="3047924" lvl="4" indent="-304792" algn="l">
              <a:spcBef>
                <a:spcPts val="1067"/>
              </a:spcBef>
              <a:spcAft>
                <a:spcPts val="0"/>
              </a:spcAft>
              <a:buSzPts val="1000"/>
              <a:buNone/>
              <a:defRPr sz="1600" b="1"/>
            </a:lvl5pPr>
            <a:lvl6pPr marL="3657509" lvl="5" indent="-304792" algn="l">
              <a:spcBef>
                <a:spcPts val="1067"/>
              </a:spcBef>
              <a:spcAft>
                <a:spcPts val="0"/>
              </a:spcAft>
              <a:buSzPts val="1000"/>
              <a:buNone/>
              <a:defRPr sz="1600" b="1"/>
            </a:lvl6pPr>
            <a:lvl7pPr marL="4267093" lvl="6" indent="-304792" algn="l">
              <a:spcBef>
                <a:spcPts val="1067"/>
              </a:spcBef>
              <a:spcAft>
                <a:spcPts val="0"/>
              </a:spcAft>
              <a:buSzPts val="1000"/>
              <a:buNone/>
              <a:defRPr sz="1600" b="1"/>
            </a:lvl7pPr>
            <a:lvl8pPr marL="4876678" lvl="7" indent="-304792" algn="l">
              <a:spcBef>
                <a:spcPts val="1067"/>
              </a:spcBef>
              <a:spcAft>
                <a:spcPts val="0"/>
              </a:spcAft>
              <a:buSzPts val="1000"/>
              <a:buNone/>
              <a:defRPr sz="1600" b="1"/>
            </a:lvl8pPr>
            <a:lvl9pPr marL="5486263" lvl="8" indent="-304792" algn="l">
              <a:spcBef>
                <a:spcPts val="1067"/>
              </a:spcBef>
              <a:spcAft>
                <a:spcPts val="0"/>
              </a:spcAft>
              <a:buSzPts val="1000"/>
              <a:buNone/>
              <a:defRPr sz="1600" b="1"/>
            </a:lvl9pPr>
          </a:lstStyle>
          <a:p>
            <a:endParaRPr/>
          </a:p>
        </p:txBody>
      </p:sp>
      <p:sp>
        <p:nvSpPr>
          <p:cNvPr id="219" name="Google Shape;219;p16"/>
          <p:cNvSpPr>
            <a:spLocks noGrp="1"/>
          </p:cNvSpPr>
          <p:nvPr>
            <p:ph type="pic" idx="8"/>
          </p:nvPr>
        </p:nvSpPr>
        <p:spPr>
          <a:xfrm>
            <a:off x="8163031" y="2603500"/>
            <a:ext cx="2691200" cy="15916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220" name="Google Shape;220;p16"/>
          <p:cNvSpPr txBox="1">
            <a:spLocks noGrp="1"/>
          </p:cNvSpPr>
          <p:nvPr>
            <p:ph type="body" idx="9"/>
          </p:nvPr>
        </p:nvSpPr>
        <p:spPr>
          <a:xfrm>
            <a:off x="7983435" y="5184001"/>
            <a:ext cx="3050400" cy="843200"/>
          </a:xfrm>
          <a:prstGeom prst="rect">
            <a:avLst/>
          </a:prstGeom>
          <a:noFill/>
          <a:ln>
            <a:noFill/>
          </a:ln>
        </p:spPr>
        <p:txBody>
          <a:bodyPr spcFirstLastPara="1" wrap="square" lIns="68575" tIns="34275" rIns="68575" bIns="34275" anchor="t" anchorCtr="0">
            <a:normAutofit/>
          </a:bodyPr>
          <a:lstStyle>
            <a:lvl1pPr marL="609585" lvl="0" indent="-304792" algn="l">
              <a:spcBef>
                <a:spcPts val="1067"/>
              </a:spcBef>
              <a:spcAft>
                <a:spcPts val="0"/>
              </a:spcAft>
              <a:buSzPts val="800"/>
              <a:buNone/>
              <a:defRPr sz="1467"/>
            </a:lvl1pPr>
            <a:lvl2pPr marL="1219170" lvl="1" indent="-304792" algn="l">
              <a:spcBef>
                <a:spcPts val="1067"/>
              </a:spcBef>
              <a:spcAft>
                <a:spcPts val="0"/>
              </a:spcAft>
              <a:buSzPts val="700"/>
              <a:buNone/>
              <a:defRPr sz="1200"/>
            </a:lvl2pPr>
            <a:lvl3pPr marL="1828754" lvl="2" indent="-304792" algn="l">
              <a:spcBef>
                <a:spcPts val="1067"/>
              </a:spcBef>
              <a:spcAft>
                <a:spcPts val="0"/>
              </a:spcAft>
              <a:buSzPts val="600"/>
              <a:buNone/>
              <a:defRPr sz="1067"/>
            </a:lvl3pPr>
            <a:lvl4pPr marL="2438339" lvl="3" indent="-304792" algn="l">
              <a:spcBef>
                <a:spcPts val="1067"/>
              </a:spcBef>
              <a:spcAft>
                <a:spcPts val="0"/>
              </a:spcAft>
              <a:buSzPts val="500"/>
              <a:buNone/>
              <a:defRPr sz="933"/>
            </a:lvl4pPr>
            <a:lvl5pPr marL="3047924" lvl="4" indent="-304792" algn="l">
              <a:spcBef>
                <a:spcPts val="1067"/>
              </a:spcBef>
              <a:spcAft>
                <a:spcPts val="0"/>
              </a:spcAft>
              <a:buSzPts val="500"/>
              <a:buNone/>
              <a:defRPr sz="933"/>
            </a:lvl5pPr>
            <a:lvl6pPr marL="3657509" lvl="5" indent="-304792" algn="l">
              <a:spcBef>
                <a:spcPts val="1067"/>
              </a:spcBef>
              <a:spcAft>
                <a:spcPts val="0"/>
              </a:spcAft>
              <a:buSzPts val="500"/>
              <a:buNone/>
              <a:defRPr sz="933"/>
            </a:lvl6pPr>
            <a:lvl7pPr marL="4267093" lvl="6" indent="-304792" algn="l">
              <a:spcBef>
                <a:spcPts val="1067"/>
              </a:spcBef>
              <a:spcAft>
                <a:spcPts val="0"/>
              </a:spcAft>
              <a:buSzPts val="500"/>
              <a:buNone/>
              <a:defRPr sz="933"/>
            </a:lvl7pPr>
            <a:lvl8pPr marL="4876678" lvl="7" indent="-304792" algn="l">
              <a:spcBef>
                <a:spcPts val="1067"/>
              </a:spcBef>
              <a:spcAft>
                <a:spcPts val="0"/>
              </a:spcAft>
              <a:buSzPts val="500"/>
              <a:buNone/>
              <a:defRPr sz="933"/>
            </a:lvl8pPr>
            <a:lvl9pPr marL="5486263" lvl="8" indent="-304792" algn="l">
              <a:spcBef>
                <a:spcPts val="1067"/>
              </a:spcBef>
              <a:spcAft>
                <a:spcPts val="0"/>
              </a:spcAft>
              <a:buSzPts val="500"/>
              <a:buNone/>
              <a:defRPr sz="933"/>
            </a:lvl9pPr>
          </a:lstStyle>
          <a:p>
            <a:endParaRPr/>
          </a:p>
        </p:txBody>
      </p:sp>
      <p:cxnSp>
        <p:nvCxnSpPr>
          <p:cNvPr id="221" name="Google Shape;221;p16"/>
          <p:cNvCxnSpPr/>
          <p:nvPr/>
        </p:nvCxnSpPr>
        <p:spPr>
          <a:xfrm>
            <a:off x="4388153" y="2603500"/>
            <a:ext cx="0" cy="3517600"/>
          </a:xfrm>
          <a:prstGeom prst="straightConnector1">
            <a:avLst/>
          </a:prstGeom>
          <a:noFill/>
          <a:ln w="12700" cap="flat" cmpd="sng">
            <a:solidFill>
              <a:schemeClr val="accent1">
                <a:alpha val="40000"/>
              </a:schemeClr>
            </a:solidFill>
            <a:prstDash val="solid"/>
            <a:round/>
            <a:headEnd type="none" w="sm" len="sm"/>
            <a:tailEnd type="none" w="sm" len="sm"/>
          </a:ln>
        </p:spPr>
      </p:cxnSp>
      <p:cxnSp>
        <p:nvCxnSpPr>
          <p:cNvPr id="222" name="Google Shape;222;p16"/>
          <p:cNvCxnSpPr/>
          <p:nvPr/>
        </p:nvCxnSpPr>
        <p:spPr>
          <a:xfrm>
            <a:off x="7801905" y="2603500"/>
            <a:ext cx="0" cy="3492400"/>
          </a:xfrm>
          <a:prstGeom prst="straightConnector1">
            <a:avLst/>
          </a:prstGeom>
          <a:noFill/>
          <a:ln w="12700" cap="flat" cmpd="sng">
            <a:solidFill>
              <a:schemeClr val="accent1">
                <a:alpha val="40000"/>
              </a:schemeClr>
            </a:solidFill>
            <a:prstDash val="solid"/>
            <a:round/>
            <a:headEnd type="none" w="sm" len="sm"/>
            <a:tailEnd type="none" w="sm" len="sm"/>
          </a:ln>
        </p:spPr>
      </p:cxnSp>
      <p:sp>
        <p:nvSpPr>
          <p:cNvPr id="223" name="Google Shape;223;p16"/>
          <p:cNvSpPr txBox="1">
            <a:spLocks noGrp="1"/>
          </p:cNvSpPr>
          <p:nvPr>
            <p:ph type="dt" idx="10"/>
          </p:nvPr>
        </p:nvSpPr>
        <p:spPr>
          <a:xfrm>
            <a:off x="10650939" y="6394061"/>
            <a:ext cx="990400" cy="304800"/>
          </a:xfrm>
          <a:prstGeom prst="rect">
            <a:avLst/>
          </a:prstGeom>
          <a:noFill/>
          <a:ln>
            <a:noFill/>
          </a:ln>
        </p:spPr>
        <p:txBody>
          <a:bodyPr spcFirstLastPara="1" wrap="square" lIns="68575" tIns="34275" rIns="68575" bIns="34275" anchor="t"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224" name="Google Shape;224;p16"/>
          <p:cNvSpPr txBox="1">
            <a:spLocks noGrp="1"/>
          </p:cNvSpPr>
          <p:nvPr>
            <p:ph type="ftr" idx="11"/>
          </p:nvPr>
        </p:nvSpPr>
        <p:spPr>
          <a:xfrm>
            <a:off x="528359" y="6391839"/>
            <a:ext cx="3859600" cy="304800"/>
          </a:xfrm>
          <a:prstGeom prst="rect">
            <a:avLst/>
          </a:prstGeom>
          <a:noFill/>
          <a:ln>
            <a:noFill/>
          </a:ln>
        </p:spPr>
        <p:txBody>
          <a:bodyPr spcFirstLastPara="1" wrap="square" lIns="68575" tIns="34275" rIns="68575" bIns="34275" anchor="b"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225" name="Google Shape;225;p16"/>
          <p:cNvSpPr txBox="1">
            <a:spLocks noGrp="1"/>
          </p:cNvSpPr>
          <p:nvPr>
            <p:ph type="sldNum" idx="12"/>
          </p:nvPr>
        </p:nvSpPr>
        <p:spPr>
          <a:xfrm>
            <a:off x="10352540" y="295729"/>
            <a:ext cx="838000" cy="767600"/>
          </a:xfrm>
          <a:prstGeom prst="rect">
            <a:avLst/>
          </a:prstGeom>
          <a:noFill/>
          <a:ln>
            <a:noFill/>
          </a:ln>
        </p:spPr>
        <p:txBody>
          <a:bodyPr spcFirstLastPara="1" wrap="square" lIns="68575" tIns="34275" rIns="68575" bIns="34275"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7548848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226"/>
        <p:cNvGrpSpPr/>
        <p:nvPr/>
      </p:nvGrpSpPr>
      <p:grpSpPr>
        <a:xfrm>
          <a:off x="0" y="0"/>
          <a:ext cx="0" cy="0"/>
          <a:chOff x="0" y="0"/>
          <a:chExt cx="0" cy="0"/>
        </a:xfrm>
      </p:grpSpPr>
      <p:sp>
        <p:nvSpPr>
          <p:cNvPr id="227" name="Google Shape;227;p17"/>
          <p:cNvSpPr txBox="1">
            <a:spLocks noGrp="1"/>
          </p:cNvSpPr>
          <p:nvPr>
            <p:ph type="title"/>
          </p:nvPr>
        </p:nvSpPr>
        <p:spPr>
          <a:xfrm>
            <a:off x="1154953" y="973668"/>
            <a:ext cx="8825600" cy="7068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Clr>
                <a:schemeClr val="lt2"/>
              </a:buClr>
              <a:buSzPts val="14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228" name="Google Shape;228;p17"/>
          <p:cNvSpPr txBox="1">
            <a:spLocks noGrp="1"/>
          </p:cNvSpPr>
          <p:nvPr>
            <p:ph type="body" idx="1"/>
          </p:nvPr>
        </p:nvSpPr>
        <p:spPr>
          <a:xfrm rot="5400000">
            <a:off x="3827367" y="-69100"/>
            <a:ext cx="3416400" cy="8761600"/>
          </a:xfrm>
          <a:prstGeom prst="rect">
            <a:avLst/>
          </a:prstGeom>
          <a:noFill/>
          <a:ln>
            <a:noFill/>
          </a:ln>
        </p:spPr>
        <p:txBody>
          <a:bodyPr spcFirstLastPara="1" wrap="square" lIns="68575" tIns="34275" rIns="68575" bIns="34275" anchor="t" anchorCtr="0">
            <a:normAutofit/>
          </a:bodyPr>
          <a:lstStyle>
            <a:lvl1pPr marL="609585" lvl="0" indent="-397923" algn="l">
              <a:spcBef>
                <a:spcPts val="1067"/>
              </a:spcBef>
              <a:spcAft>
                <a:spcPts val="0"/>
              </a:spcAft>
              <a:buSzPts val="1100"/>
              <a:buChar char="►"/>
              <a:defRPr/>
            </a:lvl1pPr>
            <a:lvl2pPr marL="1219170" lvl="1" indent="-397923" algn="l">
              <a:spcBef>
                <a:spcPts val="1067"/>
              </a:spcBef>
              <a:spcAft>
                <a:spcPts val="0"/>
              </a:spcAft>
              <a:buSzPts val="1100"/>
              <a:buChar char="►"/>
              <a:defRPr/>
            </a:lvl2pPr>
            <a:lvl3pPr marL="1828754" lvl="2" indent="-397923" algn="l">
              <a:spcBef>
                <a:spcPts val="1067"/>
              </a:spcBef>
              <a:spcAft>
                <a:spcPts val="0"/>
              </a:spcAft>
              <a:buSzPts val="1100"/>
              <a:buChar char="►"/>
              <a:defRPr/>
            </a:lvl3pPr>
            <a:lvl4pPr marL="2438339" lvl="3" indent="-397923" algn="l">
              <a:spcBef>
                <a:spcPts val="1067"/>
              </a:spcBef>
              <a:spcAft>
                <a:spcPts val="0"/>
              </a:spcAft>
              <a:buSzPts val="1100"/>
              <a:buChar char="►"/>
              <a:defRPr/>
            </a:lvl4pPr>
            <a:lvl5pPr marL="3047924" lvl="4" indent="-397923" algn="l">
              <a:spcBef>
                <a:spcPts val="1067"/>
              </a:spcBef>
              <a:spcAft>
                <a:spcPts val="0"/>
              </a:spcAft>
              <a:buSzPts val="1100"/>
              <a:buChar char="►"/>
              <a:defRPr/>
            </a:lvl5pPr>
            <a:lvl6pPr marL="3657509" lvl="5" indent="-397923" algn="l">
              <a:spcBef>
                <a:spcPts val="1067"/>
              </a:spcBef>
              <a:spcAft>
                <a:spcPts val="0"/>
              </a:spcAft>
              <a:buSzPts val="1100"/>
              <a:buChar char="►"/>
              <a:defRPr/>
            </a:lvl6pPr>
            <a:lvl7pPr marL="4267093" lvl="6" indent="-397923" algn="l">
              <a:spcBef>
                <a:spcPts val="1067"/>
              </a:spcBef>
              <a:spcAft>
                <a:spcPts val="0"/>
              </a:spcAft>
              <a:buSzPts val="1100"/>
              <a:buChar char="►"/>
              <a:defRPr/>
            </a:lvl7pPr>
            <a:lvl8pPr marL="4876678" lvl="7" indent="-397923" algn="l">
              <a:spcBef>
                <a:spcPts val="1067"/>
              </a:spcBef>
              <a:spcAft>
                <a:spcPts val="0"/>
              </a:spcAft>
              <a:buSzPts val="1100"/>
              <a:buChar char="►"/>
              <a:defRPr/>
            </a:lvl8pPr>
            <a:lvl9pPr marL="5486263" lvl="8" indent="-397923" algn="l">
              <a:spcBef>
                <a:spcPts val="1067"/>
              </a:spcBef>
              <a:spcAft>
                <a:spcPts val="0"/>
              </a:spcAft>
              <a:buSzPts val="1100"/>
              <a:buChar char="►"/>
              <a:defRPr/>
            </a:lvl9pPr>
          </a:lstStyle>
          <a:p>
            <a:endParaRPr/>
          </a:p>
        </p:txBody>
      </p:sp>
      <p:sp>
        <p:nvSpPr>
          <p:cNvPr id="229" name="Google Shape;229;p17"/>
          <p:cNvSpPr txBox="1">
            <a:spLocks noGrp="1"/>
          </p:cNvSpPr>
          <p:nvPr>
            <p:ph type="dt" idx="10"/>
          </p:nvPr>
        </p:nvSpPr>
        <p:spPr>
          <a:xfrm>
            <a:off x="10650939" y="6394061"/>
            <a:ext cx="990400" cy="304800"/>
          </a:xfrm>
          <a:prstGeom prst="rect">
            <a:avLst/>
          </a:prstGeom>
          <a:noFill/>
          <a:ln>
            <a:noFill/>
          </a:ln>
        </p:spPr>
        <p:txBody>
          <a:bodyPr spcFirstLastPara="1" wrap="square" lIns="68575" tIns="34275" rIns="68575" bIns="34275" anchor="t"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230" name="Google Shape;230;p17"/>
          <p:cNvSpPr txBox="1">
            <a:spLocks noGrp="1"/>
          </p:cNvSpPr>
          <p:nvPr>
            <p:ph type="ftr" idx="11"/>
          </p:nvPr>
        </p:nvSpPr>
        <p:spPr>
          <a:xfrm>
            <a:off x="528359" y="6391839"/>
            <a:ext cx="3859600" cy="304800"/>
          </a:xfrm>
          <a:prstGeom prst="rect">
            <a:avLst/>
          </a:prstGeom>
          <a:noFill/>
          <a:ln>
            <a:noFill/>
          </a:ln>
        </p:spPr>
        <p:txBody>
          <a:bodyPr spcFirstLastPara="1" wrap="square" lIns="68575" tIns="34275" rIns="68575" bIns="34275" anchor="b"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231" name="Google Shape;231;p17"/>
          <p:cNvSpPr txBox="1">
            <a:spLocks noGrp="1"/>
          </p:cNvSpPr>
          <p:nvPr>
            <p:ph type="sldNum" idx="12"/>
          </p:nvPr>
        </p:nvSpPr>
        <p:spPr>
          <a:xfrm>
            <a:off x="10352540" y="295729"/>
            <a:ext cx="838000" cy="767600"/>
          </a:xfrm>
          <a:prstGeom prst="rect">
            <a:avLst/>
          </a:prstGeom>
          <a:noFill/>
          <a:ln>
            <a:noFill/>
          </a:ln>
        </p:spPr>
        <p:txBody>
          <a:bodyPr spcFirstLastPara="1" wrap="square" lIns="68575" tIns="34275" rIns="68575" bIns="34275"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57875068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 Title and Text">
    <p:spTree>
      <p:nvGrpSpPr>
        <p:cNvPr id="1" name="Shape 232"/>
        <p:cNvGrpSpPr/>
        <p:nvPr/>
      </p:nvGrpSpPr>
      <p:grpSpPr>
        <a:xfrm>
          <a:off x="0" y="0"/>
          <a:ext cx="0" cy="0"/>
          <a:chOff x="0" y="0"/>
          <a:chExt cx="0" cy="0"/>
        </a:xfrm>
      </p:grpSpPr>
      <p:grpSp>
        <p:nvGrpSpPr>
          <p:cNvPr id="233" name="Google Shape;233;p18"/>
          <p:cNvGrpSpPr/>
          <p:nvPr/>
        </p:nvGrpSpPr>
        <p:grpSpPr>
          <a:xfrm>
            <a:off x="1" y="-2374"/>
            <a:ext cx="12192012" cy="6867027"/>
            <a:chOff x="0" y="-2373"/>
            <a:chExt cx="12192011" cy="6867027"/>
          </a:xfrm>
        </p:grpSpPr>
        <p:sp>
          <p:nvSpPr>
            <p:cNvPr id="234" name="Google Shape;234;p18"/>
            <p:cNvSpPr/>
            <p:nvPr/>
          </p:nvSpPr>
          <p:spPr>
            <a:xfrm>
              <a:off x="0" y="0"/>
              <a:ext cx="12192000" cy="6858000"/>
            </a:xfrm>
            <a:prstGeom prst="rect">
              <a:avLst/>
            </a:prstGeom>
            <a:blipFill rotWithShape="1">
              <a:blip r:embed="rId2">
                <a:alphaModFix/>
              </a:blip>
              <a:stretch>
                <a:fillRect/>
              </a:stretch>
            </a:blip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235" name="Google Shape;235;p18"/>
            <p:cNvSpPr/>
            <p:nvPr/>
          </p:nvSpPr>
          <p:spPr>
            <a:xfrm>
              <a:off x="3220" y="2667000"/>
              <a:ext cx="4191000" cy="4191000"/>
            </a:xfrm>
            <a:prstGeom prst="ellipse">
              <a:avLst/>
            </a:prstGeom>
            <a:gradFill>
              <a:gsLst>
                <a:gs pos="0">
                  <a:srgbClr val="F7F7F7">
                    <a:alpha val="10980"/>
                  </a:srgbClr>
                </a:gs>
                <a:gs pos="36000">
                  <a:srgbClr val="F7F7F7">
                    <a:alpha val="9803"/>
                  </a:srgbClr>
                </a:gs>
                <a:gs pos="75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236" name="Google Shape;236;p18"/>
            <p:cNvSpPr/>
            <p:nvPr/>
          </p:nvSpPr>
          <p:spPr>
            <a:xfrm>
              <a:off x="1750" y="2895600"/>
              <a:ext cx="2362200" cy="2362200"/>
            </a:xfrm>
            <a:prstGeom prst="ellipse">
              <a:avLst/>
            </a:prstGeom>
            <a:gradFill>
              <a:gsLst>
                <a:gs pos="0">
                  <a:srgbClr val="F7F7F7">
                    <a:alpha val="7843"/>
                  </a:srgbClr>
                </a:gs>
                <a:gs pos="36000">
                  <a:srgbClr val="F7F7F7">
                    <a:alpha val="7843"/>
                  </a:srgbClr>
                </a:gs>
                <a:gs pos="72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237" name="Google Shape;237;p18"/>
            <p:cNvSpPr/>
            <p:nvPr/>
          </p:nvSpPr>
          <p:spPr>
            <a:xfrm>
              <a:off x="8609012" y="1676400"/>
              <a:ext cx="2819400" cy="2819400"/>
            </a:xfrm>
            <a:prstGeom prst="ellipse">
              <a:avLst/>
            </a:prstGeom>
            <a:gradFill>
              <a:gsLst>
                <a:gs pos="0">
                  <a:srgbClr val="F7F7F7">
                    <a:alpha val="6666"/>
                  </a:srgbClr>
                </a:gs>
                <a:gs pos="36000">
                  <a:srgbClr val="F7F7F7">
                    <a:alpha val="5882"/>
                  </a:srgbClr>
                </a:gs>
                <a:gs pos="69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238" name="Google Shape;238;p18"/>
            <p:cNvSpPr/>
            <p:nvPr/>
          </p:nvSpPr>
          <p:spPr>
            <a:xfrm>
              <a:off x="7999412" y="-2373"/>
              <a:ext cx="1600200" cy="1600200"/>
            </a:xfrm>
            <a:prstGeom prst="ellipse">
              <a:avLst/>
            </a:prstGeom>
            <a:gradFill>
              <a:gsLst>
                <a:gs pos="0">
                  <a:srgbClr val="F7F7F7">
                    <a:alpha val="13725"/>
                  </a:srgbClr>
                </a:gs>
                <a:gs pos="36000">
                  <a:srgbClr val="F7F7F7">
                    <a:alpha val="6666"/>
                  </a:srgbClr>
                </a:gs>
                <a:gs pos="73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239" name="Google Shape;239;p18"/>
            <p:cNvSpPr/>
            <p:nvPr/>
          </p:nvSpPr>
          <p:spPr>
            <a:xfrm>
              <a:off x="8609012" y="5874054"/>
              <a:ext cx="990600" cy="990600"/>
            </a:xfrm>
            <a:prstGeom prst="ellipse">
              <a:avLst/>
            </a:prstGeom>
            <a:gradFill>
              <a:gsLst>
                <a:gs pos="0">
                  <a:srgbClr val="F7F7F7">
                    <a:alpha val="13725"/>
                  </a:srgbClr>
                </a:gs>
                <a:gs pos="36000">
                  <a:srgbClr val="F7F7F7">
                    <a:alpha val="6666"/>
                  </a:srgbClr>
                </a:gs>
                <a:gs pos="66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240" name="Google Shape;240;p18"/>
            <p:cNvSpPr/>
            <p:nvPr/>
          </p:nvSpPr>
          <p:spPr>
            <a:xfrm rot="5101739">
              <a:off x="6294738" y="4577733"/>
              <a:ext cx="3299410" cy="440930"/>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241" name="Google Shape;241;p18"/>
            <p:cNvSpPr/>
            <p:nvPr/>
          </p:nvSpPr>
          <p:spPr>
            <a:xfrm>
              <a:off x="414867" y="402165"/>
              <a:ext cx="6510900" cy="6053700"/>
            </a:xfrm>
            <a:prstGeom prst="rect">
              <a:avLst/>
            </a:prstGeom>
            <a:solidFill>
              <a:schemeClr val="lt1"/>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242" name="Google Shape;242;p18"/>
            <p:cNvSpPr/>
            <p:nvPr/>
          </p:nvSpPr>
          <p:spPr>
            <a:xfrm rot="5400000">
              <a:off x="4449229" y="2801723"/>
              <a:ext cx="6053675" cy="1254560"/>
            </a:xfrm>
            <a:custGeom>
              <a:avLst/>
              <a:gdLst/>
              <a:ahLst/>
              <a:cxnLst/>
              <a:rect l="l" t="t" r="r" b="b"/>
              <a:pathLst>
                <a:path w="10000" h="8000" extrusionOk="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243" name="Google Shape;243;p18"/>
            <p:cNvSpPr/>
            <p:nvPr/>
          </p:nvSpPr>
          <p:spPr>
            <a:xfrm>
              <a:off x="0" y="1587"/>
              <a:ext cx="12192011"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244" name="Google Shape;244;p18"/>
          <p:cNvSpPr txBox="1">
            <a:spLocks noGrp="1"/>
          </p:cNvSpPr>
          <p:nvPr>
            <p:ph type="title"/>
          </p:nvPr>
        </p:nvSpPr>
        <p:spPr>
          <a:xfrm rot="5400000">
            <a:off x="6909489" y="2945668"/>
            <a:ext cx="4748400" cy="1414000"/>
          </a:xfrm>
          <a:prstGeom prst="rect">
            <a:avLst/>
          </a:prstGeom>
          <a:noFill/>
          <a:ln>
            <a:noFill/>
          </a:ln>
        </p:spPr>
        <p:txBody>
          <a:bodyPr spcFirstLastPara="1" wrap="square" lIns="68575" tIns="34275" rIns="68575" bIns="34275" anchor="b" anchorCtr="0">
            <a:noAutofit/>
          </a:bodyPr>
          <a:lstStyle>
            <a:lvl1pPr lvl="0" algn="l">
              <a:spcBef>
                <a:spcPts val="0"/>
              </a:spcBef>
              <a:spcAft>
                <a:spcPts val="0"/>
              </a:spcAft>
              <a:buClr>
                <a:schemeClr val="lt2"/>
              </a:buClr>
              <a:buSzPts val="14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245" name="Google Shape;245;p18"/>
          <p:cNvSpPr txBox="1">
            <a:spLocks noGrp="1"/>
          </p:cNvSpPr>
          <p:nvPr>
            <p:ph type="body" idx="1"/>
          </p:nvPr>
        </p:nvSpPr>
        <p:spPr>
          <a:xfrm rot="5400000">
            <a:off x="1904500" y="528868"/>
            <a:ext cx="4748400" cy="6247600"/>
          </a:xfrm>
          <a:prstGeom prst="rect">
            <a:avLst/>
          </a:prstGeom>
          <a:noFill/>
          <a:ln>
            <a:noFill/>
          </a:ln>
        </p:spPr>
        <p:txBody>
          <a:bodyPr spcFirstLastPara="1" wrap="square" lIns="68575" tIns="34275" rIns="68575" bIns="34275" anchor="t" anchorCtr="0">
            <a:normAutofit/>
          </a:bodyPr>
          <a:lstStyle>
            <a:lvl1pPr marL="609585" lvl="0" indent="-397923" algn="l">
              <a:spcBef>
                <a:spcPts val="1067"/>
              </a:spcBef>
              <a:spcAft>
                <a:spcPts val="0"/>
              </a:spcAft>
              <a:buSzPts val="1100"/>
              <a:buChar char="►"/>
              <a:defRPr/>
            </a:lvl1pPr>
            <a:lvl2pPr marL="1219170" lvl="1" indent="-397923" algn="l">
              <a:spcBef>
                <a:spcPts val="1067"/>
              </a:spcBef>
              <a:spcAft>
                <a:spcPts val="0"/>
              </a:spcAft>
              <a:buSzPts val="1100"/>
              <a:buChar char="►"/>
              <a:defRPr/>
            </a:lvl2pPr>
            <a:lvl3pPr marL="1828754" lvl="2" indent="-397923" algn="l">
              <a:spcBef>
                <a:spcPts val="1067"/>
              </a:spcBef>
              <a:spcAft>
                <a:spcPts val="0"/>
              </a:spcAft>
              <a:buSzPts val="1100"/>
              <a:buChar char="►"/>
              <a:defRPr/>
            </a:lvl3pPr>
            <a:lvl4pPr marL="2438339" lvl="3" indent="-397923" algn="l">
              <a:spcBef>
                <a:spcPts val="1067"/>
              </a:spcBef>
              <a:spcAft>
                <a:spcPts val="0"/>
              </a:spcAft>
              <a:buSzPts val="1100"/>
              <a:buChar char="►"/>
              <a:defRPr/>
            </a:lvl4pPr>
            <a:lvl5pPr marL="3047924" lvl="4" indent="-397923" algn="l">
              <a:spcBef>
                <a:spcPts val="1067"/>
              </a:spcBef>
              <a:spcAft>
                <a:spcPts val="0"/>
              </a:spcAft>
              <a:buSzPts val="1100"/>
              <a:buChar char="►"/>
              <a:defRPr/>
            </a:lvl5pPr>
            <a:lvl6pPr marL="3657509" lvl="5" indent="-397923" algn="l">
              <a:spcBef>
                <a:spcPts val="1067"/>
              </a:spcBef>
              <a:spcAft>
                <a:spcPts val="0"/>
              </a:spcAft>
              <a:buSzPts val="1100"/>
              <a:buChar char="►"/>
              <a:defRPr/>
            </a:lvl6pPr>
            <a:lvl7pPr marL="4267093" lvl="6" indent="-397923" algn="l">
              <a:spcBef>
                <a:spcPts val="1067"/>
              </a:spcBef>
              <a:spcAft>
                <a:spcPts val="0"/>
              </a:spcAft>
              <a:buSzPts val="1100"/>
              <a:buChar char="►"/>
              <a:defRPr/>
            </a:lvl7pPr>
            <a:lvl8pPr marL="4876678" lvl="7" indent="-397923" algn="l">
              <a:spcBef>
                <a:spcPts val="1067"/>
              </a:spcBef>
              <a:spcAft>
                <a:spcPts val="0"/>
              </a:spcAft>
              <a:buSzPts val="1100"/>
              <a:buChar char="►"/>
              <a:defRPr/>
            </a:lvl8pPr>
            <a:lvl9pPr marL="5486263" lvl="8" indent="-397923" algn="l">
              <a:spcBef>
                <a:spcPts val="1067"/>
              </a:spcBef>
              <a:spcAft>
                <a:spcPts val="0"/>
              </a:spcAft>
              <a:buSzPts val="1100"/>
              <a:buChar char="►"/>
              <a:defRPr/>
            </a:lvl9pPr>
          </a:lstStyle>
          <a:p>
            <a:endParaRPr/>
          </a:p>
        </p:txBody>
      </p:sp>
      <p:sp>
        <p:nvSpPr>
          <p:cNvPr id="246" name="Google Shape;246;p18"/>
          <p:cNvSpPr txBox="1">
            <a:spLocks noGrp="1"/>
          </p:cNvSpPr>
          <p:nvPr>
            <p:ph type="dt" idx="10"/>
          </p:nvPr>
        </p:nvSpPr>
        <p:spPr>
          <a:xfrm>
            <a:off x="10650939" y="6394061"/>
            <a:ext cx="990400" cy="304800"/>
          </a:xfrm>
          <a:prstGeom prst="rect">
            <a:avLst/>
          </a:prstGeom>
          <a:noFill/>
          <a:ln>
            <a:noFill/>
          </a:ln>
        </p:spPr>
        <p:txBody>
          <a:bodyPr spcFirstLastPara="1" wrap="square" lIns="68575" tIns="34275" rIns="68575" bIns="34275" anchor="t"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247" name="Google Shape;247;p18"/>
          <p:cNvSpPr txBox="1">
            <a:spLocks noGrp="1"/>
          </p:cNvSpPr>
          <p:nvPr>
            <p:ph type="ftr" idx="11"/>
          </p:nvPr>
        </p:nvSpPr>
        <p:spPr>
          <a:xfrm>
            <a:off x="528359" y="6391839"/>
            <a:ext cx="3859600" cy="304800"/>
          </a:xfrm>
          <a:prstGeom prst="rect">
            <a:avLst/>
          </a:prstGeom>
          <a:noFill/>
          <a:ln>
            <a:noFill/>
          </a:ln>
        </p:spPr>
        <p:txBody>
          <a:bodyPr spcFirstLastPara="1" wrap="square" lIns="68575" tIns="34275" rIns="68575" bIns="34275" anchor="b"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248" name="Google Shape;248;p18"/>
          <p:cNvSpPr/>
          <p:nvPr/>
        </p:nvSpPr>
        <p:spPr>
          <a:xfrm>
            <a:off x="10437812" y="0"/>
            <a:ext cx="686000" cy="11432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33" tIns="91433" rIns="91433" bIns="91433" anchor="ctr" anchorCtr="0">
            <a:noAutofit/>
          </a:bodyPr>
          <a:lstStyle/>
          <a:p>
            <a:pPr marL="0" lvl="0" indent="0" algn="l" rtl="0">
              <a:spcBef>
                <a:spcPts val="0"/>
              </a:spcBef>
              <a:spcAft>
                <a:spcPts val="0"/>
              </a:spcAft>
              <a:buNone/>
            </a:pPr>
            <a:endParaRPr sz="2400"/>
          </a:p>
        </p:txBody>
      </p:sp>
      <p:sp>
        <p:nvSpPr>
          <p:cNvPr id="249" name="Google Shape;249;p18"/>
          <p:cNvSpPr txBox="1">
            <a:spLocks noGrp="1"/>
          </p:cNvSpPr>
          <p:nvPr>
            <p:ph type="sldNum" idx="12"/>
          </p:nvPr>
        </p:nvSpPr>
        <p:spPr>
          <a:xfrm>
            <a:off x="10352540" y="295729"/>
            <a:ext cx="838000" cy="767600"/>
          </a:xfrm>
          <a:prstGeom prst="rect">
            <a:avLst/>
          </a:prstGeom>
          <a:noFill/>
          <a:ln>
            <a:noFill/>
          </a:ln>
        </p:spPr>
        <p:txBody>
          <a:bodyPr spcFirstLastPara="1" wrap="square" lIns="68575" tIns="34275" rIns="68575" bIns="34275"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621711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50"/>
        <p:cNvGrpSpPr/>
        <p:nvPr/>
      </p:nvGrpSpPr>
      <p:grpSpPr>
        <a:xfrm>
          <a:off x="0" y="0"/>
          <a:ext cx="0" cy="0"/>
          <a:chOff x="0" y="0"/>
          <a:chExt cx="0" cy="0"/>
        </a:xfrm>
      </p:grpSpPr>
      <p:sp>
        <p:nvSpPr>
          <p:cNvPr id="251" name="Google Shape;251;p19"/>
          <p:cNvSpPr txBox="1">
            <a:spLocks noGrp="1"/>
          </p:cNvSpPr>
          <p:nvPr>
            <p:ph type="title"/>
          </p:nvPr>
        </p:nvSpPr>
        <p:spPr>
          <a:xfrm>
            <a:off x="415600" y="593367"/>
            <a:ext cx="11360800" cy="763600"/>
          </a:xfrm>
          <a:prstGeom prst="rect">
            <a:avLst/>
          </a:prstGeom>
        </p:spPr>
        <p:txBody>
          <a:bodyPr spcFirstLastPara="1" wrap="square" lIns="68575" tIns="34275" rIns="68575" bIns="34275" anchor="ctr" anchorCtr="0">
            <a:noAutofit/>
          </a:bodyPr>
          <a:lstStyle>
            <a:lvl1pPr lvl="0" rtl="0">
              <a:spcBef>
                <a:spcPts val="0"/>
              </a:spcBef>
              <a:spcAft>
                <a:spcPts val="0"/>
              </a:spcAft>
              <a:buSzPts val="2700"/>
              <a:buNone/>
              <a:defRPr/>
            </a:lvl1pPr>
            <a:lvl2pPr lvl="1" rtl="0">
              <a:spcBef>
                <a:spcPts val="0"/>
              </a:spcBef>
              <a:spcAft>
                <a:spcPts val="0"/>
              </a:spcAft>
              <a:buSzPts val="1100"/>
              <a:buNone/>
              <a:defRPr/>
            </a:lvl2pPr>
            <a:lvl3pPr lvl="2" rtl="0">
              <a:spcBef>
                <a:spcPts val="0"/>
              </a:spcBef>
              <a:spcAft>
                <a:spcPts val="0"/>
              </a:spcAft>
              <a:buSzPts val="1100"/>
              <a:buNone/>
              <a:defRPr/>
            </a:lvl3pPr>
            <a:lvl4pPr lvl="3" rtl="0">
              <a:spcBef>
                <a:spcPts val="0"/>
              </a:spcBef>
              <a:spcAft>
                <a:spcPts val="0"/>
              </a:spcAft>
              <a:buSzPts val="1100"/>
              <a:buNone/>
              <a:defRPr/>
            </a:lvl4pPr>
            <a:lvl5pPr lvl="4" rtl="0">
              <a:spcBef>
                <a:spcPts val="0"/>
              </a:spcBef>
              <a:spcAft>
                <a:spcPts val="0"/>
              </a:spcAft>
              <a:buSzPts val="1100"/>
              <a:buNone/>
              <a:defRPr/>
            </a:lvl5pPr>
            <a:lvl6pPr lvl="5" rtl="0">
              <a:spcBef>
                <a:spcPts val="0"/>
              </a:spcBef>
              <a:spcAft>
                <a:spcPts val="0"/>
              </a:spcAft>
              <a:buSzPts val="1100"/>
              <a:buNone/>
              <a:defRPr/>
            </a:lvl6pPr>
            <a:lvl7pPr lvl="6" rtl="0">
              <a:spcBef>
                <a:spcPts val="0"/>
              </a:spcBef>
              <a:spcAft>
                <a:spcPts val="0"/>
              </a:spcAft>
              <a:buSzPts val="1100"/>
              <a:buNone/>
              <a:defRPr/>
            </a:lvl7pPr>
            <a:lvl8pPr lvl="7" rtl="0">
              <a:spcBef>
                <a:spcPts val="0"/>
              </a:spcBef>
              <a:spcAft>
                <a:spcPts val="0"/>
              </a:spcAft>
              <a:buSzPts val="1100"/>
              <a:buNone/>
              <a:defRPr/>
            </a:lvl8pPr>
            <a:lvl9pPr lvl="8" rtl="0">
              <a:spcBef>
                <a:spcPts val="0"/>
              </a:spcBef>
              <a:spcAft>
                <a:spcPts val="0"/>
              </a:spcAft>
              <a:buSzPts val="1100"/>
              <a:buNone/>
              <a:defRPr/>
            </a:lvl9pPr>
          </a:lstStyle>
          <a:p>
            <a:endParaRPr/>
          </a:p>
        </p:txBody>
      </p:sp>
      <p:sp>
        <p:nvSpPr>
          <p:cNvPr id="252" name="Google Shape;252;p19"/>
          <p:cNvSpPr txBox="1">
            <a:spLocks noGrp="1"/>
          </p:cNvSpPr>
          <p:nvPr>
            <p:ph type="body" idx="1"/>
          </p:nvPr>
        </p:nvSpPr>
        <p:spPr>
          <a:xfrm>
            <a:off x="415600" y="1536633"/>
            <a:ext cx="11360800" cy="4555200"/>
          </a:xfrm>
          <a:prstGeom prst="rect">
            <a:avLst/>
          </a:prstGeom>
        </p:spPr>
        <p:txBody>
          <a:bodyPr spcFirstLastPara="1" wrap="square" lIns="68575" tIns="34275" rIns="68575" bIns="34275" anchor="t" anchorCtr="0">
            <a:normAutofit/>
          </a:bodyPr>
          <a:lstStyle>
            <a:lvl1pPr marL="609585" lvl="0" indent="-397923" rtl="0">
              <a:spcBef>
                <a:spcPts val="1067"/>
              </a:spcBef>
              <a:spcAft>
                <a:spcPts val="0"/>
              </a:spcAft>
              <a:buSzPts val="1100"/>
              <a:buChar char="►"/>
              <a:defRPr/>
            </a:lvl1pPr>
            <a:lvl2pPr marL="1219170" lvl="1" indent="-389457" rtl="0">
              <a:spcBef>
                <a:spcPts val="1067"/>
              </a:spcBef>
              <a:spcAft>
                <a:spcPts val="0"/>
              </a:spcAft>
              <a:buSzPts val="1000"/>
              <a:buChar char="►"/>
              <a:defRPr/>
            </a:lvl2pPr>
            <a:lvl3pPr marL="1828754" lvl="2" indent="-372524" rtl="0">
              <a:spcBef>
                <a:spcPts val="1067"/>
              </a:spcBef>
              <a:spcAft>
                <a:spcPts val="0"/>
              </a:spcAft>
              <a:buSzPts val="800"/>
              <a:buChar char="►"/>
              <a:defRPr/>
            </a:lvl3pPr>
            <a:lvl4pPr marL="2438339" lvl="3" indent="-364058" rtl="0">
              <a:spcBef>
                <a:spcPts val="1067"/>
              </a:spcBef>
              <a:spcAft>
                <a:spcPts val="0"/>
              </a:spcAft>
              <a:buSzPts val="700"/>
              <a:buChar char="►"/>
              <a:defRPr/>
            </a:lvl4pPr>
            <a:lvl5pPr marL="3047924" lvl="4" indent="-364058" rtl="0">
              <a:spcBef>
                <a:spcPts val="1067"/>
              </a:spcBef>
              <a:spcAft>
                <a:spcPts val="0"/>
              </a:spcAft>
              <a:buSzPts val="700"/>
              <a:buChar char="►"/>
              <a:defRPr/>
            </a:lvl5pPr>
            <a:lvl6pPr marL="3657509" lvl="5" indent="-364058" rtl="0">
              <a:spcBef>
                <a:spcPts val="1067"/>
              </a:spcBef>
              <a:spcAft>
                <a:spcPts val="0"/>
              </a:spcAft>
              <a:buSzPts val="700"/>
              <a:buChar char="►"/>
              <a:defRPr/>
            </a:lvl6pPr>
            <a:lvl7pPr marL="4267093" lvl="6" indent="-364058" rtl="0">
              <a:spcBef>
                <a:spcPts val="1067"/>
              </a:spcBef>
              <a:spcAft>
                <a:spcPts val="0"/>
              </a:spcAft>
              <a:buSzPts val="700"/>
              <a:buChar char="►"/>
              <a:defRPr/>
            </a:lvl7pPr>
            <a:lvl8pPr marL="4876678" lvl="7" indent="-364058" rtl="0">
              <a:spcBef>
                <a:spcPts val="1067"/>
              </a:spcBef>
              <a:spcAft>
                <a:spcPts val="0"/>
              </a:spcAft>
              <a:buSzPts val="700"/>
              <a:buChar char="►"/>
              <a:defRPr/>
            </a:lvl8pPr>
            <a:lvl9pPr marL="5486263" lvl="8" indent="-364058" rtl="0">
              <a:spcBef>
                <a:spcPts val="1067"/>
              </a:spcBef>
              <a:spcAft>
                <a:spcPts val="0"/>
              </a:spcAft>
              <a:buSzPts val="700"/>
              <a:buChar char="►"/>
              <a:defRPr/>
            </a:lvl9pPr>
          </a:lstStyle>
          <a:p>
            <a:endParaRPr/>
          </a:p>
        </p:txBody>
      </p:sp>
      <p:sp>
        <p:nvSpPr>
          <p:cNvPr id="253" name="Google Shape;253;p19"/>
          <p:cNvSpPr txBox="1">
            <a:spLocks noGrp="1"/>
          </p:cNvSpPr>
          <p:nvPr>
            <p:ph type="sldNum" idx="12"/>
          </p:nvPr>
        </p:nvSpPr>
        <p:spPr>
          <a:xfrm>
            <a:off x="11296611" y="6217623"/>
            <a:ext cx="731600" cy="524800"/>
          </a:xfrm>
          <a:prstGeom prst="rect">
            <a:avLst/>
          </a:prstGeom>
        </p:spPr>
        <p:txBody>
          <a:bodyPr spcFirstLastPara="1" wrap="square" lIns="68575" tIns="34275" rIns="68575" bIns="34275" anchor="b"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167957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19" Type="http://schemas.openxmlformats.org/officeDocument/2006/relationships/theme" Target="../theme/theme3.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17BAC1-98CB-4F45-8FCB-A8E1297C9659}" type="datetimeFigureOut">
              <a:rPr lang="en-US" smtClean="0"/>
              <a:t>3/28/2023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EA9B2F-7E59-4E5D-B016-1B2DBC215AA7}" type="slidenum">
              <a:rPr lang="en-US" smtClean="0"/>
              <a:t>‹#›</a:t>
            </a:fld>
            <a:endParaRPr lang="en-US"/>
          </a:p>
        </p:txBody>
      </p:sp>
    </p:spTree>
    <p:extLst>
      <p:ext uri="{BB962C8B-B14F-4D97-AF65-F5344CB8AC3E}">
        <p14:creationId xmlns:p14="http://schemas.microsoft.com/office/powerpoint/2010/main" val="1158097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2266101"/>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grpSp>
        <p:nvGrpSpPr>
          <p:cNvPr id="6" name="Google Shape;6;p1"/>
          <p:cNvGrpSpPr/>
          <p:nvPr/>
        </p:nvGrpSpPr>
        <p:grpSpPr>
          <a:xfrm>
            <a:off x="1" y="-2374"/>
            <a:ext cx="12192012" cy="6867027"/>
            <a:chOff x="0" y="-2373"/>
            <a:chExt cx="12192011" cy="6867027"/>
          </a:xfrm>
        </p:grpSpPr>
        <p:sp>
          <p:nvSpPr>
            <p:cNvPr id="7" name="Google Shape;7;p1"/>
            <p:cNvSpPr/>
            <p:nvPr/>
          </p:nvSpPr>
          <p:spPr>
            <a:xfrm>
              <a:off x="0" y="0"/>
              <a:ext cx="12192000" cy="6858000"/>
            </a:xfrm>
            <a:prstGeom prst="rect">
              <a:avLst/>
            </a:prstGeom>
            <a:blipFill rotWithShape="1">
              <a:blip r:embed="rId20">
                <a:alphaModFix/>
              </a:blip>
              <a:stretch>
                <a:fillRect/>
              </a:stretch>
            </a:blip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8" name="Google Shape;8;p1"/>
            <p:cNvSpPr/>
            <p:nvPr/>
          </p:nvSpPr>
          <p:spPr>
            <a:xfrm>
              <a:off x="3220" y="2667000"/>
              <a:ext cx="4191000" cy="4191000"/>
            </a:xfrm>
            <a:prstGeom prst="ellipse">
              <a:avLst/>
            </a:prstGeom>
            <a:gradFill>
              <a:gsLst>
                <a:gs pos="0">
                  <a:srgbClr val="F7F7F7">
                    <a:alpha val="10980"/>
                  </a:srgbClr>
                </a:gs>
                <a:gs pos="36000">
                  <a:srgbClr val="F7F7F7">
                    <a:alpha val="9803"/>
                  </a:srgbClr>
                </a:gs>
                <a:gs pos="75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9" name="Google Shape;9;p1"/>
            <p:cNvSpPr/>
            <p:nvPr/>
          </p:nvSpPr>
          <p:spPr>
            <a:xfrm>
              <a:off x="1750" y="2895600"/>
              <a:ext cx="2362200" cy="2362200"/>
            </a:xfrm>
            <a:prstGeom prst="ellipse">
              <a:avLst/>
            </a:prstGeom>
            <a:gradFill>
              <a:gsLst>
                <a:gs pos="0">
                  <a:srgbClr val="F7F7F7">
                    <a:alpha val="7843"/>
                  </a:srgbClr>
                </a:gs>
                <a:gs pos="36000">
                  <a:srgbClr val="F7F7F7">
                    <a:alpha val="7843"/>
                  </a:srgbClr>
                </a:gs>
                <a:gs pos="72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0" name="Google Shape;10;p1"/>
            <p:cNvSpPr/>
            <p:nvPr/>
          </p:nvSpPr>
          <p:spPr>
            <a:xfrm>
              <a:off x="8609012" y="1676400"/>
              <a:ext cx="2819400" cy="2819400"/>
            </a:xfrm>
            <a:prstGeom prst="ellipse">
              <a:avLst/>
            </a:prstGeom>
            <a:gradFill>
              <a:gsLst>
                <a:gs pos="0">
                  <a:srgbClr val="F7F7F7">
                    <a:alpha val="6666"/>
                  </a:srgbClr>
                </a:gs>
                <a:gs pos="36000">
                  <a:srgbClr val="F7F7F7">
                    <a:alpha val="5882"/>
                  </a:srgbClr>
                </a:gs>
                <a:gs pos="69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1" name="Google Shape;11;p1"/>
            <p:cNvSpPr/>
            <p:nvPr/>
          </p:nvSpPr>
          <p:spPr>
            <a:xfrm>
              <a:off x="7999412" y="-2373"/>
              <a:ext cx="1600200" cy="1600200"/>
            </a:xfrm>
            <a:prstGeom prst="ellipse">
              <a:avLst/>
            </a:prstGeom>
            <a:gradFill>
              <a:gsLst>
                <a:gs pos="0">
                  <a:srgbClr val="F7F7F7">
                    <a:alpha val="13725"/>
                  </a:srgbClr>
                </a:gs>
                <a:gs pos="36000">
                  <a:srgbClr val="F7F7F7">
                    <a:alpha val="6666"/>
                  </a:srgbClr>
                </a:gs>
                <a:gs pos="73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2" name="Google Shape;12;p1"/>
            <p:cNvSpPr/>
            <p:nvPr/>
          </p:nvSpPr>
          <p:spPr>
            <a:xfrm>
              <a:off x="8609012" y="5874054"/>
              <a:ext cx="990600" cy="990600"/>
            </a:xfrm>
            <a:prstGeom prst="ellipse">
              <a:avLst/>
            </a:prstGeom>
            <a:gradFill>
              <a:gsLst>
                <a:gs pos="0">
                  <a:srgbClr val="F7F7F7">
                    <a:alpha val="13725"/>
                  </a:srgbClr>
                </a:gs>
                <a:gs pos="36000">
                  <a:srgbClr val="F7F7F7">
                    <a:alpha val="6666"/>
                  </a:srgbClr>
                </a:gs>
                <a:gs pos="66000">
                  <a:srgbClr val="F7F7F7">
                    <a:alpha val="0"/>
                  </a:srgbClr>
                </a:gs>
                <a:gs pos="100000">
                  <a:srgbClr val="F7F7F7">
                    <a:alpha val="0"/>
                  </a:srgbClr>
                </a:gs>
              </a:gsLst>
              <a:path path="circle">
                <a:fillToRect l="50000" t="50000" r="50000" b="50000"/>
              </a:path>
              <a:tileRect/>
            </a:gra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3" name="Google Shape;13;p1"/>
            <p:cNvSpPr/>
            <p:nvPr/>
          </p:nvSpPr>
          <p:spPr>
            <a:xfrm rot="-589939">
              <a:off x="8490949" y="1797513"/>
              <a:ext cx="3299413" cy="440920"/>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sz="2400"/>
            </a:p>
          </p:txBody>
        </p:sp>
        <p:sp>
          <p:nvSpPr>
            <p:cNvPr id="14" name="Google Shape;14;p1"/>
            <p:cNvSpPr/>
            <p:nvPr/>
          </p:nvSpPr>
          <p:spPr>
            <a:xfrm>
              <a:off x="459506" y="1866405"/>
              <a:ext cx="11277600" cy="4533900"/>
            </a:xfrm>
            <a:custGeom>
              <a:avLst/>
              <a:gdLst/>
              <a:ahLst/>
              <a:cxnLst/>
              <a:rect l="l" t="t" r="r" b="b"/>
              <a:pathLst>
                <a:path w="7104" h="2856" extrusionOk="0">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lt1"/>
            </a:solidFill>
            <a:ln>
              <a:noFill/>
            </a:ln>
          </p:spPr>
        </p:sp>
        <p:sp>
          <p:nvSpPr>
            <p:cNvPr id="15" name="Google Shape;15;p1"/>
            <p:cNvSpPr/>
            <p:nvPr/>
          </p:nvSpPr>
          <p:spPr>
            <a:xfrm>
              <a:off x="0" y="1587"/>
              <a:ext cx="12192011"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16" name="Google Shape;16;p1"/>
          <p:cNvSpPr txBox="1">
            <a:spLocks noGrp="1"/>
          </p:cNvSpPr>
          <p:nvPr>
            <p:ph type="title"/>
          </p:nvPr>
        </p:nvSpPr>
        <p:spPr>
          <a:xfrm>
            <a:off x="1154953" y="973668"/>
            <a:ext cx="8761600" cy="706800"/>
          </a:xfrm>
          <a:prstGeom prst="rect">
            <a:avLst/>
          </a:prstGeom>
          <a:noFill/>
          <a:ln>
            <a:noFill/>
          </a:ln>
        </p:spPr>
        <p:txBody>
          <a:bodyPr spcFirstLastPara="1" wrap="square" lIns="68575" tIns="34275" rIns="68575" bIns="34275" anchor="ctr" anchorCtr="0">
            <a:noAutofit/>
          </a:bodyPr>
          <a:lstStyle>
            <a:lvl1pPr marR="0" lvl="0" algn="l" rtl="0">
              <a:spcBef>
                <a:spcPts val="0"/>
              </a:spcBef>
              <a:spcAft>
                <a:spcPts val="0"/>
              </a:spcAft>
              <a:buClr>
                <a:schemeClr val="lt2"/>
              </a:buClr>
              <a:buSzPts val="2700"/>
              <a:buFont typeface="Century Gothic"/>
              <a:buNone/>
              <a:defRPr sz="2700" b="0" i="0" u="none" strike="noStrike" cap="none">
                <a:solidFill>
                  <a:schemeClr val="lt2"/>
                </a:solidFill>
                <a:latin typeface="Century Gothic"/>
                <a:ea typeface="Century Gothic"/>
                <a:cs typeface="Century Gothic"/>
                <a:sym typeface="Century Gothic"/>
              </a:defRPr>
            </a:lvl1pPr>
            <a:lvl2pPr marR="0" lvl="1" algn="l" rtl="0">
              <a:spcBef>
                <a:spcPts val="0"/>
              </a:spcBef>
              <a:spcAft>
                <a:spcPts val="0"/>
              </a:spcAft>
              <a:buSzPts val="1100"/>
              <a:buNone/>
              <a:defRPr sz="1400" b="0" i="0" u="none" strike="noStrike" cap="none">
                <a:solidFill>
                  <a:schemeClr val="dk2"/>
                </a:solidFill>
              </a:defRPr>
            </a:lvl2pPr>
            <a:lvl3pPr marR="0" lvl="2" algn="l" rtl="0">
              <a:spcBef>
                <a:spcPts val="0"/>
              </a:spcBef>
              <a:spcAft>
                <a:spcPts val="0"/>
              </a:spcAft>
              <a:buSzPts val="1100"/>
              <a:buNone/>
              <a:defRPr sz="1400" b="0" i="0" u="none" strike="noStrike" cap="none">
                <a:solidFill>
                  <a:schemeClr val="dk2"/>
                </a:solidFill>
              </a:defRPr>
            </a:lvl3pPr>
            <a:lvl4pPr marR="0" lvl="3" algn="l" rtl="0">
              <a:spcBef>
                <a:spcPts val="0"/>
              </a:spcBef>
              <a:spcAft>
                <a:spcPts val="0"/>
              </a:spcAft>
              <a:buSzPts val="1100"/>
              <a:buNone/>
              <a:defRPr sz="1400" b="0" i="0" u="none" strike="noStrike" cap="none">
                <a:solidFill>
                  <a:schemeClr val="dk2"/>
                </a:solidFill>
              </a:defRPr>
            </a:lvl4pPr>
            <a:lvl5pPr marR="0" lvl="4" algn="l" rtl="0">
              <a:spcBef>
                <a:spcPts val="0"/>
              </a:spcBef>
              <a:spcAft>
                <a:spcPts val="0"/>
              </a:spcAft>
              <a:buSzPts val="1100"/>
              <a:buNone/>
              <a:defRPr sz="1400" b="0" i="0" u="none" strike="noStrike" cap="none">
                <a:solidFill>
                  <a:schemeClr val="dk2"/>
                </a:solidFill>
              </a:defRPr>
            </a:lvl5pPr>
            <a:lvl6pPr marR="0" lvl="5" algn="l" rtl="0">
              <a:spcBef>
                <a:spcPts val="0"/>
              </a:spcBef>
              <a:spcAft>
                <a:spcPts val="0"/>
              </a:spcAft>
              <a:buSzPts val="1100"/>
              <a:buNone/>
              <a:defRPr sz="1400" b="0" i="0" u="none" strike="noStrike" cap="none">
                <a:solidFill>
                  <a:schemeClr val="dk2"/>
                </a:solidFill>
              </a:defRPr>
            </a:lvl6pPr>
            <a:lvl7pPr marR="0" lvl="6" algn="l" rtl="0">
              <a:spcBef>
                <a:spcPts val="0"/>
              </a:spcBef>
              <a:spcAft>
                <a:spcPts val="0"/>
              </a:spcAft>
              <a:buSzPts val="1100"/>
              <a:buNone/>
              <a:defRPr sz="1400" b="0" i="0" u="none" strike="noStrike" cap="none">
                <a:solidFill>
                  <a:schemeClr val="dk2"/>
                </a:solidFill>
              </a:defRPr>
            </a:lvl7pPr>
            <a:lvl8pPr marR="0" lvl="7" algn="l" rtl="0">
              <a:spcBef>
                <a:spcPts val="0"/>
              </a:spcBef>
              <a:spcAft>
                <a:spcPts val="0"/>
              </a:spcAft>
              <a:buSzPts val="1100"/>
              <a:buNone/>
              <a:defRPr sz="1400" b="0" i="0" u="none" strike="noStrike" cap="none">
                <a:solidFill>
                  <a:schemeClr val="dk2"/>
                </a:solidFill>
              </a:defRPr>
            </a:lvl8pPr>
            <a:lvl9pPr marR="0" lvl="8" algn="l" rtl="0">
              <a:spcBef>
                <a:spcPts val="0"/>
              </a:spcBef>
              <a:spcAft>
                <a:spcPts val="0"/>
              </a:spcAft>
              <a:buSzPts val="1100"/>
              <a:buNone/>
              <a:defRPr sz="1400" b="0" i="0" u="none" strike="noStrike" cap="none">
                <a:solidFill>
                  <a:schemeClr val="dk2"/>
                </a:solidFill>
              </a:defRPr>
            </a:lvl9pPr>
          </a:lstStyle>
          <a:p>
            <a:endParaRPr/>
          </a:p>
        </p:txBody>
      </p:sp>
      <p:sp>
        <p:nvSpPr>
          <p:cNvPr id="17" name="Google Shape;17;p1"/>
          <p:cNvSpPr txBox="1">
            <a:spLocks noGrp="1"/>
          </p:cNvSpPr>
          <p:nvPr>
            <p:ph type="body" idx="1"/>
          </p:nvPr>
        </p:nvSpPr>
        <p:spPr>
          <a:xfrm>
            <a:off x="1154955" y="2603500"/>
            <a:ext cx="8761600" cy="3416400"/>
          </a:xfrm>
          <a:prstGeom prst="rect">
            <a:avLst/>
          </a:prstGeom>
          <a:noFill/>
          <a:ln>
            <a:noFill/>
          </a:ln>
        </p:spPr>
        <p:txBody>
          <a:bodyPr spcFirstLastPara="1" wrap="square" lIns="68575" tIns="34275" rIns="68575" bIns="34275" anchor="t" anchorCtr="0">
            <a:normAutofit/>
          </a:bodyPr>
          <a:lstStyle>
            <a:lvl1pPr marL="457200" marR="0" lvl="0" indent="-298450" algn="l" rtl="0">
              <a:spcBef>
                <a:spcPts val="800"/>
              </a:spcBef>
              <a:spcAft>
                <a:spcPts val="0"/>
              </a:spcAft>
              <a:buClr>
                <a:schemeClr val="accent1"/>
              </a:buClr>
              <a:buSzPts val="1100"/>
              <a:buFont typeface="Noto Sans Symbols"/>
              <a:buChar char="►"/>
              <a:defRPr sz="1400" b="0" i="0" u="none" strike="noStrike" cap="none">
                <a:solidFill>
                  <a:srgbClr val="3F3F3F"/>
                </a:solidFill>
                <a:latin typeface="Century Gothic"/>
                <a:ea typeface="Century Gothic"/>
                <a:cs typeface="Century Gothic"/>
                <a:sym typeface="Century Gothic"/>
              </a:defRPr>
            </a:lvl1pPr>
            <a:lvl2pPr marL="914400" marR="0" lvl="1" indent="-292100" algn="l" rtl="0">
              <a:spcBef>
                <a:spcPts val="800"/>
              </a:spcBef>
              <a:spcAft>
                <a:spcPts val="0"/>
              </a:spcAft>
              <a:buClr>
                <a:schemeClr val="accent1"/>
              </a:buClr>
              <a:buSzPts val="1000"/>
              <a:buFont typeface="Noto Sans Symbols"/>
              <a:buChar char="►"/>
              <a:defRPr sz="1200" b="0" i="0" u="none" strike="noStrike" cap="none">
                <a:solidFill>
                  <a:srgbClr val="3F3F3F"/>
                </a:solidFill>
                <a:latin typeface="Century Gothic"/>
                <a:ea typeface="Century Gothic"/>
                <a:cs typeface="Century Gothic"/>
                <a:sym typeface="Century Gothic"/>
              </a:defRPr>
            </a:lvl2pPr>
            <a:lvl3pPr marL="1371600" marR="0" lvl="2" indent="-279400" algn="l" rtl="0">
              <a:spcBef>
                <a:spcPts val="800"/>
              </a:spcBef>
              <a:spcAft>
                <a:spcPts val="0"/>
              </a:spcAft>
              <a:buClr>
                <a:schemeClr val="accent1"/>
              </a:buClr>
              <a:buSzPts val="800"/>
              <a:buFont typeface="Noto Sans Symbols"/>
              <a:buChar char="►"/>
              <a:defRPr sz="1100" b="0" i="0" u="none" strike="noStrike" cap="none">
                <a:solidFill>
                  <a:srgbClr val="3F3F3F"/>
                </a:solidFill>
                <a:latin typeface="Century Gothic"/>
                <a:ea typeface="Century Gothic"/>
                <a:cs typeface="Century Gothic"/>
                <a:sym typeface="Century Gothic"/>
              </a:defRPr>
            </a:lvl3pPr>
            <a:lvl4pPr marL="1828800" marR="0" lvl="3" indent="-273050" algn="l" rtl="0">
              <a:spcBef>
                <a:spcPts val="800"/>
              </a:spcBef>
              <a:spcAft>
                <a:spcPts val="0"/>
              </a:spcAft>
              <a:buClr>
                <a:schemeClr val="accent1"/>
              </a:buClr>
              <a:buSzPts val="700"/>
              <a:buFont typeface="Noto Sans Symbols"/>
              <a:buChar char="►"/>
              <a:defRPr sz="900" b="0" i="0" u="none" strike="noStrike" cap="none">
                <a:solidFill>
                  <a:srgbClr val="3F3F3F"/>
                </a:solidFill>
                <a:latin typeface="Century Gothic"/>
                <a:ea typeface="Century Gothic"/>
                <a:cs typeface="Century Gothic"/>
                <a:sym typeface="Century Gothic"/>
              </a:defRPr>
            </a:lvl4pPr>
            <a:lvl5pPr marL="2286000" marR="0" lvl="4" indent="-273050" algn="l" rtl="0">
              <a:spcBef>
                <a:spcPts val="800"/>
              </a:spcBef>
              <a:spcAft>
                <a:spcPts val="0"/>
              </a:spcAft>
              <a:buClr>
                <a:schemeClr val="accent1"/>
              </a:buClr>
              <a:buSzPts val="700"/>
              <a:buFont typeface="Noto Sans Symbols"/>
              <a:buChar char="►"/>
              <a:defRPr sz="900" b="0" i="0" u="none" strike="noStrike" cap="none">
                <a:solidFill>
                  <a:srgbClr val="3F3F3F"/>
                </a:solidFill>
                <a:latin typeface="Century Gothic"/>
                <a:ea typeface="Century Gothic"/>
                <a:cs typeface="Century Gothic"/>
                <a:sym typeface="Century Gothic"/>
              </a:defRPr>
            </a:lvl5pPr>
            <a:lvl6pPr marL="2743200" marR="0" lvl="5" indent="-273050" algn="l" rtl="0">
              <a:spcBef>
                <a:spcPts val="800"/>
              </a:spcBef>
              <a:spcAft>
                <a:spcPts val="0"/>
              </a:spcAft>
              <a:buClr>
                <a:schemeClr val="accent1"/>
              </a:buClr>
              <a:buSzPts val="700"/>
              <a:buFont typeface="Noto Sans Symbols"/>
              <a:buChar char="►"/>
              <a:defRPr sz="900" b="0" i="0" u="none" strike="noStrike" cap="none">
                <a:solidFill>
                  <a:srgbClr val="3F3F3F"/>
                </a:solidFill>
                <a:latin typeface="Century Gothic"/>
                <a:ea typeface="Century Gothic"/>
                <a:cs typeface="Century Gothic"/>
                <a:sym typeface="Century Gothic"/>
              </a:defRPr>
            </a:lvl6pPr>
            <a:lvl7pPr marL="3200400" marR="0" lvl="6" indent="-273050" algn="l" rtl="0">
              <a:spcBef>
                <a:spcPts val="800"/>
              </a:spcBef>
              <a:spcAft>
                <a:spcPts val="0"/>
              </a:spcAft>
              <a:buClr>
                <a:schemeClr val="accent1"/>
              </a:buClr>
              <a:buSzPts val="700"/>
              <a:buFont typeface="Noto Sans Symbols"/>
              <a:buChar char="►"/>
              <a:defRPr sz="900" b="0" i="0" u="none" strike="noStrike" cap="none">
                <a:solidFill>
                  <a:srgbClr val="3F3F3F"/>
                </a:solidFill>
                <a:latin typeface="Century Gothic"/>
                <a:ea typeface="Century Gothic"/>
                <a:cs typeface="Century Gothic"/>
                <a:sym typeface="Century Gothic"/>
              </a:defRPr>
            </a:lvl7pPr>
            <a:lvl8pPr marL="3657600" marR="0" lvl="7" indent="-273050" algn="l" rtl="0">
              <a:spcBef>
                <a:spcPts val="800"/>
              </a:spcBef>
              <a:spcAft>
                <a:spcPts val="0"/>
              </a:spcAft>
              <a:buClr>
                <a:schemeClr val="accent1"/>
              </a:buClr>
              <a:buSzPts val="700"/>
              <a:buFont typeface="Noto Sans Symbols"/>
              <a:buChar char="►"/>
              <a:defRPr sz="900" b="0" i="0" u="none" strike="noStrike" cap="none">
                <a:solidFill>
                  <a:srgbClr val="3F3F3F"/>
                </a:solidFill>
                <a:latin typeface="Century Gothic"/>
                <a:ea typeface="Century Gothic"/>
                <a:cs typeface="Century Gothic"/>
                <a:sym typeface="Century Gothic"/>
              </a:defRPr>
            </a:lvl8pPr>
            <a:lvl9pPr marL="4114800" marR="0" lvl="8" indent="-273050" algn="l" rtl="0">
              <a:spcBef>
                <a:spcPts val="800"/>
              </a:spcBef>
              <a:spcAft>
                <a:spcPts val="0"/>
              </a:spcAft>
              <a:buClr>
                <a:schemeClr val="accent1"/>
              </a:buClr>
              <a:buSzPts val="700"/>
              <a:buFont typeface="Noto Sans Symbols"/>
              <a:buChar char="►"/>
              <a:defRPr sz="900" b="0" i="0" u="none" strike="noStrike" cap="none">
                <a:solidFill>
                  <a:srgbClr val="3F3F3F"/>
                </a:solidFill>
                <a:latin typeface="Century Gothic"/>
                <a:ea typeface="Century Gothic"/>
                <a:cs typeface="Century Gothic"/>
                <a:sym typeface="Century Gothic"/>
              </a:defRPr>
            </a:lvl9pPr>
          </a:lstStyle>
          <a:p>
            <a:endParaRPr/>
          </a:p>
        </p:txBody>
      </p:sp>
      <p:sp>
        <p:nvSpPr>
          <p:cNvPr id="18" name="Google Shape;18;p1"/>
          <p:cNvSpPr txBox="1">
            <a:spLocks noGrp="1"/>
          </p:cNvSpPr>
          <p:nvPr>
            <p:ph type="dt" idx="10"/>
          </p:nvPr>
        </p:nvSpPr>
        <p:spPr>
          <a:xfrm>
            <a:off x="10650939" y="6394061"/>
            <a:ext cx="990400" cy="304800"/>
          </a:xfrm>
          <a:prstGeom prst="rect">
            <a:avLst/>
          </a:prstGeom>
          <a:noFill/>
          <a:ln>
            <a:noFill/>
          </a:ln>
        </p:spPr>
        <p:txBody>
          <a:bodyPr spcFirstLastPara="1" wrap="square" lIns="68575" tIns="34275" rIns="68575" bIns="34275" anchor="t" anchorCtr="0">
            <a:noAutofit/>
          </a:bodyPr>
          <a:lstStyle>
            <a:lvl1pPr marR="0" lvl="0" algn="r" rtl="0">
              <a:spcBef>
                <a:spcPts val="0"/>
              </a:spcBef>
              <a:spcAft>
                <a:spcPts val="0"/>
              </a:spcAft>
              <a:buSzPts val="1100"/>
              <a:buNone/>
              <a:defRPr sz="1067" b="1" i="0" u="none" strike="noStrike" cap="none">
                <a:solidFill>
                  <a:schemeClr val="accent1"/>
                </a:solidFill>
                <a:latin typeface="Century Gothic"/>
                <a:ea typeface="Century Gothic"/>
                <a:cs typeface="Century Gothic"/>
                <a:sym typeface="Century Gothic"/>
              </a:defRPr>
            </a:lvl1pPr>
            <a:lvl2pPr marR="0" lvl="1" algn="l" rtl="0">
              <a:spcBef>
                <a:spcPts val="0"/>
              </a:spcBef>
              <a:spcAft>
                <a:spcPts val="0"/>
              </a:spcAft>
              <a:buSzPts val="1100"/>
              <a:buNone/>
              <a:defRPr sz="1867"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100"/>
              <a:buNone/>
              <a:defRPr sz="1867"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100"/>
              <a:buNone/>
              <a:defRPr sz="1867"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100"/>
              <a:buNone/>
              <a:defRPr sz="1867"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100"/>
              <a:buNone/>
              <a:defRPr sz="1867"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100"/>
              <a:buNone/>
              <a:defRPr sz="1867"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100"/>
              <a:buNone/>
              <a:defRPr sz="1867"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100"/>
              <a:buNone/>
              <a:defRPr sz="1867" b="0" i="0" u="none" strike="noStrike" cap="none">
                <a:solidFill>
                  <a:schemeClr val="dk1"/>
                </a:solidFill>
                <a:latin typeface="Century Gothic"/>
                <a:ea typeface="Century Gothic"/>
                <a:cs typeface="Century Gothic"/>
                <a:sym typeface="Century Gothic"/>
              </a:defRPr>
            </a:lvl9pPr>
          </a:lstStyle>
          <a:p>
            <a:endParaRPr/>
          </a:p>
        </p:txBody>
      </p:sp>
      <p:sp>
        <p:nvSpPr>
          <p:cNvPr id="19" name="Google Shape;19;p1"/>
          <p:cNvSpPr txBox="1">
            <a:spLocks noGrp="1"/>
          </p:cNvSpPr>
          <p:nvPr>
            <p:ph type="ftr" idx="11"/>
          </p:nvPr>
        </p:nvSpPr>
        <p:spPr>
          <a:xfrm>
            <a:off x="528359" y="6391839"/>
            <a:ext cx="3859600" cy="304800"/>
          </a:xfrm>
          <a:prstGeom prst="rect">
            <a:avLst/>
          </a:prstGeom>
          <a:noFill/>
          <a:ln>
            <a:noFill/>
          </a:ln>
        </p:spPr>
        <p:txBody>
          <a:bodyPr spcFirstLastPara="1" wrap="square" lIns="68575" tIns="34275" rIns="68575" bIns="34275" anchor="b" anchorCtr="0">
            <a:noAutofit/>
          </a:bodyPr>
          <a:lstStyle>
            <a:lvl1pPr marR="0" lvl="0" algn="l" rtl="0">
              <a:spcBef>
                <a:spcPts val="0"/>
              </a:spcBef>
              <a:spcAft>
                <a:spcPts val="0"/>
              </a:spcAft>
              <a:buSzPts val="1100"/>
              <a:buNone/>
              <a:defRPr sz="1067" b="1" i="0" u="none" strike="noStrike" cap="none">
                <a:solidFill>
                  <a:schemeClr val="accent1"/>
                </a:solidFill>
                <a:latin typeface="Century Gothic"/>
                <a:ea typeface="Century Gothic"/>
                <a:cs typeface="Century Gothic"/>
                <a:sym typeface="Century Gothic"/>
              </a:defRPr>
            </a:lvl1pPr>
            <a:lvl2pPr marR="0" lvl="1" algn="l" rtl="0">
              <a:spcBef>
                <a:spcPts val="0"/>
              </a:spcBef>
              <a:spcAft>
                <a:spcPts val="0"/>
              </a:spcAft>
              <a:buSzPts val="1100"/>
              <a:buNone/>
              <a:defRPr sz="1867"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100"/>
              <a:buNone/>
              <a:defRPr sz="1867"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100"/>
              <a:buNone/>
              <a:defRPr sz="1867"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100"/>
              <a:buNone/>
              <a:defRPr sz="1867"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100"/>
              <a:buNone/>
              <a:defRPr sz="1867"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100"/>
              <a:buNone/>
              <a:defRPr sz="1867"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100"/>
              <a:buNone/>
              <a:defRPr sz="1867"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100"/>
              <a:buNone/>
              <a:defRPr sz="1867" b="0" i="0" u="none" strike="noStrike" cap="none">
                <a:solidFill>
                  <a:schemeClr val="dk1"/>
                </a:solidFill>
                <a:latin typeface="Century Gothic"/>
                <a:ea typeface="Century Gothic"/>
                <a:cs typeface="Century Gothic"/>
                <a:sym typeface="Century Gothic"/>
              </a:defRPr>
            </a:lvl9pPr>
          </a:lstStyle>
          <a:p>
            <a:endParaRPr/>
          </a:p>
        </p:txBody>
      </p:sp>
      <p:sp>
        <p:nvSpPr>
          <p:cNvPr id="20" name="Google Shape;20;p1"/>
          <p:cNvSpPr/>
          <p:nvPr/>
        </p:nvSpPr>
        <p:spPr>
          <a:xfrm>
            <a:off x="10437812" y="0"/>
            <a:ext cx="686000" cy="11432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33" tIns="91433" rIns="91433" bIns="91433" anchor="ctr" anchorCtr="0">
            <a:noAutofit/>
          </a:bodyPr>
          <a:lstStyle/>
          <a:p>
            <a:pPr marL="0" lvl="0" indent="0" algn="l" rtl="0">
              <a:spcBef>
                <a:spcPts val="0"/>
              </a:spcBef>
              <a:spcAft>
                <a:spcPts val="0"/>
              </a:spcAft>
              <a:buNone/>
            </a:pPr>
            <a:endParaRPr sz="2400"/>
          </a:p>
        </p:txBody>
      </p:sp>
      <p:sp>
        <p:nvSpPr>
          <p:cNvPr id="21" name="Google Shape;21;p1"/>
          <p:cNvSpPr txBox="1">
            <a:spLocks noGrp="1"/>
          </p:cNvSpPr>
          <p:nvPr>
            <p:ph type="sldNum" idx="12"/>
          </p:nvPr>
        </p:nvSpPr>
        <p:spPr>
          <a:xfrm>
            <a:off x="10352540" y="295729"/>
            <a:ext cx="838000" cy="767600"/>
          </a:xfrm>
          <a:prstGeom prst="rect">
            <a:avLst/>
          </a:prstGeom>
          <a:noFill/>
          <a:ln>
            <a:noFill/>
          </a:ln>
        </p:spPr>
        <p:txBody>
          <a:bodyPr spcFirstLastPara="1" wrap="square" lIns="68575" tIns="34275" rIns="68575" bIns="34275" anchor="b" anchorCtr="0">
            <a:noAutofit/>
          </a:bodyPr>
          <a:lstStyle>
            <a:lvl1pPr marL="0" marR="0" lvl="0" indent="0" algn="ctr" rtl="0">
              <a:spcBef>
                <a:spcPts val="0"/>
              </a:spcBef>
              <a:buNone/>
              <a:defRPr sz="2800" b="0" i="0" u="none" strike="noStrike" cap="none">
                <a:solidFill>
                  <a:schemeClr val="lt1"/>
                </a:solidFill>
                <a:latin typeface="Century Gothic"/>
                <a:ea typeface="Century Gothic"/>
                <a:cs typeface="Century Gothic"/>
                <a:sym typeface="Century Gothic"/>
              </a:defRPr>
            </a:lvl1pPr>
            <a:lvl2pPr marL="0" marR="0" lvl="1" indent="0" algn="ctr" rtl="0">
              <a:spcBef>
                <a:spcPts val="0"/>
              </a:spcBef>
              <a:buNone/>
              <a:defRPr sz="2800" b="0" i="0" u="none" strike="noStrike" cap="none">
                <a:solidFill>
                  <a:schemeClr val="lt1"/>
                </a:solidFill>
                <a:latin typeface="Century Gothic"/>
                <a:ea typeface="Century Gothic"/>
                <a:cs typeface="Century Gothic"/>
                <a:sym typeface="Century Gothic"/>
              </a:defRPr>
            </a:lvl2pPr>
            <a:lvl3pPr marL="0" marR="0" lvl="2" indent="0" algn="ctr" rtl="0">
              <a:spcBef>
                <a:spcPts val="0"/>
              </a:spcBef>
              <a:buNone/>
              <a:defRPr sz="2800" b="0" i="0" u="none" strike="noStrike" cap="none">
                <a:solidFill>
                  <a:schemeClr val="lt1"/>
                </a:solidFill>
                <a:latin typeface="Century Gothic"/>
                <a:ea typeface="Century Gothic"/>
                <a:cs typeface="Century Gothic"/>
                <a:sym typeface="Century Gothic"/>
              </a:defRPr>
            </a:lvl3pPr>
            <a:lvl4pPr marL="0" marR="0" lvl="3" indent="0" algn="ctr" rtl="0">
              <a:spcBef>
                <a:spcPts val="0"/>
              </a:spcBef>
              <a:buNone/>
              <a:defRPr sz="2800" b="0" i="0" u="none" strike="noStrike" cap="none">
                <a:solidFill>
                  <a:schemeClr val="lt1"/>
                </a:solidFill>
                <a:latin typeface="Century Gothic"/>
                <a:ea typeface="Century Gothic"/>
                <a:cs typeface="Century Gothic"/>
                <a:sym typeface="Century Gothic"/>
              </a:defRPr>
            </a:lvl4pPr>
            <a:lvl5pPr marL="0" marR="0" lvl="4" indent="0" algn="ctr" rtl="0">
              <a:spcBef>
                <a:spcPts val="0"/>
              </a:spcBef>
              <a:buNone/>
              <a:defRPr sz="2800" b="0" i="0" u="none" strike="noStrike" cap="none">
                <a:solidFill>
                  <a:schemeClr val="lt1"/>
                </a:solidFill>
                <a:latin typeface="Century Gothic"/>
                <a:ea typeface="Century Gothic"/>
                <a:cs typeface="Century Gothic"/>
                <a:sym typeface="Century Gothic"/>
              </a:defRPr>
            </a:lvl5pPr>
            <a:lvl6pPr marL="0" marR="0" lvl="5" indent="0" algn="ctr" rtl="0">
              <a:spcBef>
                <a:spcPts val="0"/>
              </a:spcBef>
              <a:buNone/>
              <a:defRPr sz="2800" b="0" i="0" u="none" strike="noStrike" cap="none">
                <a:solidFill>
                  <a:schemeClr val="lt1"/>
                </a:solidFill>
                <a:latin typeface="Century Gothic"/>
                <a:ea typeface="Century Gothic"/>
                <a:cs typeface="Century Gothic"/>
                <a:sym typeface="Century Gothic"/>
              </a:defRPr>
            </a:lvl6pPr>
            <a:lvl7pPr marL="0" marR="0" lvl="6" indent="0" algn="ctr" rtl="0">
              <a:spcBef>
                <a:spcPts val="0"/>
              </a:spcBef>
              <a:buNone/>
              <a:defRPr sz="2800" b="0" i="0" u="none" strike="noStrike" cap="none">
                <a:solidFill>
                  <a:schemeClr val="lt1"/>
                </a:solidFill>
                <a:latin typeface="Century Gothic"/>
                <a:ea typeface="Century Gothic"/>
                <a:cs typeface="Century Gothic"/>
                <a:sym typeface="Century Gothic"/>
              </a:defRPr>
            </a:lvl7pPr>
            <a:lvl8pPr marL="0" marR="0" lvl="7" indent="0" algn="ctr" rtl="0">
              <a:spcBef>
                <a:spcPts val="0"/>
              </a:spcBef>
              <a:buNone/>
              <a:defRPr sz="2800" b="0" i="0" u="none" strike="noStrike" cap="none">
                <a:solidFill>
                  <a:schemeClr val="lt1"/>
                </a:solidFill>
                <a:latin typeface="Century Gothic"/>
                <a:ea typeface="Century Gothic"/>
                <a:cs typeface="Century Gothic"/>
                <a:sym typeface="Century Gothic"/>
              </a:defRPr>
            </a:lvl8pPr>
            <a:lvl9pPr marL="0" marR="0" lvl="8" indent="0" algn="ctr" rtl="0">
              <a:spcBef>
                <a:spcPts val="0"/>
              </a:spcBef>
              <a:buNone/>
              <a:defRPr sz="2800" b="0" i="0" u="none" strike="noStrike" cap="none">
                <a:solidFill>
                  <a:schemeClr val="lt1"/>
                </a:solidFill>
                <a:latin typeface="Century Gothic"/>
                <a:ea typeface="Century Gothic"/>
                <a:cs typeface="Century Gothic"/>
                <a:sym typeface="Century Gothic"/>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849741079"/>
      </p:ext>
    </p:extLst>
  </p:cSld>
  <p:clrMap bg1="lt1" tx1="dk1" bg2="dk2" tx2="lt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 id="2147483676" r:id="rId14"/>
    <p:sldLayoutId id="2147483677" r:id="rId15"/>
    <p:sldLayoutId id="2147483678" r:id="rId16"/>
    <p:sldLayoutId id="2147483679" r:id="rId17"/>
    <p:sldLayoutId id="2147483680" r:id="rId1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statista.com/statistics/296937/tesco-group-sales-revenue-worldwide/" TargetMode="External"/><Relationship Id="rId2" Type="http://schemas.openxmlformats.org/officeDocument/2006/relationships/hyperlink" Target="https://www.tescoplc.com/about-us/our-business/" TargetMode="External"/><Relationship Id="rId1" Type="http://schemas.openxmlformats.org/officeDocument/2006/relationships/slideLayout" Target="../slideLayouts/slideLayout2.xml"/><Relationship Id="rId6" Type="http://schemas.openxmlformats.org/officeDocument/2006/relationships/hyperlink" Target="https://www.marketingweek.com/tescos-every-little-helps-campaign/" TargetMode="External"/><Relationship Id="rId5" Type="http://schemas.openxmlformats.org/officeDocument/2006/relationships/hyperlink" Target="https://advantage.marketline.com/Product?pid=MLIP0746-0004" TargetMode="External"/><Relationship Id="rId4" Type="http://schemas.openxmlformats.org/officeDocument/2006/relationships/hyperlink" Target="https://www.statista.com/statistics/311207/grocery-market-share-in-great-britain/"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2D5C6C4-297C-4AB8-8AC7-600066CC20F1}"/>
              </a:ext>
            </a:extLst>
          </p:cNvPr>
          <p:cNvSpPr>
            <a:spLocks noGrp="1"/>
          </p:cNvSpPr>
          <p:nvPr>
            <p:ph type="title"/>
          </p:nvPr>
        </p:nvSpPr>
        <p:spPr>
          <a:xfrm>
            <a:off x="2066926" y="1402025"/>
            <a:ext cx="8058149" cy="758080"/>
          </a:xfrm>
        </p:spPr>
        <p:txBody>
          <a:bodyPr>
            <a:normAutofit fontScale="90000"/>
          </a:bodyPr>
          <a:lstStyle/>
          <a:p>
            <a:pPr algn="ctr"/>
            <a:r>
              <a:rPr lang="en-US" sz="4800" b="1" dirty="0"/>
              <a:t>Presentation on TESCO</a:t>
            </a:r>
            <a:br>
              <a:rPr lang="en-US" sz="4000" b="1" dirty="0"/>
            </a:br>
            <a:br>
              <a:rPr lang="en-US" sz="4000" b="1" dirty="0"/>
            </a:br>
            <a:r>
              <a:rPr lang="en-US" sz="4000" b="1" dirty="0"/>
              <a:t>Module: </a:t>
            </a:r>
            <a:r>
              <a:rPr lang="en-US" sz="4000" dirty="0"/>
              <a:t>Modern Workplace LCBB4003</a:t>
            </a:r>
            <a:br>
              <a:rPr lang="en-US" sz="4000" b="1" dirty="0"/>
            </a:br>
            <a:r>
              <a:rPr lang="en-US" sz="4000" b="1" dirty="0"/>
              <a:t>Lecturer: </a:t>
            </a:r>
            <a:r>
              <a:rPr lang="en-GB" sz="4000" b="0" i="0" dirty="0">
                <a:effectLst/>
              </a:rPr>
              <a:t>Dr Hoang Dang Nguyen</a:t>
            </a:r>
            <a:br>
              <a:rPr lang="en-US" sz="4000" b="1" dirty="0"/>
            </a:br>
            <a:r>
              <a:rPr lang="en-US" sz="4000" b="1" dirty="0"/>
              <a:t>Student name : </a:t>
            </a:r>
            <a:r>
              <a:rPr lang="en-US" sz="4000" dirty="0"/>
              <a:t>Cristian Stoleru (2)</a:t>
            </a:r>
            <a:br>
              <a:rPr lang="en-US" sz="4000" b="1" dirty="0"/>
            </a:br>
            <a:r>
              <a:rPr lang="en-US" sz="4000" dirty="0"/>
              <a:t>Vanessa Popescu (3), Lois </a:t>
            </a:r>
            <a:r>
              <a:rPr lang="en-US" sz="4000" dirty="0" err="1"/>
              <a:t>Dolea</a:t>
            </a:r>
            <a:r>
              <a:rPr lang="en-US" sz="4000" dirty="0"/>
              <a:t> (5) </a:t>
            </a:r>
            <a:endParaRPr lang="en-GB" sz="4000" dirty="0"/>
          </a:p>
        </p:txBody>
      </p:sp>
    </p:spTree>
    <p:extLst>
      <p:ext uri="{BB962C8B-B14F-4D97-AF65-F5344CB8AC3E}">
        <p14:creationId xmlns:p14="http://schemas.microsoft.com/office/powerpoint/2010/main" val="1859407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EA22C-7832-6F07-A942-4C0B2AE552F6}"/>
              </a:ext>
            </a:extLst>
          </p:cNvPr>
          <p:cNvSpPr>
            <a:spLocks noGrp="1"/>
          </p:cNvSpPr>
          <p:nvPr>
            <p:ph type="title"/>
          </p:nvPr>
        </p:nvSpPr>
        <p:spPr>
          <a:xfrm>
            <a:off x="97972" y="269331"/>
            <a:ext cx="10515600" cy="1325563"/>
          </a:xfrm>
        </p:spPr>
        <p:txBody>
          <a:bodyPr>
            <a:normAutofit/>
          </a:bodyPr>
          <a:lstStyle/>
          <a:p>
            <a:r>
              <a:rPr lang="en-US" sz="2800" dirty="0">
                <a:solidFill>
                  <a:srgbClr val="374151"/>
                </a:solidFill>
                <a:latin typeface="Söhne"/>
              </a:rPr>
              <a:t>                  </a:t>
            </a:r>
            <a:r>
              <a:rPr lang="en-US" sz="2800" b="0" i="0" dirty="0">
                <a:solidFill>
                  <a:srgbClr val="374151"/>
                </a:solidFill>
                <a:effectLst/>
                <a:latin typeface="Söhne"/>
              </a:rPr>
              <a:t>Part 2</a:t>
            </a:r>
            <a:br>
              <a:rPr lang="en-US" sz="2800" b="0" i="0" dirty="0">
                <a:solidFill>
                  <a:srgbClr val="374151"/>
                </a:solidFill>
                <a:effectLst/>
                <a:latin typeface="Söhne"/>
              </a:rPr>
            </a:br>
            <a:r>
              <a:rPr lang="en-US" sz="2800" b="0" i="0" dirty="0">
                <a:solidFill>
                  <a:srgbClr val="374151"/>
                </a:solidFill>
                <a:effectLst/>
                <a:latin typeface="Söhne"/>
              </a:rPr>
              <a:t>Tesco's Organizational Structure</a:t>
            </a:r>
            <a:r>
              <a:rPr lang="en-US" sz="2800" dirty="0"/>
              <a:t>:</a:t>
            </a:r>
          </a:p>
        </p:txBody>
      </p:sp>
      <p:sp>
        <p:nvSpPr>
          <p:cNvPr id="3" name="Content Placeholder 2">
            <a:extLst>
              <a:ext uri="{FF2B5EF4-FFF2-40B4-BE49-F238E27FC236}">
                <a16:creationId xmlns:a16="http://schemas.microsoft.com/office/drawing/2014/main" id="{7A3F85CE-B5D6-DA23-EE0A-67CF0A01F607}"/>
              </a:ext>
            </a:extLst>
          </p:cNvPr>
          <p:cNvSpPr>
            <a:spLocks noGrp="1"/>
          </p:cNvSpPr>
          <p:nvPr>
            <p:ph idx="1"/>
          </p:nvPr>
        </p:nvSpPr>
        <p:spPr>
          <a:xfrm>
            <a:off x="232849" y="1513550"/>
            <a:ext cx="4431075" cy="3634486"/>
          </a:xfrm>
        </p:spPr>
        <p:txBody>
          <a:bodyPr>
            <a:noAutofit/>
          </a:bodyPr>
          <a:lstStyle/>
          <a:p>
            <a:pPr algn="just"/>
            <a:r>
              <a:rPr lang="en-US" sz="2400" dirty="0"/>
              <a:t>Tesco's organizational structure is hierarchical with a clear chain of command</a:t>
            </a:r>
          </a:p>
          <a:p>
            <a:pPr algn="just"/>
            <a:r>
              <a:rPr lang="en-US" sz="2400" dirty="0"/>
              <a:t>At the top of the hierarchy is the CEO, who oversees the executive team responsible for different aspects of the business, such as finance, operations, and marketing</a:t>
            </a:r>
          </a:p>
          <a:p>
            <a:pPr algn="just"/>
            <a:r>
              <a:rPr lang="en-US" sz="2400" dirty="0"/>
              <a:t>Each functional area is further divided into departments, which are responsible for specific tasks</a:t>
            </a:r>
          </a:p>
          <a:p>
            <a:pPr algn="just"/>
            <a:endParaRPr lang="en-US" sz="2400" dirty="0"/>
          </a:p>
          <a:p>
            <a:endParaRPr lang="en-US" sz="2400" dirty="0"/>
          </a:p>
        </p:txBody>
      </p:sp>
      <p:pic>
        <p:nvPicPr>
          <p:cNvPr id="4" name="Picture 2" descr="Agencies on alert as Tesco goes shopping for media accou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8777" y="1244691"/>
            <a:ext cx="5103223" cy="4752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3197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EA22C-7832-6F07-A942-4C0B2AE552F6}"/>
              </a:ext>
            </a:extLst>
          </p:cNvPr>
          <p:cNvSpPr>
            <a:spLocks noGrp="1"/>
          </p:cNvSpPr>
          <p:nvPr>
            <p:ph type="title"/>
          </p:nvPr>
        </p:nvSpPr>
        <p:spPr>
          <a:xfrm>
            <a:off x="581193" y="704319"/>
            <a:ext cx="11029616" cy="547851"/>
          </a:xfrm>
        </p:spPr>
        <p:txBody>
          <a:bodyPr>
            <a:normAutofit/>
          </a:bodyPr>
          <a:lstStyle/>
          <a:p>
            <a:r>
              <a:rPr lang="en-US" sz="2800" b="1" dirty="0"/>
              <a:t>Advantages of Tesco's Organizational Structure:			</a:t>
            </a:r>
          </a:p>
        </p:txBody>
      </p:sp>
      <p:sp>
        <p:nvSpPr>
          <p:cNvPr id="3" name="Content Placeholder 2">
            <a:extLst>
              <a:ext uri="{FF2B5EF4-FFF2-40B4-BE49-F238E27FC236}">
                <a16:creationId xmlns:a16="http://schemas.microsoft.com/office/drawing/2014/main" id="{7A3F85CE-B5D6-DA23-EE0A-67CF0A01F607}"/>
              </a:ext>
            </a:extLst>
          </p:cNvPr>
          <p:cNvSpPr>
            <a:spLocks noGrp="1"/>
          </p:cNvSpPr>
          <p:nvPr>
            <p:ph idx="1"/>
          </p:nvPr>
        </p:nvSpPr>
        <p:spPr>
          <a:xfrm>
            <a:off x="581193" y="1976846"/>
            <a:ext cx="7526487" cy="4511040"/>
          </a:xfrm>
        </p:spPr>
        <p:txBody>
          <a:bodyPr>
            <a:normAutofit/>
          </a:bodyPr>
          <a:lstStyle/>
          <a:p>
            <a:pPr algn="just"/>
            <a:r>
              <a:rPr lang="en-US" sz="2400" dirty="0"/>
              <a:t>The hierarchical structure provides a clear line of authority and responsibility, which helps to prevent confusion.</a:t>
            </a:r>
          </a:p>
          <a:p>
            <a:pPr algn="just"/>
            <a:r>
              <a:rPr lang="en-US" sz="2400" dirty="0"/>
              <a:t>It enables efficient decision-making as responsibilities are clearly defined, and decisions are made at the appropriate level</a:t>
            </a:r>
          </a:p>
          <a:p>
            <a:pPr algn="just"/>
            <a:r>
              <a:rPr lang="en-US" sz="2400" dirty="0"/>
              <a:t>Consistent communication and coordination between departments ensure that everyone is working towards the same goals</a:t>
            </a:r>
          </a:p>
          <a:p>
            <a:pPr algn="just"/>
            <a:r>
              <a:rPr lang="en-US" sz="2400" dirty="0"/>
              <a:t>Tesco's hierarchical structure helps in the effective implementation of strategies and plans. </a:t>
            </a:r>
          </a:p>
        </p:txBody>
      </p:sp>
      <p:pic>
        <p:nvPicPr>
          <p:cNvPr id="2050" name="Picture 2" descr="Tesco - Liverpool O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76703" y="1714513"/>
            <a:ext cx="3557905" cy="3557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2817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EA22C-7832-6F07-A942-4C0B2AE552F6}"/>
              </a:ext>
            </a:extLst>
          </p:cNvPr>
          <p:cNvSpPr>
            <a:spLocks noGrp="1"/>
          </p:cNvSpPr>
          <p:nvPr>
            <p:ph type="title"/>
          </p:nvPr>
        </p:nvSpPr>
        <p:spPr>
          <a:xfrm>
            <a:off x="581193" y="704319"/>
            <a:ext cx="11029616" cy="547851"/>
          </a:xfrm>
        </p:spPr>
        <p:txBody>
          <a:bodyPr>
            <a:normAutofit/>
          </a:bodyPr>
          <a:lstStyle/>
          <a:p>
            <a:r>
              <a:rPr lang="en-US" sz="2800" b="1" dirty="0"/>
              <a:t>Disadvantages of Tesco's Organizational Structure</a:t>
            </a:r>
          </a:p>
        </p:txBody>
      </p:sp>
      <p:sp>
        <p:nvSpPr>
          <p:cNvPr id="3" name="Content Placeholder 2">
            <a:extLst>
              <a:ext uri="{FF2B5EF4-FFF2-40B4-BE49-F238E27FC236}">
                <a16:creationId xmlns:a16="http://schemas.microsoft.com/office/drawing/2014/main" id="{7A3F85CE-B5D6-DA23-EE0A-67CF0A01F607}"/>
              </a:ext>
            </a:extLst>
          </p:cNvPr>
          <p:cNvSpPr>
            <a:spLocks noGrp="1"/>
          </p:cNvSpPr>
          <p:nvPr>
            <p:ph idx="1"/>
          </p:nvPr>
        </p:nvSpPr>
        <p:spPr>
          <a:xfrm>
            <a:off x="581194" y="1976846"/>
            <a:ext cx="5436430" cy="4511040"/>
          </a:xfrm>
        </p:spPr>
        <p:txBody>
          <a:bodyPr>
            <a:normAutofit/>
          </a:bodyPr>
          <a:lstStyle/>
          <a:p>
            <a:pPr algn="just"/>
            <a:r>
              <a:rPr lang="en-US" sz="2400" dirty="0"/>
              <a:t>The hierarchical structure can lead to slow decision-making, as decisions have to be made at multiple levels and may require approval from higher authorities</a:t>
            </a:r>
          </a:p>
          <a:p>
            <a:pPr algn="just"/>
            <a:r>
              <a:rPr lang="en-US" sz="2400" dirty="0"/>
              <a:t>Difference between departments can hinder collaboration and innovation as teams may not share information and ideas effectively</a:t>
            </a:r>
          </a:p>
          <a:p>
            <a:pPr algn="just"/>
            <a:r>
              <a:rPr lang="en-US" sz="2400" dirty="0"/>
              <a:t>The rigid structure may lack flexibility and adaptability in response to changing market conditions.</a:t>
            </a:r>
          </a:p>
        </p:txBody>
      </p:sp>
      <p:pic>
        <p:nvPicPr>
          <p:cNvPr id="2050" name="Picture 2" descr="Tesco - Liverpool O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76703" y="1714513"/>
            <a:ext cx="3557905" cy="3557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81258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EA22C-7832-6F07-A942-4C0B2AE552F6}"/>
              </a:ext>
            </a:extLst>
          </p:cNvPr>
          <p:cNvSpPr>
            <a:spLocks noGrp="1"/>
          </p:cNvSpPr>
          <p:nvPr>
            <p:ph type="title"/>
          </p:nvPr>
        </p:nvSpPr>
        <p:spPr>
          <a:xfrm>
            <a:off x="581193" y="704319"/>
            <a:ext cx="11029616" cy="547851"/>
          </a:xfrm>
        </p:spPr>
        <p:txBody>
          <a:bodyPr>
            <a:normAutofit/>
          </a:bodyPr>
          <a:lstStyle/>
          <a:p>
            <a:r>
              <a:rPr lang="en-US" sz="2800" b="1" dirty="0"/>
              <a:t>Tesco’s Performance:</a:t>
            </a:r>
          </a:p>
        </p:txBody>
      </p:sp>
      <p:sp>
        <p:nvSpPr>
          <p:cNvPr id="3" name="Content Placeholder 2">
            <a:extLst>
              <a:ext uri="{FF2B5EF4-FFF2-40B4-BE49-F238E27FC236}">
                <a16:creationId xmlns:a16="http://schemas.microsoft.com/office/drawing/2014/main" id="{7A3F85CE-B5D6-DA23-EE0A-67CF0A01F607}"/>
              </a:ext>
            </a:extLst>
          </p:cNvPr>
          <p:cNvSpPr>
            <a:spLocks noGrp="1"/>
          </p:cNvSpPr>
          <p:nvPr>
            <p:ph idx="1"/>
          </p:nvPr>
        </p:nvSpPr>
        <p:spPr>
          <a:xfrm>
            <a:off x="581193" y="1567543"/>
            <a:ext cx="7395509" cy="4920343"/>
          </a:xfrm>
        </p:spPr>
        <p:txBody>
          <a:bodyPr>
            <a:normAutofit/>
          </a:bodyPr>
          <a:lstStyle/>
          <a:p>
            <a:pPr marL="0" indent="0" algn="just">
              <a:buNone/>
            </a:pPr>
            <a:r>
              <a:rPr lang="en-US" sz="2000" dirty="0"/>
              <a:t>Tesco is one of the largest retailers in the world, with a significant market share in the United Kingdom. Over the years, Tesco's performance has been impacted by various factors, including changing consumer preferences, economic downturns, and increased competition. However, despite these challenges, the company has continued to perform well, thanks to its strong brand, operational efficiencies, and customer loyalty.</a:t>
            </a:r>
          </a:p>
          <a:p>
            <a:pPr marL="0" indent="0" algn="just">
              <a:buNone/>
            </a:pPr>
            <a:r>
              <a:rPr lang="en-US" sz="2000" dirty="0"/>
              <a:t>According to Statista, Tesco's revenue has been relatively stable over the past few years, ranging from £56.9 billion in 2017 to £64.8 billion in 2020. However, the company's profits have fluctuated, with a low of £145 million in 2014/15 and a high of £2.6 billion in 2019/20. This variation in profits reflects the impact of external factors such as increased competition, changing consumer preferences, and economic uncertainty.</a:t>
            </a:r>
          </a:p>
        </p:txBody>
      </p:sp>
      <p:pic>
        <p:nvPicPr>
          <p:cNvPr id="2050" name="Picture 2" descr="Tesco - Liverpool O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76703" y="1714513"/>
            <a:ext cx="3557905" cy="3557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8321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C9174-6241-A424-0201-8E0BBFC4F20A}"/>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7F40CE67-51A1-EB64-6E5D-07A4255DF161}"/>
              </a:ext>
            </a:extLst>
          </p:cNvPr>
          <p:cNvSpPr>
            <a:spLocks noGrp="1"/>
          </p:cNvSpPr>
          <p:nvPr>
            <p:ph idx="1"/>
          </p:nvPr>
        </p:nvSpPr>
        <p:spPr/>
        <p:txBody>
          <a:bodyPr>
            <a:normAutofit/>
          </a:bodyPr>
          <a:lstStyle/>
          <a:p>
            <a:pPr marL="0" indent="0">
              <a:buNone/>
            </a:pPr>
            <a:r>
              <a:rPr lang="en-US" sz="1800" dirty="0"/>
              <a:t>"About Tesco." Tesco PLC. Retrieved from </a:t>
            </a:r>
            <a:r>
              <a:rPr lang="en-US" sz="1800" u="sng" dirty="0">
                <a:hlinkClick r:id="rId2"/>
              </a:rPr>
              <a:t>https://www.tescoplc.com/about-us/our-business/</a:t>
            </a:r>
            <a:endParaRPr lang="en-US" sz="1800" dirty="0"/>
          </a:p>
          <a:p>
            <a:r>
              <a:rPr lang="en-US" sz="1800" dirty="0"/>
              <a:t>"Tesco Group Sales Revenue 2018-2021." Statista. Retrieved from </a:t>
            </a:r>
            <a:r>
              <a:rPr lang="en-US" sz="1800" u="sng" dirty="0">
                <a:hlinkClick r:id="rId3"/>
              </a:rPr>
              <a:t>https://www.statista.com/statistics/296937/tesco-group-sales-revenue-worldwide/</a:t>
            </a:r>
            <a:endParaRPr lang="en-US" sz="1800" dirty="0"/>
          </a:p>
          <a:p>
            <a:r>
              <a:rPr lang="en-US" sz="1800" dirty="0"/>
              <a:t>"Market share of grocery stores in Great Britain from August 2012 to August 2021." Statista. Retrieved from </a:t>
            </a:r>
            <a:r>
              <a:rPr lang="en-US" sz="1800" u="sng" dirty="0">
                <a:hlinkClick r:id="rId4"/>
              </a:rPr>
              <a:t>https://www.statista.com/statistics/311207/grocery-market-share-in-great-britain/</a:t>
            </a:r>
            <a:endParaRPr lang="en-US" sz="1800" dirty="0"/>
          </a:p>
          <a:p>
            <a:r>
              <a:rPr lang="en-US" sz="1800" dirty="0"/>
              <a:t>"Tesco PLC." </a:t>
            </a:r>
            <a:r>
              <a:rPr lang="en-US" sz="1800" dirty="0" err="1"/>
              <a:t>MarketLine</a:t>
            </a:r>
            <a:r>
              <a:rPr lang="en-US" sz="1800" dirty="0"/>
              <a:t> Company Profile. Retrieved from </a:t>
            </a:r>
            <a:r>
              <a:rPr lang="en-US" sz="1800" u="sng" dirty="0">
                <a:hlinkClick r:id="rId5"/>
              </a:rPr>
              <a:t>https://advantage.marketline.com/Product?pid=MLIP0746-0004</a:t>
            </a:r>
            <a:endParaRPr lang="en-US" sz="1800" dirty="0"/>
          </a:p>
          <a:p>
            <a:r>
              <a:rPr lang="en-US" sz="1800" dirty="0"/>
              <a:t>"Tesco 'Every Little Helps' campaign." Marketing Week. Retrieved from </a:t>
            </a:r>
            <a:r>
              <a:rPr lang="en-US" sz="1800" u="sng" dirty="0">
                <a:hlinkClick r:id="rId6"/>
              </a:rPr>
              <a:t>https://www.marketingweek.com/tescos-every-little-helps-campaign/</a:t>
            </a:r>
            <a:endParaRPr lang="en-US" sz="1800" dirty="0"/>
          </a:p>
          <a:p>
            <a:pPr marL="0" indent="0">
              <a:buNone/>
            </a:pPr>
            <a:endParaRPr lang="en-US" sz="1800" u="sng" dirty="0"/>
          </a:p>
          <a:p>
            <a:pPr marL="0" indent="0">
              <a:buNone/>
            </a:pPr>
            <a:endParaRPr lang="en-US" sz="1800" dirty="0"/>
          </a:p>
        </p:txBody>
      </p:sp>
    </p:spTree>
    <p:extLst>
      <p:ext uri="{BB962C8B-B14F-4D97-AF65-F5344CB8AC3E}">
        <p14:creationId xmlns:p14="http://schemas.microsoft.com/office/powerpoint/2010/main" val="36136801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63"/>
        <p:cNvGrpSpPr/>
        <p:nvPr/>
      </p:nvGrpSpPr>
      <p:grpSpPr>
        <a:xfrm>
          <a:off x="0" y="0"/>
          <a:ext cx="0" cy="0"/>
          <a:chOff x="0" y="0"/>
          <a:chExt cx="0" cy="0"/>
        </a:xfrm>
      </p:grpSpPr>
      <p:sp>
        <p:nvSpPr>
          <p:cNvPr id="264" name="Google Shape;264;p21"/>
          <p:cNvSpPr txBox="1">
            <a:spLocks noGrp="1"/>
          </p:cNvSpPr>
          <p:nvPr>
            <p:ph type="title"/>
          </p:nvPr>
        </p:nvSpPr>
        <p:spPr>
          <a:xfrm>
            <a:off x="415600" y="593367"/>
            <a:ext cx="11360800" cy="1275190"/>
          </a:xfrm>
          <a:prstGeom prst="rect">
            <a:avLst/>
          </a:prstGeom>
        </p:spPr>
        <p:txBody>
          <a:bodyPr spcFirstLastPara="1" wrap="square" lIns="91433" tIns="45700" rIns="91433" bIns="45700" anchor="ctr" anchorCtr="0">
            <a:noAutofit/>
          </a:bodyPr>
          <a:lstStyle/>
          <a:p>
            <a:pPr algn="ctr">
              <a:lnSpc>
                <a:spcPct val="150000"/>
              </a:lnSpc>
              <a:buClr>
                <a:schemeClr val="dk1"/>
              </a:buClr>
              <a:buSzPts val="1100"/>
            </a:pPr>
            <a:r>
              <a:rPr lang="en-GB" sz="2267" b="1" dirty="0">
                <a:latin typeface="Times New Roman"/>
                <a:ea typeface="Times New Roman"/>
                <a:cs typeface="Times New Roman"/>
                <a:sym typeface="Times New Roman"/>
              </a:rPr>
              <a:t>Introduction</a:t>
            </a:r>
            <a:br>
              <a:rPr lang="en-GB" sz="2267" b="1" dirty="0">
                <a:latin typeface="Times New Roman"/>
                <a:ea typeface="Times New Roman"/>
                <a:cs typeface="Times New Roman"/>
                <a:sym typeface="Times New Roman"/>
              </a:rPr>
            </a:br>
            <a:r>
              <a:rPr lang="en-GB" sz="2130" b="1" dirty="0">
                <a:latin typeface="Times New Roman" panose="02020603050405020304" pitchFamily="18" charset="0"/>
                <a:ea typeface="Times New Roman"/>
                <a:cs typeface="Times New Roman" panose="02020603050405020304" pitchFamily="18" charset="0"/>
                <a:sym typeface="Times New Roman"/>
              </a:rPr>
              <a:t>Part 3 - T</a:t>
            </a:r>
            <a:r>
              <a:rPr lang="en-GB" sz="2130" dirty="0">
                <a:latin typeface="Times New Roman" panose="02020603050405020304" pitchFamily="18" charset="0"/>
                <a:cs typeface="Times New Roman" panose="02020603050405020304" pitchFamily="18" charset="0"/>
              </a:rPr>
              <a:t>he relationship between the organisation structure and its performance</a:t>
            </a:r>
            <a:endParaRPr sz="2130" dirty="0">
              <a:latin typeface="Times New Roman" panose="02020603050405020304" pitchFamily="18" charset="0"/>
              <a:cs typeface="Times New Roman" panose="02020603050405020304" pitchFamily="18" charset="0"/>
            </a:endParaRPr>
          </a:p>
        </p:txBody>
      </p:sp>
      <p:sp>
        <p:nvSpPr>
          <p:cNvPr id="265" name="Google Shape;265;p21"/>
          <p:cNvSpPr txBox="1">
            <a:spLocks noGrp="1"/>
          </p:cNvSpPr>
          <p:nvPr>
            <p:ph type="body" idx="1"/>
          </p:nvPr>
        </p:nvSpPr>
        <p:spPr>
          <a:xfrm>
            <a:off x="523467" y="2302800"/>
            <a:ext cx="11360800" cy="4555200"/>
          </a:xfrm>
          <a:prstGeom prst="rect">
            <a:avLst/>
          </a:prstGeom>
        </p:spPr>
        <p:txBody>
          <a:bodyPr spcFirstLastPara="1" wrap="square" lIns="91433" tIns="45700" rIns="91433" bIns="45700" anchor="t" anchorCtr="0">
            <a:normAutofit/>
          </a:bodyPr>
          <a:lstStyle/>
          <a:p>
            <a:pPr indent="-406390" algn="just">
              <a:lnSpc>
                <a:spcPct val="150000"/>
              </a:lnSpc>
              <a:buClr>
                <a:schemeClr val="dk1"/>
              </a:buClr>
              <a:buSzPts val="1200"/>
              <a:buFont typeface="Times New Roman"/>
              <a:buChar char="►"/>
            </a:pPr>
            <a:r>
              <a:rPr lang="en-GB" sz="1600" dirty="0">
                <a:solidFill>
                  <a:schemeClr val="dk1"/>
                </a:solidFill>
                <a:latin typeface="Times New Roman"/>
                <a:ea typeface="Times New Roman"/>
                <a:cs typeface="Times New Roman"/>
                <a:sym typeface="Times New Roman"/>
              </a:rPr>
              <a:t>This reflective report is based on the idea related to the different tasks as well as many skills, which all have conducted and also will be responsible by the organisational managers. </a:t>
            </a:r>
            <a:endParaRPr sz="1600" dirty="0">
              <a:solidFill>
                <a:schemeClr val="dk1"/>
              </a:solidFill>
              <a:latin typeface="Times New Roman"/>
              <a:ea typeface="Times New Roman"/>
              <a:cs typeface="Times New Roman"/>
              <a:sym typeface="Times New Roman"/>
            </a:endParaRPr>
          </a:p>
          <a:p>
            <a:pPr indent="-406390" algn="just">
              <a:lnSpc>
                <a:spcPct val="150000"/>
              </a:lnSpc>
              <a:spcBef>
                <a:spcPts val="0"/>
              </a:spcBef>
              <a:buClr>
                <a:schemeClr val="dk1"/>
              </a:buClr>
              <a:buSzPts val="1200"/>
              <a:buFont typeface="Times New Roman"/>
              <a:buChar char="►"/>
            </a:pPr>
            <a:r>
              <a:rPr lang="en-GB" sz="1600" dirty="0">
                <a:solidFill>
                  <a:schemeClr val="dk1"/>
                </a:solidFill>
                <a:latin typeface="Times New Roman"/>
                <a:ea typeface="Times New Roman"/>
                <a:cs typeface="Times New Roman"/>
                <a:sym typeface="Times New Roman"/>
              </a:rPr>
              <a:t>Here, it is important to say that the selected organisation is TESCO and the total reflective essay will be illuminated by the perspective of two types of managers.</a:t>
            </a: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69"/>
        <p:cNvGrpSpPr/>
        <p:nvPr/>
      </p:nvGrpSpPr>
      <p:grpSpPr>
        <a:xfrm>
          <a:off x="0" y="0"/>
          <a:ext cx="0" cy="0"/>
          <a:chOff x="0" y="0"/>
          <a:chExt cx="0" cy="0"/>
        </a:xfrm>
      </p:grpSpPr>
      <p:sp>
        <p:nvSpPr>
          <p:cNvPr id="270" name="Google Shape;270;p22"/>
          <p:cNvSpPr txBox="1">
            <a:spLocks noGrp="1"/>
          </p:cNvSpPr>
          <p:nvPr>
            <p:ph type="title"/>
          </p:nvPr>
        </p:nvSpPr>
        <p:spPr>
          <a:xfrm>
            <a:off x="415600" y="593367"/>
            <a:ext cx="11360800" cy="763600"/>
          </a:xfrm>
          <a:prstGeom prst="rect">
            <a:avLst/>
          </a:prstGeom>
        </p:spPr>
        <p:txBody>
          <a:bodyPr spcFirstLastPara="1" wrap="square" lIns="91433" tIns="45700" rIns="91433" bIns="45700" anchor="ctr" anchorCtr="0">
            <a:noAutofit/>
          </a:bodyPr>
          <a:lstStyle/>
          <a:p>
            <a:pPr algn="ctr">
              <a:lnSpc>
                <a:spcPct val="150000"/>
              </a:lnSpc>
              <a:buClr>
                <a:schemeClr val="dk1"/>
              </a:buClr>
              <a:buSzPts val="1100"/>
            </a:pPr>
            <a:r>
              <a:rPr lang="en-GB" sz="2133" b="1" dirty="0">
                <a:latin typeface="Times New Roman"/>
                <a:ea typeface="Times New Roman"/>
                <a:cs typeface="Times New Roman"/>
                <a:sym typeface="Times New Roman"/>
              </a:rPr>
              <a:t>Roles of manager from the aspect of personnel manager and store manager</a:t>
            </a:r>
            <a:endParaRPr sz="4000" dirty="0"/>
          </a:p>
        </p:txBody>
      </p:sp>
      <p:sp>
        <p:nvSpPr>
          <p:cNvPr id="271" name="Google Shape;271;p22"/>
          <p:cNvSpPr txBox="1">
            <a:spLocks noGrp="1"/>
          </p:cNvSpPr>
          <p:nvPr>
            <p:ph type="body" idx="1"/>
          </p:nvPr>
        </p:nvSpPr>
        <p:spPr>
          <a:xfrm>
            <a:off x="569733" y="2302800"/>
            <a:ext cx="11360800" cy="4555200"/>
          </a:xfrm>
          <a:prstGeom prst="rect">
            <a:avLst/>
          </a:prstGeom>
        </p:spPr>
        <p:txBody>
          <a:bodyPr spcFirstLastPara="1" wrap="square" lIns="91433" tIns="45700" rIns="91433" bIns="45700" anchor="t" anchorCtr="0">
            <a:normAutofit/>
          </a:bodyPr>
          <a:lstStyle/>
          <a:p>
            <a:pPr indent="-406390" algn="just">
              <a:lnSpc>
                <a:spcPct val="150000"/>
              </a:lnSpc>
              <a:buClr>
                <a:schemeClr val="dk1"/>
              </a:buClr>
              <a:buSzPts val="1200"/>
              <a:buFont typeface="Times New Roman"/>
              <a:buChar char="►"/>
            </a:pPr>
            <a:r>
              <a:rPr lang="en-GB" sz="1600" dirty="0">
                <a:solidFill>
                  <a:schemeClr val="dk1"/>
                </a:solidFill>
                <a:latin typeface="Times New Roman"/>
                <a:ea typeface="Times New Roman"/>
                <a:cs typeface="Times New Roman"/>
                <a:sym typeface="Times New Roman"/>
              </a:rPr>
              <a:t>According to the perspective of a report, published by Tesco (2019), it has been recognised that the important roles of managers within TESCO, UK are based on the terms of the focusing on open and free conversation between the office colleagues for attaining high level of success. </a:t>
            </a:r>
            <a:endParaRPr sz="1600" dirty="0">
              <a:solidFill>
                <a:schemeClr val="dk1"/>
              </a:solidFill>
              <a:latin typeface="Times New Roman"/>
              <a:ea typeface="Times New Roman"/>
              <a:cs typeface="Times New Roman"/>
              <a:sym typeface="Times New Roman"/>
            </a:endParaRPr>
          </a:p>
          <a:p>
            <a:pPr indent="-406390" algn="just">
              <a:lnSpc>
                <a:spcPct val="150000"/>
              </a:lnSpc>
              <a:spcBef>
                <a:spcPts val="0"/>
              </a:spcBef>
              <a:buClr>
                <a:schemeClr val="dk1"/>
              </a:buClr>
              <a:buSzPts val="1200"/>
              <a:buFont typeface="Times New Roman"/>
              <a:buChar char="►"/>
            </a:pPr>
            <a:r>
              <a:rPr lang="en-GB" sz="1600" dirty="0">
                <a:solidFill>
                  <a:schemeClr val="dk1"/>
                </a:solidFill>
                <a:latin typeface="Times New Roman"/>
                <a:ea typeface="Times New Roman"/>
                <a:cs typeface="Times New Roman"/>
                <a:sym typeface="Times New Roman"/>
              </a:rPr>
              <a:t>The success of TESCO, UK, can be attained by the mitigation of organisational issues with the help of the managerial people.</a:t>
            </a:r>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75"/>
        <p:cNvGrpSpPr/>
        <p:nvPr/>
      </p:nvGrpSpPr>
      <p:grpSpPr>
        <a:xfrm>
          <a:off x="0" y="0"/>
          <a:ext cx="0" cy="0"/>
          <a:chOff x="0" y="0"/>
          <a:chExt cx="0" cy="0"/>
        </a:xfrm>
      </p:grpSpPr>
      <p:sp>
        <p:nvSpPr>
          <p:cNvPr id="276" name="Google Shape;276;p23"/>
          <p:cNvSpPr txBox="1">
            <a:spLocks noGrp="1"/>
          </p:cNvSpPr>
          <p:nvPr>
            <p:ph type="title"/>
          </p:nvPr>
        </p:nvSpPr>
        <p:spPr>
          <a:xfrm>
            <a:off x="415600" y="593367"/>
            <a:ext cx="11360800" cy="763600"/>
          </a:xfrm>
          <a:prstGeom prst="rect">
            <a:avLst/>
          </a:prstGeom>
        </p:spPr>
        <p:txBody>
          <a:bodyPr spcFirstLastPara="1" wrap="square" lIns="91433" tIns="45700" rIns="91433" bIns="45700" anchor="ctr" anchorCtr="0">
            <a:noAutofit/>
          </a:bodyPr>
          <a:lstStyle/>
          <a:p>
            <a:pPr algn="ctr">
              <a:lnSpc>
                <a:spcPct val="150000"/>
              </a:lnSpc>
              <a:buClr>
                <a:schemeClr val="dk1"/>
              </a:buClr>
              <a:buSzPts val="1100"/>
            </a:pPr>
            <a:r>
              <a:rPr lang="en-GB" sz="2133" b="1">
                <a:solidFill>
                  <a:schemeClr val="lt1"/>
                </a:solidFill>
                <a:latin typeface="Times New Roman"/>
                <a:ea typeface="Times New Roman"/>
                <a:cs typeface="Times New Roman"/>
                <a:sym typeface="Times New Roman"/>
              </a:rPr>
              <a:t>Skills of personnel manager and store manager</a:t>
            </a:r>
            <a:endParaRPr sz="4000">
              <a:solidFill>
                <a:schemeClr val="lt1"/>
              </a:solidFill>
            </a:endParaRPr>
          </a:p>
        </p:txBody>
      </p:sp>
      <p:sp>
        <p:nvSpPr>
          <p:cNvPr id="277" name="Google Shape;277;p23"/>
          <p:cNvSpPr txBox="1">
            <a:spLocks noGrp="1"/>
          </p:cNvSpPr>
          <p:nvPr>
            <p:ph type="body" idx="1"/>
          </p:nvPr>
        </p:nvSpPr>
        <p:spPr>
          <a:xfrm>
            <a:off x="508067" y="2302800"/>
            <a:ext cx="6564000" cy="4555200"/>
          </a:xfrm>
          <a:prstGeom prst="rect">
            <a:avLst/>
          </a:prstGeom>
        </p:spPr>
        <p:txBody>
          <a:bodyPr spcFirstLastPara="1" wrap="square" lIns="91433" tIns="45700" rIns="91433" bIns="45700" anchor="t" anchorCtr="0">
            <a:normAutofit/>
          </a:bodyPr>
          <a:lstStyle/>
          <a:p>
            <a:pPr marL="0" indent="0" algn="just">
              <a:lnSpc>
                <a:spcPct val="150000"/>
              </a:lnSpc>
              <a:spcBef>
                <a:spcPts val="0"/>
              </a:spcBef>
              <a:buClr>
                <a:schemeClr val="dk1"/>
              </a:buClr>
              <a:buNone/>
            </a:pPr>
            <a:r>
              <a:rPr lang="en-GB" sz="1600" dirty="0">
                <a:solidFill>
                  <a:schemeClr val="dk1"/>
                </a:solidFill>
                <a:latin typeface="Times New Roman"/>
                <a:ea typeface="Times New Roman"/>
                <a:cs typeface="Times New Roman"/>
                <a:sym typeface="Times New Roman"/>
              </a:rPr>
              <a:t>In addition to the previous section, it can be said that four salient skills of personnel and store managers are the Communicational skills, Leadership approach, Decision making skill as well as the team working approach within TESCO (</a:t>
            </a:r>
            <a:r>
              <a:rPr lang="en-GB" sz="1600" dirty="0">
                <a:solidFill>
                  <a:schemeClr val="dk1"/>
                </a:solidFill>
                <a:highlight>
                  <a:srgbClr val="FFFFFF"/>
                </a:highlight>
                <a:latin typeface="Times New Roman"/>
                <a:ea typeface="Times New Roman"/>
                <a:cs typeface="Times New Roman"/>
                <a:sym typeface="Times New Roman"/>
              </a:rPr>
              <a:t>Robert S. Kaplan, 2008</a:t>
            </a:r>
            <a:r>
              <a:rPr lang="en-GB" sz="1600" dirty="0">
                <a:solidFill>
                  <a:schemeClr val="dk1"/>
                </a:solidFill>
                <a:latin typeface="Times New Roman"/>
                <a:ea typeface="Times New Roman"/>
                <a:cs typeface="Times New Roman"/>
                <a:sym typeface="Times New Roman"/>
              </a:rPr>
              <a:t>). </a:t>
            </a:r>
            <a:endParaRPr dirty="0"/>
          </a:p>
        </p:txBody>
      </p:sp>
      <p:pic>
        <p:nvPicPr>
          <p:cNvPr id="278" name="Google Shape;278;p23"/>
          <p:cNvPicPr preferRelativeResize="0"/>
          <p:nvPr/>
        </p:nvPicPr>
        <p:blipFill>
          <a:blip r:embed="rId3">
            <a:alphaModFix/>
          </a:blip>
          <a:stretch>
            <a:fillRect/>
          </a:stretch>
        </p:blipFill>
        <p:spPr>
          <a:xfrm>
            <a:off x="7442000" y="2773879"/>
            <a:ext cx="4138133" cy="275875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p24"/>
          <p:cNvSpPr txBox="1">
            <a:spLocks noGrp="1"/>
          </p:cNvSpPr>
          <p:nvPr>
            <p:ph type="title"/>
          </p:nvPr>
        </p:nvSpPr>
        <p:spPr>
          <a:xfrm>
            <a:off x="415600" y="593367"/>
            <a:ext cx="11360800" cy="763600"/>
          </a:xfrm>
          <a:prstGeom prst="rect">
            <a:avLst/>
          </a:prstGeom>
        </p:spPr>
        <p:txBody>
          <a:bodyPr spcFirstLastPara="1" wrap="square" lIns="91433" tIns="45700" rIns="91433" bIns="45700" anchor="ctr" anchorCtr="0">
            <a:noAutofit/>
          </a:bodyPr>
          <a:lstStyle/>
          <a:p>
            <a:pPr algn="ctr">
              <a:lnSpc>
                <a:spcPct val="150000"/>
              </a:lnSpc>
              <a:buClr>
                <a:schemeClr val="dk1"/>
              </a:buClr>
              <a:buSzPts val="1100"/>
            </a:pPr>
            <a:r>
              <a:rPr lang="en-GB" sz="1867" b="1">
                <a:solidFill>
                  <a:schemeClr val="lt1"/>
                </a:solidFill>
                <a:latin typeface="Times New Roman"/>
                <a:ea typeface="Times New Roman"/>
                <a:cs typeface="Times New Roman"/>
                <a:sym typeface="Times New Roman"/>
              </a:rPr>
              <a:t>Reflection based on Gibbs’ reflective Cycle</a:t>
            </a:r>
            <a:endParaRPr sz="3733">
              <a:solidFill>
                <a:schemeClr val="lt1"/>
              </a:solidFill>
            </a:endParaRPr>
          </a:p>
        </p:txBody>
      </p:sp>
      <p:sp>
        <p:nvSpPr>
          <p:cNvPr id="284" name="Google Shape;284;p24"/>
          <p:cNvSpPr txBox="1">
            <a:spLocks noGrp="1"/>
          </p:cNvSpPr>
          <p:nvPr>
            <p:ph type="body" idx="1"/>
          </p:nvPr>
        </p:nvSpPr>
        <p:spPr>
          <a:xfrm>
            <a:off x="754633" y="2302800"/>
            <a:ext cx="11360800" cy="4256000"/>
          </a:xfrm>
          <a:prstGeom prst="rect">
            <a:avLst/>
          </a:prstGeom>
        </p:spPr>
        <p:txBody>
          <a:bodyPr spcFirstLastPara="1" wrap="square" lIns="91433" tIns="45700" rIns="91433" bIns="45700" anchor="t" anchorCtr="0">
            <a:normAutofit fontScale="92500" lnSpcReduction="20000"/>
          </a:bodyPr>
          <a:lstStyle/>
          <a:p>
            <a:pPr marL="0" indent="0" algn="just">
              <a:lnSpc>
                <a:spcPct val="150000"/>
              </a:lnSpc>
              <a:spcBef>
                <a:spcPts val="0"/>
              </a:spcBef>
              <a:buNone/>
            </a:pPr>
            <a:r>
              <a:rPr lang="en-GB" sz="1467" b="1" i="1" dirty="0">
                <a:solidFill>
                  <a:schemeClr val="dk1"/>
                </a:solidFill>
                <a:latin typeface="Times New Roman"/>
                <a:ea typeface="Times New Roman"/>
                <a:cs typeface="Times New Roman"/>
                <a:sym typeface="Times New Roman"/>
              </a:rPr>
              <a:t>Description- </a:t>
            </a:r>
            <a:r>
              <a:rPr lang="en-GB" sz="1467" dirty="0">
                <a:solidFill>
                  <a:schemeClr val="dk1"/>
                </a:solidFill>
                <a:latin typeface="Times New Roman"/>
                <a:ea typeface="Times New Roman"/>
                <a:cs typeface="Times New Roman"/>
                <a:sym typeface="Times New Roman"/>
              </a:rPr>
              <a:t>Both my managerial roles and skills will also be evaluated here. Some of my core roles were based on the open and free communication with my colleagues and subordinates for attaining the success of TESCO. </a:t>
            </a:r>
            <a:endParaRPr sz="1467" dirty="0">
              <a:solidFill>
                <a:schemeClr val="dk1"/>
              </a:solidFill>
              <a:latin typeface="Times New Roman"/>
              <a:ea typeface="Times New Roman"/>
              <a:cs typeface="Times New Roman"/>
              <a:sym typeface="Times New Roman"/>
            </a:endParaRPr>
          </a:p>
          <a:p>
            <a:pPr marL="0" indent="0" algn="just">
              <a:lnSpc>
                <a:spcPct val="150000"/>
              </a:lnSpc>
              <a:spcBef>
                <a:spcPts val="0"/>
              </a:spcBef>
              <a:buNone/>
            </a:pPr>
            <a:r>
              <a:rPr lang="en-GB" sz="1467" b="1" i="1" dirty="0">
                <a:solidFill>
                  <a:schemeClr val="dk1"/>
                </a:solidFill>
                <a:latin typeface="Times New Roman"/>
                <a:ea typeface="Times New Roman"/>
                <a:cs typeface="Times New Roman"/>
                <a:sym typeface="Times New Roman"/>
              </a:rPr>
              <a:t>Feeling- </a:t>
            </a:r>
            <a:r>
              <a:rPr lang="en-GB" sz="1467" dirty="0">
                <a:solidFill>
                  <a:schemeClr val="dk1"/>
                </a:solidFill>
                <a:latin typeface="Times New Roman"/>
                <a:ea typeface="Times New Roman"/>
                <a:cs typeface="Times New Roman"/>
                <a:sym typeface="Times New Roman"/>
              </a:rPr>
              <a:t>On the basis of the previous section, it can be said that I felt both the positive and negative aspects as a manager of TESCO, UK. From my early experience as a manager of TESCO, I have identified that my positive skills are </a:t>
            </a:r>
            <a:r>
              <a:rPr lang="en-GB" sz="1467" b="1" i="1" dirty="0">
                <a:solidFill>
                  <a:schemeClr val="dk1"/>
                </a:solidFill>
                <a:latin typeface="Times New Roman"/>
                <a:ea typeface="Times New Roman"/>
                <a:cs typeface="Times New Roman"/>
                <a:sym typeface="Times New Roman"/>
              </a:rPr>
              <a:t>Leadership skills, Decision making skills as well as the Communication Skills. </a:t>
            </a:r>
            <a:endParaRPr sz="1467" dirty="0">
              <a:solidFill>
                <a:schemeClr val="dk1"/>
              </a:solidFill>
              <a:latin typeface="Times New Roman"/>
              <a:ea typeface="Times New Roman"/>
              <a:cs typeface="Times New Roman"/>
              <a:sym typeface="Times New Roman"/>
            </a:endParaRPr>
          </a:p>
          <a:p>
            <a:pPr marL="0" indent="0" algn="just">
              <a:lnSpc>
                <a:spcPct val="150000"/>
              </a:lnSpc>
              <a:spcBef>
                <a:spcPts val="0"/>
              </a:spcBef>
              <a:buNone/>
            </a:pPr>
            <a:r>
              <a:rPr lang="en-GB" sz="1467" b="1" i="1" dirty="0">
                <a:solidFill>
                  <a:schemeClr val="dk1"/>
                </a:solidFill>
                <a:latin typeface="Times New Roman"/>
                <a:ea typeface="Times New Roman"/>
                <a:cs typeface="Times New Roman"/>
                <a:sym typeface="Times New Roman"/>
              </a:rPr>
              <a:t>Evaluation: </a:t>
            </a:r>
            <a:r>
              <a:rPr lang="en-GB" sz="1467" dirty="0">
                <a:solidFill>
                  <a:schemeClr val="dk1"/>
                </a:solidFill>
                <a:latin typeface="Times New Roman"/>
                <a:ea typeface="Times New Roman"/>
                <a:cs typeface="Times New Roman"/>
                <a:sym typeface="Times New Roman"/>
              </a:rPr>
              <a:t>On the basis of the description as well as the feeling section, it has also been recognised that I had evaluated both the positive and negative aspects, from the perspectives of a manager within TESCO.  I have recognised that I need to focus on my poor skills for further betterment of TESCO. </a:t>
            </a:r>
            <a:endParaRPr sz="1467" dirty="0">
              <a:solidFill>
                <a:schemeClr val="dk1"/>
              </a:solidFill>
              <a:latin typeface="Times New Roman"/>
              <a:ea typeface="Times New Roman"/>
              <a:cs typeface="Times New Roman"/>
              <a:sym typeface="Times New Roman"/>
            </a:endParaRPr>
          </a:p>
          <a:p>
            <a:pPr marL="0" indent="0" algn="just">
              <a:lnSpc>
                <a:spcPct val="150000"/>
              </a:lnSpc>
              <a:spcBef>
                <a:spcPts val="0"/>
              </a:spcBef>
              <a:buNone/>
            </a:pPr>
            <a:r>
              <a:rPr lang="en-GB" sz="1467" b="1" i="1" dirty="0">
                <a:solidFill>
                  <a:schemeClr val="dk1"/>
                </a:solidFill>
                <a:latin typeface="Times New Roman"/>
                <a:ea typeface="Times New Roman"/>
                <a:cs typeface="Times New Roman"/>
                <a:sym typeface="Times New Roman"/>
              </a:rPr>
              <a:t>Analysis: </a:t>
            </a:r>
            <a:r>
              <a:rPr lang="en-GB" sz="1467" dirty="0">
                <a:solidFill>
                  <a:schemeClr val="dk1"/>
                </a:solidFill>
                <a:latin typeface="Times New Roman"/>
                <a:ea typeface="Times New Roman"/>
                <a:cs typeface="Times New Roman"/>
                <a:sym typeface="Times New Roman"/>
              </a:rPr>
              <a:t>I have also analysed that I need to identify all of my flaws based on my roles and skills as the manager of TESCO. Thereafter, I must say that incorporation of all my good skills and roles need to be elaborately incorporated within TESCO for the sustainable betterment of the selected organisation.  </a:t>
            </a:r>
            <a:endParaRPr sz="1467" b="1" i="1" dirty="0">
              <a:solidFill>
                <a:schemeClr val="dk1"/>
              </a:solidFill>
              <a:latin typeface="Times New Roman"/>
              <a:ea typeface="Times New Roman"/>
              <a:cs typeface="Times New Roman"/>
              <a:sym typeface="Times New Roman"/>
            </a:endParaRPr>
          </a:p>
          <a:p>
            <a:pPr marL="0" indent="0" algn="just">
              <a:lnSpc>
                <a:spcPct val="150000"/>
              </a:lnSpc>
              <a:spcBef>
                <a:spcPts val="0"/>
              </a:spcBef>
              <a:buNone/>
            </a:pPr>
            <a:r>
              <a:rPr lang="en-GB" sz="1467" b="1" i="1" dirty="0">
                <a:solidFill>
                  <a:schemeClr val="dk1"/>
                </a:solidFill>
                <a:latin typeface="Times New Roman"/>
                <a:ea typeface="Times New Roman"/>
                <a:cs typeface="Times New Roman"/>
                <a:sym typeface="Times New Roman"/>
              </a:rPr>
              <a:t>Conclusion: </a:t>
            </a:r>
            <a:r>
              <a:rPr lang="en-GB" sz="1467" dirty="0">
                <a:solidFill>
                  <a:schemeClr val="dk1"/>
                </a:solidFill>
                <a:latin typeface="Times New Roman"/>
                <a:ea typeface="Times New Roman"/>
                <a:cs typeface="Times New Roman"/>
                <a:sym typeface="Times New Roman"/>
              </a:rPr>
              <a:t>On the basis of the total reflective report on my managerial role and skills in TESCO, it has been concluded that incorporation of my good skills and positive roles are important for organisational success. Simultaneously, removal of the negative skill is also necessary for sustainable success of TESCO.   </a:t>
            </a:r>
            <a:endParaRPr sz="1467" dirty="0">
              <a:solidFill>
                <a:schemeClr val="dk1"/>
              </a:solidFill>
              <a:latin typeface="Times New Roman"/>
              <a:ea typeface="Times New Roman"/>
              <a:cs typeface="Times New Roman"/>
              <a:sym typeface="Times New Roman"/>
            </a:endParaRPr>
          </a:p>
          <a:p>
            <a:pPr marL="0" indent="0" algn="just">
              <a:lnSpc>
                <a:spcPct val="150000"/>
              </a:lnSpc>
              <a:spcBef>
                <a:spcPts val="0"/>
              </a:spcBef>
              <a:buClr>
                <a:schemeClr val="dk1"/>
              </a:buClr>
              <a:buSzPct val="91666"/>
              <a:buNone/>
            </a:pPr>
            <a:r>
              <a:rPr lang="en-GB" sz="1467" b="1" i="1" dirty="0">
                <a:solidFill>
                  <a:schemeClr val="dk1"/>
                </a:solidFill>
                <a:latin typeface="Times New Roman"/>
                <a:ea typeface="Times New Roman"/>
                <a:cs typeface="Times New Roman"/>
                <a:sym typeface="Times New Roman"/>
              </a:rPr>
              <a:t>Action Plan:  </a:t>
            </a:r>
            <a:r>
              <a:rPr lang="en-GB" sz="1467" dirty="0">
                <a:solidFill>
                  <a:schemeClr val="dk1"/>
                </a:solidFill>
                <a:latin typeface="Times New Roman"/>
                <a:ea typeface="Times New Roman"/>
                <a:cs typeface="Times New Roman"/>
                <a:sym typeface="Times New Roman"/>
              </a:rPr>
              <a:t>On the basis of the previous section, I have identified that my team working skill is important to improve. Moreover, it can also be recommended that I should mitigate my introvertness by interacting with more team members of TESCO. This will help me to sort out my issues and also enable the profitability of my organisation, TESCO.  </a:t>
            </a:r>
            <a:endParaRPr sz="1467" dirty="0">
              <a:solidFill>
                <a:schemeClr val="dk1"/>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88"/>
        <p:cNvGrpSpPr/>
        <p:nvPr/>
      </p:nvGrpSpPr>
      <p:grpSpPr>
        <a:xfrm>
          <a:off x="0" y="0"/>
          <a:ext cx="0" cy="0"/>
          <a:chOff x="0" y="0"/>
          <a:chExt cx="0" cy="0"/>
        </a:xfrm>
      </p:grpSpPr>
      <p:sp>
        <p:nvSpPr>
          <p:cNvPr id="289" name="Google Shape;289;p25"/>
          <p:cNvSpPr txBox="1">
            <a:spLocks noGrp="1"/>
          </p:cNvSpPr>
          <p:nvPr>
            <p:ph type="title"/>
          </p:nvPr>
        </p:nvSpPr>
        <p:spPr>
          <a:xfrm>
            <a:off x="492667" y="624200"/>
            <a:ext cx="11360800" cy="763600"/>
          </a:xfrm>
          <a:prstGeom prst="rect">
            <a:avLst/>
          </a:prstGeom>
        </p:spPr>
        <p:txBody>
          <a:bodyPr spcFirstLastPara="1" wrap="square" lIns="91433" tIns="45700" rIns="91433" bIns="45700" anchor="ctr" anchorCtr="0">
            <a:noAutofit/>
          </a:bodyPr>
          <a:lstStyle/>
          <a:p>
            <a:pPr algn="ctr">
              <a:lnSpc>
                <a:spcPct val="150000"/>
              </a:lnSpc>
              <a:buClr>
                <a:schemeClr val="dk1"/>
              </a:buClr>
              <a:buSzPts val="1100"/>
            </a:pPr>
            <a:r>
              <a:rPr lang="en-GB" sz="1867" b="1">
                <a:solidFill>
                  <a:schemeClr val="lt1"/>
                </a:solidFill>
                <a:latin typeface="Times New Roman"/>
                <a:ea typeface="Times New Roman"/>
                <a:cs typeface="Times New Roman"/>
                <a:sym typeface="Times New Roman"/>
              </a:rPr>
              <a:t>Reference List</a:t>
            </a:r>
            <a:endParaRPr>
              <a:solidFill>
                <a:schemeClr val="lt1"/>
              </a:solidFill>
            </a:endParaRPr>
          </a:p>
        </p:txBody>
      </p:sp>
      <p:sp>
        <p:nvSpPr>
          <p:cNvPr id="290" name="Google Shape;290;p25"/>
          <p:cNvSpPr txBox="1">
            <a:spLocks noGrp="1"/>
          </p:cNvSpPr>
          <p:nvPr>
            <p:ph type="body" idx="1"/>
          </p:nvPr>
        </p:nvSpPr>
        <p:spPr>
          <a:xfrm>
            <a:off x="492667" y="2137667"/>
            <a:ext cx="11360800" cy="4555200"/>
          </a:xfrm>
          <a:prstGeom prst="rect">
            <a:avLst/>
          </a:prstGeom>
        </p:spPr>
        <p:txBody>
          <a:bodyPr spcFirstLastPara="1" wrap="square" lIns="91433" tIns="45700" rIns="91433" bIns="45700" anchor="t" anchorCtr="0">
            <a:normAutofit/>
          </a:bodyPr>
          <a:lstStyle/>
          <a:p>
            <a:pPr marL="0" indent="0" algn="just">
              <a:lnSpc>
                <a:spcPct val="150000"/>
              </a:lnSpc>
              <a:spcBef>
                <a:spcPts val="0"/>
              </a:spcBef>
              <a:buClr>
                <a:schemeClr val="dk1"/>
              </a:buClr>
              <a:buNone/>
            </a:pPr>
            <a:r>
              <a:rPr lang="en-GB" sz="1600" dirty="0">
                <a:solidFill>
                  <a:schemeClr val="dk1"/>
                </a:solidFill>
                <a:highlight>
                  <a:srgbClr val="FFFFFF"/>
                </a:highlight>
                <a:latin typeface="Times New Roman"/>
                <a:ea typeface="Times New Roman"/>
                <a:cs typeface="Times New Roman"/>
                <a:sym typeface="Times New Roman"/>
              </a:rPr>
              <a:t>1. </a:t>
            </a:r>
            <a:r>
              <a:rPr lang="en-GB" sz="1600" dirty="0" err="1">
                <a:solidFill>
                  <a:schemeClr val="dk1"/>
                </a:solidFill>
                <a:highlight>
                  <a:srgbClr val="FFFFFF"/>
                </a:highlight>
                <a:latin typeface="Times New Roman"/>
                <a:ea typeface="Times New Roman"/>
                <a:cs typeface="Times New Roman"/>
                <a:sym typeface="Times New Roman"/>
              </a:rPr>
              <a:t>Adeani</a:t>
            </a:r>
            <a:r>
              <a:rPr lang="en-GB" sz="1600" dirty="0">
                <a:solidFill>
                  <a:schemeClr val="dk1"/>
                </a:solidFill>
                <a:highlight>
                  <a:srgbClr val="FFFFFF"/>
                </a:highlight>
                <a:latin typeface="Times New Roman"/>
                <a:ea typeface="Times New Roman"/>
                <a:cs typeface="Times New Roman"/>
                <a:sym typeface="Times New Roman"/>
              </a:rPr>
              <a:t>, I.S., </a:t>
            </a:r>
            <a:r>
              <a:rPr lang="en-GB" sz="1600" dirty="0" err="1">
                <a:solidFill>
                  <a:schemeClr val="dk1"/>
                </a:solidFill>
                <a:highlight>
                  <a:srgbClr val="FFFFFF"/>
                </a:highlight>
                <a:latin typeface="Times New Roman"/>
                <a:ea typeface="Times New Roman"/>
                <a:cs typeface="Times New Roman"/>
                <a:sym typeface="Times New Roman"/>
              </a:rPr>
              <a:t>Febriani</a:t>
            </a:r>
            <a:r>
              <a:rPr lang="en-GB" sz="1600" dirty="0">
                <a:solidFill>
                  <a:schemeClr val="dk1"/>
                </a:solidFill>
                <a:highlight>
                  <a:srgbClr val="FFFFFF"/>
                </a:highlight>
                <a:latin typeface="Times New Roman"/>
                <a:ea typeface="Times New Roman"/>
                <a:cs typeface="Times New Roman"/>
                <a:sym typeface="Times New Roman"/>
              </a:rPr>
              <a:t>, R.B. and </a:t>
            </a:r>
            <a:r>
              <a:rPr lang="en-GB" sz="1600" dirty="0" err="1">
                <a:solidFill>
                  <a:schemeClr val="dk1"/>
                </a:solidFill>
                <a:highlight>
                  <a:srgbClr val="FFFFFF"/>
                </a:highlight>
                <a:latin typeface="Times New Roman"/>
                <a:ea typeface="Times New Roman"/>
                <a:cs typeface="Times New Roman"/>
                <a:sym typeface="Times New Roman"/>
              </a:rPr>
              <a:t>Syafryadin</a:t>
            </a:r>
            <a:r>
              <a:rPr lang="en-GB" sz="1600" dirty="0">
                <a:solidFill>
                  <a:schemeClr val="dk1"/>
                </a:solidFill>
                <a:highlight>
                  <a:srgbClr val="FFFFFF"/>
                </a:highlight>
                <a:latin typeface="Times New Roman"/>
                <a:ea typeface="Times New Roman"/>
                <a:cs typeface="Times New Roman"/>
                <a:sym typeface="Times New Roman"/>
              </a:rPr>
              <a:t>, S., 2020. USING GIBBS’REFLECTIVE CYCLE IN MAKING REFLECTIONS OF LITERARY ANALYSIS. </a:t>
            </a:r>
            <a:r>
              <a:rPr lang="en-GB" sz="1600" i="1" dirty="0">
                <a:solidFill>
                  <a:schemeClr val="dk1"/>
                </a:solidFill>
                <a:highlight>
                  <a:srgbClr val="FFFFFF"/>
                </a:highlight>
                <a:latin typeface="Times New Roman"/>
                <a:ea typeface="Times New Roman"/>
                <a:cs typeface="Times New Roman"/>
                <a:sym typeface="Times New Roman"/>
              </a:rPr>
              <a:t>Indonesian EFL Journal</a:t>
            </a:r>
            <a:r>
              <a:rPr lang="en-GB" sz="1600" dirty="0">
                <a:solidFill>
                  <a:schemeClr val="dk1"/>
                </a:solidFill>
                <a:highlight>
                  <a:srgbClr val="FFFFFF"/>
                </a:highlight>
                <a:latin typeface="Times New Roman"/>
                <a:ea typeface="Times New Roman"/>
                <a:cs typeface="Times New Roman"/>
                <a:sym typeface="Times New Roman"/>
              </a:rPr>
              <a:t>, </a:t>
            </a:r>
            <a:r>
              <a:rPr lang="en-GB" sz="1600" i="1" dirty="0">
                <a:solidFill>
                  <a:schemeClr val="dk1"/>
                </a:solidFill>
                <a:highlight>
                  <a:srgbClr val="FFFFFF"/>
                </a:highlight>
                <a:latin typeface="Times New Roman"/>
                <a:ea typeface="Times New Roman"/>
                <a:cs typeface="Times New Roman"/>
                <a:sym typeface="Times New Roman"/>
              </a:rPr>
              <a:t>6</a:t>
            </a:r>
            <a:r>
              <a:rPr lang="en-GB" sz="1600" dirty="0">
                <a:solidFill>
                  <a:schemeClr val="dk1"/>
                </a:solidFill>
                <a:highlight>
                  <a:srgbClr val="FFFFFF"/>
                </a:highlight>
                <a:latin typeface="Times New Roman"/>
                <a:ea typeface="Times New Roman"/>
                <a:cs typeface="Times New Roman"/>
                <a:sym typeface="Times New Roman"/>
              </a:rPr>
              <a:t>(2), pp.139-148.</a:t>
            </a:r>
          </a:p>
          <a:p>
            <a:pPr marL="0" indent="0" algn="just">
              <a:lnSpc>
                <a:spcPct val="150000"/>
              </a:lnSpc>
              <a:spcBef>
                <a:spcPts val="0"/>
              </a:spcBef>
              <a:buClr>
                <a:schemeClr val="dk1"/>
              </a:buClr>
              <a:buNone/>
            </a:pPr>
            <a:r>
              <a:rPr lang="en-GB" sz="1600" dirty="0">
                <a:solidFill>
                  <a:schemeClr val="dk1"/>
                </a:solidFill>
                <a:highlight>
                  <a:srgbClr val="FFFFFF"/>
                </a:highlight>
                <a:latin typeface="Times New Roman"/>
                <a:ea typeface="Times New Roman"/>
                <a:cs typeface="Times New Roman"/>
                <a:sym typeface="Times New Roman"/>
              </a:rPr>
              <a:t>2. Jiang, W., Zhao, X. and Ni, J., 2017. The impact of transformational leadership on employee sustainable performance: The mediating role of organizational citizenship </a:t>
            </a:r>
            <a:r>
              <a:rPr lang="en-GB" sz="1600" dirty="0" err="1">
                <a:solidFill>
                  <a:schemeClr val="dk1"/>
                </a:solidFill>
                <a:highlight>
                  <a:srgbClr val="FFFFFF"/>
                </a:highlight>
                <a:latin typeface="Times New Roman"/>
                <a:ea typeface="Times New Roman"/>
                <a:cs typeface="Times New Roman"/>
                <a:sym typeface="Times New Roman"/>
              </a:rPr>
              <a:t>behavior</a:t>
            </a:r>
            <a:r>
              <a:rPr lang="en-GB" sz="1600" dirty="0">
                <a:solidFill>
                  <a:schemeClr val="dk1"/>
                </a:solidFill>
                <a:highlight>
                  <a:srgbClr val="FFFFFF"/>
                </a:highlight>
                <a:latin typeface="Times New Roman"/>
                <a:ea typeface="Times New Roman"/>
                <a:cs typeface="Times New Roman"/>
                <a:sym typeface="Times New Roman"/>
              </a:rPr>
              <a:t>. </a:t>
            </a:r>
            <a:r>
              <a:rPr lang="en-GB" sz="1600" i="1" dirty="0">
                <a:solidFill>
                  <a:schemeClr val="dk1"/>
                </a:solidFill>
                <a:highlight>
                  <a:srgbClr val="FFFFFF"/>
                </a:highlight>
                <a:latin typeface="Times New Roman"/>
                <a:ea typeface="Times New Roman"/>
                <a:cs typeface="Times New Roman"/>
                <a:sym typeface="Times New Roman"/>
              </a:rPr>
              <a:t>Sustainability</a:t>
            </a:r>
            <a:r>
              <a:rPr lang="en-GB" sz="1600" dirty="0">
                <a:solidFill>
                  <a:schemeClr val="dk1"/>
                </a:solidFill>
                <a:highlight>
                  <a:srgbClr val="FFFFFF"/>
                </a:highlight>
                <a:latin typeface="Times New Roman"/>
                <a:ea typeface="Times New Roman"/>
                <a:cs typeface="Times New Roman"/>
                <a:sym typeface="Times New Roman"/>
              </a:rPr>
              <a:t>, </a:t>
            </a:r>
            <a:r>
              <a:rPr lang="en-GB" sz="1600" i="1" dirty="0">
                <a:solidFill>
                  <a:schemeClr val="dk1"/>
                </a:solidFill>
                <a:highlight>
                  <a:srgbClr val="FFFFFF"/>
                </a:highlight>
                <a:latin typeface="Times New Roman"/>
                <a:ea typeface="Times New Roman"/>
                <a:cs typeface="Times New Roman"/>
                <a:sym typeface="Times New Roman"/>
              </a:rPr>
              <a:t>9</a:t>
            </a:r>
            <a:r>
              <a:rPr lang="en-GB" sz="1600" dirty="0">
                <a:solidFill>
                  <a:schemeClr val="dk1"/>
                </a:solidFill>
                <a:highlight>
                  <a:srgbClr val="FFFFFF"/>
                </a:highlight>
                <a:latin typeface="Times New Roman"/>
                <a:ea typeface="Times New Roman"/>
                <a:cs typeface="Times New Roman"/>
                <a:sym typeface="Times New Roman"/>
              </a:rPr>
              <a:t>(9), p.1567.</a:t>
            </a:r>
          </a:p>
          <a:p>
            <a:pPr marL="0" indent="0" algn="just">
              <a:lnSpc>
                <a:spcPct val="150000"/>
              </a:lnSpc>
              <a:spcBef>
                <a:spcPts val="0"/>
              </a:spcBef>
              <a:buClr>
                <a:schemeClr val="dk1"/>
              </a:buClr>
              <a:buNone/>
            </a:pPr>
            <a:r>
              <a:rPr lang="en-GB" sz="1600" dirty="0">
                <a:solidFill>
                  <a:schemeClr val="dk1"/>
                </a:solidFill>
                <a:highlight>
                  <a:srgbClr val="FFFFFF"/>
                </a:highlight>
                <a:latin typeface="Times New Roman"/>
                <a:ea typeface="Times New Roman"/>
                <a:cs typeface="Times New Roman"/>
                <a:sym typeface="Times New Roman"/>
              </a:rPr>
              <a:t>3. Robert S. Kaplan (2008) </a:t>
            </a:r>
            <a:r>
              <a:rPr lang="en-GB" sz="1600" i="1" dirty="0">
                <a:solidFill>
                  <a:schemeClr val="dk1"/>
                </a:solidFill>
                <a:highlight>
                  <a:srgbClr val="FFFFFF"/>
                </a:highlight>
                <a:latin typeface="Times New Roman"/>
                <a:ea typeface="Times New Roman"/>
                <a:cs typeface="Times New Roman"/>
                <a:sym typeface="Times New Roman"/>
              </a:rPr>
              <a:t>Tesco’s Approach to Strategy Communication: </a:t>
            </a:r>
            <a:r>
              <a:rPr lang="en-GB" sz="1600" dirty="0">
                <a:solidFill>
                  <a:schemeClr val="dk1"/>
                </a:solidFill>
                <a:highlight>
                  <a:srgbClr val="FFFFFF"/>
                </a:highlight>
                <a:latin typeface="Times New Roman"/>
                <a:ea typeface="Times New Roman"/>
                <a:cs typeface="Times New Roman"/>
                <a:sym typeface="Times New Roman"/>
              </a:rPr>
              <a:t>Available at: https://hbr.org/2008/09/tescos-approach-to-strategy-co </a:t>
            </a:r>
            <a:r>
              <a:rPr lang="en-GB" sz="1600" dirty="0">
                <a:solidFill>
                  <a:schemeClr val="dk1"/>
                </a:solidFill>
                <a:latin typeface="Times New Roman"/>
                <a:ea typeface="Times New Roman"/>
                <a:cs typeface="Times New Roman"/>
                <a:sym typeface="Times New Roman"/>
              </a:rPr>
              <a:t>[Accessed on 25th March, 2023]</a:t>
            </a:r>
          </a:p>
          <a:p>
            <a:pPr marL="0" indent="0" algn="just">
              <a:lnSpc>
                <a:spcPct val="150000"/>
              </a:lnSpc>
              <a:spcBef>
                <a:spcPts val="0"/>
              </a:spcBef>
              <a:buClr>
                <a:schemeClr val="dk1"/>
              </a:buClr>
              <a:buNone/>
            </a:pPr>
            <a:r>
              <a:rPr lang="en-GB" sz="1400" dirty="0">
                <a:solidFill>
                  <a:schemeClr val="dk1"/>
                </a:solidFill>
                <a:latin typeface="Times New Roman"/>
                <a:ea typeface="Times New Roman"/>
                <a:cs typeface="Times New Roman"/>
                <a:sym typeface="Times New Roman"/>
              </a:rPr>
              <a:t>4. Tesco (2019) </a:t>
            </a:r>
            <a:r>
              <a:rPr lang="en-GB" sz="1400" i="1" dirty="0">
                <a:solidFill>
                  <a:schemeClr val="dk1"/>
                </a:solidFill>
                <a:latin typeface="Times New Roman"/>
                <a:ea typeface="Times New Roman"/>
                <a:cs typeface="Times New Roman"/>
                <a:sym typeface="Times New Roman"/>
              </a:rPr>
              <a:t>One Stop- Store Manager:</a:t>
            </a:r>
            <a:r>
              <a:rPr lang="en-GB" sz="1400" dirty="0">
                <a:solidFill>
                  <a:schemeClr val="dk1"/>
                </a:solidFill>
                <a:latin typeface="Times New Roman"/>
                <a:ea typeface="Times New Roman"/>
                <a:cs typeface="Times New Roman"/>
                <a:sym typeface="Times New Roman"/>
              </a:rPr>
              <a:t> Available ay: https://www.tesco-careers.com/jobdetails/390634#:~:text=You%20will%20ensure%20that%20all%20of%20your%20store%20team%20are%20fully%20trained.&amp;text=You%20will%20promote%20and%20encourage%20teamwork%20in%20your%20store.&amp;text=You%20will%20have%20a%20clear,in%20place%20to%20support%20performance.&amp;text=You%20ensure%20your%20team%20are%20supported%20and%20enjoy%20their%20job. [Accessed on 25th March, 2023]</a:t>
            </a:r>
          </a:p>
          <a:p>
            <a:pPr marL="0" indent="0" algn="just">
              <a:lnSpc>
                <a:spcPct val="150000"/>
              </a:lnSpc>
              <a:spcBef>
                <a:spcPts val="0"/>
              </a:spcBef>
              <a:buClr>
                <a:schemeClr val="dk1"/>
              </a:buClr>
              <a:buNone/>
            </a:pPr>
            <a:endParaRPr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t>Part 5 </a:t>
            </a:r>
            <a:br>
              <a:rPr lang="en-US" sz="2800" b="1" dirty="0"/>
            </a:br>
            <a:r>
              <a:rPr lang="en-US" sz="2800" b="1" dirty="0"/>
              <a:t>Discuss the factors which influences group and team behaviors </a:t>
            </a:r>
          </a:p>
        </p:txBody>
      </p:sp>
      <p:sp>
        <p:nvSpPr>
          <p:cNvPr id="3" name="Content Placeholder 2"/>
          <p:cNvSpPr>
            <a:spLocks noGrp="1"/>
          </p:cNvSpPr>
          <p:nvPr>
            <p:ph idx="1"/>
          </p:nvPr>
        </p:nvSpPr>
        <p:spPr>
          <a:xfrm>
            <a:off x="838200" y="1958975"/>
            <a:ext cx="6096000" cy="4351338"/>
          </a:xfrm>
        </p:spPr>
        <p:txBody>
          <a:bodyPr>
            <a:normAutofit/>
          </a:bodyPr>
          <a:lstStyle/>
          <a:p>
            <a:pPr marL="0" indent="0">
              <a:buNone/>
            </a:pPr>
            <a:r>
              <a:rPr lang="en-US" sz="2400" b="1" dirty="0"/>
              <a:t>Introduction:</a:t>
            </a:r>
          </a:p>
          <a:p>
            <a:pPr marL="0" indent="0" algn="just">
              <a:buNone/>
            </a:pPr>
            <a:r>
              <a:rPr lang="en-US" sz="2400" dirty="0"/>
              <a:t>In today's fast-paced work environment, teams and groups have become an essential part of organizations. The success of these teams and groups depends on various factors that can influence their behavior. This section  will discuss the factors that influence group and team behaviors. The presentation will highlight the importance of each of these factors to better understand their influence. </a:t>
            </a:r>
          </a:p>
          <a:p>
            <a:pPr marL="0" indent="0" algn="just">
              <a:buNone/>
            </a:pPr>
            <a:r>
              <a:rPr lang="en-US" sz="2400" dirty="0"/>
              <a:t>Following are the major factors:</a:t>
            </a:r>
          </a:p>
          <a:p>
            <a:pPr marL="0" indent="0">
              <a:buNone/>
            </a:pPr>
            <a:endParaRPr lang="en-US" sz="2000" dirty="0"/>
          </a:p>
        </p:txBody>
      </p:sp>
      <p:pic>
        <p:nvPicPr>
          <p:cNvPr id="4" name="Picture 2" descr="Agencies on alert as Tesco goes shopping for media account">
            <a:extLst>
              <a:ext uri="{FF2B5EF4-FFF2-40B4-BE49-F238E27FC236}">
                <a16:creationId xmlns:a16="http://schemas.microsoft.com/office/drawing/2014/main" id="{F7AB552C-44F7-7399-311A-262F2CBFA9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4200" y="1557542"/>
            <a:ext cx="5103223" cy="4752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842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t>1- Size of the Group:</a:t>
            </a:r>
          </a:p>
        </p:txBody>
      </p:sp>
      <p:sp>
        <p:nvSpPr>
          <p:cNvPr id="3" name="Content Placeholder 2"/>
          <p:cNvSpPr>
            <a:spLocks noGrp="1"/>
          </p:cNvSpPr>
          <p:nvPr>
            <p:ph idx="1"/>
          </p:nvPr>
        </p:nvSpPr>
        <p:spPr>
          <a:xfrm>
            <a:off x="838200" y="1958975"/>
            <a:ext cx="6096000" cy="4351338"/>
          </a:xfrm>
        </p:spPr>
        <p:txBody>
          <a:bodyPr>
            <a:normAutofit/>
          </a:bodyPr>
          <a:lstStyle/>
          <a:p>
            <a:pPr algn="just"/>
            <a:r>
              <a:rPr lang="en-US" sz="2400" dirty="0"/>
              <a:t>The size of the group plays a significant role in the behavior of the group. This is considered a key factor in influencing group and team behaviors.</a:t>
            </a:r>
          </a:p>
          <a:p>
            <a:pPr algn="just"/>
            <a:r>
              <a:rPr lang="en-US" sz="2400" dirty="0"/>
              <a:t>Smaller groups tend to have better communication, cohesiveness, and motivation.</a:t>
            </a:r>
          </a:p>
          <a:p>
            <a:pPr algn="just"/>
            <a:r>
              <a:rPr lang="en-US" sz="2400" dirty="0"/>
              <a:t>Larger groups can lead to a lack of communication, decreased motivation, and less accountability.</a:t>
            </a:r>
          </a:p>
        </p:txBody>
      </p:sp>
      <p:pic>
        <p:nvPicPr>
          <p:cNvPr id="4" name="Picture 2" descr="Tesco - Liverpool ONE">
            <a:extLst>
              <a:ext uri="{FF2B5EF4-FFF2-40B4-BE49-F238E27FC236}">
                <a16:creationId xmlns:a16="http://schemas.microsoft.com/office/drawing/2014/main" id="{5720CDCA-F7C8-2738-F00B-CCBB520F90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76703" y="1714513"/>
            <a:ext cx="3557905" cy="3557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56702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t>2- Diversity of the group</a:t>
            </a:r>
          </a:p>
        </p:txBody>
      </p:sp>
      <p:sp>
        <p:nvSpPr>
          <p:cNvPr id="3" name="Content Placeholder 2"/>
          <p:cNvSpPr>
            <a:spLocks noGrp="1"/>
          </p:cNvSpPr>
          <p:nvPr>
            <p:ph idx="1"/>
          </p:nvPr>
        </p:nvSpPr>
        <p:spPr>
          <a:xfrm>
            <a:off x="838200" y="1958975"/>
            <a:ext cx="6096000" cy="4351338"/>
          </a:xfrm>
        </p:spPr>
        <p:txBody>
          <a:bodyPr>
            <a:normAutofit/>
          </a:bodyPr>
          <a:lstStyle/>
          <a:p>
            <a:pPr algn="just"/>
            <a:r>
              <a:rPr lang="en-US" sz="2400" dirty="0"/>
              <a:t>The diversity of the group can also influence their behavior.</a:t>
            </a:r>
          </a:p>
          <a:p>
            <a:pPr algn="just"/>
            <a:r>
              <a:rPr lang="en-US" sz="2400" dirty="0"/>
              <a:t>A diverse group can bring different perspectives, ideas, and solutions to the table. A more diverse group means more knowledge for the teams.</a:t>
            </a:r>
          </a:p>
          <a:p>
            <a:pPr algn="just"/>
            <a:r>
              <a:rPr lang="en-US" sz="2400" dirty="0"/>
              <a:t>However, diversity can also lead to conflicts and misunderstandings if not managed properly. This can adversely affect the behavior of the teams.</a:t>
            </a:r>
          </a:p>
        </p:txBody>
      </p:sp>
      <p:pic>
        <p:nvPicPr>
          <p:cNvPr id="4" name="Picture 2" descr="Tesco - Liverpool ONE">
            <a:extLst>
              <a:ext uri="{FF2B5EF4-FFF2-40B4-BE49-F238E27FC236}">
                <a16:creationId xmlns:a16="http://schemas.microsoft.com/office/drawing/2014/main" id="{3F1C88B4-219B-5C7A-4FC9-42FFCE0157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76703" y="1714513"/>
            <a:ext cx="3557905" cy="3557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79287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t>3- Leadership style</a:t>
            </a:r>
          </a:p>
        </p:txBody>
      </p:sp>
      <p:sp>
        <p:nvSpPr>
          <p:cNvPr id="3" name="Content Placeholder 2"/>
          <p:cNvSpPr>
            <a:spLocks noGrp="1"/>
          </p:cNvSpPr>
          <p:nvPr>
            <p:ph idx="1"/>
          </p:nvPr>
        </p:nvSpPr>
        <p:spPr>
          <a:xfrm>
            <a:off x="838200" y="1958975"/>
            <a:ext cx="6096000" cy="4351338"/>
          </a:xfrm>
        </p:spPr>
        <p:txBody>
          <a:bodyPr>
            <a:normAutofit/>
          </a:bodyPr>
          <a:lstStyle/>
          <a:p>
            <a:pPr algn="just"/>
            <a:r>
              <a:rPr lang="en-US" sz="2400" dirty="0"/>
              <a:t>The leadership style adopted by the team leader can significantly influence group behavior.</a:t>
            </a:r>
          </a:p>
          <a:p>
            <a:pPr algn="just"/>
            <a:r>
              <a:rPr lang="en-US" sz="2400" dirty="0"/>
              <a:t>Autocratic leaders tend to have a negative impact on group behavior as they do not allow for participation or creativity.</a:t>
            </a:r>
          </a:p>
          <a:p>
            <a:pPr algn="just"/>
            <a:r>
              <a:rPr lang="en-US" sz="2400" dirty="0"/>
              <a:t>Participative and transformational leaders tend to have a positive impact on group behavior as they encourage participation and creativity.</a:t>
            </a:r>
          </a:p>
        </p:txBody>
      </p:sp>
      <p:pic>
        <p:nvPicPr>
          <p:cNvPr id="4" name="Picture 2" descr="Tesco - Liverpool ONE">
            <a:extLst>
              <a:ext uri="{FF2B5EF4-FFF2-40B4-BE49-F238E27FC236}">
                <a16:creationId xmlns:a16="http://schemas.microsoft.com/office/drawing/2014/main" id="{F79E448A-2FD1-9890-45E6-ED6FAE7324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76703" y="1714513"/>
            <a:ext cx="3557905" cy="3557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19265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t>4- Organizational culture:</a:t>
            </a:r>
          </a:p>
        </p:txBody>
      </p:sp>
      <p:sp>
        <p:nvSpPr>
          <p:cNvPr id="3" name="Content Placeholder 2"/>
          <p:cNvSpPr>
            <a:spLocks noGrp="1"/>
          </p:cNvSpPr>
          <p:nvPr>
            <p:ph idx="1"/>
          </p:nvPr>
        </p:nvSpPr>
        <p:spPr>
          <a:xfrm>
            <a:off x="838200" y="1958975"/>
            <a:ext cx="6096000" cy="4351338"/>
          </a:xfrm>
        </p:spPr>
        <p:txBody>
          <a:bodyPr>
            <a:normAutofit/>
          </a:bodyPr>
          <a:lstStyle/>
          <a:p>
            <a:pPr algn="just"/>
            <a:r>
              <a:rPr lang="en-US" sz="2400" dirty="0"/>
              <a:t>The organizational culture can also play a significant role in the behavior of groups and teams.</a:t>
            </a:r>
          </a:p>
          <a:p>
            <a:pPr algn="just"/>
            <a:r>
              <a:rPr lang="en-US" sz="2400" dirty="0"/>
              <a:t>A culture that encourages teamwork, open communication, and trust can lead to positive group behavior.</a:t>
            </a:r>
          </a:p>
          <a:p>
            <a:pPr algn="just"/>
            <a:r>
              <a:rPr lang="en-US" sz="2400" dirty="0"/>
              <a:t>A culture that values competition and individual achievement can lead to negative group behavior.</a:t>
            </a:r>
          </a:p>
        </p:txBody>
      </p:sp>
      <p:pic>
        <p:nvPicPr>
          <p:cNvPr id="4" name="Picture 2" descr="Tesco - Liverpool ONE">
            <a:extLst>
              <a:ext uri="{FF2B5EF4-FFF2-40B4-BE49-F238E27FC236}">
                <a16:creationId xmlns:a16="http://schemas.microsoft.com/office/drawing/2014/main" id="{E4B7A62B-C2B9-879A-5DDC-F7F419C14D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76703" y="1714513"/>
            <a:ext cx="3557905" cy="3557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69682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t>5- Task characteristics:</a:t>
            </a:r>
          </a:p>
        </p:txBody>
      </p:sp>
      <p:sp>
        <p:nvSpPr>
          <p:cNvPr id="3" name="Content Placeholder 2"/>
          <p:cNvSpPr>
            <a:spLocks noGrp="1"/>
          </p:cNvSpPr>
          <p:nvPr>
            <p:ph idx="1"/>
          </p:nvPr>
        </p:nvSpPr>
        <p:spPr>
          <a:xfrm>
            <a:off x="838200" y="1958975"/>
            <a:ext cx="6096000" cy="4351338"/>
          </a:xfrm>
        </p:spPr>
        <p:txBody>
          <a:bodyPr>
            <a:normAutofit/>
          </a:bodyPr>
          <a:lstStyle/>
          <a:p>
            <a:pPr algn="just"/>
            <a:r>
              <a:rPr lang="en-US" sz="2400" dirty="0"/>
              <a:t>The characteristics of the task assigned to the group can influence their behavior.</a:t>
            </a:r>
          </a:p>
          <a:p>
            <a:pPr algn="just"/>
            <a:r>
              <a:rPr lang="en-US" sz="2400" dirty="0"/>
              <a:t>A task that is challenging and meaningful can lead to positive group behavior.</a:t>
            </a:r>
          </a:p>
          <a:p>
            <a:pPr algn="just"/>
            <a:r>
              <a:rPr lang="en-US" sz="2400" dirty="0"/>
              <a:t>A task that is monotonous or unimportant can lead to negative group behavior.</a:t>
            </a:r>
          </a:p>
        </p:txBody>
      </p:sp>
      <p:pic>
        <p:nvPicPr>
          <p:cNvPr id="4" name="Picture 2" descr="Tesco - Liverpool ONE">
            <a:extLst>
              <a:ext uri="{FF2B5EF4-FFF2-40B4-BE49-F238E27FC236}">
                <a16:creationId xmlns:a16="http://schemas.microsoft.com/office/drawing/2014/main" id="{73D8F4BF-D6EE-2152-71C1-58DECA939B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76703" y="1714513"/>
            <a:ext cx="3557905" cy="3557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25583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t>References:</a:t>
            </a:r>
          </a:p>
        </p:txBody>
      </p:sp>
      <p:sp>
        <p:nvSpPr>
          <p:cNvPr id="3" name="Content Placeholder 2"/>
          <p:cNvSpPr>
            <a:spLocks noGrp="1"/>
          </p:cNvSpPr>
          <p:nvPr>
            <p:ph idx="1"/>
          </p:nvPr>
        </p:nvSpPr>
        <p:spPr>
          <a:xfrm>
            <a:off x="838200" y="1958975"/>
            <a:ext cx="6096000" cy="4351338"/>
          </a:xfrm>
        </p:spPr>
        <p:txBody>
          <a:bodyPr>
            <a:normAutofit/>
          </a:bodyPr>
          <a:lstStyle/>
          <a:p>
            <a:r>
              <a:rPr lang="en-US" sz="2000" dirty="0"/>
              <a:t>Hackman, J. R. (2010). Leading Teams: Setting the Stage for Great Performances. Boston: Harvard Business Review Press.</a:t>
            </a:r>
          </a:p>
          <a:p>
            <a:r>
              <a:rPr lang="en-US" sz="2000" dirty="0"/>
              <a:t>Robbins, S. P., Judge, T. A., Millett, B., &amp; Boyle, M. (2017). Organizational Behavior. </a:t>
            </a:r>
            <a:r>
              <a:rPr lang="en-US" sz="2000" dirty="0" err="1"/>
              <a:t>Frenchs</a:t>
            </a:r>
            <a:r>
              <a:rPr lang="en-US" sz="2000" dirty="0"/>
              <a:t> Forest, NSW: Pearson Australia.</a:t>
            </a:r>
          </a:p>
        </p:txBody>
      </p:sp>
    </p:spTree>
    <p:extLst>
      <p:ext uri="{BB962C8B-B14F-4D97-AF65-F5344CB8AC3E}">
        <p14:creationId xmlns:p14="http://schemas.microsoft.com/office/powerpoint/2010/main" val="11512339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Ion Boardroom">
  <a:themeElements>
    <a:clrScheme name="Ion Boardroom">
      <a:dk1>
        <a:srgbClr val="000000"/>
      </a:dk1>
      <a:lt1>
        <a:srgbClr val="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TotalTime>
  <Words>2833</Words>
  <Application>Microsoft Office PowerPoint</Application>
  <PresentationFormat>Widescreen</PresentationFormat>
  <Paragraphs>86</Paragraphs>
  <Slides>18</Slides>
  <Notes>9</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18</vt:i4>
      </vt:variant>
    </vt:vector>
  </HeadingPairs>
  <TitlesOfParts>
    <vt:vector size="29" baseType="lpstr">
      <vt:lpstr>Arial</vt:lpstr>
      <vt:lpstr>Calibri</vt:lpstr>
      <vt:lpstr>Calibri Light</vt:lpstr>
      <vt:lpstr>Century Gothic</vt:lpstr>
      <vt:lpstr>Gotham SSm</vt:lpstr>
      <vt:lpstr>Noto Sans Symbols</vt:lpstr>
      <vt:lpstr>Söhne</vt:lpstr>
      <vt:lpstr>Times New Roman</vt:lpstr>
      <vt:lpstr>Office Theme</vt:lpstr>
      <vt:lpstr>Sub Title 2</vt:lpstr>
      <vt:lpstr>Ion Boardroom</vt:lpstr>
      <vt:lpstr>Presentation on TESCO  Module: Modern Workplace LCBB4003 Lecturer: Dr Hoang Dang Nguyen Student name : Cristian Stoleru (2) Vanessa Popescu (3), Lois Dolea (5) </vt:lpstr>
      <vt:lpstr>                  Part 2 Tesco's Organizational Structure:</vt:lpstr>
      <vt:lpstr>Advantages of Tesco's Organizational Structure:   </vt:lpstr>
      <vt:lpstr>Disadvantages of Tesco's Organizational Structure</vt:lpstr>
      <vt:lpstr>Tesco’s Performance:</vt:lpstr>
      <vt:lpstr>References:    </vt:lpstr>
      <vt:lpstr>Introduction Part 3 - The relationship between the organisation structure and its performance</vt:lpstr>
      <vt:lpstr>Roles of manager from the aspect of personnel manager and store manager</vt:lpstr>
      <vt:lpstr>Skills of personnel manager and store manager</vt:lpstr>
      <vt:lpstr>Reflection based on Gibbs’ reflective Cycle</vt:lpstr>
      <vt:lpstr>Reference List</vt:lpstr>
      <vt:lpstr>Part 5  Discuss the factors which influences group and team behaviors </vt:lpstr>
      <vt:lpstr>1- Size of the Group:</vt:lpstr>
      <vt:lpstr>2- Diversity of the group</vt:lpstr>
      <vt:lpstr>3- Leadership style</vt:lpstr>
      <vt:lpstr>4- Organizational culture:</vt:lpstr>
      <vt:lpstr>5- Task characteristics: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Hamza uzair taj</dc:creator>
  <cp:lastModifiedBy>Cristian Stoleru (2215119)</cp:lastModifiedBy>
  <cp:revision>25</cp:revision>
  <dcterms:created xsi:type="dcterms:W3CDTF">2023-03-27T00:19:35Z</dcterms:created>
  <dcterms:modified xsi:type="dcterms:W3CDTF">2023-03-28T22:31:14Z</dcterms:modified>
</cp:coreProperties>
</file>