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69" r:id="rId2"/>
    <p:sldId id="256" r:id="rId3"/>
    <p:sldId id="257" r:id="rId4"/>
    <p:sldId id="258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7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D5266B-3665-E964-8447-9B24F1D4F542}" v="851" dt="2026-03-26T09:35:53.914"/>
    <p1510:client id="{F65890BA-76C3-36C6-672E-FEC6791220D5}" v="169" dt="2026-03-25T02:18:12.8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Jaanda (2412718)" userId="S::2412718@student.uwtsd.ac.uk::0920c947-bd54-4f8c-826a-b5fc865023b1" providerId="AD" clId="Web-{F65890BA-76C3-36C6-672E-FEC6791220D5}"/>
    <pc:docChg chg="addSld modSld">
      <pc:chgData name="Magdalena Jaanda (2412718)" userId="S::2412718@student.uwtsd.ac.uk::0920c947-bd54-4f8c-826a-b5fc865023b1" providerId="AD" clId="Web-{F65890BA-76C3-36C6-672E-FEC6791220D5}" dt="2026-03-25T02:18:12.885" v="174"/>
      <pc:docMkLst>
        <pc:docMk/>
      </pc:docMkLst>
      <pc:sldChg chg="modSp">
        <pc:chgData name="Magdalena Jaanda (2412718)" userId="S::2412718@student.uwtsd.ac.uk::0920c947-bd54-4f8c-826a-b5fc865023b1" providerId="AD" clId="Web-{F65890BA-76C3-36C6-672E-FEC6791220D5}" dt="2026-03-25T02:17:49.025" v="173" actId="20577"/>
        <pc:sldMkLst>
          <pc:docMk/>
          <pc:sldMk cId="1241005174" sldId="259"/>
        </pc:sldMkLst>
        <pc:spChg chg="mod">
          <ac:chgData name="Magdalena Jaanda (2412718)" userId="S::2412718@student.uwtsd.ac.uk::0920c947-bd54-4f8c-826a-b5fc865023b1" providerId="AD" clId="Web-{F65890BA-76C3-36C6-672E-FEC6791220D5}" dt="2026-03-25T02:14:20.706" v="119" actId="20577"/>
          <ac:spMkLst>
            <pc:docMk/>
            <pc:sldMk cId="1241005174" sldId="259"/>
            <ac:spMk id="2" creationId="{F0CD1AE0-0B1C-B847-AD9C-C757D147CA28}"/>
          </ac:spMkLst>
        </pc:spChg>
        <pc:spChg chg="mod">
          <ac:chgData name="Magdalena Jaanda (2412718)" userId="S::2412718@student.uwtsd.ac.uk::0920c947-bd54-4f8c-826a-b5fc865023b1" providerId="AD" clId="Web-{F65890BA-76C3-36C6-672E-FEC6791220D5}" dt="2026-03-25T02:17:49.025" v="173" actId="20577"/>
          <ac:spMkLst>
            <pc:docMk/>
            <pc:sldMk cId="1241005174" sldId="259"/>
            <ac:spMk id="3" creationId="{755F8D6C-4FF9-6CDA-519E-DFF5C22067C0}"/>
          </ac:spMkLst>
        </pc:spChg>
      </pc:sldChg>
      <pc:sldChg chg="new">
        <pc:chgData name="Magdalena Jaanda (2412718)" userId="S::2412718@student.uwtsd.ac.uk::0920c947-bd54-4f8c-826a-b5fc865023b1" providerId="AD" clId="Web-{F65890BA-76C3-36C6-672E-FEC6791220D5}" dt="2026-03-25T02:18:12.885" v="174"/>
        <pc:sldMkLst>
          <pc:docMk/>
          <pc:sldMk cId="2752112699" sldId="260"/>
        </pc:sldMkLst>
      </pc:sldChg>
    </pc:docChg>
  </pc:docChgLst>
  <pc:docChgLst>
    <pc:chgData name="Magdalena Jaanda (2412718)" userId="S::2412718@student.uwtsd.ac.uk::0920c947-bd54-4f8c-826a-b5fc865023b1" providerId="AD" clId="Web-{B42E4B6D-D2A7-6238-D5BD-7E4002E9D222}"/>
    <pc:docChg chg="addSld modSld">
      <pc:chgData name="Magdalena Jaanda (2412718)" userId="S::2412718@student.uwtsd.ac.uk::0920c947-bd54-4f8c-826a-b5fc865023b1" providerId="AD" clId="Web-{B42E4B6D-D2A7-6238-D5BD-7E4002E9D222}" dt="2026-03-24T05:03:06.060" v="150" actId="20577"/>
      <pc:docMkLst>
        <pc:docMk/>
      </pc:docMkLst>
      <pc:sldChg chg="modSp">
        <pc:chgData name="Magdalena Jaanda (2412718)" userId="S::2412718@student.uwtsd.ac.uk::0920c947-bd54-4f8c-826a-b5fc865023b1" providerId="AD" clId="Web-{B42E4B6D-D2A7-6238-D5BD-7E4002E9D222}" dt="2026-03-24T04:55:06.981" v="119" actId="20577"/>
        <pc:sldMkLst>
          <pc:docMk/>
          <pc:sldMk cId="109857222" sldId="256"/>
        </pc:sldMkLst>
        <pc:spChg chg="mod">
          <ac:chgData name="Magdalena Jaanda (2412718)" userId="S::2412718@student.uwtsd.ac.uk::0920c947-bd54-4f8c-826a-b5fc865023b1" providerId="AD" clId="Web-{B42E4B6D-D2A7-6238-D5BD-7E4002E9D222}" dt="2026-03-24T04:50:12.908" v="6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gdalena Jaanda (2412718)" userId="S::2412718@student.uwtsd.ac.uk::0920c947-bd54-4f8c-826a-b5fc865023b1" providerId="AD" clId="Web-{B42E4B6D-D2A7-6238-D5BD-7E4002E9D222}" dt="2026-03-24T04:55:06.981" v="1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Magdalena Jaanda (2412718)" userId="S::2412718@student.uwtsd.ac.uk::0920c947-bd54-4f8c-826a-b5fc865023b1" providerId="AD" clId="Web-{B42E4B6D-D2A7-6238-D5BD-7E4002E9D222}" dt="2026-03-24T05:01:00.115" v="141" actId="20577"/>
        <pc:sldMkLst>
          <pc:docMk/>
          <pc:sldMk cId="796295233" sldId="257"/>
        </pc:sldMkLst>
        <pc:spChg chg="mod">
          <ac:chgData name="Magdalena Jaanda (2412718)" userId="S::2412718@student.uwtsd.ac.uk::0920c947-bd54-4f8c-826a-b5fc865023b1" providerId="AD" clId="Web-{B42E4B6D-D2A7-6238-D5BD-7E4002E9D222}" dt="2026-03-24T05:01:00.115" v="141" actId="20577"/>
          <ac:spMkLst>
            <pc:docMk/>
            <pc:sldMk cId="796295233" sldId="257"/>
            <ac:spMk id="2" creationId="{F0182C23-F0A7-A30B-0DEF-ED3EAA80397F}"/>
          </ac:spMkLst>
        </pc:spChg>
        <pc:spChg chg="mod">
          <ac:chgData name="Magdalena Jaanda (2412718)" userId="S::2412718@student.uwtsd.ac.uk::0920c947-bd54-4f8c-826a-b5fc865023b1" providerId="AD" clId="Web-{B42E4B6D-D2A7-6238-D5BD-7E4002E9D222}" dt="2026-03-24T04:58:24.595" v="131" actId="20577"/>
          <ac:spMkLst>
            <pc:docMk/>
            <pc:sldMk cId="796295233" sldId="257"/>
            <ac:spMk id="3" creationId="{573464F1-4457-35CA-8CCE-D9B1C18304E9}"/>
          </ac:spMkLst>
        </pc:spChg>
      </pc:sldChg>
      <pc:sldChg chg="modSp new">
        <pc:chgData name="Magdalena Jaanda (2412718)" userId="S::2412718@student.uwtsd.ac.uk::0920c947-bd54-4f8c-826a-b5fc865023b1" providerId="AD" clId="Web-{B42E4B6D-D2A7-6238-D5BD-7E4002E9D222}" dt="2026-03-24T05:00:38.254" v="140" actId="20577"/>
        <pc:sldMkLst>
          <pc:docMk/>
          <pc:sldMk cId="3577489512" sldId="258"/>
        </pc:sldMkLst>
        <pc:spChg chg="mod">
          <ac:chgData name="Magdalena Jaanda (2412718)" userId="S::2412718@student.uwtsd.ac.uk::0920c947-bd54-4f8c-826a-b5fc865023b1" providerId="AD" clId="Web-{B42E4B6D-D2A7-6238-D5BD-7E4002E9D222}" dt="2026-03-24T04:59:35.596" v="135" actId="20577"/>
          <ac:spMkLst>
            <pc:docMk/>
            <pc:sldMk cId="3577489512" sldId="258"/>
            <ac:spMk id="2" creationId="{1441F6A8-C2F1-223D-58C4-13A391C8623D}"/>
          </ac:spMkLst>
        </pc:spChg>
        <pc:spChg chg="mod">
          <ac:chgData name="Magdalena Jaanda (2412718)" userId="S::2412718@student.uwtsd.ac.uk::0920c947-bd54-4f8c-826a-b5fc865023b1" providerId="AD" clId="Web-{B42E4B6D-D2A7-6238-D5BD-7E4002E9D222}" dt="2026-03-24T05:00:38.254" v="140" actId="20577"/>
          <ac:spMkLst>
            <pc:docMk/>
            <pc:sldMk cId="3577489512" sldId="258"/>
            <ac:spMk id="3" creationId="{6FA72573-9542-99AD-DE44-9E4041723D19}"/>
          </ac:spMkLst>
        </pc:spChg>
      </pc:sldChg>
    </pc:docChg>
  </pc:docChgLst>
  <pc:docChgLst>
    <pc:chgData name="Magdalena Jaanda (2412718)" userId="S::2412718@student.uwtsd.ac.uk::0920c947-bd54-4f8c-826a-b5fc865023b1" providerId="AD" clId="Web-{1BD5266B-3665-E964-8447-9B24F1D4F542}"/>
    <pc:docChg chg="mod addSld delSld modSld sldOrd addMainMaster delMainMaster">
      <pc:chgData name="Magdalena Jaanda (2412718)" userId="S::2412718@student.uwtsd.ac.uk::0920c947-bd54-4f8c-826a-b5fc865023b1" providerId="AD" clId="Web-{1BD5266B-3665-E964-8447-9B24F1D4F542}" dt="2026-03-26T09:35:53.914" v="919"/>
      <pc:docMkLst>
        <pc:docMk/>
      </pc:docMkLst>
      <pc:sldChg chg="addSp delSp modSp mod setBg modClrScheme delDesignElem chgLayout">
        <pc:chgData name="Magdalena Jaanda (2412718)" userId="S::2412718@student.uwtsd.ac.uk::0920c947-bd54-4f8c-826a-b5fc865023b1" providerId="AD" clId="Web-{1BD5266B-3665-E964-8447-9B24F1D4F542}" dt="2026-03-26T09:33:46.130" v="913" actId="20577"/>
        <pc:sldMkLst>
          <pc:docMk/>
          <pc:sldMk cId="109857222" sldId="256"/>
        </pc:sldMkLst>
        <pc:spChg chg="mod ord">
          <ac:chgData name="Magdalena Jaanda (2412718)" userId="S::2412718@student.uwtsd.ac.uk::0920c947-bd54-4f8c-826a-b5fc865023b1" providerId="AD" clId="Web-{1BD5266B-3665-E964-8447-9B24F1D4F542}" dt="2026-03-25T13:47:59.155" v="74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9:33:46.130" v="91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5:48.117" v="738"/>
          <ac:spMkLst>
            <pc:docMk/>
            <pc:sldMk cId="109857222" sldId="256"/>
            <ac:spMk id="5" creationId="{E38F5530-DA31-4B62-8DF9-56A1A3B6B614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5:48.117" v="738"/>
          <ac:spMkLst>
            <pc:docMk/>
            <pc:sldMk cId="109857222" sldId="256"/>
            <ac:spMk id="6" creationId="{4AEFAF95-013F-4375-AAF4-033AC93F555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16.938" v="718"/>
          <ac:spMkLst>
            <pc:docMk/>
            <pc:sldMk cId="109857222" sldId="256"/>
            <ac:spMk id="8" creationId="{E38F5530-DA31-4B62-8DF9-56A1A3B6B614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5:48.117" v="738"/>
          <ac:spMkLst>
            <pc:docMk/>
            <pc:sldMk cId="109857222" sldId="256"/>
            <ac:spMk id="9" creationId="{FBB336D1-2562-4680-B29B-E22C603C0ED9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16.938" v="718"/>
          <ac:spMkLst>
            <pc:docMk/>
            <pc:sldMk cId="109857222" sldId="256"/>
            <ac:spMk id="10" creationId="{4AEFAF95-013F-4375-AAF4-033AC93F555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59.155" v="747"/>
          <ac:spMkLst>
            <pc:docMk/>
            <pc:sldMk cId="109857222" sldId="256"/>
            <ac:spMk id="15" creationId="{815925C2-A704-4D47-B1C1-3FCA52512EC1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5:48.117" v="738"/>
          <ac:spMkLst>
            <pc:docMk/>
            <pc:sldMk cId="109857222" sldId="256"/>
            <ac:spMk id="19" creationId="{B4806F9C-3233-4FC3-B300-D5AA58A5CD8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16.938" v="718"/>
          <ac:spMkLst>
            <pc:docMk/>
            <pc:sldMk cId="109857222" sldId="256"/>
            <ac:spMk id="20" creationId="{FBB336D1-2562-4680-B29B-E22C603C0ED9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59.155" v="747"/>
          <ac:spMkLst>
            <pc:docMk/>
            <pc:sldMk cId="109857222" sldId="256"/>
            <ac:spMk id="24" creationId="{01D4315C-C23C-4FD3-98DF-08C29E2292A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16.938" v="718"/>
          <ac:spMkLst>
            <pc:docMk/>
            <pc:sldMk cId="109857222" sldId="256"/>
            <ac:spMk id="28" creationId="{B4806F9C-3233-4FC3-B300-D5AA58A5CD8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33" creationId="{C2534022-99ED-40C4-9A67-7F7CEEA0F0AE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28.580" v="720"/>
          <ac:spMkLst>
            <pc:docMk/>
            <pc:sldMk cId="109857222" sldId="256"/>
            <ac:spMk id="36" creationId="{C05CBC3C-2E5A-4839-8B9B-2E5A6ADF0F5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1:28.580" v="720"/>
          <ac:spMkLst>
            <pc:docMk/>
            <pc:sldMk cId="109857222" sldId="256"/>
            <ac:spMk id="37" creationId="{827FF362-FC97-4BF5-949B-D4ADFA26E457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38" creationId="{70D7F2F1-2D18-44AE-A708-8C50E9A9F313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42" creationId="{498F8FF6-43B4-494A-AF8F-123A4983EDF7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44" creationId="{2B06059C-C357-4011-82B9-9C0106301384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46" creationId="{5AFEC601-A132-47EE-B0C2-B38ACD9FCE6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48" creationId="{FFF9E8A8-DE9B-4337-9693-599645BF884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50" creationId="{0F27769F-5C33-4ED4-876A-BC7D7216FD6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52" creationId="{1234325A-D069-4628-A133-80E7A3DB9031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59" creationId="{033BC44A-0661-43B4-9C14-FD5963C226AE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61" creationId="{BE8CB2F0-2F5A-4EBD-B214-E0309C31F57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3.419" v="742"/>
          <ac:spMkLst>
            <pc:docMk/>
            <pc:sldMk cId="109857222" sldId="256"/>
            <ac:spMk id="66" creationId="{E613441A-02A0-4917-AC98-296A4AD91072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71" creationId="{279CAF82-0ECF-42BE-8F37-F71941E5D41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29.794" v="744"/>
          <ac:spMkLst>
            <pc:docMk/>
            <pc:sldMk cId="109857222" sldId="256"/>
            <ac:spMk id="72" creationId="{218E095B-4870-4AD5-9C41-C16D59523501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59.155" v="746"/>
          <ac:spMkLst>
            <pc:docMk/>
            <pc:sldMk cId="109857222" sldId="256"/>
            <ac:spMk id="76" creationId="{27FCFAB8-9E9C-414D-9FCB-CECED12D584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59.155" v="746"/>
          <ac:spMkLst>
            <pc:docMk/>
            <pc:sldMk cId="109857222" sldId="256"/>
            <ac:spMk id="77" creationId="{7921BC47-1DAA-41BD-BE0B-A61A5937045E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7:59.155" v="746"/>
          <ac:spMkLst>
            <pc:docMk/>
            <pc:sldMk cId="109857222" sldId="256"/>
            <ac:spMk id="78" creationId="{76C16827-9A48-4468-BE81-11EC18E0AE54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47:59.155" v="747"/>
          <ac:spMkLst>
            <pc:docMk/>
            <pc:sldMk cId="109857222" sldId="256"/>
            <ac:spMk id="80" creationId="{A7AE9375-4664-4DB2-922D-2782A6E439AC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47:59.155" v="747"/>
          <ac:spMkLst>
            <pc:docMk/>
            <pc:sldMk cId="109857222" sldId="256"/>
            <ac:spMk id="82" creationId="{9DD005C1-8C51-42D6-9BEE-B9B83849743D}"/>
          </ac:spMkLst>
        </pc:spChg>
        <pc:grpChg chg="add del">
          <ac:chgData name="Magdalena Jaanda (2412718)" userId="S::2412718@student.uwtsd.ac.uk::0920c947-bd54-4f8c-826a-b5fc865023b1" providerId="AD" clId="Web-{1BD5266B-3665-E964-8447-9B24F1D4F542}" dt="2026-03-25T13:45:48.117" v="738"/>
          <ac:grpSpMkLst>
            <pc:docMk/>
            <pc:sldMk cId="109857222" sldId="256"/>
            <ac:grpSpMk id="7" creationId="{68735E28-7236-42D8-A5E1-A0F302FE879A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5:48.117" v="738"/>
          <ac:grpSpMkLst>
            <pc:docMk/>
            <pc:sldMk cId="109857222" sldId="256"/>
            <ac:grpSpMk id="11" creationId="{9EED3885-4010-4FBE-A045-DC59CAE78290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1:16.938" v="718"/>
          <ac:grpSpMkLst>
            <pc:docMk/>
            <pc:sldMk cId="109857222" sldId="256"/>
            <ac:grpSpMk id="12" creationId="{68735E28-7236-42D8-A5E1-A0F302FE879A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7:59.155" v="747"/>
          <ac:grpSpMkLst>
            <pc:docMk/>
            <pc:sldMk cId="109857222" sldId="256"/>
            <ac:grpSpMk id="16" creationId="{43F5E015-E085-4624-B431-B42414448684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5:48.117" v="738"/>
          <ac:grpSpMkLst>
            <pc:docMk/>
            <pc:sldMk cId="109857222" sldId="256"/>
            <ac:grpSpMk id="21" creationId="{70E3F9FC-BB7B-433D-8A4F-1BCFA582E019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1:16.938" v="718"/>
          <ac:grpSpMkLst>
            <pc:docMk/>
            <pc:sldMk cId="109857222" sldId="256"/>
            <ac:grpSpMk id="22" creationId="{9EED3885-4010-4FBE-A045-DC59CAE78290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7:59.155" v="747"/>
          <ac:grpSpMkLst>
            <pc:docMk/>
            <pc:sldMk cId="109857222" sldId="256"/>
            <ac:grpSpMk id="25" creationId="{5E6B47BC-43FD-4C91-8BFF-B41B99A8A39E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5T13:41:16.938" v="718"/>
          <ac:grpSpMkLst>
            <pc:docMk/>
            <pc:sldMk cId="109857222" sldId="256"/>
            <ac:grpSpMk id="30" creationId="{70E3F9FC-BB7B-433D-8A4F-1BCFA582E019}"/>
          </ac:grpSpMkLst>
        </pc:grpChg>
        <pc:cxnChg chg="add">
          <ac:chgData name="Magdalena Jaanda (2412718)" userId="S::2412718@student.uwtsd.ac.uk::0920c947-bd54-4f8c-826a-b5fc865023b1" providerId="AD" clId="Web-{1BD5266B-3665-E964-8447-9B24F1D4F542}" dt="2026-03-25T13:47:59.155" v="747"/>
          <ac:cxnSpMkLst>
            <pc:docMk/>
            <pc:sldMk cId="109857222" sldId="256"/>
            <ac:cxnSpMk id="81" creationId="{EE504C98-6397-41C1-A8D8-2D9C4ED307E0}"/>
          </ac:cxnSpMkLst>
        </pc:cxnChg>
      </pc:sldChg>
      <pc:sldChg chg="addSp delSp modSp mod setBg modClrScheme chgLayout">
        <pc:chgData name="Magdalena Jaanda (2412718)" userId="S::2412718@student.uwtsd.ac.uk::0920c947-bd54-4f8c-826a-b5fc865023b1" providerId="AD" clId="Web-{1BD5266B-3665-E964-8447-9B24F1D4F542}" dt="2026-03-26T09:34:32.647" v="918" actId="20577"/>
        <pc:sldMkLst>
          <pc:docMk/>
          <pc:sldMk cId="796295233" sldId="257"/>
        </pc:sldMkLst>
        <pc:spChg chg="mod ord">
          <ac:chgData name="Magdalena Jaanda (2412718)" userId="S::2412718@student.uwtsd.ac.uk::0920c947-bd54-4f8c-826a-b5fc865023b1" providerId="AD" clId="Web-{1BD5266B-3665-E964-8447-9B24F1D4F542}" dt="2026-03-25T13:49:28.065" v="750"/>
          <ac:spMkLst>
            <pc:docMk/>
            <pc:sldMk cId="796295233" sldId="257"/>
            <ac:spMk id="2" creationId="{F0182C23-F0A7-A30B-0DEF-ED3EAA80397F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9:34:32.647" v="918" actId="20577"/>
          <ac:spMkLst>
            <pc:docMk/>
            <pc:sldMk cId="796295233" sldId="257"/>
            <ac:spMk id="3" creationId="{573464F1-4457-35CA-8CCE-D9B1C18304E9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49:28.065" v="750"/>
          <ac:spMkLst>
            <pc:docMk/>
            <pc:sldMk cId="796295233" sldId="257"/>
            <ac:spMk id="8" creationId="{E8A8EAB8-D2FF-444D-B34B-7D32F106AD0E}"/>
          </ac:spMkLst>
        </pc:spChg>
        <pc:picChg chg="add del">
          <ac:chgData name="Magdalena Jaanda (2412718)" userId="S::2412718@student.uwtsd.ac.uk::0920c947-bd54-4f8c-826a-b5fc865023b1" providerId="AD" clId="Web-{1BD5266B-3665-E964-8447-9B24F1D4F542}" dt="2026-03-25T13:49:28.049" v="749"/>
          <ac:picMkLst>
            <pc:docMk/>
            <pc:sldMk cId="796295233" sldId="257"/>
            <ac:picMk id="5" creationId="{93D1C43A-2864-32D2-E898-269BB84A8759}"/>
          </ac:picMkLst>
        </pc:picChg>
        <pc:cxnChg chg="add del">
          <ac:chgData name="Magdalena Jaanda (2412718)" userId="S::2412718@student.uwtsd.ac.uk::0920c947-bd54-4f8c-826a-b5fc865023b1" providerId="AD" clId="Web-{1BD5266B-3665-E964-8447-9B24F1D4F542}" dt="2026-03-25T13:49:28.049" v="749"/>
          <ac:cxnSpMkLst>
            <pc:docMk/>
            <pc:sldMk cId="796295233" sldId="257"/>
            <ac:cxnSpMk id="9" creationId="{1503BFE4-729B-D9D0-C17B-501E6AF1127A}"/>
          </ac:cxnSpMkLst>
        </pc:cxnChg>
        <pc:cxnChg chg="add">
          <ac:chgData name="Magdalena Jaanda (2412718)" userId="S::2412718@student.uwtsd.ac.uk::0920c947-bd54-4f8c-826a-b5fc865023b1" providerId="AD" clId="Web-{1BD5266B-3665-E964-8447-9B24F1D4F542}" dt="2026-03-25T13:49:28.065" v="750"/>
          <ac:cxnSpMkLst>
            <pc:docMk/>
            <pc:sldMk cId="796295233" sldId="257"/>
            <ac:cxnSpMk id="10" creationId="{067633D1-6EE6-4118-B9F0-B363477BEE7A}"/>
          </ac:cxnSpMkLst>
        </pc:cxnChg>
        <pc:cxnChg chg="add">
          <ac:chgData name="Magdalena Jaanda (2412718)" userId="S::2412718@student.uwtsd.ac.uk::0920c947-bd54-4f8c-826a-b5fc865023b1" providerId="AD" clId="Web-{1BD5266B-3665-E964-8447-9B24F1D4F542}" dt="2026-03-25T13:49:28.065" v="750"/>
          <ac:cxnSpMkLst>
            <pc:docMk/>
            <pc:sldMk cId="796295233" sldId="257"/>
            <ac:cxnSpMk id="12" creationId="{4AD7FFC6-42A9-49CB-B5E9-B3F6B038331B}"/>
          </ac:cxnSpMkLst>
        </pc:cxnChg>
      </pc:sldChg>
      <pc:sldChg chg="addSp delSp modSp mod setBg modClrScheme chgLayout">
        <pc:chgData name="Magdalena Jaanda (2412718)" userId="S::2412718@student.uwtsd.ac.uk::0920c947-bd54-4f8c-826a-b5fc865023b1" providerId="AD" clId="Web-{1BD5266B-3665-E964-8447-9B24F1D4F542}" dt="2026-03-25T13:51:04.147" v="753"/>
        <pc:sldMkLst>
          <pc:docMk/>
          <pc:sldMk cId="3577489512" sldId="258"/>
        </pc:sldMkLst>
        <pc:spChg chg="mod ord">
          <ac:chgData name="Magdalena Jaanda (2412718)" userId="S::2412718@student.uwtsd.ac.uk::0920c947-bd54-4f8c-826a-b5fc865023b1" providerId="AD" clId="Web-{1BD5266B-3665-E964-8447-9B24F1D4F542}" dt="2026-03-25T13:51:04.147" v="753"/>
          <ac:spMkLst>
            <pc:docMk/>
            <pc:sldMk cId="3577489512" sldId="258"/>
            <ac:spMk id="2" creationId="{1441F6A8-C2F1-223D-58C4-13A391C8623D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5T13:51:04.147" v="753"/>
          <ac:spMkLst>
            <pc:docMk/>
            <pc:sldMk cId="3577489512" sldId="258"/>
            <ac:spMk id="3" creationId="{6FA72573-9542-99AD-DE44-9E4041723D19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51:04.147" v="753"/>
          <ac:spMkLst>
            <pc:docMk/>
            <pc:sldMk cId="3577489512" sldId="258"/>
            <ac:spMk id="8" creationId="{5E7AA7E8-8006-4E1F-A566-FCF37EE6F35D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51:04.131" v="752"/>
          <ac:spMkLst>
            <pc:docMk/>
            <pc:sldMk cId="3577489512" sldId="258"/>
            <ac:spMk id="9" creationId="{9F7D5CDA-D291-4307-BF55-1381FED29634}"/>
          </ac:spMkLst>
        </pc:spChg>
        <pc:picChg chg="add del">
          <ac:chgData name="Magdalena Jaanda (2412718)" userId="S::2412718@student.uwtsd.ac.uk::0920c947-bd54-4f8c-826a-b5fc865023b1" providerId="AD" clId="Web-{1BD5266B-3665-E964-8447-9B24F1D4F542}" dt="2026-03-25T13:51:04.131" v="752"/>
          <ac:picMkLst>
            <pc:docMk/>
            <pc:sldMk cId="3577489512" sldId="258"/>
            <ac:picMk id="5" creationId="{482909FF-30C9-EC86-1292-F95ECFBA2C64}"/>
          </ac:picMkLst>
        </pc:picChg>
        <pc:cxnChg chg="add">
          <ac:chgData name="Magdalena Jaanda (2412718)" userId="S::2412718@student.uwtsd.ac.uk::0920c947-bd54-4f8c-826a-b5fc865023b1" providerId="AD" clId="Web-{1BD5266B-3665-E964-8447-9B24F1D4F542}" dt="2026-03-25T13:51:04.147" v="753"/>
          <ac:cxnSpMkLst>
            <pc:docMk/>
            <pc:sldMk cId="3577489512" sldId="258"/>
            <ac:cxnSpMk id="10" creationId="{56020367-4FD5-4596-8E10-C5F095CD8DBF}"/>
          </ac:cxnSpMkLst>
        </pc:cxnChg>
      </pc:sldChg>
      <pc:sldChg chg="del">
        <pc:chgData name="Magdalena Jaanda (2412718)" userId="S::2412718@student.uwtsd.ac.uk::0920c947-bd54-4f8c-826a-b5fc865023b1" providerId="AD" clId="Web-{1BD5266B-3665-E964-8447-9B24F1D4F542}" dt="2026-03-25T11:13:52.801" v="3"/>
        <pc:sldMkLst>
          <pc:docMk/>
          <pc:sldMk cId="1241005174" sldId="259"/>
        </pc:sldMkLst>
      </pc:sldChg>
      <pc:sldChg chg="addSp modSp add del">
        <pc:chgData name="Magdalena Jaanda (2412718)" userId="S::2412718@student.uwtsd.ac.uk::0920c947-bd54-4f8c-826a-b5fc865023b1" providerId="AD" clId="Web-{1BD5266B-3665-E964-8447-9B24F1D4F542}" dt="2026-03-25T11:21:45.697" v="28"/>
        <pc:sldMkLst>
          <pc:docMk/>
          <pc:sldMk cId="2752112699" sldId="260"/>
        </pc:sldMkLst>
        <pc:spChg chg="mod">
          <ac:chgData name="Magdalena Jaanda (2412718)" userId="S::2412718@student.uwtsd.ac.uk::0920c947-bd54-4f8c-826a-b5fc865023b1" providerId="AD" clId="Web-{1BD5266B-3665-E964-8447-9B24F1D4F542}" dt="2026-03-25T11:18:57.255" v="27" actId="20577"/>
          <ac:spMkLst>
            <pc:docMk/>
            <pc:sldMk cId="2752112699" sldId="260"/>
            <ac:spMk id="2" creationId="{0CCDCC00-2035-E1F5-1E18-59D6A9392C24}"/>
          </ac:spMkLst>
        </pc:spChg>
        <pc:spChg chg="add mod">
          <ac:chgData name="Magdalena Jaanda (2412718)" userId="S::2412718@student.uwtsd.ac.uk::0920c947-bd54-4f8c-826a-b5fc865023b1" providerId="AD" clId="Web-{1BD5266B-3665-E964-8447-9B24F1D4F542}" dt="2026-03-25T11:18:34.864" v="24" actId="1076"/>
          <ac:spMkLst>
            <pc:docMk/>
            <pc:sldMk cId="2752112699" sldId="260"/>
            <ac:spMk id="4" creationId="{949EAAF6-CC27-B142-8F45-1323F04D0984}"/>
          </ac:spMkLst>
        </pc:spChg>
      </pc:sldChg>
      <pc:sldChg chg="addSp delSp modSp new mod setBg modClrScheme chgLayout">
        <pc:chgData name="Magdalena Jaanda (2412718)" userId="S::2412718@student.uwtsd.ac.uk::0920c947-bd54-4f8c-826a-b5fc865023b1" providerId="AD" clId="Web-{1BD5266B-3665-E964-8447-9B24F1D4F542}" dt="2026-03-26T08:46:50.066" v="891" actId="20577"/>
        <pc:sldMkLst>
          <pc:docMk/>
          <pc:sldMk cId="3430618760" sldId="261"/>
        </pc:sldMkLst>
        <pc:spChg chg="add mod">
          <ac:chgData name="Magdalena Jaanda (2412718)" userId="S::2412718@student.uwtsd.ac.uk::0920c947-bd54-4f8c-826a-b5fc865023b1" providerId="AD" clId="Web-{1BD5266B-3665-E964-8447-9B24F1D4F542}" dt="2026-03-26T08:46:50.066" v="891" actId="20577"/>
          <ac:spMkLst>
            <pc:docMk/>
            <pc:sldMk cId="3430618760" sldId="261"/>
            <ac:spMk id="2" creationId="{6954A06A-9E0D-39FC-AC1D-1CB49DC8C1D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38:37.432" v="757"/>
          <ac:spMkLst>
            <pc:docMk/>
            <pc:sldMk cId="3430618760" sldId="261"/>
            <ac:spMk id="7" creationId="{CB299CAB-C506-454B-90FC-4065728297D3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38:37.432" v="757"/>
          <ac:spMkLst>
            <pc:docMk/>
            <pc:sldMk cId="3430618760" sldId="261"/>
            <ac:spMk id="9" creationId="{C8D99311-F254-40F1-8AB5-EE3E7B9B6872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38:37.432" v="757"/>
          <ac:spMkLst>
            <pc:docMk/>
            <pc:sldMk cId="3430618760" sldId="261"/>
            <ac:spMk id="11" creationId="{7D89E3CB-00ED-4691-9F0F-F23EA3564705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38:37.510" v="758"/>
          <ac:spMkLst>
            <pc:docMk/>
            <pc:sldMk cId="3430618760" sldId="261"/>
            <ac:spMk id="153" creationId="{5A0118C5-4F8D-4CF4-BADD-53FEACC6C42A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38:37.510" v="758"/>
          <ac:spMkLst>
            <pc:docMk/>
            <pc:sldMk cId="3430618760" sldId="261"/>
            <ac:spMk id="158" creationId="{CAB9AD4F-A248-4D49-8779-CE40E64C00F5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38:37.510" v="758"/>
          <ac:spMkLst>
            <pc:docMk/>
            <pc:sldMk cId="3430618760" sldId="261"/>
            <ac:spMk id="160" creationId="{3D4C1981-3D8B-446C-BFAE-E7EE5CF2DDA3}"/>
          </ac:spMkLst>
        </pc:spChg>
        <pc:grpChg chg="add">
          <ac:chgData name="Magdalena Jaanda (2412718)" userId="S::2412718@student.uwtsd.ac.uk::0920c947-bd54-4f8c-826a-b5fc865023b1" providerId="AD" clId="Web-{1BD5266B-3665-E964-8447-9B24F1D4F542}" dt="2026-03-26T03:38:37.510" v="758"/>
          <ac:grpSpMkLst>
            <pc:docMk/>
            <pc:sldMk cId="3430618760" sldId="261"/>
            <ac:grpSpMk id="154" creationId="{55A100E1-E66E-4ED2-A56A-F7A819228F2E}"/>
          </ac:grpSpMkLst>
        </pc:grpChg>
        <pc:grpChg chg="add">
          <ac:chgData name="Magdalena Jaanda (2412718)" userId="S::2412718@student.uwtsd.ac.uk::0920c947-bd54-4f8c-826a-b5fc865023b1" providerId="AD" clId="Web-{1BD5266B-3665-E964-8447-9B24F1D4F542}" dt="2026-03-26T03:38:37.510" v="758"/>
          <ac:grpSpMkLst>
            <pc:docMk/>
            <pc:sldMk cId="3430618760" sldId="261"/>
            <ac:grpSpMk id="157" creationId="{6A57EACD-61CA-4775-9551-2078FC0BC79D}"/>
          </ac:grpSpMkLst>
        </pc:grpChg>
      </pc:sldChg>
      <pc:sldChg chg="addSp modSp new mod setBg modClrScheme chgLayout">
        <pc:chgData name="Magdalena Jaanda (2412718)" userId="S::2412718@student.uwtsd.ac.uk::0920c947-bd54-4f8c-826a-b5fc865023b1" providerId="AD" clId="Web-{1BD5266B-3665-E964-8447-9B24F1D4F542}" dt="2026-03-26T04:44:23.299" v="843" actId="20577"/>
        <pc:sldMkLst>
          <pc:docMk/>
          <pc:sldMk cId="1019608063" sldId="262"/>
        </pc:sldMkLst>
        <pc:spChg chg="mod ord">
          <ac:chgData name="Magdalena Jaanda (2412718)" userId="S::2412718@student.uwtsd.ac.uk::0920c947-bd54-4f8c-826a-b5fc865023b1" providerId="AD" clId="Web-{1BD5266B-3665-E964-8447-9B24F1D4F542}" dt="2026-03-26T03:40:04.954" v="759"/>
          <ac:spMkLst>
            <pc:docMk/>
            <pc:sldMk cId="1019608063" sldId="262"/>
            <ac:spMk id="2" creationId="{74F743CD-3227-8A33-7014-12F8C6B97596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4:44:23.299" v="843" actId="20577"/>
          <ac:spMkLst>
            <pc:docMk/>
            <pc:sldMk cId="1019608063" sldId="262"/>
            <ac:spMk id="3" creationId="{3D1D1428-BCCF-2FDA-DDCA-A53C103F7262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0:04.954" v="759"/>
          <ac:spMkLst>
            <pc:docMk/>
            <pc:sldMk cId="1019608063" sldId="262"/>
            <ac:spMk id="8" creationId="{A7AE9375-4664-4DB2-922D-2782A6E439AC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0:04.954" v="759"/>
          <ac:spMkLst>
            <pc:docMk/>
            <pc:sldMk cId="1019608063" sldId="262"/>
            <ac:spMk id="12" creationId="{9DD005C1-8C51-42D6-9BEE-B9B83849743D}"/>
          </ac:spMkLst>
        </pc:spChg>
        <pc:cxnChg chg="add">
          <ac:chgData name="Magdalena Jaanda (2412718)" userId="S::2412718@student.uwtsd.ac.uk::0920c947-bd54-4f8c-826a-b5fc865023b1" providerId="AD" clId="Web-{1BD5266B-3665-E964-8447-9B24F1D4F542}" dt="2026-03-26T03:40:04.954" v="759"/>
          <ac:cxnSpMkLst>
            <pc:docMk/>
            <pc:sldMk cId="1019608063" sldId="262"/>
            <ac:cxnSpMk id="10" creationId="{EE504C98-6397-41C1-A8D8-2D9C4ED307E0}"/>
          </ac:cxnSpMkLst>
        </pc:cxnChg>
      </pc:sldChg>
      <pc:sldChg chg="new del">
        <pc:chgData name="Magdalena Jaanda (2412718)" userId="S::2412718@student.uwtsd.ac.uk::0920c947-bd54-4f8c-826a-b5fc865023b1" providerId="AD" clId="Web-{1BD5266B-3665-E964-8447-9B24F1D4F542}" dt="2026-03-25T11:21:51.104" v="29"/>
        <pc:sldMkLst>
          <pc:docMk/>
          <pc:sldMk cId="2518354918" sldId="262"/>
        </pc:sldMkLst>
      </pc:sldChg>
      <pc:sldChg chg="addSp delSp modSp new mod setBg modClrScheme chgLayout">
        <pc:chgData name="Magdalena Jaanda (2412718)" userId="S::2412718@student.uwtsd.ac.uk::0920c947-bd54-4f8c-826a-b5fc865023b1" providerId="AD" clId="Web-{1BD5266B-3665-E964-8447-9B24F1D4F542}" dt="2026-03-26T09:22:00.716" v="896" actId="20577"/>
        <pc:sldMkLst>
          <pc:docMk/>
          <pc:sldMk cId="1787139539" sldId="263"/>
        </pc:sldMkLst>
        <pc:spChg chg="mod ord">
          <ac:chgData name="Magdalena Jaanda (2412718)" userId="S::2412718@student.uwtsd.ac.uk::0920c947-bd54-4f8c-826a-b5fc865023b1" providerId="AD" clId="Web-{1BD5266B-3665-E964-8447-9B24F1D4F542}" dt="2026-03-26T03:41:14.553" v="764"/>
          <ac:spMkLst>
            <pc:docMk/>
            <pc:sldMk cId="1787139539" sldId="263"/>
            <ac:spMk id="2" creationId="{4A64BBF9-6715-A606-E9D8-E9D193B8671B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9:22:00.716" v="896" actId="20577"/>
          <ac:spMkLst>
            <pc:docMk/>
            <pc:sldMk cId="1787139539" sldId="263"/>
            <ac:spMk id="3" creationId="{564FA142-6F13-C9F7-E2F7-1E029DA6BDA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0:57.005" v="761"/>
          <ac:spMkLst>
            <pc:docMk/>
            <pc:sldMk cId="1787139539" sldId="263"/>
            <ac:spMk id="8" creationId="{A7AE9375-4664-4DB2-922D-2782A6E439AC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0:57.005" v="761"/>
          <ac:spMkLst>
            <pc:docMk/>
            <pc:sldMk cId="1787139539" sldId="263"/>
            <ac:spMk id="12" creationId="{9DD005C1-8C51-42D6-9BEE-B9B83849743D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14.553" v="763"/>
          <ac:spMkLst>
            <pc:docMk/>
            <pc:sldMk cId="1787139539" sldId="263"/>
            <ac:spMk id="21" creationId="{5112AC23-F046-4DC5-9B92-07CA6CC7C580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14.553" v="763"/>
          <ac:spMkLst>
            <pc:docMk/>
            <pc:sldMk cId="1787139539" sldId="263"/>
            <ac:spMk id="22" creationId="{EB2D1A1F-B200-4444-AE01-EFC97AF7B51F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14.553" v="763"/>
          <ac:spMkLst>
            <pc:docMk/>
            <pc:sldMk cId="1787139539" sldId="263"/>
            <ac:spMk id="23" creationId="{175AAFE7-143D-45AC-B616-09521E0F5597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14.553" v="763"/>
          <ac:spMkLst>
            <pc:docMk/>
            <pc:sldMk cId="1787139539" sldId="263"/>
            <ac:spMk id="29" creationId="{0BA5DB72-E109-4D37-B6DD-C328D539705B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14.553" v="763"/>
          <ac:spMkLst>
            <pc:docMk/>
            <pc:sldMk cId="1787139539" sldId="263"/>
            <ac:spMk id="36" creationId="{C8D9C5DD-B8B3-46A0-8FBC-EE462F96C4E5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1:14.553" v="764"/>
          <ac:spMkLst>
            <pc:docMk/>
            <pc:sldMk cId="1787139539" sldId="263"/>
            <ac:spMk id="38" creationId="{A7AE9375-4664-4DB2-922D-2782A6E439AC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1:14.553" v="764"/>
          <ac:spMkLst>
            <pc:docMk/>
            <pc:sldMk cId="1787139539" sldId="263"/>
            <ac:spMk id="40" creationId="{9DD005C1-8C51-42D6-9BEE-B9B83849743D}"/>
          </ac:spMkLst>
        </pc:spChg>
        <pc:grpChg chg="add del">
          <ac:chgData name="Magdalena Jaanda (2412718)" userId="S::2412718@student.uwtsd.ac.uk::0920c947-bd54-4f8c-826a-b5fc865023b1" providerId="AD" clId="Web-{1BD5266B-3665-E964-8447-9B24F1D4F542}" dt="2026-03-26T03:41:14.553" v="763"/>
          <ac:grpSpMkLst>
            <pc:docMk/>
            <pc:sldMk cId="1787139539" sldId="263"/>
            <ac:grpSpMk id="14" creationId="{7C34EE77-74D1-42B4-801B-40B35A68C127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6T03:41:14.553" v="763"/>
          <ac:grpSpMkLst>
            <pc:docMk/>
            <pc:sldMk cId="1787139539" sldId="263"/>
            <ac:grpSpMk id="24" creationId="{70E4CB9D-2256-4786-8DDF-ADFBF3533745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6T03:41:14.553" v="763"/>
          <ac:grpSpMkLst>
            <pc:docMk/>
            <pc:sldMk cId="1787139539" sldId="263"/>
            <ac:grpSpMk id="30" creationId="{568E6F37-AE05-46BF-A77F-5505926E92C6}"/>
          </ac:grpSpMkLst>
        </pc:grpChg>
        <pc:cxnChg chg="add del">
          <ac:chgData name="Magdalena Jaanda (2412718)" userId="S::2412718@student.uwtsd.ac.uk::0920c947-bd54-4f8c-826a-b5fc865023b1" providerId="AD" clId="Web-{1BD5266B-3665-E964-8447-9B24F1D4F542}" dt="2026-03-26T03:40:57.005" v="761"/>
          <ac:cxnSpMkLst>
            <pc:docMk/>
            <pc:sldMk cId="1787139539" sldId="263"/>
            <ac:cxnSpMk id="10" creationId="{EE504C98-6397-41C1-A8D8-2D9C4ED307E0}"/>
          </ac:cxnSpMkLst>
        </pc:cxnChg>
        <pc:cxnChg chg="add">
          <ac:chgData name="Magdalena Jaanda (2412718)" userId="S::2412718@student.uwtsd.ac.uk::0920c947-bd54-4f8c-826a-b5fc865023b1" providerId="AD" clId="Web-{1BD5266B-3665-E964-8447-9B24F1D4F542}" dt="2026-03-26T03:41:14.553" v="764"/>
          <ac:cxnSpMkLst>
            <pc:docMk/>
            <pc:sldMk cId="1787139539" sldId="263"/>
            <ac:cxnSpMk id="39" creationId="{EE504C98-6397-41C1-A8D8-2D9C4ED307E0}"/>
          </ac:cxnSpMkLst>
        </pc:cxnChg>
      </pc:sldChg>
      <pc:sldChg chg="new del">
        <pc:chgData name="Magdalena Jaanda (2412718)" userId="S::2412718@student.uwtsd.ac.uk::0920c947-bd54-4f8c-826a-b5fc865023b1" providerId="AD" clId="Web-{1BD5266B-3665-E964-8447-9B24F1D4F542}" dt="2026-03-25T11:39:53.044" v="97"/>
        <pc:sldMkLst>
          <pc:docMk/>
          <pc:sldMk cId="3357193352" sldId="263"/>
        </pc:sldMkLst>
      </pc:sldChg>
      <pc:sldChg chg="addSp modSp new mod ord setBg modClrScheme chgLayout">
        <pc:chgData name="Magdalena Jaanda (2412718)" userId="S::2412718@student.uwtsd.ac.uk::0920c947-bd54-4f8c-826a-b5fc865023b1" providerId="AD" clId="Web-{1BD5266B-3665-E964-8447-9B24F1D4F542}" dt="2026-03-26T09:29:57.142" v="902" actId="20577"/>
        <pc:sldMkLst>
          <pc:docMk/>
          <pc:sldMk cId="3088306882" sldId="264"/>
        </pc:sldMkLst>
        <pc:spChg chg="mod ord">
          <ac:chgData name="Magdalena Jaanda (2412718)" userId="S::2412718@student.uwtsd.ac.uk::0920c947-bd54-4f8c-826a-b5fc865023b1" providerId="AD" clId="Web-{1BD5266B-3665-E964-8447-9B24F1D4F542}" dt="2026-03-26T03:41:57.742" v="768"/>
          <ac:spMkLst>
            <pc:docMk/>
            <pc:sldMk cId="3088306882" sldId="264"/>
            <ac:spMk id="2" creationId="{347BD873-B188-3375-A6DD-064104522516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9:29:57.142" v="902" actId="20577"/>
          <ac:spMkLst>
            <pc:docMk/>
            <pc:sldMk cId="3088306882" sldId="264"/>
            <ac:spMk id="3" creationId="{06B33724-0868-CE64-7713-625158E46406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1:57.742" v="768"/>
          <ac:spMkLst>
            <pc:docMk/>
            <pc:sldMk cId="3088306882" sldId="264"/>
            <ac:spMk id="8" creationId="{E8A8EAB8-D2FF-444D-B34B-7D32F106AD0E}"/>
          </ac:spMkLst>
        </pc:spChg>
        <pc:cxnChg chg="add">
          <ac:chgData name="Magdalena Jaanda (2412718)" userId="S::2412718@student.uwtsd.ac.uk::0920c947-bd54-4f8c-826a-b5fc865023b1" providerId="AD" clId="Web-{1BD5266B-3665-E964-8447-9B24F1D4F542}" dt="2026-03-26T03:41:57.742" v="768"/>
          <ac:cxnSpMkLst>
            <pc:docMk/>
            <pc:sldMk cId="3088306882" sldId="264"/>
            <ac:cxnSpMk id="10" creationId="{067633D1-6EE6-4118-B9F0-B363477BEE7A}"/>
          </ac:cxnSpMkLst>
        </pc:cxnChg>
        <pc:cxnChg chg="add">
          <ac:chgData name="Magdalena Jaanda (2412718)" userId="S::2412718@student.uwtsd.ac.uk::0920c947-bd54-4f8c-826a-b5fc865023b1" providerId="AD" clId="Web-{1BD5266B-3665-E964-8447-9B24F1D4F542}" dt="2026-03-26T03:41:57.742" v="768"/>
          <ac:cxnSpMkLst>
            <pc:docMk/>
            <pc:sldMk cId="3088306882" sldId="264"/>
            <ac:cxnSpMk id="12" creationId="{4AD7FFC6-42A9-49CB-B5E9-B3F6B038331B}"/>
          </ac:cxnSpMkLst>
        </pc:cxnChg>
      </pc:sldChg>
      <pc:sldChg chg="addSp delSp modSp new mod ord setBg modClrScheme setClrOvrMap chgLayout">
        <pc:chgData name="Magdalena Jaanda (2412718)" userId="S::2412718@student.uwtsd.ac.uk::0920c947-bd54-4f8c-826a-b5fc865023b1" providerId="AD" clId="Web-{1BD5266B-3665-E964-8447-9B24F1D4F542}" dt="2026-03-26T05:10:56.844" v="875"/>
        <pc:sldMkLst>
          <pc:docMk/>
          <pc:sldMk cId="586302328" sldId="265"/>
        </pc:sldMkLst>
        <pc:spChg chg="mod ord">
          <ac:chgData name="Magdalena Jaanda (2412718)" userId="S::2412718@student.uwtsd.ac.uk::0920c947-bd54-4f8c-826a-b5fc865023b1" providerId="AD" clId="Web-{1BD5266B-3665-E964-8447-9B24F1D4F542}" dt="2026-03-26T05:10:31.031" v="865"/>
          <ac:spMkLst>
            <pc:docMk/>
            <pc:sldMk cId="586302328" sldId="265"/>
            <ac:spMk id="2" creationId="{AA03CAF3-9A8A-8F2E-EFB4-55DB6C5D4793}"/>
          </ac:spMkLst>
        </pc:spChg>
        <pc:spChg chg="add del mod ord">
          <ac:chgData name="Magdalena Jaanda (2412718)" userId="S::2412718@student.uwtsd.ac.uk::0920c947-bd54-4f8c-826a-b5fc865023b1" providerId="AD" clId="Web-{1BD5266B-3665-E964-8447-9B24F1D4F542}" dt="2026-03-26T03:41:46.492" v="767"/>
          <ac:spMkLst>
            <pc:docMk/>
            <pc:sldMk cId="586302328" sldId="265"/>
            <ac:spMk id="3" creationId="{D81627EA-E3A0-BAD0-CA1C-1837DA225C43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46.460" v="766"/>
          <ac:spMkLst>
            <pc:docMk/>
            <pc:sldMk cId="586302328" sldId="265"/>
            <ac:spMk id="9" creationId="{BACC6370-2D7E-4714-9D71-7542949D7D5D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46.460" v="766"/>
          <ac:spMkLst>
            <pc:docMk/>
            <pc:sldMk cId="586302328" sldId="265"/>
            <ac:spMk id="11" creationId="{F68B3F68-107C-434F-AA38-110D5EA91B85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46.460" v="766"/>
          <ac:spMkLst>
            <pc:docMk/>
            <pc:sldMk cId="586302328" sldId="265"/>
            <ac:spMk id="13" creationId="{AAD0DBB9-1A4B-4391-81D4-CB19F9AB918A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1:46.460" v="766"/>
          <ac:spMkLst>
            <pc:docMk/>
            <pc:sldMk cId="586302328" sldId="265"/>
            <ac:spMk id="15" creationId="{063BBA22-50EA-4C4D-BE05-F1CE4E63AA56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6.844" v="875"/>
          <ac:spMkLst>
            <pc:docMk/>
            <pc:sldMk cId="586302328" sldId="265"/>
            <ac:spMk id="17" creationId="{0DEDCC5D-8B8A-40DB-BE90-A3AA27C64A7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6.844" v="875"/>
          <ac:spMkLst>
            <pc:docMk/>
            <pc:sldMk cId="586302328" sldId="265"/>
            <ac:spMk id="20" creationId="{CBC4F608-B4B8-48C3-9572-C0F061B1CD99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09:33.091" v="861"/>
          <ac:spMkLst>
            <pc:docMk/>
            <pc:sldMk cId="586302328" sldId="265"/>
            <ac:spMk id="26" creationId="{362810D9-2C5A-477D-949C-C191895477F3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09:33.091" v="861"/>
          <ac:spMkLst>
            <pc:docMk/>
            <pc:sldMk cId="586302328" sldId="265"/>
            <ac:spMk id="28" creationId="{081E4A58-353D-44AE-B2FC-2A74E2E400F7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2.547" v="868"/>
          <ac:spMkLst>
            <pc:docMk/>
            <pc:sldMk cId="586302328" sldId="265"/>
            <ac:spMk id="36" creationId="{0DEDCC5D-8B8A-40DB-BE90-A3AA27C64A7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2.547" v="868"/>
          <ac:spMkLst>
            <pc:docMk/>
            <pc:sldMk cId="586302328" sldId="265"/>
            <ac:spMk id="38" creationId="{CBC4F608-B4B8-48C3-9572-C0F061B1CD99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6.813" v="872"/>
          <ac:spMkLst>
            <pc:docMk/>
            <pc:sldMk cId="586302328" sldId="265"/>
            <ac:spMk id="41" creationId="{0DEDCC5D-8B8A-40DB-BE90-A3AA27C64A78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5:10:56.813" v="872"/>
          <ac:spMkLst>
            <pc:docMk/>
            <pc:sldMk cId="586302328" sldId="265"/>
            <ac:spMk id="43" creationId="{CBC4F608-B4B8-48C3-9572-C0F061B1CD99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5:10:56.844" v="875"/>
          <ac:spMkLst>
            <pc:docMk/>
            <pc:sldMk cId="586302328" sldId="265"/>
            <ac:spMk id="46" creationId="{0DEDCC5D-8B8A-40DB-BE90-A3AA27C64A78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5:10:56.844" v="875"/>
          <ac:spMkLst>
            <pc:docMk/>
            <pc:sldMk cId="586302328" sldId="265"/>
            <ac:spMk id="48" creationId="{CBC4F608-B4B8-48C3-9572-C0F061B1CD99}"/>
          </ac:spMkLst>
        </pc:spChg>
        <pc:spChg chg="mod replId">
          <ac:chgData name="Magdalena Jaanda (2412718)" userId="S::2412718@student.uwtsd.ac.uk::0920c947-bd54-4f8c-826a-b5fc865023b1" providerId="AD" clId="Web-{1BD5266B-3665-E964-8447-9B24F1D4F542}" dt="2026-03-26T05:10:56.813" v="874"/>
          <ac:spMkLst>
            <pc:docMk/>
            <pc:sldMk cId="586302328" sldId="265"/>
            <ac:spMk id="49" creationId="{EF4D8839-FB03-487D-ACC8-8BFEDD4FEBAE}"/>
          </ac:spMkLst>
        </pc:spChg>
        <pc:spChg chg="mod replId">
          <ac:chgData name="Magdalena Jaanda (2412718)" userId="S::2412718@student.uwtsd.ac.uk::0920c947-bd54-4f8c-826a-b5fc865023b1" providerId="AD" clId="Web-{1BD5266B-3665-E964-8447-9B24F1D4F542}" dt="2026-03-26T05:10:56.813" v="874"/>
          <ac:spMkLst>
            <pc:docMk/>
            <pc:sldMk cId="586302328" sldId="265"/>
            <ac:spMk id="50" creationId="{0EF75023-9A3B-42FC-B704-61A8F7BEF415}"/>
          </ac:spMkLst>
        </pc:spChg>
        <pc:grpChg chg="add del">
          <ac:chgData name="Magdalena Jaanda (2412718)" userId="S::2412718@student.uwtsd.ac.uk::0920c947-bd54-4f8c-826a-b5fc865023b1" providerId="AD" clId="Web-{1BD5266B-3665-E964-8447-9B24F1D4F542}" dt="2026-03-26T05:10:56.844" v="875"/>
          <ac:grpSpMkLst>
            <pc:docMk/>
            <pc:sldMk cId="586302328" sldId="265"/>
            <ac:grpSpMk id="18" creationId="{65167ED7-6315-43AB-B1B6-C326D5FD8F84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6T05:10:31.031" v="865"/>
          <ac:grpSpMkLst>
            <pc:docMk/>
            <pc:sldMk cId="586302328" sldId="265"/>
            <ac:grpSpMk id="32" creationId="{A182C109-9E4C-3C96-8794-9411573CBDAF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6T05:10:52.547" v="868"/>
          <ac:grpSpMkLst>
            <pc:docMk/>
            <pc:sldMk cId="586302328" sldId="265"/>
            <ac:grpSpMk id="37" creationId="{65167ED7-6315-43AB-B1B6-C326D5FD8F84}"/>
          </ac:grpSpMkLst>
        </pc:grpChg>
        <pc:grpChg chg="add del">
          <ac:chgData name="Magdalena Jaanda (2412718)" userId="S::2412718@student.uwtsd.ac.uk::0920c947-bd54-4f8c-826a-b5fc865023b1" providerId="AD" clId="Web-{1BD5266B-3665-E964-8447-9B24F1D4F542}" dt="2026-03-26T05:10:56.813" v="872"/>
          <ac:grpSpMkLst>
            <pc:docMk/>
            <pc:sldMk cId="586302328" sldId="265"/>
            <ac:grpSpMk id="42" creationId="{65167ED7-6315-43AB-B1B6-C326D5FD8F84}"/>
          </ac:grpSpMkLst>
        </pc:grpChg>
        <pc:grpChg chg="add">
          <ac:chgData name="Magdalena Jaanda (2412718)" userId="S::2412718@student.uwtsd.ac.uk::0920c947-bd54-4f8c-826a-b5fc865023b1" providerId="AD" clId="Web-{1BD5266B-3665-E964-8447-9B24F1D4F542}" dt="2026-03-26T05:10:56.844" v="875"/>
          <ac:grpSpMkLst>
            <pc:docMk/>
            <pc:sldMk cId="586302328" sldId="265"/>
            <ac:grpSpMk id="47" creationId="{65167ED7-6315-43AB-B1B6-C326D5FD8F84}"/>
          </ac:grpSpMkLst>
        </pc:grpChg>
        <pc:graphicFrameChg chg="add del">
          <ac:chgData name="Magdalena Jaanda (2412718)" userId="S::2412718@student.uwtsd.ac.uk::0920c947-bd54-4f8c-826a-b5fc865023b1" providerId="AD" clId="Web-{1BD5266B-3665-E964-8447-9B24F1D4F542}" dt="2026-03-26T03:41:46.460" v="766"/>
          <ac:graphicFrameMkLst>
            <pc:docMk/>
            <pc:sldMk cId="586302328" sldId="265"/>
            <ac:graphicFrameMk id="5" creationId="{866B239A-AB24-A1A6-BFD8-88658DBB52BF}"/>
          </ac:graphicFrameMkLst>
        </pc:graphicFrameChg>
        <pc:graphicFrameChg chg="add mod modGraphic">
          <ac:chgData name="Magdalena Jaanda (2412718)" userId="S::2412718@student.uwtsd.ac.uk::0920c947-bd54-4f8c-826a-b5fc865023b1" providerId="AD" clId="Web-{1BD5266B-3665-E964-8447-9B24F1D4F542}" dt="2026-03-26T05:10:56.844" v="875"/>
          <ac:graphicFrameMkLst>
            <pc:docMk/>
            <pc:sldMk cId="586302328" sldId="265"/>
            <ac:graphicFrameMk id="21" creationId="{0D049F06-F522-31E1-2D5B-ED296E26C0EB}"/>
          </ac:graphicFrameMkLst>
        </pc:graphicFrameChg>
        <pc:cxnChg chg="add del">
          <ac:chgData name="Magdalena Jaanda (2412718)" userId="S::2412718@student.uwtsd.ac.uk::0920c947-bd54-4f8c-826a-b5fc865023b1" providerId="AD" clId="Web-{1BD5266B-3665-E964-8447-9B24F1D4F542}" dt="2026-03-26T05:10:03.265" v="863"/>
          <ac:cxnSpMkLst>
            <pc:docMk/>
            <pc:sldMk cId="586302328" sldId="265"/>
            <ac:cxnSpMk id="30" creationId="{FC23E3B9-5ABF-58B3-E2B0-E9A5DAA90037}"/>
          </ac:cxnSpMkLst>
        </pc:cxnChg>
      </pc:sldChg>
      <pc:sldChg chg="addSp delSp modSp new mod setBg modClrScheme chgLayout">
        <pc:chgData name="Magdalena Jaanda (2412718)" userId="S::2412718@student.uwtsd.ac.uk::0920c947-bd54-4f8c-826a-b5fc865023b1" providerId="AD" clId="Web-{1BD5266B-3665-E964-8447-9B24F1D4F542}" dt="2026-03-26T08:45:07.846" v="888" actId="20577"/>
        <pc:sldMkLst>
          <pc:docMk/>
          <pc:sldMk cId="2654520923" sldId="266"/>
        </pc:sldMkLst>
        <pc:spChg chg="mod ord">
          <ac:chgData name="Magdalena Jaanda (2412718)" userId="S::2412718@student.uwtsd.ac.uk::0920c947-bd54-4f8c-826a-b5fc865023b1" providerId="AD" clId="Web-{1BD5266B-3665-E964-8447-9B24F1D4F542}" dt="2026-03-26T03:42:34.853" v="771"/>
          <ac:spMkLst>
            <pc:docMk/>
            <pc:sldMk cId="2654520923" sldId="266"/>
            <ac:spMk id="2" creationId="{038E1E0F-D385-5099-5219-FC27859919D3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8:45:07.846" v="888" actId="20577"/>
          <ac:spMkLst>
            <pc:docMk/>
            <pc:sldMk cId="2654520923" sldId="266"/>
            <ac:spMk id="3" creationId="{77E781FE-7EBA-029D-CC22-573232CC2503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2:34.838" v="770"/>
          <ac:spMkLst>
            <pc:docMk/>
            <pc:sldMk cId="2654520923" sldId="266"/>
            <ac:spMk id="8" creationId="{A7AE9375-4664-4DB2-922D-2782A6E439AC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2:34.838" v="770"/>
          <ac:spMkLst>
            <pc:docMk/>
            <pc:sldMk cId="2654520923" sldId="266"/>
            <ac:spMk id="12" creationId="{9DD005C1-8C51-42D6-9BEE-B9B83849743D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2:34.853" v="771"/>
          <ac:spMkLst>
            <pc:docMk/>
            <pc:sldMk cId="2654520923" sldId="266"/>
            <ac:spMk id="19" creationId="{E38F5530-DA31-4B62-8DF9-56A1A3B6B614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2:34.853" v="771"/>
          <ac:spMkLst>
            <pc:docMk/>
            <pc:sldMk cId="2654520923" sldId="266"/>
            <ac:spMk id="20" creationId="{FBB336D1-2562-4680-B29B-E22C603C0ED9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2:34.853" v="771"/>
          <ac:spMkLst>
            <pc:docMk/>
            <pc:sldMk cId="2654520923" sldId="266"/>
            <ac:spMk id="21" creationId="{4AEFAF95-013F-4375-AAF4-033AC93F5550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2:34.853" v="771"/>
          <ac:spMkLst>
            <pc:docMk/>
            <pc:sldMk cId="2654520923" sldId="266"/>
            <ac:spMk id="28" creationId="{B4806F9C-3233-4FC3-B300-D5AA58A5CD8F}"/>
          </ac:spMkLst>
        </pc:spChg>
        <pc:grpChg chg="add">
          <ac:chgData name="Magdalena Jaanda (2412718)" userId="S::2412718@student.uwtsd.ac.uk::0920c947-bd54-4f8c-826a-b5fc865023b1" providerId="AD" clId="Web-{1BD5266B-3665-E964-8447-9B24F1D4F542}" dt="2026-03-26T03:42:34.853" v="771"/>
          <ac:grpSpMkLst>
            <pc:docMk/>
            <pc:sldMk cId="2654520923" sldId="266"/>
            <ac:grpSpMk id="22" creationId="{9EED3885-4010-4FBE-A045-DC59CAE78290}"/>
          </ac:grpSpMkLst>
        </pc:grpChg>
        <pc:grpChg chg="add">
          <ac:chgData name="Magdalena Jaanda (2412718)" userId="S::2412718@student.uwtsd.ac.uk::0920c947-bd54-4f8c-826a-b5fc865023b1" providerId="AD" clId="Web-{1BD5266B-3665-E964-8447-9B24F1D4F542}" dt="2026-03-26T03:42:34.853" v="771"/>
          <ac:grpSpMkLst>
            <pc:docMk/>
            <pc:sldMk cId="2654520923" sldId="266"/>
            <ac:grpSpMk id="27" creationId="{68735E28-7236-42D8-A5E1-A0F302FE879A}"/>
          </ac:grpSpMkLst>
        </pc:grpChg>
        <pc:grpChg chg="add">
          <ac:chgData name="Magdalena Jaanda (2412718)" userId="S::2412718@student.uwtsd.ac.uk::0920c947-bd54-4f8c-826a-b5fc865023b1" providerId="AD" clId="Web-{1BD5266B-3665-E964-8447-9B24F1D4F542}" dt="2026-03-26T03:42:34.853" v="771"/>
          <ac:grpSpMkLst>
            <pc:docMk/>
            <pc:sldMk cId="2654520923" sldId="266"/>
            <ac:grpSpMk id="30" creationId="{70E3F9FC-BB7B-433D-8A4F-1BCFA582E019}"/>
          </ac:grpSpMkLst>
        </pc:grpChg>
        <pc:cxnChg chg="add del">
          <ac:chgData name="Magdalena Jaanda (2412718)" userId="S::2412718@student.uwtsd.ac.uk::0920c947-bd54-4f8c-826a-b5fc865023b1" providerId="AD" clId="Web-{1BD5266B-3665-E964-8447-9B24F1D4F542}" dt="2026-03-26T03:42:34.838" v="770"/>
          <ac:cxnSpMkLst>
            <pc:docMk/>
            <pc:sldMk cId="2654520923" sldId="266"/>
            <ac:cxnSpMk id="10" creationId="{EE504C98-6397-41C1-A8D8-2D9C4ED307E0}"/>
          </ac:cxnSpMkLst>
        </pc:cxnChg>
      </pc:sldChg>
      <pc:sldChg chg="addSp modSp new mod setBg modClrScheme chgLayout">
        <pc:chgData name="Magdalena Jaanda (2412718)" userId="S::2412718@student.uwtsd.ac.uk::0920c947-bd54-4f8c-826a-b5fc865023b1" providerId="AD" clId="Web-{1BD5266B-3665-E964-8447-9B24F1D4F542}" dt="2026-03-26T08:45:55.253" v="889" actId="20577"/>
        <pc:sldMkLst>
          <pc:docMk/>
          <pc:sldMk cId="816700368" sldId="267"/>
        </pc:sldMkLst>
        <pc:spChg chg="mod ord">
          <ac:chgData name="Magdalena Jaanda (2412718)" userId="S::2412718@student.uwtsd.ac.uk::0920c947-bd54-4f8c-826a-b5fc865023b1" providerId="AD" clId="Web-{1BD5266B-3665-E964-8447-9B24F1D4F542}" dt="2026-03-26T03:43:28.527" v="772"/>
          <ac:spMkLst>
            <pc:docMk/>
            <pc:sldMk cId="816700368" sldId="267"/>
            <ac:spMk id="2" creationId="{06F2F2D7-7735-DDC6-98C0-1F178796E968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6T08:45:55.253" v="889" actId="20577"/>
          <ac:spMkLst>
            <pc:docMk/>
            <pc:sldMk cId="816700368" sldId="267"/>
            <ac:spMk id="3" creationId="{A04A758A-4D7D-9E49-CE4C-3DDFF2C64714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3:28.527" v="772"/>
          <ac:spMkLst>
            <pc:docMk/>
            <pc:sldMk cId="816700368" sldId="267"/>
            <ac:spMk id="9" creationId="{362810D9-2C5A-477D-949C-C191895477F3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3:28.527" v="772"/>
          <ac:spMkLst>
            <pc:docMk/>
            <pc:sldMk cId="816700368" sldId="267"/>
            <ac:spMk id="11" creationId="{081E4A58-353D-44AE-B2FC-2A74E2E400F7}"/>
          </ac:spMkLst>
        </pc:spChg>
        <pc:picChg chg="add">
          <ac:chgData name="Magdalena Jaanda (2412718)" userId="S::2412718@student.uwtsd.ac.uk::0920c947-bd54-4f8c-826a-b5fc865023b1" providerId="AD" clId="Web-{1BD5266B-3665-E964-8447-9B24F1D4F542}" dt="2026-03-26T03:43:28.527" v="772"/>
          <ac:picMkLst>
            <pc:docMk/>
            <pc:sldMk cId="816700368" sldId="267"/>
            <ac:picMk id="5" creationId="{8B19BD64-90EE-110F-4D99-E4197D21C16A}"/>
          </ac:picMkLst>
        </pc:picChg>
      </pc:sldChg>
      <pc:sldChg chg="addSp delSp modSp new mod setBg modClrScheme chgLayout">
        <pc:chgData name="Magdalena Jaanda (2412718)" userId="S::2412718@student.uwtsd.ac.uk::0920c947-bd54-4f8c-826a-b5fc865023b1" providerId="AD" clId="Web-{1BD5266B-3665-E964-8447-9B24F1D4F542}" dt="2026-03-26T09:30:36.596" v="903" actId="20577"/>
        <pc:sldMkLst>
          <pc:docMk/>
          <pc:sldMk cId="3560125556" sldId="268"/>
        </pc:sldMkLst>
        <pc:spChg chg="mod ord">
          <ac:chgData name="Magdalena Jaanda (2412718)" userId="S::2412718@student.uwtsd.ac.uk::0920c947-bd54-4f8c-826a-b5fc865023b1" providerId="AD" clId="Web-{1BD5266B-3665-E964-8447-9B24F1D4F542}" dt="2026-03-26T03:45:32.094" v="775"/>
          <ac:spMkLst>
            <pc:docMk/>
            <pc:sldMk cId="3560125556" sldId="268"/>
            <ac:spMk id="2" creationId="{D99EB5CA-47F4-D1E5-5E83-EF2021EF505A}"/>
          </ac:spMkLst>
        </pc:spChg>
        <pc:spChg chg="add del mod ord">
          <ac:chgData name="Magdalena Jaanda (2412718)" userId="S::2412718@student.uwtsd.ac.uk::0920c947-bd54-4f8c-826a-b5fc865023b1" providerId="AD" clId="Web-{1BD5266B-3665-E964-8447-9B24F1D4F542}" dt="2026-03-26T03:45:32.094" v="775"/>
          <ac:spMkLst>
            <pc:docMk/>
            <pc:sldMk cId="3560125556" sldId="268"/>
            <ac:spMk id="3" creationId="{CCAB0B43-CDE8-E60C-D1F6-089C531DCFE5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5:32.094" v="775"/>
          <ac:spMkLst>
            <pc:docMk/>
            <pc:sldMk cId="3560125556" sldId="268"/>
            <ac:spMk id="8" creationId="{A7AE9375-4664-4DB2-922D-2782A6E439AC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6T03:45:32.078" v="774"/>
          <ac:spMkLst>
            <pc:docMk/>
            <pc:sldMk cId="3560125556" sldId="268"/>
            <ac:spMk id="10" creationId="{B50AB553-2A96-4A92-96F2-93548E096954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6T03:45:32.094" v="775"/>
          <ac:spMkLst>
            <pc:docMk/>
            <pc:sldMk cId="3560125556" sldId="268"/>
            <ac:spMk id="12" creationId="{9DD005C1-8C51-42D6-9BEE-B9B83849743D}"/>
          </ac:spMkLst>
        </pc:spChg>
        <pc:spChg chg="add mod">
          <ac:chgData name="Magdalena Jaanda (2412718)" userId="S::2412718@student.uwtsd.ac.uk::0920c947-bd54-4f8c-826a-b5fc865023b1" providerId="AD" clId="Web-{1BD5266B-3665-E964-8447-9B24F1D4F542}" dt="2026-03-26T09:30:36.596" v="903" actId="20577"/>
          <ac:spMkLst>
            <pc:docMk/>
            <pc:sldMk cId="3560125556" sldId="268"/>
            <ac:spMk id="14" creationId="{CCAB0B43-CDE8-E60C-D1F6-089C531DCFE5}"/>
          </ac:spMkLst>
        </pc:spChg>
        <pc:graphicFrameChg chg="add del">
          <ac:chgData name="Magdalena Jaanda (2412718)" userId="S::2412718@student.uwtsd.ac.uk::0920c947-bd54-4f8c-826a-b5fc865023b1" providerId="AD" clId="Web-{1BD5266B-3665-E964-8447-9B24F1D4F542}" dt="2026-03-26T03:45:32.078" v="774"/>
          <ac:graphicFrameMkLst>
            <pc:docMk/>
            <pc:sldMk cId="3560125556" sldId="268"/>
            <ac:graphicFrameMk id="5" creationId="{15240AB4-041D-7BFC-48A4-BB5409106AC3}"/>
          </ac:graphicFrameMkLst>
        </pc:graphicFrameChg>
        <pc:picChg chg="add del">
          <ac:chgData name="Magdalena Jaanda (2412718)" userId="S::2412718@student.uwtsd.ac.uk::0920c947-bd54-4f8c-826a-b5fc865023b1" providerId="AD" clId="Web-{1BD5266B-3665-E964-8447-9B24F1D4F542}" dt="2026-03-26T03:45:32.078" v="774"/>
          <ac:picMkLst>
            <pc:docMk/>
            <pc:sldMk cId="3560125556" sldId="268"/>
            <ac:picMk id="6" creationId="{A85D7030-3242-8536-9AB5-FE4AC2F199E5}"/>
          </ac:picMkLst>
        </pc:picChg>
        <pc:cxnChg chg="add">
          <ac:chgData name="Magdalena Jaanda (2412718)" userId="S::2412718@student.uwtsd.ac.uk::0920c947-bd54-4f8c-826a-b5fc865023b1" providerId="AD" clId="Web-{1BD5266B-3665-E964-8447-9B24F1D4F542}" dt="2026-03-26T03:45:32.094" v="775"/>
          <ac:cxnSpMkLst>
            <pc:docMk/>
            <pc:sldMk cId="3560125556" sldId="268"/>
            <ac:cxnSpMk id="13" creationId="{EE504C98-6397-41C1-A8D8-2D9C4ED307E0}"/>
          </ac:cxnSpMkLst>
        </pc:cxnChg>
      </pc:sldChg>
      <pc:sldChg chg="modSp new del ord">
        <pc:chgData name="Magdalena Jaanda (2412718)" userId="S::2412718@student.uwtsd.ac.uk::0920c947-bd54-4f8c-826a-b5fc865023b1" providerId="AD" clId="Web-{1BD5266B-3665-E964-8447-9B24F1D4F542}" dt="2026-03-25T13:30:18.406" v="584"/>
        <pc:sldMkLst>
          <pc:docMk/>
          <pc:sldMk cId="3213456128" sldId="269"/>
        </pc:sldMkLst>
        <pc:spChg chg="mod">
          <ac:chgData name="Magdalena Jaanda (2412718)" userId="S::2412718@student.uwtsd.ac.uk::0920c947-bd54-4f8c-826a-b5fc865023b1" providerId="AD" clId="Web-{1BD5266B-3665-E964-8447-9B24F1D4F542}" dt="2026-03-25T13:29:18.028" v="578" actId="1076"/>
          <ac:spMkLst>
            <pc:docMk/>
            <pc:sldMk cId="3213456128" sldId="269"/>
            <ac:spMk id="2" creationId="{FA972115-7965-C747-7B55-F4ECD21FDE80}"/>
          </ac:spMkLst>
        </pc:spChg>
        <pc:spChg chg="mod">
          <ac:chgData name="Magdalena Jaanda (2412718)" userId="S::2412718@student.uwtsd.ac.uk::0920c947-bd54-4f8c-826a-b5fc865023b1" providerId="AD" clId="Web-{1BD5266B-3665-E964-8447-9B24F1D4F542}" dt="2026-03-25T13:29:49.170" v="583" actId="1076"/>
          <ac:spMkLst>
            <pc:docMk/>
            <pc:sldMk cId="3213456128" sldId="269"/>
            <ac:spMk id="3" creationId="{4924EE4A-BDB5-AAD6-F2F4-1CE9A016C77E}"/>
          </ac:spMkLst>
        </pc:spChg>
      </pc:sldChg>
      <pc:sldChg chg="addSp delSp modSp new mod ord setBg modClrScheme delDesignElem chgLayout">
        <pc:chgData name="Magdalena Jaanda (2412718)" userId="S::2412718@student.uwtsd.ac.uk::0920c947-bd54-4f8c-826a-b5fc865023b1" providerId="AD" clId="Web-{1BD5266B-3665-E964-8447-9B24F1D4F542}" dt="2026-03-25T13:46:39.433" v="740"/>
        <pc:sldMkLst>
          <pc:docMk/>
          <pc:sldMk cId="3441275419" sldId="269"/>
        </pc:sldMkLst>
        <pc:spChg chg="mod ord">
          <ac:chgData name="Magdalena Jaanda (2412718)" userId="S::2412718@student.uwtsd.ac.uk::0920c947-bd54-4f8c-826a-b5fc865023b1" providerId="AD" clId="Web-{1BD5266B-3665-E964-8447-9B24F1D4F542}" dt="2026-03-25T13:46:39.433" v="740"/>
          <ac:spMkLst>
            <pc:docMk/>
            <pc:sldMk cId="3441275419" sldId="269"/>
            <ac:spMk id="2" creationId="{E5736727-2C2D-F767-DE17-D835E04A05BF}"/>
          </ac:spMkLst>
        </pc:spChg>
        <pc:spChg chg="mod ord">
          <ac:chgData name="Magdalena Jaanda (2412718)" userId="S::2412718@student.uwtsd.ac.uk::0920c947-bd54-4f8c-826a-b5fc865023b1" providerId="AD" clId="Web-{1BD5266B-3665-E964-8447-9B24F1D4F542}" dt="2026-03-25T13:46:39.433" v="740"/>
          <ac:spMkLst>
            <pc:docMk/>
            <pc:sldMk cId="3441275419" sldId="269"/>
            <ac:spMk id="3" creationId="{7C31024E-92F1-D9DC-AE1A-3C64258ECD52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46:39.433" v="740"/>
          <ac:spMkLst>
            <pc:docMk/>
            <pc:sldMk cId="3441275419" sldId="269"/>
            <ac:spMk id="5" creationId="{A7AE9375-4664-4DB2-922D-2782A6E439AC}"/>
          </ac:spMkLst>
        </pc:spChg>
        <pc:spChg chg="add">
          <ac:chgData name="Magdalena Jaanda (2412718)" userId="S::2412718@student.uwtsd.ac.uk::0920c947-bd54-4f8c-826a-b5fc865023b1" providerId="AD" clId="Web-{1BD5266B-3665-E964-8447-9B24F1D4F542}" dt="2026-03-25T13:46:39.433" v="740"/>
          <ac:spMkLst>
            <pc:docMk/>
            <pc:sldMk cId="3441275419" sldId="269"/>
            <ac:spMk id="6" creationId="{C2C57604-0CFD-4023-B9BD-107166A25317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0:10.210" v="716"/>
          <ac:spMkLst>
            <pc:docMk/>
            <pc:sldMk cId="3441275419" sldId="269"/>
            <ac:spMk id="8" creationId="{100EDD19-6802-4EC3-95CE-CFFAB042CFD6}"/>
          </ac:spMkLst>
        </pc:spChg>
        <pc:spChg chg="add del">
          <ac:chgData name="Magdalena Jaanda (2412718)" userId="S::2412718@student.uwtsd.ac.uk::0920c947-bd54-4f8c-826a-b5fc865023b1" providerId="AD" clId="Web-{1BD5266B-3665-E964-8447-9B24F1D4F542}" dt="2026-03-25T13:40:10.210" v="716"/>
          <ac:spMkLst>
            <pc:docMk/>
            <pc:sldMk cId="3441275419" sldId="269"/>
            <ac:spMk id="10" creationId="{DB17E863-922E-4C26-BD64-E8FD41D28661}"/>
          </ac:spMkLst>
        </pc:spChg>
      </pc:sldChg>
      <pc:sldChg chg="new">
        <pc:chgData name="Magdalena Jaanda (2412718)" userId="S::2412718@student.uwtsd.ac.uk::0920c947-bd54-4f8c-826a-b5fc865023b1" providerId="AD" clId="Web-{1BD5266B-3665-E964-8447-9B24F1D4F542}" dt="2026-03-26T09:35:53.914" v="919"/>
        <pc:sldMkLst>
          <pc:docMk/>
          <pc:sldMk cId="3945721905" sldId="270"/>
        </pc:sldMkLst>
      </pc:sldChg>
      <pc:sldMasterChg chg="del delSldLayout">
        <pc:chgData name="Magdalena Jaanda (2412718)" userId="S::2412718@student.uwtsd.ac.uk::0920c947-bd54-4f8c-826a-b5fc865023b1" providerId="AD" clId="Web-{1BD5266B-3665-E964-8447-9B24F1D4F542}" dt="2026-03-25T13:40:10.210" v="716"/>
        <pc:sldMasterMkLst>
          <pc:docMk/>
          <pc:sldMasterMk cId="2460954070" sldId="2147483660"/>
        </pc:sldMasterMkLst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gdalena Jaanda (2412718)" userId="S::2412718@student.uwtsd.ac.uk::0920c947-bd54-4f8c-826a-b5fc865023b1" providerId="AD" clId="Web-{1BD5266B-3665-E964-8447-9B24F1D4F542}" dt="2026-03-25T13:40:10.210" v="7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1:28.580" v="720"/>
        <pc:sldMasterMkLst>
          <pc:docMk/>
          <pc:sldMasterMk cId="2684358101" sldId="2147483672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1834405672" sldId="214748367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1117368506" sldId="214748367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441493651" sldId="214748367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2611119756" sldId="214748367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2115313353" sldId="214748367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740695563" sldId="214748367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549318738" sldId="214748367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4050861039" sldId="214748368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1458168930" sldId="214748368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2565554080" sldId="214748368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28.580" v="720"/>
          <pc:sldLayoutMkLst>
            <pc:docMk/>
            <pc:sldMasterMk cId="2684358101" sldId="2147483672"/>
            <pc:sldLayoutMk cId="100982383" sldId="2147483683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1:50.848" v="721"/>
        <pc:sldMasterMkLst>
          <pc:docMk/>
          <pc:sldMasterMk cId="4031488207" sldId="2147483684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2675318102" sldId="214748368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1831135396" sldId="214748368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1038174069" sldId="214748368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1960064406" sldId="214748368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1424397747" sldId="214748368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3916433864" sldId="214748369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1874310404" sldId="214748369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415572127" sldId="214748369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2524713560" sldId="214748369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620192726" sldId="214748369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0.848" v="721"/>
          <pc:sldLayoutMkLst>
            <pc:docMk/>
            <pc:sldMasterMk cId="4031488207" sldId="2147483684"/>
            <pc:sldLayoutMk cId="3393803977" sldId="2147483695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1:56.239" v="722"/>
        <pc:sldMasterMkLst>
          <pc:docMk/>
          <pc:sldMasterMk cId="2614831484" sldId="2147483696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836969485" sldId="214748369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60866467" sldId="214748369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65691852" sldId="214748369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2991069497" sldId="214748370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10750408" sldId="214748370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4255071031" sldId="214748370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791147255" sldId="214748370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132806647" sldId="214748370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2811145258" sldId="214748370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2382935844" sldId="214748370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1:56.239" v="722"/>
          <pc:sldLayoutMkLst>
            <pc:docMk/>
            <pc:sldMasterMk cId="2614831484" sldId="2147483696"/>
            <pc:sldLayoutMk cId="3807015361" sldId="2147483707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00.708" v="723"/>
        <pc:sldMasterMkLst>
          <pc:docMk/>
          <pc:sldMasterMk cId="4036076554" sldId="2147483708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1694003672" sldId="214748370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3711813058" sldId="214748371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2827597775" sldId="214748371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829203627" sldId="214748371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1264284889" sldId="214748371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692006830" sldId="214748371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223716684" sldId="214748371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2969602189" sldId="214748371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3138918847" sldId="214748371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4231139790" sldId="214748371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0.708" v="723"/>
          <pc:sldLayoutMkLst>
            <pc:docMk/>
            <pc:sldMasterMk cId="4036076554" sldId="2147483708"/>
            <pc:sldLayoutMk cId="2226839144" sldId="2147483719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06.334" v="724"/>
        <pc:sldMasterMkLst>
          <pc:docMk/>
          <pc:sldMasterMk cId="1591062305" sldId="2147483720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2792689325" sldId="214748372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2948331477" sldId="214748372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2271986383" sldId="214748372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3842121481" sldId="214748372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3896439337" sldId="214748372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529801779" sldId="214748372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3942410001" sldId="214748372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3701067182" sldId="214748372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3931629344" sldId="214748372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2264684315" sldId="214748373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06.334" v="724"/>
          <pc:sldLayoutMkLst>
            <pc:docMk/>
            <pc:sldMasterMk cId="1591062305" sldId="2147483720"/>
            <pc:sldLayoutMk cId="2366924965" sldId="2147483731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10.741" v="725"/>
        <pc:sldMasterMkLst>
          <pc:docMk/>
          <pc:sldMasterMk cId="3508188976" sldId="2147483732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1859182564" sldId="214748373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1749926612" sldId="214748373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1245839896" sldId="214748373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2843029894" sldId="214748373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731125542" sldId="214748373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3521758054" sldId="214748373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1313729443" sldId="214748373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2061209268" sldId="214748374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279387987" sldId="214748374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600408842" sldId="214748374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10.741" v="725"/>
          <pc:sldLayoutMkLst>
            <pc:docMk/>
            <pc:sldMasterMk cId="3508188976" sldId="2147483732"/>
            <pc:sldLayoutMk cId="2080703721" sldId="2147483743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22.742" v="726"/>
        <pc:sldMasterMkLst>
          <pc:docMk/>
          <pc:sldMasterMk cId="467424198" sldId="2147483744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1476642728" sldId="214748374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1638296605" sldId="214748374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2191654042" sldId="214748374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1746461516" sldId="214748374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370625964" sldId="214748374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1897397035" sldId="214748375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3348684997" sldId="214748375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2945206975" sldId="214748375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3940141957" sldId="214748375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817216642" sldId="214748375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22.742" v="726"/>
          <pc:sldLayoutMkLst>
            <pc:docMk/>
            <pc:sldMasterMk cId="467424198" sldId="2147483744"/>
            <pc:sldLayoutMk cId="2385187991" sldId="2147483755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38.884" v="727"/>
        <pc:sldMasterMkLst>
          <pc:docMk/>
          <pc:sldMasterMk cId="698307456" sldId="2147483756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3189821936" sldId="214748375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595437511" sldId="214748375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419336191" sldId="214748375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3824480710" sldId="214748376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1850031119" sldId="214748376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2852976222" sldId="214748376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139442430" sldId="214748376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2241563883" sldId="214748376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1953812121" sldId="214748376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1244005785" sldId="214748376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38.884" v="727"/>
          <pc:sldLayoutMkLst>
            <pc:docMk/>
            <pc:sldMasterMk cId="698307456" sldId="2147483756"/>
            <pc:sldLayoutMk cId="2377655709" sldId="2147483767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2:55.292" v="728"/>
        <pc:sldMasterMkLst>
          <pc:docMk/>
          <pc:sldMasterMk cId="3460071852" sldId="2147483768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852043424" sldId="214748376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3851361275" sldId="214748377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719339730" sldId="214748377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2705757919" sldId="214748377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3875583499" sldId="214748377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2206773138" sldId="214748377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3163941985" sldId="214748377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2530564344" sldId="214748377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3560922611" sldId="214748377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1972736616" sldId="214748377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2:55.292" v="728"/>
          <pc:sldLayoutMkLst>
            <pc:docMk/>
            <pc:sldMasterMk cId="3460071852" sldId="2147483768"/>
            <pc:sldLayoutMk cId="484279948" sldId="2147483779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25.779" v="729"/>
        <pc:sldMasterMkLst>
          <pc:docMk/>
          <pc:sldMasterMk cId="2629005284" sldId="2147483780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2484979635" sldId="214748378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49392363" sldId="214748378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2480635554" sldId="214748378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3615576830" sldId="214748378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883529966" sldId="214748378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278207929" sldId="214748378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4153116225" sldId="214748378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9990314" sldId="214748378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283190965" sldId="214748378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50330668" sldId="214748379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5.779" v="729"/>
          <pc:sldLayoutMkLst>
            <pc:docMk/>
            <pc:sldMasterMk cId="2629005284" sldId="2147483780"/>
            <pc:sldLayoutMk cId="184484167" sldId="2147483791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29.389" v="730"/>
        <pc:sldMasterMkLst>
          <pc:docMk/>
          <pc:sldMasterMk cId="365519726" sldId="2147483792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71767036" sldId="214748379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583690277" sldId="214748379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4022397859" sldId="214748379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3731917375" sldId="214748379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2794084785" sldId="214748379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1076768719" sldId="214748379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562382873" sldId="214748379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2161116920" sldId="214748380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2498515532" sldId="214748380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2518043345" sldId="214748380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29.389" v="730"/>
          <pc:sldLayoutMkLst>
            <pc:docMk/>
            <pc:sldMasterMk cId="365519726" sldId="2147483792"/>
            <pc:sldLayoutMk cId="2969380381" sldId="2147483803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33.264" v="731"/>
        <pc:sldMasterMkLst>
          <pc:docMk/>
          <pc:sldMasterMk cId="1936853149" sldId="2147483804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3649900077" sldId="214748380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3901303377" sldId="214748380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3047161130" sldId="214748380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197645650" sldId="214748380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3370287039" sldId="214748380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2742338300" sldId="214748381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2494550373" sldId="214748381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231595122" sldId="214748381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3471184735" sldId="214748381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2416241443" sldId="214748381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33.264" v="731"/>
          <pc:sldLayoutMkLst>
            <pc:docMk/>
            <pc:sldMasterMk cId="1936853149" sldId="2147483804"/>
            <pc:sldLayoutMk cId="2277027693" sldId="2147483815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41.390" v="732"/>
        <pc:sldMasterMkLst>
          <pc:docMk/>
          <pc:sldMasterMk cId="4132693359" sldId="2147483816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1959630066" sldId="214748381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200026137" sldId="214748381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879336764" sldId="214748381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656906666" sldId="214748382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994111636" sldId="214748382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1465038482" sldId="214748382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4186110241" sldId="214748382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3608814813" sldId="214748382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888198727" sldId="214748382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65184249" sldId="214748382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1.390" v="732"/>
          <pc:sldLayoutMkLst>
            <pc:docMk/>
            <pc:sldMasterMk cId="4132693359" sldId="2147483816"/>
            <pc:sldLayoutMk cId="2822632608" sldId="2147483827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49.937" v="733"/>
        <pc:sldMasterMkLst>
          <pc:docMk/>
          <pc:sldMasterMk cId="4230270824" sldId="2147483828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2103615798" sldId="214748382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2219035236" sldId="214748383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3829035801" sldId="214748383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3089085328" sldId="214748383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3111013801" sldId="214748383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493486111" sldId="214748383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3115659561" sldId="214748383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249926797" sldId="214748383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2180198011" sldId="214748383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2202360552" sldId="214748383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49.937" v="733"/>
          <pc:sldLayoutMkLst>
            <pc:docMk/>
            <pc:sldMasterMk cId="4230270824" sldId="2147483828"/>
            <pc:sldLayoutMk cId="318879343" sldId="2147483839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3:56.953" v="734"/>
        <pc:sldMasterMkLst>
          <pc:docMk/>
          <pc:sldMasterMk cId="337028341" sldId="2147483840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3786446871" sldId="214748384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1154175806" sldId="214748384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4133458942" sldId="214748384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1151214400" sldId="214748384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3740974094" sldId="214748384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1010508118" sldId="214748384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3193204145" sldId="214748384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2988255438" sldId="214748384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3561234149" sldId="214748384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2529300978" sldId="214748385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3:56.953" v="734"/>
          <pc:sldLayoutMkLst>
            <pc:docMk/>
            <pc:sldMasterMk cId="337028341" sldId="2147483840"/>
            <pc:sldLayoutMk cId="3710410734" sldId="2147483851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4:44.254" v="735"/>
        <pc:sldMasterMkLst>
          <pc:docMk/>
          <pc:sldMasterMk cId="566421655" sldId="2147483852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3012495837" sldId="214748385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2659676029" sldId="214748385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3527965460" sldId="214748385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3115523860" sldId="214748385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1227437504" sldId="214748385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79914795" sldId="214748385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882338994" sldId="214748385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1795821183" sldId="214748386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831499028" sldId="214748386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3932232706" sldId="214748386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44.254" v="735"/>
          <pc:sldLayoutMkLst>
            <pc:docMk/>
            <pc:sldMasterMk cId="566421655" sldId="2147483852"/>
            <pc:sldLayoutMk cId="335417654" sldId="2147483863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4:58.520" v="736"/>
        <pc:sldMasterMkLst>
          <pc:docMk/>
          <pc:sldMasterMk cId="2953580351" sldId="2147483864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394655433" sldId="214748386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1508963460" sldId="214748386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1694612953" sldId="214748386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2245291374" sldId="214748386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1492950609" sldId="214748386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710357894" sldId="214748387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1234501865" sldId="214748387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562213263" sldId="214748387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2843953357" sldId="214748387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254314463" sldId="214748387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4:58.520" v="736"/>
          <pc:sldLayoutMkLst>
            <pc:docMk/>
            <pc:sldMasterMk cId="2953580351" sldId="2147483864"/>
            <pc:sldLayoutMk cId="3810444391" sldId="2147483875"/>
          </pc:sldLayoutMkLst>
        </pc:sldLayoutChg>
      </pc:sldMasterChg>
      <pc:sldMasterChg chg="add del addSldLayout delSldLayout modSldLayout">
        <pc:chgData name="Magdalena Jaanda (2412718)" userId="S::2412718@student.uwtsd.ac.uk::0920c947-bd54-4f8c-826a-b5fc865023b1" providerId="AD" clId="Web-{1BD5266B-3665-E964-8447-9B24F1D4F542}" dt="2026-03-25T13:45:48.117" v="738"/>
        <pc:sldMasterMkLst>
          <pc:docMk/>
          <pc:sldMasterMk cId="233174556" sldId="2147483876"/>
        </pc:sldMasterMkLst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4088242538" sldId="2147483877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2053395211" sldId="2147483878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3646105596" sldId="2147483879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578997374" sldId="2147483880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4197339413" sldId="2147483881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1161864280" sldId="2147483882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3361110272" sldId="2147483883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2178424992" sldId="2147483884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3232892796" sldId="2147483885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3988189346" sldId="2147483886"/>
          </pc:sldLayoutMkLst>
        </pc:sldLayoutChg>
        <pc:sldLayoutChg chg="add del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233174556" sldId="2147483876"/>
            <pc:sldLayoutMk cId="2799878547" sldId="2147483887"/>
          </pc:sldLayoutMkLst>
        </pc:sldLayoutChg>
      </pc:sldMasterChg>
      <pc:sldMasterChg chg="add addSldLayout modSldLayout">
        <pc:chgData name="Magdalena Jaanda (2412718)" userId="S::2412718@student.uwtsd.ac.uk::0920c947-bd54-4f8c-826a-b5fc865023b1" providerId="AD" clId="Web-{1BD5266B-3665-E964-8447-9B24F1D4F542}" dt="2026-03-25T13:45:48.117" v="738"/>
        <pc:sldMasterMkLst>
          <pc:docMk/>
          <pc:sldMasterMk cId="1020902978" sldId="2147483888"/>
        </pc:sldMasterMkLst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3787781251" sldId="2147483889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1380902056" sldId="2147483890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4157261920" sldId="2147483891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1693959779" sldId="2147483892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1224973758" sldId="2147483893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789178518" sldId="2147483894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3035242595" sldId="2147483895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986429274" sldId="2147483896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3425094419" sldId="2147483897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3048152600" sldId="2147483898"/>
          </pc:sldLayoutMkLst>
        </pc:sldLayoutChg>
        <pc:sldLayoutChg chg="add mod replId">
          <pc:chgData name="Magdalena Jaanda (2412718)" userId="S::2412718@student.uwtsd.ac.uk::0920c947-bd54-4f8c-826a-b5fc865023b1" providerId="AD" clId="Web-{1BD5266B-3665-E964-8447-9B24F1D4F542}" dt="2026-03-25T13:45:48.117" v="738"/>
          <pc:sldLayoutMkLst>
            <pc:docMk/>
            <pc:sldMasterMk cId="1020902978" sldId="2147483888"/>
            <pc:sldLayoutMk cId="2818903396" sldId="214748389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241E37-3A67-443B-86FD-DF4EEC0BF37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65D9625-3D1A-41B9-9F3D-8D22E69A20AA}">
      <dgm:prSet/>
      <dgm:spPr/>
      <dgm:t>
        <a:bodyPr/>
        <a:lstStyle/>
        <a:p>
          <a:r>
            <a:rPr lang="en-GB"/>
            <a:t>•Families first (Wales): To support the whole family</a:t>
          </a:r>
          <a:endParaRPr lang="en-US"/>
        </a:p>
      </dgm:t>
    </dgm:pt>
    <dgm:pt modelId="{3BBF35A3-79C9-4946-86EB-E36D874A0E6B}" type="parTrans" cxnId="{3BF826AA-AF18-4842-8CE8-62357C12D4F6}">
      <dgm:prSet/>
      <dgm:spPr/>
      <dgm:t>
        <a:bodyPr/>
        <a:lstStyle/>
        <a:p>
          <a:endParaRPr lang="en-US"/>
        </a:p>
      </dgm:t>
    </dgm:pt>
    <dgm:pt modelId="{27A59C0F-B897-44BC-B8C0-35C102617FCF}" type="sibTrans" cxnId="{3BF826AA-AF18-4842-8CE8-62357C12D4F6}">
      <dgm:prSet/>
      <dgm:spPr/>
      <dgm:t>
        <a:bodyPr/>
        <a:lstStyle/>
        <a:p>
          <a:endParaRPr lang="en-US"/>
        </a:p>
      </dgm:t>
    </dgm:pt>
    <dgm:pt modelId="{2AA9F40D-26CB-4450-A98F-A38DBB5CB14E}">
      <dgm:prSet/>
      <dgm:spPr/>
      <dgm:t>
        <a:bodyPr/>
        <a:lstStyle/>
        <a:p>
          <a:r>
            <a:rPr lang="en-GB"/>
            <a:t>•Team Around the family: Different professional working together for one goal</a:t>
          </a:r>
          <a:endParaRPr lang="en-US"/>
        </a:p>
      </dgm:t>
    </dgm:pt>
    <dgm:pt modelId="{36A57A9B-B8B2-484A-B909-E0952B182A83}" type="parTrans" cxnId="{3F84CDA8-2004-4936-9FCC-B3EC8CEE4A90}">
      <dgm:prSet/>
      <dgm:spPr/>
      <dgm:t>
        <a:bodyPr/>
        <a:lstStyle/>
        <a:p>
          <a:endParaRPr lang="en-US"/>
        </a:p>
      </dgm:t>
    </dgm:pt>
    <dgm:pt modelId="{9BF12FF8-E0F3-4AE5-B2C4-133A3AA63154}" type="sibTrans" cxnId="{3F84CDA8-2004-4936-9FCC-B3EC8CEE4A90}">
      <dgm:prSet/>
      <dgm:spPr/>
      <dgm:t>
        <a:bodyPr/>
        <a:lstStyle/>
        <a:p>
          <a:endParaRPr lang="en-US"/>
        </a:p>
      </dgm:t>
    </dgm:pt>
    <dgm:pt modelId="{DBDEF78C-A512-4397-826A-031AB4C933B7}">
      <dgm:prSet/>
      <dgm:spPr/>
      <dgm:t>
        <a:bodyPr/>
        <a:lstStyle/>
        <a:p>
          <a:r>
            <a:rPr lang="en-GB"/>
            <a:t>•Early Help: Stopping problem getting worse</a:t>
          </a:r>
          <a:endParaRPr lang="en-US"/>
        </a:p>
      </dgm:t>
    </dgm:pt>
    <dgm:pt modelId="{C5D88225-A225-4045-A852-B35F5BC0DE09}" type="parTrans" cxnId="{599E935B-D8A3-4D19-8125-B22A4BE6E8FD}">
      <dgm:prSet/>
      <dgm:spPr/>
      <dgm:t>
        <a:bodyPr/>
        <a:lstStyle/>
        <a:p>
          <a:endParaRPr lang="en-US"/>
        </a:p>
      </dgm:t>
    </dgm:pt>
    <dgm:pt modelId="{1DAB4DBD-BBD2-45A9-891F-498D4B450DE1}" type="sibTrans" cxnId="{599E935B-D8A3-4D19-8125-B22A4BE6E8FD}">
      <dgm:prSet/>
      <dgm:spPr/>
      <dgm:t>
        <a:bodyPr/>
        <a:lstStyle/>
        <a:p>
          <a:endParaRPr lang="en-US"/>
        </a:p>
      </dgm:t>
    </dgm:pt>
    <dgm:pt modelId="{61217580-6E9A-4A90-95A0-E4FD3D6BCD3E}">
      <dgm:prSet phldr="0"/>
      <dgm:spPr/>
      <dgm:t>
        <a:bodyPr/>
        <a:lstStyle/>
        <a:p>
          <a:pPr rtl="0"/>
          <a:r>
            <a:rPr lang="en-GB" sz="1200" dirty="0">
              <a:latin typeface="Times New Roman"/>
              <a:cs typeface="Times New Roman"/>
            </a:rPr>
            <a:t>(NSPCC, 2023)</a:t>
          </a:r>
          <a:endParaRPr lang="en-GB" dirty="0">
            <a:latin typeface="Aptos Display" panose="02110004020202020204"/>
          </a:endParaRPr>
        </a:p>
      </dgm:t>
    </dgm:pt>
    <dgm:pt modelId="{EF8EB598-884A-4435-A869-9669D1822432}" type="parTrans" cxnId="{30D0D007-C286-4B36-A2A5-357E394BF2F5}">
      <dgm:prSet/>
      <dgm:spPr/>
    </dgm:pt>
    <dgm:pt modelId="{98E1F134-CD01-4D6C-ABD8-47B4AAA4674C}" type="sibTrans" cxnId="{30D0D007-C286-4B36-A2A5-357E394BF2F5}">
      <dgm:prSet/>
      <dgm:spPr/>
      <dgm:t>
        <a:bodyPr/>
        <a:lstStyle/>
        <a:p>
          <a:endParaRPr lang="en-GB"/>
        </a:p>
      </dgm:t>
    </dgm:pt>
    <dgm:pt modelId="{67AEA6FA-05B3-4B02-9342-87F3B3267982}" type="pres">
      <dgm:prSet presAssocID="{45241E37-3A67-443B-86FD-DF4EEC0BF373}" presName="outerComposite" presStyleCnt="0">
        <dgm:presLayoutVars>
          <dgm:chMax val="5"/>
          <dgm:dir/>
          <dgm:resizeHandles val="exact"/>
        </dgm:presLayoutVars>
      </dgm:prSet>
      <dgm:spPr/>
    </dgm:pt>
    <dgm:pt modelId="{B7B67509-656F-43F9-AF99-F2A0D8AE2CA7}" type="pres">
      <dgm:prSet presAssocID="{45241E37-3A67-443B-86FD-DF4EEC0BF373}" presName="dummyMaxCanvas" presStyleCnt="0">
        <dgm:presLayoutVars/>
      </dgm:prSet>
      <dgm:spPr/>
    </dgm:pt>
    <dgm:pt modelId="{B011BDD3-DCE3-4449-91A2-778BCD672C28}" type="pres">
      <dgm:prSet presAssocID="{45241E37-3A67-443B-86FD-DF4EEC0BF373}" presName="FourNodes_1" presStyleLbl="node1" presStyleIdx="0" presStyleCnt="4">
        <dgm:presLayoutVars>
          <dgm:bulletEnabled val="1"/>
        </dgm:presLayoutVars>
      </dgm:prSet>
      <dgm:spPr/>
    </dgm:pt>
    <dgm:pt modelId="{B1B3D860-15C6-4053-BF00-A449A17ECC26}" type="pres">
      <dgm:prSet presAssocID="{45241E37-3A67-443B-86FD-DF4EEC0BF373}" presName="FourNodes_2" presStyleLbl="node1" presStyleIdx="1" presStyleCnt="4">
        <dgm:presLayoutVars>
          <dgm:bulletEnabled val="1"/>
        </dgm:presLayoutVars>
      </dgm:prSet>
      <dgm:spPr/>
    </dgm:pt>
    <dgm:pt modelId="{DFFFDCE6-D17B-4F25-9E1C-424325E40CED}" type="pres">
      <dgm:prSet presAssocID="{45241E37-3A67-443B-86FD-DF4EEC0BF373}" presName="FourNodes_3" presStyleLbl="node1" presStyleIdx="2" presStyleCnt="4">
        <dgm:presLayoutVars>
          <dgm:bulletEnabled val="1"/>
        </dgm:presLayoutVars>
      </dgm:prSet>
      <dgm:spPr/>
    </dgm:pt>
    <dgm:pt modelId="{92C60490-8E44-45A1-A54C-A8770B2D242E}" type="pres">
      <dgm:prSet presAssocID="{45241E37-3A67-443B-86FD-DF4EEC0BF373}" presName="FourNodes_4" presStyleLbl="node1" presStyleIdx="3" presStyleCnt="4">
        <dgm:presLayoutVars>
          <dgm:bulletEnabled val="1"/>
        </dgm:presLayoutVars>
      </dgm:prSet>
      <dgm:spPr/>
    </dgm:pt>
    <dgm:pt modelId="{4DF1CD93-2A11-42C5-BCB3-6C3745A49CD8}" type="pres">
      <dgm:prSet presAssocID="{45241E37-3A67-443B-86FD-DF4EEC0BF373}" presName="FourConn_1-2" presStyleLbl="fgAccFollowNode1" presStyleIdx="0" presStyleCnt="3">
        <dgm:presLayoutVars>
          <dgm:bulletEnabled val="1"/>
        </dgm:presLayoutVars>
      </dgm:prSet>
      <dgm:spPr/>
    </dgm:pt>
    <dgm:pt modelId="{80717FA2-015F-46C3-8713-AA27195E7919}" type="pres">
      <dgm:prSet presAssocID="{45241E37-3A67-443B-86FD-DF4EEC0BF373}" presName="FourConn_2-3" presStyleLbl="fgAccFollowNode1" presStyleIdx="1" presStyleCnt="3">
        <dgm:presLayoutVars>
          <dgm:bulletEnabled val="1"/>
        </dgm:presLayoutVars>
      </dgm:prSet>
      <dgm:spPr/>
    </dgm:pt>
    <dgm:pt modelId="{A986C21B-9BE0-44A1-A846-945D80614A37}" type="pres">
      <dgm:prSet presAssocID="{45241E37-3A67-443B-86FD-DF4EEC0BF373}" presName="FourConn_3-4" presStyleLbl="fgAccFollowNode1" presStyleIdx="2" presStyleCnt="3">
        <dgm:presLayoutVars>
          <dgm:bulletEnabled val="1"/>
        </dgm:presLayoutVars>
      </dgm:prSet>
      <dgm:spPr/>
    </dgm:pt>
    <dgm:pt modelId="{9FBF58D7-C2E6-4FC4-A2A0-DC699A6F9722}" type="pres">
      <dgm:prSet presAssocID="{45241E37-3A67-443B-86FD-DF4EEC0BF373}" presName="FourNodes_1_text" presStyleLbl="node1" presStyleIdx="3" presStyleCnt="4">
        <dgm:presLayoutVars>
          <dgm:bulletEnabled val="1"/>
        </dgm:presLayoutVars>
      </dgm:prSet>
      <dgm:spPr/>
    </dgm:pt>
    <dgm:pt modelId="{C49FBDC2-C333-48B2-8C32-0A6E18D44B1C}" type="pres">
      <dgm:prSet presAssocID="{45241E37-3A67-443B-86FD-DF4EEC0BF373}" presName="FourNodes_2_text" presStyleLbl="node1" presStyleIdx="3" presStyleCnt="4">
        <dgm:presLayoutVars>
          <dgm:bulletEnabled val="1"/>
        </dgm:presLayoutVars>
      </dgm:prSet>
      <dgm:spPr/>
    </dgm:pt>
    <dgm:pt modelId="{C4A42D4C-5228-4AEA-B76F-4A302E26DCB4}" type="pres">
      <dgm:prSet presAssocID="{45241E37-3A67-443B-86FD-DF4EEC0BF373}" presName="FourNodes_3_text" presStyleLbl="node1" presStyleIdx="3" presStyleCnt="4">
        <dgm:presLayoutVars>
          <dgm:bulletEnabled val="1"/>
        </dgm:presLayoutVars>
      </dgm:prSet>
      <dgm:spPr/>
    </dgm:pt>
    <dgm:pt modelId="{4365A4A8-E10E-4044-AC04-24068BE56BFB}" type="pres">
      <dgm:prSet presAssocID="{45241E37-3A67-443B-86FD-DF4EEC0BF37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0D0D007-C286-4B36-A2A5-357E394BF2F5}" srcId="{45241E37-3A67-443B-86FD-DF4EEC0BF373}" destId="{61217580-6E9A-4A90-95A0-E4FD3D6BCD3E}" srcOrd="3" destOrd="0" parTransId="{EF8EB598-884A-4435-A869-9669D1822432}" sibTransId="{98E1F134-CD01-4D6C-ABD8-47B4AAA4674C}"/>
    <dgm:cxn modelId="{0EFD2324-9BBC-47D0-8578-114CDDF4AB6C}" type="presOf" srcId="{DBDEF78C-A512-4397-826A-031AB4C933B7}" destId="{C4A42D4C-5228-4AEA-B76F-4A302E26DCB4}" srcOrd="1" destOrd="0" presId="urn:microsoft.com/office/officeart/2005/8/layout/vProcess5"/>
    <dgm:cxn modelId="{6936E340-B1BF-4BE9-AB54-85176A914D31}" type="presOf" srcId="{1DAB4DBD-BBD2-45A9-891F-498D4B450DE1}" destId="{A986C21B-9BE0-44A1-A846-945D80614A37}" srcOrd="0" destOrd="0" presId="urn:microsoft.com/office/officeart/2005/8/layout/vProcess5"/>
    <dgm:cxn modelId="{599E935B-D8A3-4D19-8125-B22A4BE6E8FD}" srcId="{45241E37-3A67-443B-86FD-DF4EEC0BF373}" destId="{DBDEF78C-A512-4397-826A-031AB4C933B7}" srcOrd="2" destOrd="0" parTransId="{C5D88225-A225-4045-A852-B35F5BC0DE09}" sibTransId="{1DAB4DBD-BBD2-45A9-891F-498D4B450DE1}"/>
    <dgm:cxn modelId="{42D2E041-B95F-49CB-BF1C-D93F6187F45F}" type="presOf" srcId="{DBDEF78C-A512-4397-826A-031AB4C933B7}" destId="{DFFFDCE6-D17B-4F25-9E1C-424325E40CED}" srcOrd="0" destOrd="0" presId="urn:microsoft.com/office/officeart/2005/8/layout/vProcess5"/>
    <dgm:cxn modelId="{2B4F7C6E-8C56-4209-86AF-6E92C509A57C}" type="presOf" srcId="{2AA9F40D-26CB-4450-A98F-A38DBB5CB14E}" destId="{C49FBDC2-C333-48B2-8C32-0A6E18D44B1C}" srcOrd="1" destOrd="0" presId="urn:microsoft.com/office/officeart/2005/8/layout/vProcess5"/>
    <dgm:cxn modelId="{8DC6D188-C07E-44F0-89DE-319C587B066D}" type="presOf" srcId="{61217580-6E9A-4A90-95A0-E4FD3D6BCD3E}" destId="{4365A4A8-E10E-4044-AC04-24068BE56BFB}" srcOrd="1" destOrd="0" presId="urn:microsoft.com/office/officeart/2005/8/layout/vProcess5"/>
    <dgm:cxn modelId="{3F84CDA8-2004-4936-9FCC-B3EC8CEE4A90}" srcId="{45241E37-3A67-443B-86FD-DF4EEC0BF373}" destId="{2AA9F40D-26CB-4450-A98F-A38DBB5CB14E}" srcOrd="1" destOrd="0" parTransId="{36A57A9B-B8B2-484A-B909-E0952B182A83}" sibTransId="{9BF12FF8-E0F3-4AE5-B2C4-133A3AA63154}"/>
    <dgm:cxn modelId="{3BF826AA-AF18-4842-8CE8-62357C12D4F6}" srcId="{45241E37-3A67-443B-86FD-DF4EEC0BF373}" destId="{465D9625-3D1A-41B9-9F3D-8D22E69A20AA}" srcOrd="0" destOrd="0" parTransId="{3BBF35A3-79C9-4946-86EB-E36D874A0E6B}" sibTransId="{27A59C0F-B897-44BC-B8C0-35C102617FCF}"/>
    <dgm:cxn modelId="{EBAAA5B1-C1D0-474A-9D91-FB98847F6998}" type="presOf" srcId="{465D9625-3D1A-41B9-9F3D-8D22E69A20AA}" destId="{B011BDD3-DCE3-4449-91A2-778BCD672C28}" srcOrd="0" destOrd="0" presId="urn:microsoft.com/office/officeart/2005/8/layout/vProcess5"/>
    <dgm:cxn modelId="{F78A1FC4-9B6F-4CC9-9F2D-05D76ED3833C}" type="presOf" srcId="{2AA9F40D-26CB-4450-A98F-A38DBB5CB14E}" destId="{B1B3D860-15C6-4053-BF00-A449A17ECC26}" srcOrd="0" destOrd="0" presId="urn:microsoft.com/office/officeart/2005/8/layout/vProcess5"/>
    <dgm:cxn modelId="{DEFA73D2-9E0F-4E7E-8D58-4DA0051C3A79}" type="presOf" srcId="{9BF12FF8-E0F3-4AE5-B2C4-133A3AA63154}" destId="{80717FA2-015F-46C3-8713-AA27195E7919}" srcOrd="0" destOrd="0" presId="urn:microsoft.com/office/officeart/2005/8/layout/vProcess5"/>
    <dgm:cxn modelId="{6F4DC7D4-8542-4DDA-B70E-0CF8C474AC2A}" type="presOf" srcId="{61217580-6E9A-4A90-95A0-E4FD3D6BCD3E}" destId="{92C60490-8E44-45A1-A54C-A8770B2D242E}" srcOrd="0" destOrd="0" presId="urn:microsoft.com/office/officeart/2005/8/layout/vProcess5"/>
    <dgm:cxn modelId="{10E9A7E0-6E8B-4D25-A5A4-E59FAA241AD3}" type="presOf" srcId="{465D9625-3D1A-41B9-9F3D-8D22E69A20AA}" destId="{9FBF58D7-C2E6-4FC4-A2A0-DC699A6F9722}" srcOrd="1" destOrd="0" presId="urn:microsoft.com/office/officeart/2005/8/layout/vProcess5"/>
    <dgm:cxn modelId="{DF9165E5-A28D-44F6-9A21-9A3F1079B805}" type="presOf" srcId="{45241E37-3A67-443B-86FD-DF4EEC0BF373}" destId="{67AEA6FA-05B3-4B02-9342-87F3B3267982}" srcOrd="0" destOrd="0" presId="urn:microsoft.com/office/officeart/2005/8/layout/vProcess5"/>
    <dgm:cxn modelId="{169ABAED-176C-47C4-AA11-0C0FF62B9374}" type="presOf" srcId="{27A59C0F-B897-44BC-B8C0-35C102617FCF}" destId="{4DF1CD93-2A11-42C5-BCB3-6C3745A49CD8}" srcOrd="0" destOrd="0" presId="urn:microsoft.com/office/officeart/2005/8/layout/vProcess5"/>
    <dgm:cxn modelId="{46400751-DE9B-4C30-8674-616A810E27CC}" type="presParOf" srcId="{67AEA6FA-05B3-4B02-9342-87F3B3267982}" destId="{B7B67509-656F-43F9-AF99-F2A0D8AE2CA7}" srcOrd="0" destOrd="0" presId="urn:microsoft.com/office/officeart/2005/8/layout/vProcess5"/>
    <dgm:cxn modelId="{7472F7DF-0FD4-41D2-B413-6B2DC240AEFE}" type="presParOf" srcId="{67AEA6FA-05B3-4B02-9342-87F3B3267982}" destId="{B011BDD3-DCE3-4449-91A2-778BCD672C28}" srcOrd="1" destOrd="0" presId="urn:microsoft.com/office/officeart/2005/8/layout/vProcess5"/>
    <dgm:cxn modelId="{F795BCD8-118D-4982-A7B9-505E5040B620}" type="presParOf" srcId="{67AEA6FA-05B3-4B02-9342-87F3B3267982}" destId="{B1B3D860-15C6-4053-BF00-A449A17ECC26}" srcOrd="2" destOrd="0" presId="urn:microsoft.com/office/officeart/2005/8/layout/vProcess5"/>
    <dgm:cxn modelId="{8C0E19D4-4D12-43BC-A56A-EF6AE06C505E}" type="presParOf" srcId="{67AEA6FA-05B3-4B02-9342-87F3B3267982}" destId="{DFFFDCE6-D17B-4F25-9E1C-424325E40CED}" srcOrd="3" destOrd="0" presId="urn:microsoft.com/office/officeart/2005/8/layout/vProcess5"/>
    <dgm:cxn modelId="{F14DF5EB-C6DA-444C-B2CD-96FED93DE756}" type="presParOf" srcId="{67AEA6FA-05B3-4B02-9342-87F3B3267982}" destId="{92C60490-8E44-45A1-A54C-A8770B2D242E}" srcOrd="4" destOrd="0" presId="urn:microsoft.com/office/officeart/2005/8/layout/vProcess5"/>
    <dgm:cxn modelId="{30A9EBEF-81B5-4908-8077-43EFD4726BFE}" type="presParOf" srcId="{67AEA6FA-05B3-4B02-9342-87F3B3267982}" destId="{4DF1CD93-2A11-42C5-BCB3-6C3745A49CD8}" srcOrd="5" destOrd="0" presId="urn:microsoft.com/office/officeart/2005/8/layout/vProcess5"/>
    <dgm:cxn modelId="{9546BF4C-FC9B-4399-9F3C-F6265A4C3C8F}" type="presParOf" srcId="{67AEA6FA-05B3-4B02-9342-87F3B3267982}" destId="{80717FA2-015F-46C3-8713-AA27195E7919}" srcOrd="6" destOrd="0" presId="urn:microsoft.com/office/officeart/2005/8/layout/vProcess5"/>
    <dgm:cxn modelId="{52695948-9090-46B0-9B77-1BD2BE5CEF0E}" type="presParOf" srcId="{67AEA6FA-05B3-4B02-9342-87F3B3267982}" destId="{A986C21B-9BE0-44A1-A846-945D80614A37}" srcOrd="7" destOrd="0" presId="urn:microsoft.com/office/officeart/2005/8/layout/vProcess5"/>
    <dgm:cxn modelId="{614FCF0F-582A-4C81-BA51-B6C1E4321703}" type="presParOf" srcId="{67AEA6FA-05B3-4B02-9342-87F3B3267982}" destId="{9FBF58D7-C2E6-4FC4-A2A0-DC699A6F9722}" srcOrd="8" destOrd="0" presId="urn:microsoft.com/office/officeart/2005/8/layout/vProcess5"/>
    <dgm:cxn modelId="{A4D1FA94-D668-47C7-AD96-02CD4862C0DB}" type="presParOf" srcId="{67AEA6FA-05B3-4B02-9342-87F3B3267982}" destId="{C49FBDC2-C333-48B2-8C32-0A6E18D44B1C}" srcOrd="9" destOrd="0" presId="urn:microsoft.com/office/officeart/2005/8/layout/vProcess5"/>
    <dgm:cxn modelId="{8E6F965C-AA42-49CF-9DBE-C70ACB1428F2}" type="presParOf" srcId="{67AEA6FA-05B3-4B02-9342-87F3B3267982}" destId="{C4A42D4C-5228-4AEA-B76F-4A302E26DCB4}" srcOrd="10" destOrd="0" presId="urn:microsoft.com/office/officeart/2005/8/layout/vProcess5"/>
    <dgm:cxn modelId="{1BCE9CC1-FAA4-4CEE-8FE0-96BFB825D821}" type="presParOf" srcId="{67AEA6FA-05B3-4B02-9342-87F3B3267982}" destId="{4365A4A8-E10E-4044-AC04-24068BE56BF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11BDD3-DCE3-4449-91A2-778BCD672C28}">
      <dsp:nvSpPr>
        <dsp:cNvPr id="0" name=""/>
        <dsp:cNvSpPr/>
      </dsp:nvSpPr>
      <dsp:spPr>
        <a:xfrm>
          <a:off x="0" y="0"/>
          <a:ext cx="8260761" cy="8328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•Families first (Wales): To support the whole family</a:t>
          </a:r>
          <a:endParaRPr lang="en-US" sz="2200" kern="1200"/>
        </a:p>
      </dsp:txBody>
      <dsp:txXfrm>
        <a:off x="24392" y="24392"/>
        <a:ext cx="7291732" cy="784017"/>
      </dsp:txXfrm>
    </dsp:sp>
    <dsp:sp modelId="{B1B3D860-15C6-4053-BF00-A449A17ECC26}">
      <dsp:nvSpPr>
        <dsp:cNvPr id="0" name=""/>
        <dsp:cNvSpPr/>
      </dsp:nvSpPr>
      <dsp:spPr>
        <a:xfrm>
          <a:off x="691838" y="984219"/>
          <a:ext cx="8260761" cy="832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•Team Around the family: Different professional working together for one goal</a:t>
          </a:r>
          <a:endParaRPr lang="en-US" sz="2200" kern="1200"/>
        </a:p>
      </dsp:txBody>
      <dsp:txXfrm>
        <a:off x="716230" y="1008611"/>
        <a:ext cx="6978817" cy="784017"/>
      </dsp:txXfrm>
    </dsp:sp>
    <dsp:sp modelId="{DFFFDCE6-D17B-4F25-9E1C-424325E40CED}">
      <dsp:nvSpPr>
        <dsp:cNvPr id="0" name=""/>
        <dsp:cNvSpPr/>
      </dsp:nvSpPr>
      <dsp:spPr>
        <a:xfrm>
          <a:off x="1373351" y="1968439"/>
          <a:ext cx="8260761" cy="832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•Early Help: Stopping problem getting worse</a:t>
          </a:r>
          <a:endParaRPr lang="en-US" sz="2200" kern="1200"/>
        </a:p>
      </dsp:txBody>
      <dsp:txXfrm>
        <a:off x="1397743" y="1992831"/>
        <a:ext cx="6989143" cy="784017"/>
      </dsp:txXfrm>
    </dsp:sp>
    <dsp:sp modelId="{92C60490-8E44-45A1-A54C-A8770B2D242E}">
      <dsp:nvSpPr>
        <dsp:cNvPr id="0" name=""/>
        <dsp:cNvSpPr/>
      </dsp:nvSpPr>
      <dsp:spPr>
        <a:xfrm>
          <a:off x="2065190" y="2952659"/>
          <a:ext cx="8260761" cy="832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Times New Roman"/>
              <a:cs typeface="Times New Roman"/>
            </a:rPr>
            <a:t>(NSPCC, 2023)</a:t>
          </a:r>
          <a:endParaRPr lang="en-GB" sz="2200" kern="1200" dirty="0">
            <a:latin typeface="Aptos Display" panose="02110004020202020204"/>
          </a:endParaRPr>
        </a:p>
      </dsp:txBody>
      <dsp:txXfrm>
        <a:off x="2089582" y="2977051"/>
        <a:ext cx="6978817" cy="784017"/>
      </dsp:txXfrm>
    </dsp:sp>
    <dsp:sp modelId="{4DF1CD93-2A11-42C5-BCB3-6C3745A49CD8}">
      <dsp:nvSpPr>
        <dsp:cNvPr id="0" name=""/>
        <dsp:cNvSpPr/>
      </dsp:nvSpPr>
      <dsp:spPr>
        <a:xfrm>
          <a:off x="7719440" y="637850"/>
          <a:ext cx="541320" cy="5413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841237" y="637850"/>
        <a:ext cx="297726" cy="407343"/>
      </dsp:txXfrm>
    </dsp:sp>
    <dsp:sp modelId="{80717FA2-015F-46C3-8713-AA27195E7919}">
      <dsp:nvSpPr>
        <dsp:cNvPr id="0" name=""/>
        <dsp:cNvSpPr/>
      </dsp:nvSpPr>
      <dsp:spPr>
        <a:xfrm>
          <a:off x="8411279" y="1622070"/>
          <a:ext cx="541320" cy="54132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33076" y="1622070"/>
        <a:ext cx="297726" cy="407343"/>
      </dsp:txXfrm>
    </dsp:sp>
    <dsp:sp modelId="{A986C21B-9BE0-44A1-A846-945D80614A37}">
      <dsp:nvSpPr>
        <dsp:cNvPr id="0" name=""/>
        <dsp:cNvSpPr/>
      </dsp:nvSpPr>
      <dsp:spPr>
        <a:xfrm>
          <a:off x="9092792" y="2606289"/>
          <a:ext cx="541320" cy="54132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214589" y="2606289"/>
        <a:ext cx="297726" cy="407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78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902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261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95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973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7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24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429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094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52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903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902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6727-2C2D-F767-DE17-D835E04A0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6200" b="1">
                <a:solidFill>
                  <a:schemeClr val="bg1"/>
                </a:solidFill>
              </a:rPr>
              <a:t>Presentation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1024E-92F1-D9DC-AE1A-3C64258EC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Protective Services within Health and Social Care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Case Study: The Williams Family ( Swansea)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Student Name: Magdalena Jaanda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Module: BMHP5021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bg1"/>
                </a:solidFill>
              </a:rPr>
              <a:t>Student ID: 2412718</a:t>
            </a:r>
          </a:p>
        </p:txBody>
      </p:sp>
    </p:spTree>
    <p:extLst>
      <p:ext uri="{BB962C8B-B14F-4D97-AF65-F5344CB8AC3E}">
        <p14:creationId xmlns:p14="http://schemas.microsoft.com/office/powerpoint/2010/main" val="3441275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Rectangle 79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69925"/>
            <a:ext cx="4508946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</a:t>
            </a:r>
          </a:p>
          <a:p>
            <a:pPr algn="r"/>
            <a:endParaRPr lang="en-US" sz="4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2667" y="2398957"/>
            <a:ext cx="9406666" cy="35261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en-US" sz="1900">
                <a:solidFill>
                  <a:schemeClr val="bg1"/>
                </a:solidFill>
              </a:rPr>
              <a:t>•</a:t>
            </a:r>
            <a:r>
              <a:rPr lang="en-US">
                <a:solidFill>
                  <a:schemeClr val="bg1"/>
                </a:solidFill>
              </a:rPr>
              <a:t>This presentation is about the Williams family from Case Study C. </a:t>
            </a:r>
          </a:p>
          <a:p>
            <a:pPr algn="l"/>
            <a:r>
              <a:rPr lang="en-US">
                <a:solidFill>
                  <a:schemeClr val="bg1"/>
                </a:solidFill>
              </a:rPr>
              <a:t>•</a:t>
            </a:r>
            <a:r>
              <a:rPr lang="en-US" u="sng">
                <a:solidFill>
                  <a:schemeClr val="bg1"/>
                </a:solidFill>
              </a:rPr>
              <a:t>It will look at: </a:t>
            </a:r>
            <a:endParaRPr lang="en-US" u="sng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•The family setup and relationships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•Difficult experiences in childhood (ACEs)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•Support services involved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•Important laws and policies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•How different services work together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>
                <a:solidFill>
                  <a:schemeClr val="bg1"/>
                </a:solidFill>
              </a:rPr>
              <a:t>•The goal is to show how early support and teamwork can lead to better outcomes</a:t>
            </a:r>
            <a:endParaRPr lang="en-US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82C23-F0A7-A30B-0DEF-ED3EAA803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 b="1">
                <a:solidFill>
                  <a:schemeClr val="bg1"/>
                </a:solidFill>
                <a:latin typeface="Aptos"/>
              </a:rPr>
              <a:t>Family Structure</a:t>
            </a:r>
            <a:endParaRPr lang="en-US" sz="6800">
              <a:solidFill>
                <a:schemeClr val="bg1"/>
              </a:solidFill>
            </a:endParaRPr>
          </a:p>
          <a:p>
            <a:endParaRPr lang="en-GB" sz="68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464F1-4457-35CA-8CCE-D9B1C1830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Ben (38): father, works full-time as a builder 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Rhian (35): mother, currently on maternity leave 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Josh (14)  oldest son 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Tom (11)  middle son 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Noah (6 months): baby 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The family lives in a suburban area of Swansea and seems stable from the outside.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295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1F6A8-C2F1-223D-58C4-13A391C862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7400" b="1">
                <a:solidFill>
                  <a:srgbClr val="FFFFFF"/>
                </a:solidFill>
                <a:latin typeface="Aptos"/>
              </a:rPr>
              <a:t>Family Dynamics</a:t>
            </a:r>
            <a:endParaRPr lang="en-US" sz="7400">
              <a:solidFill>
                <a:srgbClr val="FFFFFF"/>
              </a:solidFill>
            </a:endParaRPr>
          </a:p>
          <a:p>
            <a:pPr algn="r"/>
            <a:endParaRPr lang="en-GB" sz="7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72573-9542-99AD-DE44-9E4041723D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latin typeface="Aptos"/>
                <a:cs typeface="Arial"/>
              </a:rPr>
              <a:t>•</a:t>
            </a:r>
            <a:r>
              <a:rPr lang="en-GB">
                <a:solidFill>
                  <a:srgbClr val="FFFFFF"/>
                </a:solidFill>
              </a:rPr>
              <a:t>Rhian is feeling low, anxious, and may have postnatal depression. </a:t>
            </a:r>
            <a:endParaRPr lang="en-US">
              <a:solidFill>
                <a:srgbClr val="FFFFFF"/>
              </a:solidFill>
            </a:endParaRPr>
          </a:p>
          <a:p>
            <a:pPr algn="l"/>
            <a:r>
              <a:rPr lang="en-GB">
                <a:solidFill>
                  <a:srgbClr val="FFFFFF"/>
                </a:solidFill>
                <a:latin typeface="Aptos"/>
                <a:cs typeface="Arial"/>
              </a:rPr>
              <a:t>•</a:t>
            </a:r>
            <a:r>
              <a:rPr lang="en-GB">
                <a:solidFill>
                  <a:srgbClr val="FFFFFF"/>
                </a:solidFill>
              </a:rPr>
              <a:t>Ben works long hours and finds it hard to understand Rhian’s feelings. </a:t>
            </a:r>
          </a:p>
          <a:p>
            <a:pPr algn="l"/>
            <a:r>
              <a:rPr lang="en-GB">
                <a:solidFill>
                  <a:srgbClr val="FFFFFF"/>
                </a:solidFill>
                <a:latin typeface="Aptos"/>
                <a:cs typeface="Arial"/>
              </a:rPr>
              <a:t>•</a:t>
            </a:r>
            <a:r>
              <a:rPr lang="en-GB">
                <a:solidFill>
                  <a:srgbClr val="FFFFFF"/>
                </a:solidFill>
              </a:rPr>
              <a:t>Josh is often aggressive, has been excluded from school, and stays out late. </a:t>
            </a:r>
          </a:p>
          <a:p>
            <a:pPr algn="l"/>
            <a:r>
              <a:rPr lang="en-GB">
                <a:solidFill>
                  <a:srgbClr val="FFFFFF"/>
                </a:solidFill>
                <a:latin typeface="Aptos"/>
                <a:cs typeface="Arial"/>
              </a:rPr>
              <a:t>•</a:t>
            </a:r>
            <a:r>
              <a:rPr lang="en-GB">
                <a:solidFill>
                  <a:srgbClr val="FFFFFF"/>
                </a:solidFill>
              </a:rPr>
              <a:t>Tom is quiet and worried, helps care for his mum and baby Noah. </a:t>
            </a:r>
          </a:p>
          <a:p>
            <a:pPr algn="l"/>
            <a:r>
              <a:rPr lang="en-GB">
                <a:solidFill>
                  <a:srgbClr val="FFFFFF"/>
                </a:solidFill>
                <a:latin typeface="Aptos"/>
                <a:cs typeface="Arial"/>
              </a:rPr>
              <a:t>•</a:t>
            </a:r>
            <a:r>
              <a:rPr lang="en-GB">
                <a:solidFill>
                  <a:srgbClr val="FFFFFF"/>
                </a:solidFill>
              </a:rPr>
              <a:t>The whole family is under emotional stress, which is affecting all the children.</a:t>
            </a:r>
          </a:p>
          <a:p>
            <a:pPr algn="l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489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Rectangle 15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7" name="Group 156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0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954A06A-9E0D-39FC-AC1D-1CB49DC8C1D8}"/>
              </a:ext>
            </a:extLst>
          </p:cNvPr>
          <p:cNvSpPr txBox="1"/>
          <p:nvPr/>
        </p:nvSpPr>
        <p:spPr>
          <a:xfrm>
            <a:off x="892228" y="1257565"/>
            <a:ext cx="5217173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>
              <a:lnSpc>
                <a:spcPct val="90000"/>
              </a:lnSpc>
              <a:spcAft>
                <a:spcPts val="600"/>
              </a:spcAft>
            </a:pPr>
            <a:r>
              <a:rPr lang="en-US" sz="4000" b="1">
                <a:solidFill>
                  <a:schemeClr val="bg1"/>
                </a:solidFill>
              </a:rPr>
              <a:t>ACEs</a:t>
            </a:r>
            <a:endParaRPr lang="en-US" sz="4000">
              <a:solidFill>
                <a:schemeClr val="bg1"/>
              </a:solidFill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Parental mental health difficulties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Emotional neglect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Household conflict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Tom acting older than his age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School exclusion and risky peers (Josh)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bg1"/>
                </a:solidFill>
                <a:latin typeface="Aptos"/>
                <a:cs typeface="Times New Roman"/>
              </a:rPr>
              <a:t>(Help Children Live Better, 2024)</a:t>
            </a:r>
            <a:endParaRPr lang="en-US">
              <a:solidFill>
                <a:schemeClr val="bg1"/>
              </a:solidFill>
              <a:latin typeface="Aptos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bg1"/>
              </a:solidFill>
              <a:latin typeface="Aptos"/>
              <a:cs typeface="Times New Roman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54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58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0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18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743CD-3227-8A33-7014-12F8C6B97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b="1">
                <a:solidFill>
                  <a:schemeClr val="bg1"/>
                </a:solidFill>
              </a:rPr>
              <a:t>Impact of ACEs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D1428-BCCF-2FDA-DDCA-A53C103F7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/>
            <a:r>
              <a:rPr lang="en-GB" sz="2000" dirty="0">
                <a:solidFill>
                  <a:schemeClr val="bg1"/>
                </a:solidFill>
              </a:rPr>
              <a:t>  </a:t>
            </a:r>
            <a:r>
              <a:rPr lang="en-GB">
                <a:solidFill>
                  <a:schemeClr val="bg1"/>
                </a:solidFill>
              </a:rPr>
              <a:t> Reduced bonding between Rhian and Noah </a:t>
            </a:r>
            <a:endParaRPr lang="en-GB" dirty="0">
              <a:solidFill>
                <a:schemeClr val="bg1"/>
              </a:solidFill>
            </a:endParaRPr>
          </a:p>
          <a:p>
            <a:pPr marL="457200" indent="-457200"/>
            <a:r>
              <a:rPr lang="en-GB">
                <a:solidFill>
                  <a:schemeClr val="bg1"/>
                </a:solidFill>
              </a:rPr>
              <a:t>  Emotional and behavioural difficulties </a:t>
            </a:r>
            <a:endParaRPr lang="en-GB" dirty="0">
              <a:solidFill>
                <a:schemeClr val="bg1"/>
              </a:solidFill>
            </a:endParaRPr>
          </a:p>
          <a:p>
            <a:pPr marL="457200" indent="-457200"/>
            <a:r>
              <a:rPr lang="en-GB">
                <a:solidFill>
                  <a:schemeClr val="bg1"/>
                </a:solidFill>
              </a:rPr>
              <a:t>  Risks of mental issues </a:t>
            </a:r>
            <a:endParaRPr lang="en-GB" dirty="0">
              <a:solidFill>
                <a:schemeClr val="bg1"/>
              </a:solidFill>
            </a:endParaRPr>
          </a:p>
          <a:p>
            <a:pPr marL="457200" indent="-457200"/>
            <a:r>
              <a:rPr lang="en-GB">
                <a:solidFill>
                  <a:schemeClr val="bg1"/>
                </a:solidFill>
              </a:rPr>
              <a:t>  Stress within the family </a:t>
            </a:r>
            <a:endParaRPr lang="en-GB" dirty="0">
              <a:solidFill>
                <a:schemeClr val="bg1"/>
              </a:solidFill>
            </a:endParaRPr>
          </a:p>
          <a:p>
            <a:pPr marL="457200" indent="-457200"/>
            <a:endParaRPr lang="en-GB" dirty="0">
              <a:solidFill>
                <a:schemeClr val="bg1"/>
              </a:solidFill>
            </a:endParaRPr>
          </a:p>
          <a:p>
            <a:pPr marL="457200" indent="-457200"/>
            <a:endParaRPr lang="en-GB" dirty="0">
              <a:solidFill>
                <a:schemeClr val="bg1"/>
              </a:solidFill>
            </a:endParaRPr>
          </a:p>
          <a:p>
            <a:pPr marL="457200" indent="-457200"/>
            <a:endParaRPr lang="en-GB" dirty="0">
              <a:solidFill>
                <a:schemeClr val="bg1"/>
              </a:solidFill>
            </a:endParaRPr>
          </a:p>
          <a:p>
            <a:pPr marL="457200" indent="-457200"/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Times New Roman"/>
                <a:cs typeface="Times New Roman"/>
              </a:rPr>
              <a:t>(Webster, 2022)</a:t>
            </a:r>
            <a:endParaRPr lang="en-GB" dirty="0">
              <a:solidFill>
                <a:schemeClr val="bg1"/>
              </a:solidFill>
            </a:endParaRPr>
          </a:p>
          <a:p>
            <a:pPr marL="457200" indent="-45720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60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4BBF9-6715-A606-E9D8-E9D193B86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46" y="669925"/>
            <a:ext cx="4650862" cy="4812755"/>
          </a:xfrm>
        </p:spPr>
        <p:txBody>
          <a:bodyPr anchor="b"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Protective services: Health and Education</a:t>
            </a:r>
            <a:endParaRPr lang="en-US" sz="7200">
              <a:solidFill>
                <a:schemeClr val="bg1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06" y="5597879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FA142-6F13-C9F7-E2F7-1E029DA6B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0314" y="753042"/>
            <a:ext cx="4562272" cy="51720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Health Visitor</a:t>
            </a: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GP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Perinatal Mental Health Team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School Pastoral Team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Behaviour Support Services</a:t>
            </a: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•</a:t>
            </a:r>
            <a:r>
              <a:rPr lang="en-GB">
                <a:solidFill>
                  <a:schemeClr val="bg1"/>
                </a:solidFill>
              </a:rPr>
              <a:t>Support for Tom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latin typeface="Times New Roman"/>
                <a:cs typeface="Times New Roman"/>
              </a:rPr>
              <a:t>(Improvement Cymru, 2025)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139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3CAF3-9A8A-8F2E-EFB4-55DB6C5D4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 fontScale="90000"/>
          </a:bodyPr>
          <a:lstStyle/>
          <a:p>
            <a:r>
              <a:rPr lang="en-GB" sz="5400"/>
              <a:t>Protective Service: Early Help</a:t>
            </a:r>
            <a:br>
              <a:rPr lang="en-GB" sz="5400" dirty="0"/>
            </a:br>
            <a:endParaRPr lang="en-US" sz="540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D049F06-F522-31E1-2D5B-ED296E26C0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360998"/>
              </p:ext>
            </p:extLst>
          </p:nvPr>
        </p:nvGraphicFramePr>
        <p:xfrm>
          <a:off x="1349203" y="2580031"/>
          <a:ext cx="10325952" cy="3785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63023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BD873-B188-3375-A6DD-064104522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 b="1">
                <a:solidFill>
                  <a:schemeClr val="bg1"/>
                </a:solidFill>
              </a:rPr>
              <a:t>Family Strengths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33724-0868-CE64-7713-625158E46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Parents love and care for their kids</a:t>
            </a: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Financial Support ( Ben working fulltime)</a:t>
            </a: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  <a:latin typeface="Aptos"/>
                <a:cs typeface="Arial"/>
              </a:rPr>
              <a:t>•</a:t>
            </a:r>
            <a:r>
              <a:rPr lang="en-GB" sz="2400">
                <a:solidFill>
                  <a:schemeClr val="bg1"/>
                </a:solidFill>
              </a:rPr>
              <a:t>Tom helping at home</a:t>
            </a:r>
          </a:p>
          <a:p>
            <a:r>
              <a:rPr lang="en-GB" sz="2400">
                <a:solidFill>
                  <a:schemeClr val="bg1"/>
                </a:solidFill>
              </a:rPr>
              <a:t>Early intervention opportunities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  <a:latin typeface="Times New Roman"/>
                <a:cs typeface="Times New Roman"/>
              </a:rPr>
              <a:t>(NSW Government, 2021)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306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8E1E0F-D385-5099-5219-FC278599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Policy and Legislation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781FE-7EBA-029D-CC22-573232CC2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 Well-being of Future Generations (Wales) Act 2015 </a:t>
            </a:r>
          </a:p>
          <a:p>
            <a:r>
              <a:rPr lang="en-GB" sz="1800">
                <a:solidFill>
                  <a:schemeClr val="bg1"/>
                </a:solidFill>
              </a:rPr>
              <a:t>Children Act 1989.  </a:t>
            </a:r>
          </a:p>
          <a:p>
            <a:r>
              <a:rPr lang="en-GB" sz="1800">
                <a:solidFill>
                  <a:schemeClr val="bg1"/>
                </a:solidFill>
              </a:rPr>
              <a:t>Rights of Children and Young Persons (Wales) Measure 2011 </a:t>
            </a:r>
          </a:p>
          <a:p>
            <a:r>
              <a:rPr lang="en-GB" sz="1800">
                <a:solidFill>
                  <a:schemeClr val="bg1"/>
                </a:solidFill>
              </a:rPr>
              <a:t> Health and Social Care (Wales) Act 2025</a:t>
            </a:r>
          </a:p>
          <a:p>
            <a:r>
              <a:rPr lang="en-GB" sz="1800">
                <a:solidFill>
                  <a:schemeClr val="bg1"/>
                </a:solidFill>
              </a:rPr>
              <a:t>Mental Health Act 1983</a:t>
            </a:r>
          </a:p>
          <a:p>
            <a:r>
              <a:rPr lang="en-GB" sz="1800">
                <a:solidFill>
                  <a:schemeClr val="bg1"/>
                </a:solidFill>
              </a:rPr>
              <a:t>WHO Mental Health Action Plan 2013-2030:</a:t>
            </a:r>
          </a:p>
          <a:p>
            <a:r>
              <a:rPr lang="en-GB" sz="1800">
                <a:solidFill>
                  <a:schemeClr val="bg1"/>
                </a:solidFill>
              </a:rPr>
              <a:t>Children and Families Act 2014</a:t>
            </a:r>
          </a:p>
          <a:p>
            <a:r>
              <a:rPr lang="en-GB" sz="1800">
                <a:solidFill>
                  <a:schemeClr val="bg1"/>
                </a:solidFill>
              </a:rPr>
              <a:t>Family Hubs Service Expectations 2025-26 </a:t>
            </a:r>
          </a:p>
          <a:p>
            <a:r>
              <a:rPr lang="en-GB" sz="1800">
                <a:solidFill>
                  <a:schemeClr val="bg1"/>
                </a:solidFill>
              </a:rPr>
              <a:t>Social Services and Wellbeing (Wales) Act 2014 </a:t>
            </a:r>
          </a:p>
          <a:p>
            <a:r>
              <a:rPr lang="en-GB" sz="1800">
                <a:solidFill>
                  <a:schemeClr val="bg1"/>
                </a:solidFill>
              </a:rPr>
              <a:t> Wales Safeguarding Procedures 2019. </a:t>
            </a:r>
          </a:p>
          <a:p>
            <a:r>
              <a:rPr lang="en-GB" sz="1800">
                <a:solidFill>
                  <a:schemeClr val="bg1"/>
                </a:solidFill>
              </a:rPr>
              <a:t>Education Act 1996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u="sng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latin typeface="Aptos"/>
                <a:cs typeface="Times New Roman"/>
              </a:rPr>
              <a:t>(British Ecological Society, 2017)</a:t>
            </a:r>
            <a:endParaRPr lang="en-GB" sz="1800" u="sng" dirty="0">
              <a:solidFill>
                <a:schemeClr val="bg1"/>
              </a:solidFill>
              <a:latin typeface="Aptos"/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520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8B19BD64-90EE-110F-4D99-E4197D21C1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21042" r="-2" b="-2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F2F2D7-7735-DDC6-98C0-1F178796E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Multi-agency and partnership working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A758A-4D7D-9E49-CE4C-3DDFF2C6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is a collaborative approach where different professionals and organisations work alongside each other to support vulnerable individuals and families.</a:t>
            </a:r>
          </a:p>
          <a:p>
            <a:endParaRPr lang="en-GB" sz="22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Key ideas:</a:t>
            </a:r>
          </a:p>
          <a:p>
            <a:endParaRPr lang="en-GB" sz="22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Sharing important  information between professionals </a:t>
            </a:r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Working together to make a clear support plan </a:t>
            </a:r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Putting the child’s needs first </a:t>
            </a:r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Focusing on the family’s strengths to provide support </a:t>
            </a:r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This help the family to get complete support</a:t>
            </a:r>
          </a:p>
          <a:p>
            <a:endParaRPr lang="en-GB" sz="2200">
              <a:solidFill>
                <a:srgbClr val="FFFFFF"/>
              </a:solidFill>
              <a:latin typeface="Aptos"/>
              <a:cs typeface="Times New Roman"/>
            </a:endParaRP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  <a:latin typeface="Times New Roman"/>
                <a:cs typeface="Times New Roman"/>
              </a:rPr>
              <a:t>(Team, 2026)</a:t>
            </a:r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700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EB5CA-47F4-D1E5-5E83-EF2021EF5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b="1">
                <a:solidFill>
                  <a:schemeClr val="bg1"/>
                </a:solidFill>
              </a:rPr>
              <a:t>Conclusion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CAB0B43-CDE8-E60C-D1F6-089C531DC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The Williams family shows that hidden ACEs can happen even in families that appear stable. 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Support services are important for helping parents and children. 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Early help and working together across services are key for good outcomes. 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  <a:ea typeface="+mn-lt"/>
                <a:cs typeface="+mn-lt"/>
              </a:rPr>
              <a:t>Effective teamwork between professionals reduces long-term risks and improves family wellbeing.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125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8F683EF1-3787-8D71-8737-3F9EEA6BF4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669" y="325236"/>
            <a:ext cx="11534662" cy="6438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British Ecological Society (2017).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Policy in the 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British Ecological Society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https://www.britishecologicalsociety.org/wp-content/uploads/2017/05/An-introduction-to-policymaking-in-the-UK.pdf.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Centers for Disease Control and Prevention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About adverse childhood experiences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U.S. Centers for Disease Control and Prevention. Available at: https://www.cdc.gov/aces/about/index.html.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(1989).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1989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legislation.gov.uk. Available at: https://www.legislation.gov.uk/ukpga/1989/41/contents.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Foster, D. (2024). An Overview of Child Protection Legislation in England.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commonslibrary.parliament.uk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1(6787). Available at: https://commonslibrary.parliament.uk/research-briefings/sn06787/.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Help Children Live Better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are ACEs?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Help Children Live Better. Available at: https://helpchildrenlivebetter.co.uk/what-are-aces/.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Improvement Cymru (2025).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Building brighter futures with Positive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Support in Wales - Improvement Cymru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Improvement Cymru. Available at: https://www.improvementcymru.net/en/2025/07/23/positive-behaviour-support-in-wales/ [Accessed 26 Mar. 2026].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(2020).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Antenatal and Postnatal Mental health: Clinical Management and Service Guidance | Guidance | NICE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Nice.org.uk. Available at: https://www.nice.org.uk/guidance/cg192.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(2022).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Act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nhs.uk. Available at: https://www.nhs.uk/mental-health/social-care-and-your-rights/mental-health-and-the-law/mental-health-act/.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sharing in social care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 Transformation Directorate. Available at: https://transform.england.nhs.uk/information-governance/guidance/information-sharing-in-social-care/.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NSPCC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Early Help and Early Intervention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NSPCC Learning. Available at: https://learning.nspcc.org.uk/safeguarding-child-protection/early-help-and-early-intervention.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NSW Government (2021).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Early intervention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education.nsw.gov.au. Available at: https://education.nsw.gov.au/teaching-and-learning/curriculum/early-learning/early-intervention.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Team, P.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Multi-Agency Working? A Guide for UK Charities and Practitioners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Plinth. Available at: https://www.plinth.org.uk/complete-guide/what-is-multi-agency-working.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Webster, E. (2022). The Impact of Adverse Childhood Experiences on Health and Development in Young Children.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Pediatric 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9(9).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://doi.org/10.1177/2333794X221078708.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(2015).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2015: the essentials [HTML]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GOV.WALES. Available at: https://www.gov.wales/well-being-future-generations-act-essentials-html.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wiselaw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Main Points Of The Children Act 1989?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Find The UK’s Best Divorce Solicitors -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Wiselaw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https://www.wiselaw.co.uk/children-issues/main-points-children-act-1989/.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3967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</TotalTime>
  <Words>1220</Words>
  <Application>Microsoft Office PowerPoint</Application>
  <PresentationFormat>Widescreen</PresentationFormat>
  <Paragraphs>128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Times New Roman</vt:lpstr>
      <vt:lpstr>Office Theme</vt:lpstr>
      <vt:lpstr>Presentation</vt:lpstr>
      <vt:lpstr>Introduction </vt:lpstr>
      <vt:lpstr>Family Structure </vt:lpstr>
      <vt:lpstr>Family Dynamics </vt:lpstr>
      <vt:lpstr>PowerPoint Presentation</vt:lpstr>
      <vt:lpstr>Impact of ACEs</vt:lpstr>
      <vt:lpstr>Protective services: Health and Education</vt:lpstr>
      <vt:lpstr>Protective Service: Early Help </vt:lpstr>
      <vt:lpstr>Family Strengths</vt:lpstr>
      <vt:lpstr>Policy and Legislation</vt:lpstr>
      <vt:lpstr>Multi-agency and partnership working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Magdalena Jaanda</cp:lastModifiedBy>
  <cp:revision>76</cp:revision>
  <dcterms:created xsi:type="dcterms:W3CDTF">2026-03-24T04:48:35Z</dcterms:created>
  <dcterms:modified xsi:type="dcterms:W3CDTF">2026-03-26T10:49:40Z</dcterms:modified>
</cp:coreProperties>
</file>