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1" r:id="rId2"/>
    <p:sldId id="263" r:id="rId3"/>
    <p:sldId id="262" r:id="rId4"/>
    <p:sldId id="264" r:id="rId5"/>
    <p:sldId id="256" r:id="rId6"/>
    <p:sldId id="257" r:id="rId7"/>
    <p:sldId id="258" r:id="rId8"/>
    <p:sldId id="259" r:id="rId9"/>
    <p:sldId id="260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D3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15C0E-5916-446A-A2AD-DA757566DEC6}" v="86" dt="2026-04-24T17:11:50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>
        <p:scale>
          <a:sx n="68" d="100"/>
          <a:sy n="68" d="100"/>
        </p:scale>
        <p:origin x="379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ones" userId="c18855a9e4dc27eb" providerId="LiveId" clId="{8F240A1D-B1B0-4A58-8E98-6FACC2CA9BB3}"/>
    <pc:docChg chg="undo custSel addSld modSld">
      <pc:chgData name="Caitlin Jones" userId="c18855a9e4dc27eb" providerId="LiveId" clId="{8F240A1D-B1B0-4A58-8E98-6FACC2CA9BB3}" dt="2026-04-24T17:13:25.683" v="1159" actId="478"/>
      <pc:docMkLst>
        <pc:docMk/>
      </pc:docMkLst>
      <pc:sldChg chg="addSp delSp modSp mod modNotesTx">
        <pc:chgData name="Caitlin Jones" userId="c18855a9e4dc27eb" providerId="LiveId" clId="{8F240A1D-B1B0-4A58-8E98-6FACC2CA9BB3}" dt="2026-04-24T17:10:30.428" v="1095" actId="20577"/>
        <pc:sldMkLst>
          <pc:docMk/>
          <pc:sldMk cId="3128871752" sldId="256"/>
        </pc:sldMkLst>
        <pc:spChg chg="add mod">
          <ac:chgData name="Caitlin Jones" userId="c18855a9e4dc27eb" providerId="LiveId" clId="{8F240A1D-B1B0-4A58-8E98-6FACC2CA9BB3}" dt="2026-04-20T19:27:00.894" v="87" actId="1076"/>
          <ac:spMkLst>
            <pc:docMk/>
            <pc:sldMk cId="3128871752" sldId="256"/>
            <ac:spMk id="9" creationId="{FB34C8FB-5F2A-073E-6084-FF460CE746D5}"/>
          </ac:spMkLst>
        </pc:spChg>
        <pc:spChg chg="add mod">
          <ac:chgData name="Caitlin Jones" userId="c18855a9e4dc27eb" providerId="LiveId" clId="{8F240A1D-B1B0-4A58-8E98-6FACC2CA9BB3}" dt="2026-04-21T16:56:45.358" v="617" actId="20578"/>
          <ac:spMkLst>
            <pc:docMk/>
            <pc:sldMk cId="3128871752" sldId="256"/>
            <ac:spMk id="10" creationId="{22269E26-81A5-5CC7-D703-58C9090E320F}"/>
          </ac:spMkLst>
        </pc:spChg>
        <pc:picChg chg="add mod">
          <ac:chgData name="Caitlin Jones" userId="c18855a9e4dc27eb" providerId="LiveId" clId="{8F240A1D-B1B0-4A58-8E98-6FACC2CA9BB3}" dt="2026-04-20T19:24:45.029" v="50" actId="14100"/>
          <ac:picMkLst>
            <pc:docMk/>
            <pc:sldMk cId="3128871752" sldId="256"/>
            <ac:picMk id="3" creationId="{55AAD769-671E-71B2-1C9C-CD57A3F0F256}"/>
          </ac:picMkLst>
        </pc:picChg>
        <pc:picChg chg="add mod">
          <ac:chgData name="Caitlin Jones" userId="c18855a9e4dc27eb" providerId="LiveId" clId="{8F240A1D-B1B0-4A58-8E98-6FACC2CA9BB3}" dt="2026-04-20T19:24:24.033" v="46" actId="1076"/>
          <ac:picMkLst>
            <pc:docMk/>
            <pc:sldMk cId="3128871752" sldId="256"/>
            <ac:picMk id="5" creationId="{0D2C7C52-5B4E-C013-73D9-3C4F76E29E9F}"/>
          </ac:picMkLst>
        </pc:picChg>
        <pc:picChg chg="add mod">
          <ac:chgData name="Caitlin Jones" userId="c18855a9e4dc27eb" providerId="LiveId" clId="{8F240A1D-B1B0-4A58-8E98-6FACC2CA9BB3}" dt="2026-04-20T19:24:41.219" v="49" actId="14100"/>
          <ac:picMkLst>
            <pc:docMk/>
            <pc:sldMk cId="3128871752" sldId="256"/>
            <ac:picMk id="8" creationId="{641E513E-6397-E116-4A05-8BB443808CBD}"/>
          </ac:picMkLst>
        </pc:picChg>
      </pc:sldChg>
      <pc:sldChg chg="addSp delSp modSp mod modNotesTx">
        <pc:chgData name="Caitlin Jones" userId="c18855a9e4dc27eb" providerId="LiveId" clId="{8F240A1D-B1B0-4A58-8E98-6FACC2CA9BB3}" dt="2026-04-21T20:33:34.871" v="1024" actId="113"/>
        <pc:sldMkLst>
          <pc:docMk/>
          <pc:sldMk cId="3727212875" sldId="257"/>
        </pc:sldMkLst>
        <pc:spChg chg="add mod">
          <ac:chgData name="Caitlin Jones" userId="c18855a9e4dc27eb" providerId="LiveId" clId="{8F240A1D-B1B0-4A58-8E98-6FACC2CA9BB3}" dt="2026-04-20T19:30:46.611" v="320" actId="1076"/>
          <ac:spMkLst>
            <pc:docMk/>
            <pc:sldMk cId="3727212875" sldId="257"/>
            <ac:spMk id="2" creationId="{C9560196-DC39-7E86-5CC5-D2A9869F5907}"/>
          </ac:spMkLst>
        </pc:spChg>
        <pc:spChg chg="add mod">
          <ac:chgData name="Caitlin Jones" userId="c18855a9e4dc27eb" providerId="LiveId" clId="{8F240A1D-B1B0-4A58-8E98-6FACC2CA9BB3}" dt="2026-04-20T19:31:06.851" v="329" actId="115"/>
          <ac:spMkLst>
            <pc:docMk/>
            <pc:sldMk cId="3727212875" sldId="257"/>
            <ac:spMk id="5" creationId="{7D27AEF2-87B6-7235-88AC-22F8B1E1D002}"/>
          </ac:spMkLst>
        </pc:spChg>
      </pc:sldChg>
      <pc:sldChg chg="addSp modSp mod modNotesTx">
        <pc:chgData name="Caitlin Jones" userId="c18855a9e4dc27eb" providerId="LiveId" clId="{8F240A1D-B1B0-4A58-8E98-6FACC2CA9BB3}" dt="2026-04-21T20:31:40.125" v="960" actId="113"/>
        <pc:sldMkLst>
          <pc:docMk/>
          <pc:sldMk cId="3090228224" sldId="258"/>
        </pc:sldMkLst>
        <pc:spChg chg="add mod">
          <ac:chgData name="Caitlin Jones" userId="c18855a9e4dc27eb" providerId="LiveId" clId="{8F240A1D-B1B0-4A58-8E98-6FACC2CA9BB3}" dt="2026-04-20T19:37:20.241" v="394" actId="1076"/>
          <ac:spMkLst>
            <pc:docMk/>
            <pc:sldMk cId="3090228224" sldId="258"/>
            <ac:spMk id="2" creationId="{582B9F3D-47AC-DE02-F765-E256AC19914B}"/>
          </ac:spMkLst>
        </pc:spChg>
        <pc:spChg chg="add mod">
          <ac:chgData name="Caitlin Jones" userId="c18855a9e4dc27eb" providerId="LiveId" clId="{8F240A1D-B1B0-4A58-8E98-6FACC2CA9BB3}" dt="2026-04-20T19:37:48.704" v="410" actId="1076"/>
          <ac:spMkLst>
            <pc:docMk/>
            <pc:sldMk cId="3090228224" sldId="258"/>
            <ac:spMk id="4" creationId="{7051631E-B99C-671B-DD11-A1506BAFD2B3}"/>
          </ac:spMkLst>
        </pc:spChg>
        <pc:spChg chg="add mod">
          <ac:chgData name="Caitlin Jones" userId="c18855a9e4dc27eb" providerId="LiveId" clId="{8F240A1D-B1B0-4A58-8E98-6FACC2CA9BB3}" dt="2026-04-20T19:38:28.152" v="449" actId="1076"/>
          <ac:spMkLst>
            <pc:docMk/>
            <pc:sldMk cId="3090228224" sldId="258"/>
            <ac:spMk id="5" creationId="{5EE2CA9F-1069-8060-CA5C-2AF22586165D}"/>
          </ac:spMkLst>
        </pc:spChg>
        <pc:picChg chg="mod modCrop">
          <ac:chgData name="Caitlin Jones" userId="c18855a9e4dc27eb" providerId="LiveId" clId="{8F240A1D-B1B0-4A58-8E98-6FACC2CA9BB3}" dt="2026-04-20T19:36:33.792" v="367" actId="732"/>
          <ac:picMkLst>
            <pc:docMk/>
            <pc:sldMk cId="3090228224" sldId="258"/>
            <ac:picMk id="3" creationId="{506D7EC4-0BD3-5D6F-ED86-41C2414B30D8}"/>
          </ac:picMkLst>
        </pc:picChg>
      </pc:sldChg>
      <pc:sldChg chg="addSp delSp modSp mod modNotesTx">
        <pc:chgData name="Caitlin Jones" userId="c18855a9e4dc27eb" providerId="LiveId" clId="{8F240A1D-B1B0-4A58-8E98-6FACC2CA9BB3}" dt="2026-04-24T17:09:06.289" v="1094" actId="20577"/>
        <pc:sldMkLst>
          <pc:docMk/>
          <pc:sldMk cId="3772617079" sldId="259"/>
        </pc:sldMkLst>
        <pc:spChg chg="add mod">
          <ac:chgData name="Caitlin Jones" userId="c18855a9e4dc27eb" providerId="LiveId" clId="{8F240A1D-B1B0-4A58-8E98-6FACC2CA9BB3}" dt="2026-04-20T19:33:58.545" v="361" actId="1076"/>
          <ac:spMkLst>
            <pc:docMk/>
            <pc:sldMk cId="3772617079" sldId="259"/>
            <ac:spMk id="16" creationId="{9B216863-2D69-BB6B-81F8-292F505C4F30}"/>
          </ac:spMkLst>
        </pc:spChg>
        <pc:spChg chg="add mod">
          <ac:chgData name="Caitlin Jones" userId="c18855a9e4dc27eb" providerId="LiveId" clId="{8F240A1D-B1B0-4A58-8E98-6FACC2CA9BB3}" dt="2026-04-20T19:34:22.212" v="366" actId="1076"/>
          <ac:spMkLst>
            <pc:docMk/>
            <pc:sldMk cId="3772617079" sldId="259"/>
            <ac:spMk id="18" creationId="{A242E790-535C-0EE8-56D5-AC6B19DCBC43}"/>
          </ac:spMkLst>
        </pc:spChg>
        <pc:spChg chg="add mod">
          <ac:chgData name="Caitlin Jones" userId="c18855a9e4dc27eb" providerId="LiveId" clId="{8F240A1D-B1B0-4A58-8E98-6FACC2CA9BB3}" dt="2026-04-21T20:19:04.959" v="796" actId="1076"/>
          <ac:spMkLst>
            <pc:docMk/>
            <pc:sldMk cId="3772617079" sldId="259"/>
            <ac:spMk id="20" creationId="{12B5C452-04D6-EDB6-E23D-3A04F808DA11}"/>
          </ac:spMkLst>
        </pc:spChg>
        <pc:spChg chg="add mod">
          <ac:chgData name="Caitlin Jones" userId="c18855a9e4dc27eb" providerId="LiveId" clId="{8F240A1D-B1B0-4A58-8E98-6FACC2CA9BB3}" dt="2026-04-21T20:19:15.077" v="797" actId="20578"/>
          <ac:spMkLst>
            <pc:docMk/>
            <pc:sldMk cId="3772617079" sldId="259"/>
            <ac:spMk id="22" creationId="{6DD697E3-45C2-5608-6175-887216F7EA34}"/>
          </ac:spMkLst>
        </pc:spChg>
        <pc:spChg chg="add mod">
          <ac:chgData name="Caitlin Jones" userId="c18855a9e4dc27eb" providerId="LiveId" clId="{8F240A1D-B1B0-4A58-8E98-6FACC2CA9BB3}" dt="2026-04-21T20:13:08.633" v="767" actId="1076"/>
          <ac:spMkLst>
            <pc:docMk/>
            <pc:sldMk cId="3772617079" sldId="259"/>
            <ac:spMk id="24" creationId="{FFE77D6A-CBA6-48F7-B035-A5A7CC5CFED2}"/>
          </ac:spMkLst>
        </pc:spChg>
        <pc:picChg chg="add mod">
          <ac:chgData name="Caitlin Jones" userId="c18855a9e4dc27eb" providerId="LiveId" clId="{8F240A1D-B1B0-4A58-8E98-6FACC2CA9BB3}" dt="2026-04-20T19:31:46.069" v="337" actId="1076"/>
          <ac:picMkLst>
            <pc:docMk/>
            <pc:sldMk cId="3772617079" sldId="259"/>
            <ac:picMk id="4" creationId="{F0BF5F75-C449-E07B-52EA-E9FDA8B1CC87}"/>
          </ac:picMkLst>
        </pc:picChg>
        <pc:picChg chg="add mod">
          <ac:chgData name="Caitlin Jones" userId="c18855a9e4dc27eb" providerId="LiveId" clId="{8F240A1D-B1B0-4A58-8E98-6FACC2CA9BB3}" dt="2026-04-20T19:31:49.149" v="338" actId="1076"/>
          <ac:picMkLst>
            <pc:docMk/>
            <pc:sldMk cId="3772617079" sldId="259"/>
            <ac:picMk id="6" creationId="{5DDDB8F1-B008-B21E-0D0F-690449032CEE}"/>
          </ac:picMkLst>
        </pc:picChg>
        <pc:picChg chg="add mod">
          <ac:chgData name="Caitlin Jones" userId="c18855a9e4dc27eb" providerId="LiveId" clId="{8F240A1D-B1B0-4A58-8E98-6FACC2CA9BB3}" dt="2026-04-20T19:33:01.487" v="344" actId="1076"/>
          <ac:picMkLst>
            <pc:docMk/>
            <pc:sldMk cId="3772617079" sldId="259"/>
            <ac:picMk id="8" creationId="{ABFC8141-AA43-F9B2-6369-53CFE8F0E570}"/>
          </ac:picMkLst>
        </pc:picChg>
        <pc:picChg chg="add mod">
          <ac:chgData name="Caitlin Jones" userId="c18855a9e4dc27eb" providerId="LiveId" clId="{8F240A1D-B1B0-4A58-8E98-6FACC2CA9BB3}" dt="2026-04-21T20:12:01.924" v="759" actId="1076"/>
          <ac:picMkLst>
            <pc:docMk/>
            <pc:sldMk cId="3772617079" sldId="259"/>
            <ac:picMk id="10" creationId="{495409D1-4FED-2D19-AB60-F561C3A8C43E}"/>
          </ac:picMkLst>
        </pc:picChg>
        <pc:picChg chg="add mod">
          <ac:chgData name="Caitlin Jones" userId="c18855a9e4dc27eb" providerId="LiveId" clId="{8F240A1D-B1B0-4A58-8E98-6FACC2CA9BB3}" dt="2026-04-20T19:33:25.961" v="351" actId="14100"/>
          <ac:picMkLst>
            <pc:docMk/>
            <pc:sldMk cId="3772617079" sldId="259"/>
            <ac:picMk id="12" creationId="{974E9B0B-1C14-E2C8-F0FA-B8ABB6D45546}"/>
          </ac:picMkLst>
        </pc:picChg>
        <pc:picChg chg="add mod">
          <ac:chgData name="Caitlin Jones" userId="c18855a9e4dc27eb" providerId="LiveId" clId="{8F240A1D-B1B0-4A58-8E98-6FACC2CA9BB3}" dt="2026-04-21T20:13:06.097" v="766" actId="1076"/>
          <ac:picMkLst>
            <pc:docMk/>
            <pc:sldMk cId="3772617079" sldId="259"/>
            <ac:picMk id="14" creationId="{84AB37EB-D8C2-E97F-A9F4-AE5EE8723C86}"/>
          </ac:picMkLst>
        </pc:picChg>
      </pc:sldChg>
      <pc:sldChg chg="addSp delSp modSp mod">
        <pc:chgData name="Caitlin Jones" userId="c18855a9e4dc27eb" providerId="LiveId" clId="{8F240A1D-B1B0-4A58-8E98-6FACC2CA9BB3}" dt="2026-04-21T20:04:24.009" v="747" actId="114"/>
        <pc:sldMkLst>
          <pc:docMk/>
          <pc:sldMk cId="3265367297" sldId="260"/>
        </pc:sldMkLst>
        <pc:spChg chg="add mod">
          <ac:chgData name="Caitlin Jones" userId="c18855a9e4dc27eb" providerId="LiveId" clId="{8F240A1D-B1B0-4A58-8E98-6FACC2CA9BB3}" dt="2026-04-21T19:50:46.597" v="681" actId="20577"/>
          <ac:spMkLst>
            <pc:docMk/>
            <pc:sldMk cId="3265367297" sldId="260"/>
            <ac:spMk id="2" creationId="{0DB32F8D-DF32-C969-79E4-5FD97CD76905}"/>
          </ac:spMkLst>
        </pc:spChg>
        <pc:spChg chg="add del mod">
          <ac:chgData name="Caitlin Jones" userId="c18855a9e4dc27eb" providerId="LiveId" clId="{8F240A1D-B1B0-4A58-8E98-6FACC2CA9BB3}" dt="2026-04-21T20:04:24.009" v="747" actId="114"/>
          <ac:spMkLst>
            <pc:docMk/>
            <pc:sldMk cId="3265367297" sldId="260"/>
            <ac:spMk id="3" creationId="{60738A31-EAB4-B56D-2951-3BAB1FDCAEB4}"/>
          </ac:spMkLst>
        </pc:spChg>
      </pc:sldChg>
      <pc:sldChg chg="addSp delSp modSp new mod modNotesTx">
        <pc:chgData name="Caitlin Jones" userId="c18855a9e4dc27eb" providerId="LiveId" clId="{8F240A1D-B1B0-4A58-8E98-6FACC2CA9BB3}" dt="2026-04-24T17:13:25.683" v="1159" actId="478"/>
        <pc:sldMkLst>
          <pc:docMk/>
          <pc:sldMk cId="4278263362" sldId="261"/>
        </pc:sldMkLst>
        <pc:spChg chg="add mod">
          <ac:chgData name="Caitlin Jones" userId="c18855a9e4dc27eb" providerId="LiveId" clId="{8F240A1D-B1B0-4A58-8E98-6FACC2CA9BB3}" dt="2026-04-20T19:22:36.837" v="32" actId="255"/>
          <ac:spMkLst>
            <pc:docMk/>
            <pc:sldMk cId="4278263362" sldId="261"/>
            <ac:spMk id="5" creationId="{8A57698A-9D0B-12D4-0003-BF6EEB9608B1}"/>
          </ac:spMkLst>
        </pc:spChg>
        <pc:spChg chg="add mod">
          <ac:chgData name="Caitlin Jones" userId="c18855a9e4dc27eb" providerId="LiveId" clId="{8F240A1D-B1B0-4A58-8E98-6FACC2CA9BB3}" dt="2026-04-20T19:22:41.698" v="33" actId="1076"/>
          <ac:spMkLst>
            <pc:docMk/>
            <pc:sldMk cId="4278263362" sldId="261"/>
            <ac:spMk id="7" creationId="{9B56F418-2705-C934-A15F-C14180FE7266}"/>
          </ac:spMkLst>
        </pc:spChg>
        <pc:picChg chg="add mod">
          <ac:chgData name="Caitlin Jones" userId="c18855a9e4dc27eb" providerId="LiveId" clId="{8F240A1D-B1B0-4A58-8E98-6FACC2CA9BB3}" dt="2026-04-20T19:20:39.193" v="4" actId="1076"/>
          <ac:picMkLst>
            <pc:docMk/>
            <pc:sldMk cId="4278263362" sldId="261"/>
            <ac:picMk id="3" creationId="{51A17980-4CC9-3008-2B10-0F35D91CD0B2}"/>
          </ac:picMkLst>
        </pc:picChg>
        <pc:picChg chg="add del mod">
          <ac:chgData name="Caitlin Jones" userId="c18855a9e4dc27eb" providerId="LiveId" clId="{8F240A1D-B1B0-4A58-8E98-6FACC2CA9BB3}" dt="2026-04-24T17:13:25.683" v="1159" actId="478"/>
          <ac:picMkLst>
            <pc:docMk/>
            <pc:sldMk cId="4278263362" sldId="261"/>
            <ac:picMk id="9" creationId="{11DECAD9-FEAC-47C6-11B9-0D7455779151}"/>
          </ac:picMkLst>
        </pc:picChg>
      </pc:sldChg>
      <pc:sldChg chg="addSp modSp new mod modNotesTx">
        <pc:chgData name="Caitlin Jones" userId="c18855a9e4dc27eb" providerId="LiveId" clId="{8F240A1D-B1B0-4A58-8E98-6FACC2CA9BB3}" dt="2026-04-24T16:34:19.278" v="1091"/>
        <pc:sldMkLst>
          <pc:docMk/>
          <pc:sldMk cId="2890424183" sldId="262"/>
        </pc:sldMkLst>
        <pc:picChg chg="add mod modCrop">
          <ac:chgData name="Caitlin Jones" userId="c18855a9e4dc27eb" providerId="LiveId" clId="{8F240A1D-B1B0-4A58-8E98-6FACC2CA9BB3}" dt="2026-04-21T16:31:09.132" v="560" actId="1076"/>
          <ac:picMkLst>
            <pc:docMk/>
            <pc:sldMk cId="2890424183" sldId="262"/>
            <ac:picMk id="3" creationId="{E53EC8EF-DA7E-D1B6-63EF-483E70A69496}"/>
          </ac:picMkLst>
        </pc:picChg>
      </pc:sldChg>
      <pc:sldChg chg="addSp delSp modSp new mod modNotesTx">
        <pc:chgData name="Caitlin Jones" userId="c18855a9e4dc27eb" providerId="LiveId" clId="{8F240A1D-B1B0-4A58-8E98-6FACC2CA9BB3}" dt="2026-04-24T17:13:22.168" v="1158" actId="478"/>
        <pc:sldMkLst>
          <pc:docMk/>
          <pc:sldMk cId="1715165658" sldId="263"/>
        </pc:sldMkLst>
        <pc:picChg chg="add mod modCrop">
          <ac:chgData name="Caitlin Jones" userId="c18855a9e4dc27eb" providerId="LiveId" clId="{8F240A1D-B1B0-4A58-8E98-6FACC2CA9BB3}" dt="2026-04-21T16:50:46.916" v="566" actId="1076"/>
          <ac:picMkLst>
            <pc:docMk/>
            <pc:sldMk cId="1715165658" sldId="263"/>
            <ac:picMk id="3" creationId="{99D4B302-C958-F777-14EB-44772AE1E708}"/>
          </ac:picMkLst>
        </pc:picChg>
        <pc:picChg chg="add del mod">
          <ac:chgData name="Caitlin Jones" userId="c18855a9e4dc27eb" providerId="LiveId" clId="{8F240A1D-B1B0-4A58-8E98-6FACC2CA9BB3}" dt="2026-04-24T17:13:22.168" v="1158" actId="478"/>
          <ac:picMkLst>
            <pc:docMk/>
            <pc:sldMk cId="1715165658" sldId="263"/>
            <ac:picMk id="5" creationId="{50F154EC-559C-161C-9362-D4A1AAAC287E}"/>
          </ac:picMkLst>
        </pc:picChg>
      </pc:sldChg>
      <pc:sldChg chg="addSp modSp new mod modNotesTx">
        <pc:chgData name="Caitlin Jones" userId="c18855a9e4dc27eb" providerId="LiveId" clId="{8F240A1D-B1B0-4A58-8E98-6FACC2CA9BB3}" dt="2026-04-24T16:34:03.158" v="1090" actId="20577"/>
        <pc:sldMkLst>
          <pc:docMk/>
          <pc:sldMk cId="1984534977" sldId="264"/>
        </pc:sldMkLst>
        <pc:spChg chg="add mod">
          <ac:chgData name="Caitlin Jones" userId="c18855a9e4dc27eb" providerId="LiveId" clId="{8F240A1D-B1B0-4A58-8E98-6FACC2CA9BB3}" dt="2026-04-21T20:01:57.689" v="710" actId="1076"/>
          <ac:spMkLst>
            <pc:docMk/>
            <pc:sldMk cId="1984534977" sldId="264"/>
            <ac:spMk id="5" creationId="{7B2F5F61-EFBE-96AC-DDAD-F9CCD7456A95}"/>
          </ac:spMkLst>
        </pc:spChg>
        <pc:picChg chg="add mod modCrop">
          <ac:chgData name="Caitlin Jones" userId="c18855a9e4dc27eb" providerId="LiveId" clId="{8F240A1D-B1B0-4A58-8E98-6FACC2CA9BB3}" dt="2026-04-21T16:51:20.222" v="572" actId="1076"/>
          <ac:picMkLst>
            <pc:docMk/>
            <pc:sldMk cId="1984534977" sldId="264"/>
            <ac:picMk id="3" creationId="{5AA36002-A99C-99B6-7615-C2E08C6A8332}"/>
          </ac:picMkLst>
        </pc:picChg>
      </pc:sldChg>
      <pc:sldChg chg="addSp delSp modSp new mod modNotesTx">
        <pc:chgData name="Caitlin Jones" userId="c18855a9e4dc27eb" providerId="LiveId" clId="{8F240A1D-B1B0-4A58-8E98-6FACC2CA9BB3}" dt="2026-04-21T19:55:43.351" v="707" actId="114"/>
        <pc:sldMkLst>
          <pc:docMk/>
          <pc:sldMk cId="2797976444" sldId="265"/>
        </pc:sldMkLst>
        <pc:spChg chg="add mod">
          <ac:chgData name="Caitlin Jones" userId="c18855a9e4dc27eb" providerId="LiveId" clId="{8F240A1D-B1B0-4A58-8E98-6FACC2CA9BB3}" dt="2026-04-21T19:55:43.351" v="707" actId="114"/>
          <ac:spMkLst>
            <pc:docMk/>
            <pc:sldMk cId="2797976444" sldId="265"/>
            <ac:spMk id="3" creationId="{00E6F95B-DEE4-25DE-CF5A-D27B7027294B}"/>
          </ac:spMkLst>
        </pc:spChg>
        <pc:spChg chg="add mod">
          <ac:chgData name="Caitlin Jones" userId="c18855a9e4dc27eb" providerId="LiveId" clId="{8F240A1D-B1B0-4A58-8E98-6FACC2CA9BB3}" dt="2026-04-21T19:50:59.814" v="688" actId="1076"/>
          <ac:spMkLst>
            <pc:docMk/>
            <pc:sldMk cId="2797976444" sldId="265"/>
            <ac:spMk id="5" creationId="{86394F4A-E6B6-5765-75CE-D83906E54BCD}"/>
          </ac:spMkLst>
        </pc:spChg>
      </pc:sldChg>
      <pc:sldChg chg="addSp modSp new mod">
        <pc:chgData name="Caitlin Jones" userId="c18855a9e4dc27eb" providerId="LiveId" clId="{8F240A1D-B1B0-4A58-8E98-6FACC2CA9BB3}" dt="2026-04-24T17:12:40.987" v="1153" actId="122"/>
        <pc:sldMkLst>
          <pc:docMk/>
          <pc:sldMk cId="903622361" sldId="266"/>
        </pc:sldMkLst>
        <pc:spChg chg="add mod">
          <ac:chgData name="Caitlin Jones" userId="c18855a9e4dc27eb" providerId="LiveId" clId="{8F240A1D-B1B0-4A58-8E98-6FACC2CA9BB3}" dt="2026-04-24T17:12:40.987" v="1153" actId="122"/>
          <ac:spMkLst>
            <pc:docMk/>
            <pc:sldMk cId="903622361" sldId="266"/>
            <ac:spMk id="2" creationId="{BF6CA11A-2296-111D-B791-051C7B9FD931}"/>
          </ac:spMkLst>
        </pc:spChg>
        <pc:spChg chg="add mod">
          <ac:chgData name="Caitlin Jones" userId="c18855a9e4dc27eb" providerId="LiveId" clId="{8F240A1D-B1B0-4A58-8E98-6FACC2CA9BB3}" dt="2026-04-21T20:28:50.309" v="845" actId="1076"/>
          <ac:spMkLst>
            <pc:docMk/>
            <pc:sldMk cId="903622361" sldId="266"/>
            <ac:spMk id="3" creationId="{3761598B-7E5A-5D3A-CFE5-FDD64ED125C7}"/>
          </ac:spMkLst>
        </pc:spChg>
      </pc:sldChg>
    </pc:docChg>
  </pc:docChgLst>
  <pc:docChgLst>
    <pc:chgData name="Guest User" providerId="Windows Live" clId="Web-{7481AD9E-347C-8C22-7FB8-73CCDAB4875F}"/>
    <pc:docChg chg="modSld">
      <pc:chgData name="Guest User" userId="" providerId="Windows Live" clId="Web-{7481AD9E-347C-8C22-7FB8-73CCDAB4875F}" dt="2026-04-20T08:40:31.062" v="0" actId="1076"/>
      <pc:docMkLst>
        <pc:docMk/>
      </pc:docMkLst>
      <pc:sldChg chg="modSp">
        <pc:chgData name="Guest User" userId="" providerId="Windows Live" clId="Web-{7481AD9E-347C-8C22-7FB8-73CCDAB4875F}" dt="2026-04-20T08:40:31.062" v="0" actId="1076"/>
        <pc:sldMkLst>
          <pc:docMk/>
          <pc:sldMk cId="3128871752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513AB-9B84-4B7D-AF5E-CEB63301EDF7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82B22-9EF2-42CF-9774-7E1E01530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69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arenting-give-it-time/balancing-screen-time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gov.wale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Heddiw,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nhîm</a:t>
            </a:r>
            <a:r>
              <a:rPr lang="en-GB" dirty="0"/>
              <a:t>—Ffion, Darren, Kelly, Amy—a fi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 o </a:t>
            </a:r>
            <a:r>
              <a:rPr lang="en-GB" dirty="0" err="1"/>
              <a:t>fywyd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: Amser </a:t>
            </a:r>
            <a:r>
              <a:rPr lang="en-GB" dirty="0" err="1"/>
              <a:t>Sgrin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13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Nawr,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pan </a:t>
            </a:r>
            <a:r>
              <a:rPr lang="en-GB" dirty="0" err="1"/>
              <a:t>mae</a:t>
            </a:r>
            <a:r>
              <a:rPr lang="en-GB" dirty="0"/>
              <a:t> answer </a:t>
            </a:r>
            <a:r>
              <a:rPr lang="en-GB" dirty="0" err="1"/>
              <a:t>sgrin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205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yr </a:t>
            </a:r>
            <a:r>
              <a:rPr lang="en-GB" dirty="0" err="1"/>
              <a:t>heriau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datrysiadau</a:t>
            </a:r>
            <a:r>
              <a:rPr lang="en-GB" dirty="0"/>
              <a:t>. Sut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sgrin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well? Mae </a:t>
            </a:r>
            <a:r>
              <a:rPr lang="en-GB" dirty="0" err="1"/>
              <a:t>gennym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ymddangos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map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9033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NHS (2022). Screen time and children. [online] Available at: https://www.nhs.uk/conditions/baby/health-and-development-charts/screen-time-and-young-children/ [Accessed 21 April 2026].</a:t>
            </a:r>
          </a:p>
          <a:p>
            <a:endParaRPr lang="en-US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gyntaf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deall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union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rydyn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olygu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ddweud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'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amser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sgrîn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ffonau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broblem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dyfeisiau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rydyn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ni'n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bob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gliniaduron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consolau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gêm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Nintendo Switch,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gwelwch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llun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!), teledu,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tabledi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ffonau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symudol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17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ighlight>
                  <a:srgbClr val="FF00FF"/>
                </a:highlight>
              </a:rPr>
              <a:t>CYFLWYNIAD - Mae </a:t>
            </a:r>
            <a:r>
              <a:rPr lang="en-US" dirty="0" err="1">
                <a:highlight>
                  <a:srgbClr val="FF00FF"/>
                </a:highlight>
              </a:rPr>
              <a:t>datblygiad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emosiynol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sy'n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gysylltiedig</a:t>
            </a:r>
            <a:r>
              <a:rPr lang="en-US" dirty="0">
                <a:highlight>
                  <a:srgbClr val="FF00FF"/>
                </a:highlight>
              </a:rPr>
              <a:t> â </a:t>
            </a:r>
            <a:r>
              <a:rPr lang="en-US" dirty="0" err="1">
                <a:highlight>
                  <a:srgbClr val="FF00FF"/>
                </a:highlight>
              </a:rPr>
              <a:t>dyfeisiau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sy'n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gor-danfon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ysbrydoliaeth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fel</a:t>
            </a:r>
            <a:r>
              <a:rPr lang="en-US" dirty="0">
                <a:highlight>
                  <a:srgbClr val="FF00FF"/>
                </a:highlight>
              </a:rPr>
              <a:t> iPads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cael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ei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ddangos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y </a:t>
            </a:r>
            <a:r>
              <a:rPr lang="en-US" dirty="0" err="1">
                <a:highlight>
                  <a:srgbClr val="FF00FF"/>
                </a:highlight>
              </a:rPr>
              <a:t>sleid</a:t>
            </a:r>
            <a:r>
              <a:rPr lang="en-US" dirty="0">
                <a:highlight>
                  <a:srgbClr val="FF00FF"/>
                </a:highlight>
              </a:rPr>
              <a:t> hon.</a:t>
            </a:r>
          </a:p>
          <a:p>
            <a:endParaRPr lang="en-US" dirty="0">
              <a:highlight>
                <a:srgbClr val="FF00FF"/>
              </a:highlight>
            </a:endParaRPr>
          </a:p>
          <a:p>
            <a:r>
              <a:rPr lang="en-US" dirty="0">
                <a:solidFill>
                  <a:srgbClr val="FF0000"/>
                </a:solidFill>
                <a:highlight>
                  <a:srgbClr val="FF00FF"/>
                </a:highlight>
              </a:rPr>
              <a:t>BEHAVIOUR </a:t>
            </a:r>
            <a:r>
              <a:rPr lang="en-US" dirty="0">
                <a:highlight>
                  <a:srgbClr val="FF00FF"/>
                </a:highlight>
              </a:rPr>
              <a:t>– </a:t>
            </a:r>
            <a:r>
              <a:rPr lang="en-US" dirty="0" err="1">
                <a:highlight>
                  <a:srgbClr val="FF00FF"/>
                </a:highlight>
              </a:rPr>
              <a:t>Mae'r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ymateb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hwn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aml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canolbwyntio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ar</a:t>
            </a:r>
            <a:r>
              <a:rPr lang="en-US" dirty="0">
                <a:highlight>
                  <a:srgbClr val="FF00FF"/>
                </a:highlight>
              </a:rPr>
              <a:t> nod. </a:t>
            </a:r>
            <a:r>
              <a:rPr lang="en-US" dirty="0" err="1">
                <a:highlight>
                  <a:srgbClr val="FF00FF"/>
                </a:highlight>
              </a:rPr>
              <a:t>Oherwydd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nad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aeth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pethau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fel</a:t>
            </a:r>
            <a:r>
              <a:rPr lang="en-US" dirty="0">
                <a:highlight>
                  <a:srgbClr val="FF00FF"/>
                </a:highlight>
              </a:rPr>
              <a:t> y </a:t>
            </a:r>
            <a:r>
              <a:rPr lang="en-US" dirty="0" err="1">
                <a:highlight>
                  <a:srgbClr val="FF00FF"/>
                </a:highlight>
              </a:rPr>
              <a:t>byddent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y </a:t>
            </a:r>
            <a:r>
              <a:rPr lang="en-US" dirty="0" err="1">
                <a:highlight>
                  <a:srgbClr val="FF00FF"/>
                </a:highlight>
              </a:rPr>
              <a:t>byd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digidol</a:t>
            </a:r>
            <a:r>
              <a:rPr lang="en-US" dirty="0">
                <a:highlight>
                  <a:srgbClr val="FF00FF"/>
                </a:highlight>
              </a:rPr>
              <a:t>, </a:t>
            </a:r>
            <a:r>
              <a:rPr lang="en-US" dirty="0" err="1">
                <a:highlight>
                  <a:srgbClr val="FF00FF"/>
                </a:highlight>
              </a:rPr>
              <a:t>mae'r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plentyn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dangos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dicter</a:t>
            </a:r>
            <a:r>
              <a:rPr lang="en-US" dirty="0">
                <a:highlight>
                  <a:srgbClr val="FF00FF"/>
                </a:highlight>
              </a:rPr>
              <a:t>. ( </a:t>
            </a:r>
            <a:r>
              <a:rPr lang="en-US" sz="1200" dirty="0">
                <a:highlight>
                  <a:srgbClr val="FF00FF"/>
                </a:highlight>
              </a:rPr>
              <a:t>Fitzpatrick </a:t>
            </a:r>
            <a:r>
              <a:rPr lang="en-US" sz="1200" i="1" dirty="0">
                <a:highlight>
                  <a:srgbClr val="FF00FF"/>
                </a:highlight>
              </a:rPr>
              <a:t>et al. 2025)  </a:t>
            </a:r>
          </a:p>
          <a:p>
            <a:endParaRPr lang="en-US" sz="1200" i="1" dirty="0">
              <a:highlight>
                <a:srgbClr val="FF00FF"/>
              </a:highlight>
            </a:endParaRPr>
          </a:p>
          <a:p>
            <a:endParaRPr lang="en-US" dirty="0">
              <a:highlight>
                <a:srgbClr val="FF00FF"/>
              </a:highlight>
            </a:endParaRPr>
          </a:p>
          <a:p>
            <a:r>
              <a:rPr lang="en-US" dirty="0">
                <a:highlight>
                  <a:srgbClr val="FF00FF"/>
                </a:highlight>
              </a:rPr>
              <a:t>MELT-DOWN -  </a:t>
            </a:r>
            <a:r>
              <a:rPr lang="en-US" dirty="0" err="1">
                <a:highlight>
                  <a:srgbClr val="FF00FF"/>
                </a:highlight>
              </a:rPr>
              <a:t>Anobaith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llwyr</a:t>
            </a:r>
            <a:r>
              <a:rPr lang="en-US" dirty="0">
                <a:highlight>
                  <a:srgbClr val="FF00FF"/>
                </a:highlight>
              </a:rPr>
              <a:t> a </a:t>
            </a:r>
            <a:r>
              <a:rPr lang="en-US" dirty="0" err="1">
                <a:highlight>
                  <a:srgbClr val="FF00FF"/>
                </a:highlight>
              </a:rPr>
              <a:t>phoen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eithafol</a:t>
            </a:r>
            <a:r>
              <a:rPr lang="en-US" dirty="0">
                <a:highlight>
                  <a:srgbClr val="FF00FF"/>
                </a:highlight>
              </a:rPr>
              <a:t>. </a:t>
            </a:r>
            <a:r>
              <a:rPr lang="en-US" dirty="0" err="1">
                <a:highlight>
                  <a:srgbClr val="FF00FF"/>
                </a:highlight>
              </a:rPr>
              <a:t>Mae'r</a:t>
            </a:r>
            <a:r>
              <a:rPr lang="en-US" dirty="0">
                <a:highlight>
                  <a:srgbClr val="FF00FF"/>
                </a:highlight>
              </a:rPr>
              <a:t> person </a:t>
            </a:r>
            <a:r>
              <a:rPr lang="en-US" dirty="0" err="1">
                <a:highlight>
                  <a:srgbClr val="FF00FF"/>
                </a:highlight>
              </a:rPr>
              <a:t>ifanc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gorfforol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flinedig</a:t>
            </a:r>
            <a:r>
              <a:rPr lang="en-US" dirty="0">
                <a:highlight>
                  <a:srgbClr val="FF00FF"/>
                </a:highlight>
              </a:rPr>
              <a:t> ac </a:t>
            </a:r>
            <a:r>
              <a:rPr lang="en-US" dirty="0" err="1">
                <a:highlight>
                  <a:srgbClr val="FF00FF"/>
                </a:highlight>
              </a:rPr>
              <a:t>nid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yw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bellach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'</a:t>
            </a:r>
            <a:r>
              <a:rPr lang="en-US" dirty="0" err="1">
                <a:highlight>
                  <a:srgbClr val="FF00FF"/>
                </a:highlight>
              </a:rPr>
              <a:t>ymddwyn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mewn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ffordd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angerddol</a:t>
            </a:r>
            <a:r>
              <a:rPr lang="en-US" dirty="0">
                <a:highlight>
                  <a:srgbClr val="FF00FF"/>
                </a:highlight>
              </a:rPr>
              <a:t>' </a:t>
            </a:r>
            <a:r>
              <a:rPr lang="en-US" dirty="0" err="1">
                <a:highlight>
                  <a:srgbClr val="FF00FF"/>
                </a:highlight>
              </a:rPr>
              <a:t>i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gyflawni'r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hyn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maen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nhw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ei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eisiau</a:t>
            </a:r>
            <a:r>
              <a:rPr lang="en-US" dirty="0">
                <a:highlight>
                  <a:srgbClr val="FF00FF"/>
                </a:highlight>
              </a:rPr>
              <a:t>. </a:t>
            </a:r>
            <a:r>
              <a:rPr lang="en-US" sz="1200" dirty="0">
                <a:highlight>
                  <a:srgbClr val="FF00FF"/>
                </a:highlight>
              </a:rPr>
              <a:t>(Capanna-Hodge, 2026) </a:t>
            </a:r>
            <a:endParaRPr lang="en-US" b="1" u="sng" dirty="0">
              <a:highlight>
                <a:srgbClr val="FF00FF"/>
              </a:highlight>
            </a:endParaRPr>
          </a:p>
          <a:p>
            <a:endParaRPr lang="en-US" b="1" u="sng" dirty="0">
              <a:highlight>
                <a:srgbClr val="FF00FF"/>
              </a:highlight>
            </a:endParaRPr>
          </a:p>
          <a:p>
            <a:r>
              <a:rPr lang="en-US" dirty="0">
                <a:highlight>
                  <a:srgbClr val="FF00FF"/>
                </a:highlight>
              </a:rPr>
              <a:t>TANTRUM - </a:t>
            </a:r>
            <a:r>
              <a:rPr lang="en-US" dirty="0" err="1">
                <a:highlight>
                  <a:srgbClr val="FF00FF"/>
                </a:highlight>
              </a:rPr>
              <a:t>Absenoldeb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cymdeithasol</a:t>
            </a:r>
            <a:r>
              <a:rPr lang="en-US" dirty="0">
                <a:highlight>
                  <a:srgbClr val="FF00FF"/>
                </a:highlight>
              </a:rPr>
              <a:t>. </a:t>
            </a:r>
            <a:r>
              <a:rPr lang="en-US" dirty="0" err="1">
                <a:highlight>
                  <a:srgbClr val="FF00FF"/>
                </a:highlight>
              </a:rPr>
              <a:t>Oherwydd</a:t>
            </a:r>
            <a:r>
              <a:rPr lang="en-US" dirty="0">
                <a:highlight>
                  <a:srgbClr val="FF00FF"/>
                </a:highlight>
              </a:rPr>
              <a:t> bod y '</a:t>
            </a:r>
            <a:r>
              <a:rPr lang="en-US" dirty="0" err="1">
                <a:highlight>
                  <a:srgbClr val="FF00FF"/>
                </a:highlight>
              </a:rPr>
              <a:t>tarf</a:t>
            </a:r>
            <a:r>
              <a:rPr lang="en-US" dirty="0">
                <a:highlight>
                  <a:srgbClr val="FF00FF"/>
                </a:highlight>
              </a:rPr>
              <a:t> dopamine' </a:t>
            </a:r>
            <a:r>
              <a:rPr lang="en-US" dirty="0" err="1">
                <a:highlight>
                  <a:srgbClr val="FF00FF"/>
                </a:highlight>
              </a:rPr>
              <a:t>o'r</a:t>
            </a:r>
            <a:r>
              <a:rPr lang="en-US" dirty="0">
                <a:highlight>
                  <a:srgbClr val="FF00FF"/>
                </a:highlight>
              </a:rPr>
              <a:t> iPad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fwy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deniadol</a:t>
            </a:r>
            <a:r>
              <a:rPr lang="en-US" dirty="0">
                <a:highlight>
                  <a:srgbClr val="FF00FF"/>
                </a:highlight>
              </a:rPr>
              <a:t>, </a:t>
            </a:r>
            <a:r>
              <a:rPr lang="en-US" dirty="0" err="1">
                <a:highlight>
                  <a:srgbClr val="FF00FF"/>
                </a:highlight>
              </a:rPr>
              <a:t>mae'r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plentyn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yn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gwrthod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cymryd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rhan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mewn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gemau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bwrdd</a:t>
            </a:r>
            <a:r>
              <a:rPr lang="en-US" dirty="0">
                <a:highlight>
                  <a:srgbClr val="FF00FF"/>
                </a:highlight>
              </a:rPr>
              <a:t> </a:t>
            </a:r>
            <a:r>
              <a:rPr lang="en-US" dirty="0" err="1">
                <a:highlight>
                  <a:srgbClr val="FF00FF"/>
                </a:highlight>
              </a:rPr>
              <a:t>teuluol</a:t>
            </a:r>
            <a:r>
              <a:rPr lang="en-US" dirty="0">
                <a:highlight>
                  <a:srgbClr val="FF00FF"/>
                </a:highlight>
              </a:rPr>
              <a:t>.</a:t>
            </a:r>
            <a:r>
              <a:rPr lang="en-US" sz="1200" dirty="0">
                <a:highlight>
                  <a:srgbClr val="FF00FF"/>
                </a:highlight>
              </a:rPr>
              <a:t> (BBC Children in Need, 2024)</a:t>
            </a:r>
            <a:endParaRPr lang="en-US" dirty="0">
              <a:highlight>
                <a:srgbClr val="FF00FF"/>
              </a:highlight>
            </a:endParaRPr>
          </a:p>
          <a:p>
            <a:endParaRPr lang="en-US" dirty="0">
              <a:highlight>
                <a:srgbClr val="FF00FF"/>
              </a:highlight>
            </a:endParaRPr>
          </a:p>
          <a:p>
            <a:endParaRPr lang="en-US" dirty="0">
              <a:highlight>
                <a:srgbClr val="FF00FF"/>
              </a:highlight>
            </a:endParaRPr>
          </a:p>
          <a:p>
            <a:r>
              <a:rPr lang="en-US" dirty="0">
                <a:highlight>
                  <a:srgbClr val="FF00FF"/>
                </a:highlight>
              </a:rPr>
              <a:t>REFRENCE - </a:t>
            </a:r>
            <a:r>
              <a:rPr lang="en-US" dirty="0">
                <a:highlight>
                  <a:srgbClr val="FF00FF"/>
                </a:highlight>
                <a:hlinkClick r:id="rId3"/>
              </a:rPr>
              <a:t>Balancing Screen Time | GOV.WALES</a:t>
            </a:r>
            <a:r>
              <a:rPr lang="en-US" dirty="0">
                <a:highlight>
                  <a:srgbClr val="FF00FF"/>
                </a:highlight>
              </a:rPr>
              <a:t> </a:t>
            </a:r>
          </a:p>
          <a:p>
            <a:r>
              <a:rPr lang="en-US" dirty="0">
                <a:highlight>
                  <a:srgbClr val="FF00FF"/>
                </a:highlight>
              </a:rPr>
              <a:t>www.gov.wales. (n.d.). </a:t>
            </a:r>
            <a:r>
              <a:rPr lang="en-US" i="1" dirty="0">
                <a:highlight>
                  <a:srgbClr val="FF00FF"/>
                </a:highlight>
              </a:rPr>
              <a:t>Balancing Screen Time | GOV.WALES</a:t>
            </a:r>
            <a:r>
              <a:rPr lang="en-US" dirty="0">
                <a:highlight>
                  <a:srgbClr val="FF00FF"/>
                </a:highlight>
              </a:rPr>
              <a:t>. [online] Available at: </a:t>
            </a:r>
            <a:r>
              <a:rPr lang="en-US" dirty="0">
                <a:highlight>
                  <a:srgbClr val="FF00FF"/>
                </a:highlight>
                <a:hlinkClick r:id="rId3"/>
              </a:rPr>
              <a:t>https://www.gov.wales/parenting-give-it-time/balancing-screen-time</a:t>
            </a:r>
            <a:r>
              <a:rPr lang="en-US" dirty="0">
                <a:highlight>
                  <a:srgbClr val="FF00FF"/>
                </a:highlight>
              </a:rPr>
              <a:t>.</a:t>
            </a:r>
          </a:p>
          <a:p>
            <a:r>
              <a:rPr lang="en-GB" dirty="0">
                <a:highlight>
                  <a:srgbClr val="FF00FF"/>
                </a:highlight>
              </a:rPr>
              <a:t>(</a:t>
            </a:r>
            <a:r>
              <a:rPr lang="en-GB" dirty="0">
                <a:highlight>
                  <a:srgbClr val="FF00FF"/>
                </a:highlight>
                <a:hlinkClick r:id="rId4"/>
              </a:rPr>
              <a:t>www.gov.wale</a:t>
            </a:r>
            <a:r>
              <a:rPr lang="en-GB" dirty="0">
                <a:highlight>
                  <a:srgbClr val="FF00FF"/>
                </a:highlight>
              </a:rPr>
              <a:t>s, n.d.)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REFRENCE - Balancing Screen Time | GOV.WALES </a:t>
            </a:r>
          </a:p>
          <a:p>
            <a:r>
              <a:rPr lang="en-GB" dirty="0"/>
              <a:t>www.gov.wales. (n.d.). Balancing Screen Time | GOV.WALES. [online] Available at: https://www.gov.wales/parenting-give-it-time/balancing-screen-time.</a:t>
            </a:r>
          </a:p>
          <a:p>
            <a:r>
              <a:rPr lang="en-GB" dirty="0"/>
              <a:t>(www.gov.wales, n.d.)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607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 err="1"/>
              <a:t>Defnydd</a:t>
            </a:r>
            <a:r>
              <a:rPr lang="en-US" dirty="0"/>
              <a:t> </a:t>
            </a:r>
            <a:r>
              <a:rPr lang="en-US" dirty="0" err="1"/>
              <a:t>Sgrin</a:t>
            </a:r>
            <a:r>
              <a:rPr lang="en-US" dirty="0"/>
              <a:t> </a:t>
            </a:r>
            <a:r>
              <a:rPr lang="en-US" dirty="0" err="1"/>
              <a:t>Wythnosol</a:t>
            </a:r>
            <a:r>
              <a:rPr lang="en-US" dirty="0"/>
              <a:t> : Mae plant 10–11 </a:t>
            </a:r>
            <a:r>
              <a:rPr lang="en-US" dirty="0" err="1"/>
              <a:t>oed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treulio</a:t>
            </a:r>
            <a:r>
              <a:rPr lang="en-US" dirty="0"/>
              <a:t> </a:t>
            </a:r>
            <a:r>
              <a:rPr lang="en-US" dirty="0" err="1"/>
              <a:t>swm</a:t>
            </a:r>
            <a:r>
              <a:rPr lang="en-US" dirty="0"/>
              <a:t> </a:t>
            </a:r>
            <a:r>
              <a:rPr lang="en-US" dirty="0" err="1"/>
              <a:t>enfawr</a:t>
            </a:r>
            <a:r>
              <a:rPr lang="en-US" dirty="0"/>
              <a:t> o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sgriniau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penwythnosau</a:t>
            </a:r>
            <a:r>
              <a:rPr lang="en-US" dirty="0"/>
              <a:t>—o </a:t>
            </a:r>
            <a:r>
              <a:rPr lang="en-US" dirty="0" err="1"/>
              <a:t>leiaf</a:t>
            </a:r>
            <a:r>
              <a:rPr lang="en-US" dirty="0"/>
              <a:t> 9 </a:t>
            </a:r>
            <a:r>
              <a:rPr lang="en-US" dirty="0" err="1"/>
              <a:t>awr</a:t>
            </a:r>
            <a:r>
              <a:rPr lang="en-US" dirty="0"/>
              <a:t> y </a:t>
            </a:r>
            <a:r>
              <a:rPr lang="en-US" dirty="0" err="1"/>
              <a:t>dydd</a:t>
            </a:r>
            <a:r>
              <a:rPr lang="en-US" dirty="0"/>
              <a:t>. </a:t>
            </a:r>
          </a:p>
          <a:p>
            <a:pPr marL="228600" indent="-228600">
              <a:buAutoNum type="arabicPeriod"/>
            </a:pPr>
            <a:endParaRPr lang="en-US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(Price, 2025)</a:t>
            </a:r>
            <a:endParaRPr lang="en-US" dirty="0"/>
          </a:p>
          <a:p>
            <a:r>
              <a:rPr lang="en-US" dirty="0"/>
              <a:t>------------------------------------------------------------------------------------------------</a:t>
            </a:r>
          </a:p>
          <a:p>
            <a:r>
              <a:rPr lang="en-US" dirty="0"/>
              <a:t>2. </a:t>
            </a:r>
            <a:r>
              <a:rPr lang="en-US" dirty="0" err="1"/>
              <a:t>Chwyldro</a:t>
            </a:r>
            <a:r>
              <a:rPr lang="en-US" dirty="0"/>
              <a:t> Ol-</a:t>
            </a:r>
            <a:r>
              <a:rPr lang="en-US" dirty="0" err="1"/>
              <a:t>Bandemig</a:t>
            </a:r>
            <a:r>
              <a:rPr lang="en-US" dirty="0"/>
              <a:t> :</a:t>
            </a:r>
            <a:r>
              <a:rPr lang="en-US" dirty="0" err="1"/>
              <a:t>Cafwyd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o 52%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sgrin</a:t>
            </a:r>
            <a:r>
              <a:rPr lang="en-US" dirty="0"/>
              <a:t> plant </a:t>
            </a:r>
            <a:r>
              <a:rPr lang="en-US" dirty="0" err="1"/>
              <a:t>rhwng</a:t>
            </a:r>
            <a:r>
              <a:rPr lang="en-US" dirty="0"/>
              <a:t> 2020 a 2022.</a:t>
            </a:r>
          </a:p>
          <a:p>
            <a:endParaRPr lang="en-US" dirty="0"/>
          </a:p>
          <a:p>
            <a:r>
              <a:rPr lang="en-US" sz="1200" dirty="0">
                <a:highlight>
                  <a:srgbClr val="FFFF00"/>
                </a:highlight>
              </a:rPr>
              <a:t>(Education Committee, 2024)</a:t>
            </a:r>
            <a:endParaRPr lang="en-US" sz="3600" dirty="0">
              <a:highlight>
                <a:srgbClr val="FFFF00"/>
              </a:highlight>
            </a:endParaRPr>
          </a:p>
          <a:p>
            <a:r>
              <a:rPr lang="en-US" dirty="0">
                <a:highlight>
                  <a:srgbClr val="FFFF00"/>
                </a:highlight>
              </a:rPr>
              <a:t>------------------------------------------------------------------------------------------------------</a:t>
            </a:r>
            <a:endParaRPr lang="en-US" dirty="0"/>
          </a:p>
          <a:p>
            <a:endParaRPr lang="en-US" dirty="0"/>
          </a:p>
          <a:p>
            <a:pPr fontAlgn="base"/>
            <a:r>
              <a:rPr lang="en-US" dirty="0"/>
              <a:t>3.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Pryderi=on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Ymdrech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: Bron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25% o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blant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phobl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ifanc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arwyddion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"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gaethiwed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ymddygiadol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smart. </a:t>
            </a:r>
          </a:p>
          <a:p>
            <a:r>
              <a:rPr lang="en-US" sz="1200" dirty="0">
                <a:highlight>
                  <a:srgbClr val="FFFF00"/>
                </a:highlight>
              </a:rPr>
              <a:t>(Education Committee, 2024)</a:t>
            </a:r>
            <a:endParaRPr lang="en-GB" sz="1600" dirty="0">
              <a:highlight>
                <a:srgbClr val="FFFF00"/>
              </a:highlight>
            </a:endParaRPr>
          </a:p>
          <a:p>
            <a:r>
              <a:rPr lang="en-US" dirty="0">
                <a:highlight>
                  <a:srgbClr val="FF00FF"/>
                </a:highlight>
              </a:rPr>
              <a:t>------------------------------------------------------------------------------------------------------</a:t>
            </a:r>
            <a:endParaRPr lang="en-US" dirty="0"/>
          </a:p>
          <a:p>
            <a:endParaRPr lang="en-GB" dirty="0"/>
          </a:p>
          <a:p>
            <a:r>
              <a:rPr lang="en-GB" dirty="0"/>
              <a:t>------------------------------------------------------------------------------------------------------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00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  <a:p>
            <a:pPr algn="l"/>
            <a:r>
              <a:rPr lang="en-US" dirty="0" err="1"/>
              <a:t>Tarfu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- Mae </a:t>
            </a:r>
            <a:r>
              <a:rPr lang="en-US" dirty="0" err="1"/>
              <a:t>pŵer</a:t>
            </a:r>
            <a:r>
              <a:rPr lang="en-US" dirty="0"/>
              <a:t> y </a:t>
            </a:r>
            <a:r>
              <a:rPr lang="en-US" dirty="0" err="1"/>
              <a:t>ymennydd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gadw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cof</a:t>
            </a:r>
            <a:r>
              <a:rPr lang="en-US" dirty="0"/>
              <a:t> </a:t>
            </a:r>
            <a:r>
              <a:rPr lang="en-US" dirty="0" err="1"/>
              <a:t>tymor</a:t>
            </a:r>
            <a:r>
              <a:rPr lang="en-US" dirty="0"/>
              <a:t> hir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niweidio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ordefnydd</a:t>
            </a:r>
            <a:r>
              <a:rPr lang="en-US" dirty="0"/>
              <a:t> o </a:t>
            </a:r>
            <a:r>
              <a:rPr lang="en-US" dirty="0" err="1"/>
              <a:t>sgriniau</a:t>
            </a:r>
            <a:r>
              <a:rPr lang="en-US" dirty="0"/>
              <a:t>. </a:t>
            </a:r>
            <a:r>
              <a:rPr lang="en-US" b="1" dirty="0"/>
              <a:t>(</a:t>
            </a:r>
            <a:r>
              <a:rPr lang="en-US" b="1" dirty="0" err="1"/>
              <a:t>Feng,Ren</a:t>
            </a:r>
            <a:r>
              <a:rPr lang="en-US" b="1" dirty="0"/>
              <a:t> and Shi, 2025)</a:t>
            </a:r>
            <a:endParaRPr lang="en-US" b="1" u="sng" dirty="0"/>
          </a:p>
          <a:p>
            <a:pPr algn="l"/>
            <a:endParaRPr lang="en-US" dirty="0"/>
          </a:p>
          <a:p>
            <a:pPr algn="l"/>
            <a:r>
              <a:rPr lang="en-US" dirty="0" err="1"/>
              <a:t>Ymgysylltiad</a:t>
            </a:r>
            <a:r>
              <a:rPr lang="en-US" dirty="0"/>
              <a:t> is - Mae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datblygu'n</a:t>
            </a:r>
            <a:r>
              <a:rPr lang="en-US" dirty="0"/>
              <a:t> '</a:t>
            </a:r>
            <a:r>
              <a:rPr lang="en-US" dirty="0" err="1"/>
              <a:t>ddysgwyr</a:t>
            </a:r>
            <a:r>
              <a:rPr lang="en-US" dirty="0"/>
              <a:t> </a:t>
            </a:r>
            <a:r>
              <a:rPr lang="en-US" dirty="0" err="1"/>
              <a:t>ymosodol</a:t>
            </a:r>
            <a:r>
              <a:rPr lang="en-US" dirty="0"/>
              <a:t>.' Mae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bresennol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gorfforol</a:t>
            </a:r>
            <a:r>
              <a:rPr lang="en-US" dirty="0"/>
              <a:t> </a:t>
            </a:r>
            <a:r>
              <a:rPr lang="en-US" dirty="0" err="1"/>
              <a:t>deillio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straen</a:t>
            </a:r>
            <a:r>
              <a:rPr lang="en-US" dirty="0"/>
              <a:t> </a:t>
            </a:r>
            <a:r>
              <a:rPr lang="en-US" dirty="0" err="1"/>
              <a:t>meddyliol</a:t>
            </a:r>
            <a:r>
              <a:rPr lang="en-US" dirty="0"/>
              <a:t> </a:t>
            </a:r>
            <a:r>
              <a:rPr lang="en-US" b="1" dirty="0"/>
              <a:t>(thinking in education, 2025)</a:t>
            </a:r>
            <a:endParaRPr lang="en-US" b="1" u="sng" dirty="0"/>
          </a:p>
          <a:p>
            <a:pPr algn="l"/>
            <a:endParaRPr lang="en-GB" dirty="0"/>
          </a:p>
          <a:p>
            <a:pPr marL="0" indent="0">
              <a:buFontTx/>
              <a:buNone/>
            </a:pPr>
            <a:r>
              <a:rPr lang="en-GB" dirty="0" err="1"/>
              <a:t>Tarfu</a:t>
            </a:r>
            <a:r>
              <a:rPr lang="en-GB" dirty="0"/>
              <a:t> Cyson - </a:t>
            </a: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heriau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a'r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.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, </a:t>
            </a:r>
            <a:r>
              <a:rPr lang="en-US" dirty="0" err="1"/>
              <a:t>mae'r</a:t>
            </a:r>
            <a:r>
              <a:rPr lang="en-US" dirty="0"/>
              <a:t> person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dal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am </a:t>
            </a:r>
            <a:r>
              <a:rPr lang="en-US" dirty="0" err="1"/>
              <a:t>eu</a:t>
            </a:r>
            <a:r>
              <a:rPr lang="en-US" dirty="0"/>
              <a:t> '</a:t>
            </a:r>
            <a:r>
              <a:rPr lang="en-US" dirty="0" err="1"/>
              <a:t>tarfu</a:t>
            </a:r>
            <a:r>
              <a:rPr lang="en-US" dirty="0"/>
              <a:t>' </a:t>
            </a:r>
            <a:r>
              <a:rPr lang="en-US" dirty="0" err="1"/>
              <a:t>digidol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;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torriadau'n</a:t>
            </a:r>
            <a:r>
              <a:rPr lang="en-US" dirty="0"/>
              <a:t> </a:t>
            </a:r>
            <a:r>
              <a:rPr lang="en-US" dirty="0" err="1"/>
              <a:t>debycach</a:t>
            </a:r>
            <a:r>
              <a:rPr lang="en-US" dirty="0"/>
              <a:t> o </a:t>
            </a:r>
            <a:r>
              <a:rPr lang="en-US" dirty="0" err="1"/>
              <a:t>ddigwydd</a:t>
            </a:r>
            <a:r>
              <a:rPr lang="en-US" dirty="0"/>
              <a:t> o </a:t>
            </a:r>
            <a:r>
              <a:rPr lang="en-US" dirty="0" err="1"/>
              <a:t>bobl</a:t>
            </a:r>
            <a:r>
              <a:rPr lang="en-US" dirty="0"/>
              <a:t> a </a:t>
            </a:r>
            <a:r>
              <a:rPr lang="en-US" dirty="0" err="1"/>
              <a:t>thechnoleg</a:t>
            </a:r>
            <a:r>
              <a:rPr lang="en-US" dirty="0"/>
              <a:t>. 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rhyngweithiadau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</a:t>
            </a:r>
            <a:r>
              <a:rPr lang="en-US" dirty="0" err="1"/>
              <a:t>heb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hamserlennu</a:t>
            </a:r>
            <a:r>
              <a:rPr lang="en-US" dirty="0"/>
              <a:t>, </a:t>
            </a:r>
            <a:r>
              <a:rPr lang="en-US" b="1" dirty="0"/>
              <a:t>(</a:t>
            </a:r>
            <a:r>
              <a:rPr lang="en-US" b="1" dirty="0" err="1"/>
              <a:t>Berberman</a:t>
            </a:r>
            <a:r>
              <a:rPr lang="en-US" b="1" dirty="0"/>
              <a:t> </a:t>
            </a:r>
            <a:r>
              <a:rPr lang="en-US" b="1" i="1" dirty="0"/>
              <a:t>et al.</a:t>
            </a:r>
            <a:r>
              <a:rPr lang="en-US" b="1" dirty="0"/>
              <a:t>, 2025)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- </a:t>
            </a:r>
            <a:r>
              <a:rPr lang="en-US" dirty="0"/>
              <a:t>Mae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gyflym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dysgu'r</a:t>
            </a:r>
            <a:r>
              <a:rPr lang="en-US" dirty="0"/>
              <a:t> </a:t>
            </a:r>
            <a:r>
              <a:rPr lang="en-US" dirty="0" err="1"/>
              <a:t>ymennydd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baratoi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bob </a:t>
            </a:r>
            <a:r>
              <a:rPr lang="en-US" dirty="0" err="1"/>
              <a:t>ychydig</a:t>
            </a:r>
            <a:r>
              <a:rPr lang="en-US" dirty="0"/>
              <a:t> </a:t>
            </a:r>
            <a:r>
              <a:rPr lang="en-US" dirty="0" err="1"/>
              <a:t>eiliadau</a:t>
            </a:r>
            <a:r>
              <a:rPr lang="en-US" dirty="0"/>
              <a:t>. </a:t>
            </a:r>
            <a:r>
              <a:rPr lang="en-US" b="1" dirty="0"/>
              <a:t>(Tech Culture, 2025) </a:t>
            </a:r>
            <a:endParaRPr lang="en-US" b="1" u="sng" dirty="0"/>
          </a:p>
          <a:p>
            <a:pPr marL="0" indent="0">
              <a:buFontTx/>
              <a:buNone/>
            </a:pPr>
            <a:endParaRPr lang="en-US" b="1" u="sng" dirty="0"/>
          </a:p>
          <a:p>
            <a:pPr marL="0" indent="0">
              <a:buFontTx/>
              <a:buNone/>
            </a:pPr>
            <a:r>
              <a:rPr lang="en-GB" dirty="0" err="1"/>
              <a:t>Gorlwytho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- </a:t>
            </a:r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ymennydd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dioddef</a:t>
            </a:r>
            <a:r>
              <a:rPr lang="en-US" dirty="0"/>
              <a:t> '</a:t>
            </a:r>
            <a:r>
              <a:rPr lang="en-US" dirty="0" err="1"/>
              <a:t>colled</a:t>
            </a:r>
            <a:r>
              <a:rPr lang="en-US" dirty="0"/>
              <a:t>’ </a:t>
            </a:r>
            <a:r>
              <a:rPr lang="en-US" dirty="0" err="1"/>
              <a:t>oherwydd</a:t>
            </a:r>
            <a:r>
              <a:rPr lang="en-US" dirty="0"/>
              <a:t> </a:t>
            </a:r>
            <a:r>
              <a:rPr lang="en-US" dirty="0" err="1"/>
              <a:t>swm</a:t>
            </a:r>
            <a:r>
              <a:rPr lang="en-US" dirty="0"/>
              <a:t> </a:t>
            </a:r>
            <a:r>
              <a:rPr lang="en-US" dirty="0" err="1"/>
              <a:t>mawr</a:t>
            </a:r>
            <a:r>
              <a:rPr lang="en-US" dirty="0"/>
              <a:t> o </a:t>
            </a:r>
            <a:r>
              <a:rPr lang="en-US" dirty="0" err="1"/>
              <a:t>fewnbwn</a:t>
            </a:r>
            <a:r>
              <a:rPr lang="en-US" dirty="0"/>
              <a:t> o iPads,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disglair</a:t>
            </a:r>
            <a:r>
              <a:rPr lang="en-US" dirty="0"/>
              <a:t>, </a:t>
            </a:r>
            <a:r>
              <a:rPr lang="en-US" dirty="0" err="1"/>
              <a:t>sŵn</a:t>
            </a:r>
            <a:r>
              <a:rPr lang="en-US" dirty="0"/>
              <a:t> </a:t>
            </a:r>
            <a:r>
              <a:rPr lang="en-US" dirty="0" err="1"/>
              <a:t>uchel</a:t>
            </a:r>
            <a:r>
              <a:rPr lang="en-US" dirty="0"/>
              <a:t>, a </a:t>
            </a:r>
            <a:r>
              <a:rPr lang="en-US" dirty="0" err="1"/>
              <a:t>symudiad</a:t>
            </a:r>
            <a:r>
              <a:rPr lang="en-US" dirty="0"/>
              <a:t> </a:t>
            </a:r>
            <a:r>
              <a:rPr lang="en-US" dirty="0" err="1"/>
              <a:t>cyflym</a:t>
            </a:r>
            <a:r>
              <a:rPr lang="en-US" dirty="0"/>
              <a:t>. </a:t>
            </a:r>
            <a:r>
              <a:rPr lang="en-US" b="1" dirty="0"/>
              <a:t>(Yanamandra </a:t>
            </a:r>
            <a:r>
              <a:rPr lang="en-US" b="1" i="1" dirty="0"/>
              <a:t>et al</a:t>
            </a:r>
            <a:r>
              <a:rPr lang="en-US" b="1" dirty="0"/>
              <a:t>., 2026)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GB" dirty="0"/>
              <a:t>Sylw </a:t>
            </a:r>
            <a:r>
              <a:rPr lang="en-GB" dirty="0" err="1"/>
              <a:t>Byrrach</a:t>
            </a:r>
            <a:r>
              <a:rPr lang="en-GB" dirty="0"/>
              <a:t> - </a:t>
            </a:r>
            <a:r>
              <a:rPr lang="en-US" dirty="0"/>
              <a:t>Mae </a:t>
            </a:r>
            <a:r>
              <a:rPr lang="en-US" dirty="0" err="1"/>
              <a:t>astudiaethau'n</a:t>
            </a:r>
            <a:r>
              <a:rPr lang="en-US" dirty="0"/>
              <a:t> </a:t>
            </a:r>
            <a:r>
              <a:rPr lang="en-US" dirty="0" err="1"/>
              <a:t>awgrymu</a:t>
            </a:r>
            <a:r>
              <a:rPr lang="en-US" dirty="0"/>
              <a:t> '</a:t>
            </a:r>
            <a:r>
              <a:rPr lang="en-US" dirty="0" err="1"/>
              <a:t>cyfnod</a:t>
            </a:r>
            <a:r>
              <a:rPr lang="en-US" dirty="0"/>
              <a:t> </a:t>
            </a:r>
            <a:r>
              <a:rPr lang="en-US" dirty="0" err="1"/>
              <a:t>sylw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lleihau</a:t>
            </a:r>
            <a:r>
              <a:rPr lang="en-US" dirty="0"/>
              <a:t>'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potensial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gynnal</a:t>
            </a:r>
            <a:r>
              <a:rPr lang="en-US" dirty="0"/>
              <a:t> '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difrifol</a:t>
            </a:r>
            <a:r>
              <a:rPr lang="en-US" dirty="0"/>
              <a:t>'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golli. </a:t>
            </a:r>
            <a:r>
              <a:rPr lang="en-US" b="1" dirty="0"/>
              <a:t>(Chiang, 2025)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Sylw </a:t>
            </a:r>
            <a:r>
              <a:rPr lang="en-GB" dirty="0" err="1"/>
              <a:t>Byrrach</a:t>
            </a:r>
            <a:r>
              <a:rPr lang="en-GB" dirty="0"/>
              <a:t> - </a:t>
            </a:r>
            <a:r>
              <a:rPr lang="en-GB" b="0" dirty="0"/>
              <a:t>Mae </a:t>
            </a:r>
            <a:r>
              <a:rPr lang="en-GB" b="0" dirty="0" err="1"/>
              <a:t>astudiaethau'n</a:t>
            </a:r>
            <a:r>
              <a:rPr lang="en-GB" b="0" dirty="0"/>
              <a:t> </a:t>
            </a:r>
            <a:r>
              <a:rPr lang="en-GB" b="0" dirty="0" err="1"/>
              <a:t>awgrymu</a:t>
            </a:r>
            <a:r>
              <a:rPr lang="en-GB" b="0" dirty="0"/>
              <a:t> '</a:t>
            </a:r>
            <a:r>
              <a:rPr lang="en-GB" b="0" dirty="0" err="1"/>
              <a:t>cyfnod</a:t>
            </a:r>
            <a:r>
              <a:rPr lang="en-GB" b="0" dirty="0"/>
              <a:t> </a:t>
            </a:r>
            <a:r>
              <a:rPr lang="en-GB" b="0" dirty="0" err="1"/>
              <a:t>sylw</a:t>
            </a:r>
            <a:r>
              <a:rPr lang="en-GB" b="0" dirty="0"/>
              <a:t> </a:t>
            </a:r>
            <a:r>
              <a:rPr lang="en-GB" b="0" dirty="0" err="1"/>
              <a:t>sy'n</a:t>
            </a:r>
            <a:r>
              <a:rPr lang="en-GB" b="0" dirty="0"/>
              <a:t> </a:t>
            </a:r>
            <a:r>
              <a:rPr lang="en-GB" b="0" dirty="0" err="1"/>
              <a:t>lleihau</a:t>
            </a:r>
            <a:r>
              <a:rPr lang="en-GB" b="0" dirty="0"/>
              <a:t>'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mae'r</a:t>
            </a:r>
            <a:r>
              <a:rPr lang="en-GB" b="0" dirty="0"/>
              <a:t> </a:t>
            </a:r>
            <a:r>
              <a:rPr lang="en-GB" b="0" dirty="0" err="1"/>
              <a:t>potensial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gynnal</a:t>
            </a:r>
            <a:r>
              <a:rPr lang="en-GB" b="0" dirty="0"/>
              <a:t> '</a:t>
            </a:r>
            <a:r>
              <a:rPr lang="en-GB" b="0" dirty="0" err="1"/>
              <a:t>gwaith</a:t>
            </a:r>
            <a:r>
              <a:rPr lang="en-GB" b="0" dirty="0"/>
              <a:t> </a:t>
            </a:r>
            <a:r>
              <a:rPr lang="en-GB" b="0" dirty="0" err="1"/>
              <a:t>difrifol</a:t>
            </a:r>
            <a:r>
              <a:rPr lang="en-GB" b="0" dirty="0"/>
              <a:t>'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golli. </a:t>
            </a:r>
            <a:r>
              <a:rPr lang="en-GB" b="1" dirty="0"/>
              <a:t>(Chiang, 2025)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0727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Yn y </a:t>
            </a:r>
            <a:r>
              <a:rPr lang="en-US" dirty="0" err="1"/>
              <a:t>llun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gallwch</a:t>
            </a:r>
            <a:r>
              <a:rPr lang="en-US" dirty="0"/>
              <a:t> weld bod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timer </a:t>
            </a:r>
            <a:r>
              <a:rPr lang="en-US" dirty="0" err="1"/>
              <a:t>gweledol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teledu y gall weld pa mor hir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ganddo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yr iPad. - </a:t>
            </a:r>
            <a:r>
              <a:rPr lang="en-GB" dirty="0"/>
              <a:t>(Every Child, 2021)</a:t>
            </a:r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Ail Lun  </a:t>
            </a:r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bachgen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iPad ac </a:t>
            </a:r>
            <a:r>
              <a:rPr lang="en-US" dirty="0" err="1"/>
              <a:t>mae'n</a:t>
            </a:r>
            <a:r>
              <a:rPr lang="en-US" dirty="0"/>
              <a:t> colli,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dynnu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sefyllfa</a:t>
            </a:r>
            <a:r>
              <a:rPr lang="en-US" dirty="0"/>
              <a:t> ac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o'i</a:t>
            </a:r>
            <a:r>
              <a:rPr lang="en-US" dirty="0"/>
              <a:t> </a:t>
            </a:r>
            <a:r>
              <a:rPr lang="en-US" dirty="0" err="1"/>
              <a:t>dawelu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pethau</a:t>
            </a:r>
            <a:r>
              <a:rPr lang="en-US" dirty="0"/>
              <a:t> </a:t>
            </a:r>
            <a:r>
              <a:rPr lang="en-US" dirty="0" err="1"/>
              <a:t>waethygu</a:t>
            </a:r>
            <a:r>
              <a:rPr lang="en-US" dirty="0"/>
              <a:t> - </a:t>
            </a:r>
            <a:r>
              <a:rPr lang="en-GB" dirty="0"/>
              <a:t>(NSPCC, 2026)</a:t>
            </a:r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r>
              <a:rPr lang="en-GB" dirty="0"/>
              <a:t>Yr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caj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 ac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ffonau</a:t>
            </a:r>
            <a:r>
              <a:rPr lang="en-GB" dirty="0"/>
              <a:t> </a:t>
            </a:r>
            <a:r>
              <a:rPr lang="en-GB" dirty="0" err="1"/>
              <a:t>symudol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cloi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yr </a:t>
            </a:r>
            <a:r>
              <a:rPr lang="en-GB" dirty="0" err="1"/>
              <a:t>teulu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cymdeithasu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. (</a:t>
            </a:r>
            <a:r>
              <a:rPr lang="en-GB" dirty="0" err="1"/>
              <a:t>eSafety</a:t>
            </a:r>
            <a:r>
              <a:rPr lang="en-GB" dirty="0"/>
              <a:t> Commissioner, 2022)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71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28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482B22-9EF2-42CF-9774-7E1E015304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55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942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477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677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088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7359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5488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67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4007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095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2402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201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B94A3-AF6C-4100-B49F-4AB6B5B99C96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AA174B5-E338-45F7-90B4-33960AAC164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9970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nhs.uk%2Fconditions%2Fbaby%2Fhealth-and-development-charts%2Fscreen-time-and-young-children%2F&amp;data=05%7C02%7C2514549%40student.uwtsd.ac.uk%7Ccc05aaab6b2649d2c82a08de9fe0aa9c%7C4e0f11f9046e45059cb8db2152311e21%7C0%7C0%7C639123984442352837%7CUnknown%7CTWFpbGZsb3d8eyJFbXB0eU1hcGkiOnRydWUsIlYiOiIwLjAuMDAwMCIsIlAiOiJXaW4zMiIsIkFOIjoiTWFpbCIsIldUIjoyfQ%3D%3D%7C0%7C%7C%7C&amp;sdata=mxXidiGwaZv1zOivIbBuYwHzw1kBxYUQz06lWyqfuLg%3D&amp;reserved=0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1drv.ms/p/c/c18855a9e4dc27eb/IQDlk7v3tXkyRqk3w6ENTLJpAVQ5ySdBlaw5SPH_GqeBTu4?e=t8Qki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A17980-4CC9-3008-2B10-0F35D91CD0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24" y="892223"/>
            <a:ext cx="6437775" cy="50735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57698A-9D0B-12D4-0003-BF6EEB9608B1}"/>
              </a:ext>
            </a:extLst>
          </p:cNvPr>
          <p:cNvSpPr txBox="1"/>
          <p:nvPr/>
        </p:nvSpPr>
        <p:spPr>
          <a:xfrm>
            <a:off x="6404810" y="892223"/>
            <a:ext cx="610402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000" b="1" u="sng" dirty="0">
                <a:latin typeface="Comic Sans MS" panose="030F0702030302020204" pitchFamily="66" charset="0"/>
              </a:rPr>
              <a:t>Our Group presentation on screen time </a:t>
            </a:r>
            <a:endParaRPr lang="en-GB" sz="5000" b="1" u="sng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56F418-2705-C934-A15F-C14180FE7266}"/>
              </a:ext>
            </a:extLst>
          </p:cNvPr>
          <p:cNvSpPr txBox="1"/>
          <p:nvPr/>
        </p:nvSpPr>
        <p:spPr>
          <a:xfrm>
            <a:off x="7503676" y="4178786"/>
            <a:ext cx="4191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Caitlin, Ffion, Darren, Kelly &amp; Amy </a:t>
            </a:r>
          </a:p>
        </p:txBody>
      </p:sp>
    </p:spTree>
    <p:extLst>
      <p:ext uri="{BB962C8B-B14F-4D97-AF65-F5344CB8AC3E}">
        <p14:creationId xmlns:p14="http://schemas.microsoft.com/office/powerpoint/2010/main" val="4278263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D4B302-C958-F777-14EB-44772AE1E7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475"/>
          <a:stretch>
            <a:fillRect/>
          </a:stretch>
        </p:blipFill>
        <p:spPr>
          <a:xfrm>
            <a:off x="1037764" y="421579"/>
            <a:ext cx="10116471" cy="526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165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3EC8EF-DA7E-D1B6-63EF-483E70A694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475"/>
          <a:stretch>
            <a:fillRect/>
          </a:stretch>
        </p:blipFill>
        <p:spPr>
          <a:xfrm>
            <a:off x="982585" y="437344"/>
            <a:ext cx="10226830" cy="5322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424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AA36002-A99C-99B6-7615-C2E08C6A83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233"/>
          <a:stretch>
            <a:fillRect/>
          </a:stretch>
        </p:blipFill>
        <p:spPr>
          <a:xfrm>
            <a:off x="1069296" y="563468"/>
            <a:ext cx="10053408" cy="5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2F5F61-EFBE-96AC-DDAD-F9CCD7456A95}"/>
              </a:ext>
            </a:extLst>
          </p:cNvPr>
          <p:cNvSpPr txBox="1"/>
          <p:nvPr/>
        </p:nvSpPr>
        <p:spPr>
          <a:xfrm>
            <a:off x="5021624" y="5270479"/>
            <a:ext cx="6101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(NHS, 2022)</a:t>
            </a:r>
          </a:p>
        </p:txBody>
      </p:sp>
    </p:spTree>
    <p:extLst>
      <p:ext uri="{BB962C8B-B14F-4D97-AF65-F5344CB8AC3E}">
        <p14:creationId xmlns:p14="http://schemas.microsoft.com/office/powerpoint/2010/main" val="198453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AAD769-671E-71B2-1C9C-CD57A3F0F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781" y="782485"/>
            <a:ext cx="3313859" cy="4946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2C7C52-5B4E-C013-73D9-3C4F76E29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9525" y="782485"/>
            <a:ext cx="3732949" cy="48790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1E513E-6397-E116-4A05-8BB443808C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3358" y="782485"/>
            <a:ext cx="3496638" cy="48790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34C8FB-5F2A-073E-6084-FF460CE746D5}"/>
              </a:ext>
            </a:extLst>
          </p:cNvPr>
          <p:cNvSpPr txBox="1"/>
          <p:nvPr/>
        </p:nvSpPr>
        <p:spPr>
          <a:xfrm>
            <a:off x="4700409" y="16406"/>
            <a:ext cx="4203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Images – (</a:t>
            </a:r>
            <a:r>
              <a:rPr lang="en-US" dirty="0" err="1"/>
              <a:t>ChatGBT</a:t>
            </a:r>
            <a:r>
              <a:rPr lang="en-US" dirty="0"/>
              <a:t>, 2026)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269E26-81A5-5CC7-D703-58C9090E320F}"/>
              </a:ext>
            </a:extLst>
          </p:cNvPr>
          <p:cNvSpPr txBox="1"/>
          <p:nvPr/>
        </p:nvSpPr>
        <p:spPr>
          <a:xfrm>
            <a:off x="176463" y="5661515"/>
            <a:ext cx="120155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( </a:t>
            </a:r>
            <a:r>
              <a:rPr lang="en-US" sz="2000" dirty="0"/>
              <a:t>Fitzpatrick </a:t>
            </a:r>
            <a:r>
              <a:rPr lang="en-US" sz="2000" i="1" dirty="0"/>
              <a:t>et al. 2025)                   (</a:t>
            </a:r>
            <a:r>
              <a:rPr lang="en-US" sz="2000" dirty="0"/>
              <a:t>BBC Children in Need, 2024)                 (Capanna-Hodge,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871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560196-DC39-7E86-5CC5-D2A9869F5907}"/>
              </a:ext>
            </a:extLst>
          </p:cNvPr>
          <p:cNvSpPr txBox="1"/>
          <p:nvPr/>
        </p:nvSpPr>
        <p:spPr>
          <a:xfrm>
            <a:off x="449179" y="1374736"/>
            <a:ext cx="1100488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1. </a:t>
            </a:r>
            <a:r>
              <a:rPr lang="en-GB" sz="4800" dirty="0" err="1"/>
              <a:t>Defnydd</a:t>
            </a:r>
            <a:r>
              <a:rPr lang="en-GB" sz="4800" dirty="0"/>
              <a:t> </a:t>
            </a:r>
            <a:r>
              <a:rPr lang="en-GB" sz="4800" dirty="0" err="1"/>
              <a:t>Sgrin</a:t>
            </a:r>
            <a:r>
              <a:rPr lang="en-GB" sz="4800" dirty="0"/>
              <a:t> </a:t>
            </a:r>
            <a:r>
              <a:rPr lang="en-GB" sz="4800" dirty="0" err="1"/>
              <a:t>Wythnosol</a:t>
            </a:r>
            <a:r>
              <a:rPr lang="en-GB" sz="4800" dirty="0"/>
              <a:t> </a:t>
            </a:r>
            <a:r>
              <a:rPr lang="en-US" sz="2000" dirty="0"/>
              <a:t>(Price, 2025)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4800" dirty="0"/>
              <a:t> 2. </a:t>
            </a:r>
            <a:r>
              <a:rPr lang="en-GB" sz="4800" dirty="0" err="1"/>
              <a:t>Chwyldro</a:t>
            </a:r>
            <a:r>
              <a:rPr lang="en-GB" sz="4800" dirty="0"/>
              <a:t> </a:t>
            </a:r>
            <a:r>
              <a:rPr lang="en-GB" sz="4800" dirty="0" err="1"/>
              <a:t>Ôl-Bandemig</a:t>
            </a:r>
            <a:r>
              <a:rPr lang="en-GB" sz="4800" dirty="0"/>
              <a:t> </a:t>
            </a:r>
            <a:r>
              <a:rPr lang="en-US" sz="2000" dirty="0"/>
              <a:t>(Education Committee, 2024)</a:t>
            </a:r>
            <a:endParaRPr lang="en-US" sz="54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4400" dirty="0"/>
              <a:t> 3. </a:t>
            </a:r>
            <a:r>
              <a:rPr lang="en-GB" sz="4400" dirty="0" err="1"/>
              <a:t>Pryderon</a:t>
            </a:r>
            <a:r>
              <a:rPr lang="en-GB" sz="4400" dirty="0"/>
              <a:t> </a:t>
            </a:r>
            <a:r>
              <a:rPr lang="en-GB" sz="4400" dirty="0" err="1"/>
              <a:t>Ymdrech</a:t>
            </a:r>
            <a:r>
              <a:rPr lang="en-GB" sz="4400" dirty="0"/>
              <a:t> </a:t>
            </a:r>
            <a:r>
              <a:rPr lang="en-GB" sz="4400" dirty="0" err="1"/>
              <a:t>Ymddygiad</a:t>
            </a:r>
            <a:r>
              <a:rPr lang="en-GB" sz="4400" dirty="0"/>
              <a:t> </a:t>
            </a:r>
            <a:r>
              <a:rPr lang="en-US" sz="2000" dirty="0"/>
              <a:t>(Education Committee, 2024)</a:t>
            </a:r>
            <a:endParaRPr lang="en-GB" sz="28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7AEF2-87B6-7235-88AC-22F8B1E1D002}"/>
              </a:ext>
            </a:extLst>
          </p:cNvPr>
          <p:cNvSpPr txBox="1"/>
          <p:nvPr/>
        </p:nvSpPr>
        <p:spPr>
          <a:xfrm>
            <a:off x="180474" y="232428"/>
            <a:ext cx="61040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u="sng" dirty="0"/>
              <a:t>Caitlin – Statistics </a:t>
            </a:r>
          </a:p>
        </p:txBody>
      </p:sp>
    </p:spTree>
    <p:extLst>
      <p:ext uri="{BB962C8B-B14F-4D97-AF65-F5344CB8AC3E}">
        <p14:creationId xmlns:p14="http://schemas.microsoft.com/office/powerpoint/2010/main" val="3727212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6D7EC4-0BD3-5D6F-ED86-41C2414B30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101"/>
          <a:stretch>
            <a:fillRect/>
          </a:stretch>
        </p:blipFill>
        <p:spPr>
          <a:xfrm>
            <a:off x="449811" y="130629"/>
            <a:ext cx="11292377" cy="59008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2B9F3D-47AC-DE02-F765-E256AC19914B}"/>
              </a:ext>
            </a:extLst>
          </p:cNvPr>
          <p:cNvSpPr txBox="1"/>
          <p:nvPr/>
        </p:nvSpPr>
        <p:spPr>
          <a:xfrm>
            <a:off x="2338754" y="5539099"/>
            <a:ext cx="340555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Beberman </a:t>
            </a:r>
            <a:r>
              <a:rPr lang="en-US" i="1" dirty="0"/>
              <a:t>et al, </a:t>
            </a:r>
            <a:r>
              <a:rPr lang="en-US" dirty="0"/>
              <a:t>2025)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51631E-B99C-671B-DD11-A1506BAFD2B3}"/>
              </a:ext>
            </a:extLst>
          </p:cNvPr>
          <p:cNvSpPr txBox="1"/>
          <p:nvPr/>
        </p:nvSpPr>
        <p:spPr>
          <a:xfrm>
            <a:off x="8336634" y="3429000"/>
            <a:ext cx="340555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i="1" dirty="0"/>
              <a:t>Yanamandra et al, </a:t>
            </a:r>
            <a:r>
              <a:rPr lang="en-US" dirty="0"/>
              <a:t>2026)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E2CA9F-1069-8060-CA5C-2AF22586165D}"/>
              </a:ext>
            </a:extLst>
          </p:cNvPr>
          <p:cNvSpPr txBox="1"/>
          <p:nvPr/>
        </p:nvSpPr>
        <p:spPr>
          <a:xfrm>
            <a:off x="1512278" y="1885240"/>
            <a:ext cx="216290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(Feng, Ren and Shi,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228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BF5F75-C449-E07B-52EA-E9FDA8B1C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443" y="728312"/>
            <a:ext cx="2895851" cy="36944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DDB8F1-B008-B21E-0D0F-690449032C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96" y="3429000"/>
            <a:ext cx="1664352" cy="17801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FC8141-AA43-F9B2-6369-53CFE8F0E5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933" y="3135409"/>
            <a:ext cx="4502133" cy="25747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5409D1-4FED-2D19-AB60-F561C3A8C4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0015" y="1963414"/>
            <a:ext cx="1835055" cy="21398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4E9B0B-1C14-E2C8-F0FA-B8ABB6D455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68600" y="243576"/>
            <a:ext cx="4650174" cy="2574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4AB37EB-D8C2-E97F-A9F4-AE5EE8723C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88734" y="1642717"/>
            <a:ext cx="1664352" cy="178628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B216863-2D69-BB6B-81F8-292F505C4F30}"/>
              </a:ext>
            </a:extLst>
          </p:cNvPr>
          <p:cNvSpPr txBox="1"/>
          <p:nvPr/>
        </p:nvSpPr>
        <p:spPr>
          <a:xfrm>
            <a:off x="2594688" y="20426"/>
            <a:ext cx="61040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Caitlin - </a:t>
            </a:r>
            <a:r>
              <a:rPr lang="en-GB" sz="4000" dirty="0" err="1"/>
              <a:t>Datrysiadau</a:t>
            </a:r>
            <a:endParaRPr lang="en-GB" sz="4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42E790-535C-0EE8-56D5-AC6B19DCBC43}"/>
              </a:ext>
            </a:extLst>
          </p:cNvPr>
          <p:cNvSpPr txBox="1"/>
          <p:nvPr/>
        </p:nvSpPr>
        <p:spPr>
          <a:xfrm>
            <a:off x="8931065" y="5525541"/>
            <a:ext cx="35280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Images – (ChatGPT, 2025)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B5C452-04D6-EDB6-E23D-3A04F808DA11}"/>
              </a:ext>
            </a:extLst>
          </p:cNvPr>
          <p:cNvSpPr txBox="1"/>
          <p:nvPr/>
        </p:nvSpPr>
        <p:spPr>
          <a:xfrm>
            <a:off x="1467909" y="4331600"/>
            <a:ext cx="6230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(Every Child, 2021)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D697E3-45C2-5608-6175-887216F7EA34}"/>
              </a:ext>
            </a:extLst>
          </p:cNvPr>
          <p:cNvSpPr txBox="1"/>
          <p:nvPr/>
        </p:nvSpPr>
        <p:spPr>
          <a:xfrm>
            <a:off x="3971392" y="2766077"/>
            <a:ext cx="6230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(NSPCC, 2026)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E77D6A-CBA6-48F7-B035-A5A7CC5CFED2}"/>
              </a:ext>
            </a:extLst>
          </p:cNvPr>
          <p:cNvSpPr txBox="1"/>
          <p:nvPr/>
        </p:nvSpPr>
        <p:spPr>
          <a:xfrm>
            <a:off x="7995093" y="2766077"/>
            <a:ext cx="62305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eSafety</a:t>
            </a:r>
            <a:r>
              <a:rPr lang="en-GB" dirty="0"/>
              <a:t> Commissioner, 2022)</a:t>
            </a:r>
          </a:p>
        </p:txBody>
      </p:sp>
    </p:spTree>
    <p:extLst>
      <p:ext uri="{BB962C8B-B14F-4D97-AF65-F5344CB8AC3E}">
        <p14:creationId xmlns:p14="http://schemas.microsoft.com/office/powerpoint/2010/main" val="377261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0738A31-EAB4-B56D-2951-3BAB1FDCAEB4}"/>
              </a:ext>
            </a:extLst>
          </p:cNvPr>
          <p:cNvSpPr txBox="1"/>
          <p:nvPr/>
        </p:nvSpPr>
        <p:spPr>
          <a:xfrm>
            <a:off x="359979" y="782121"/>
            <a:ext cx="11472042" cy="5632311"/>
          </a:xfrm>
          <a:prstGeom prst="rect">
            <a:avLst/>
          </a:prstGeom>
          <a:solidFill>
            <a:srgbClr val="D2D3D5"/>
          </a:solidFill>
        </p:spPr>
        <p:txBody>
          <a:bodyPr wrap="square">
            <a:spAutoFit/>
          </a:bodyPr>
          <a:lstStyle/>
          <a:p>
            <a:r>
              <a:rPr lang="en-US" sz="1200" dirty="0"/>
              <a:t>Academic disruption - Beland, L. &amp; Murphy, R. 2016. Ill Communication: Technology, distraction &amp; student performance. Centre for Economic Performance. Available at: https://cep.lse.ac.uk/pubs/download/dp1350.pdf (Accessed: 27 March 2026).</a:t>
            </a:r>
          </a:p>
          <a:p>
            <a:endParaRPr lang="en-US" sz="1200" dirty="0"/>
          </a:p>
          <a:p>
            <a:r>
              <a:rPr lang="en-US" sz="1200" dirty="0"/>
              <a:t>ChatGPT, (2025) ChatGPT response to Caitlin Jones, 20, April. </a:t>
            </a:r>
          </a:p>
          <a:p>
            <a:endParaRPr lang="en-US" sz="1200" dirty="0"/>
          </a:p>
          <a:p>
            <a:r>
              <a:rPr lang="en-US" sz="1200" dirty="0"/>
              <a:t>Constant distraction- </a:t>
            </a:r>
            <a:r>
              <a:rPr lang="en-US" sz="1200" dirty="0" err="1"/>
              <a:t>Kuznekoff</a:t>
            </a:r>
            <a:r>
              <a:rPr lang="en-US" sz="1200" dirty="0"/>
              <a:t>, J. &amp; Titsworth, S. (2013) ‘The impact of mobile phone usage on student learning’, Communication Education, 62(3), pp. 233-252.</a:t>
            </a:r>
            <a:br>
              <a:rPr lang="en-US" sz="1200" dirty="0"/>
            </a:br>
            <a:r>
              <a:rPr lang="en-US" sz="1200" dirty="0"/>
              <a:t>Available at: </a:t>
            </a:r>
            <a:r>
              <a:rPr lang="en-US" sz="1200" dirty="0" err="1"/>
              <a:t>doi</a:t>
            </a:r>
            <a:r>
              <a:rPr lang="en-US" sz="1200" dirty="0"/>
              <a:t>/abs/10.1080/03634523.2013.767917  </a:t>
            </a:r>
          </a:p>
          <a:p>
            <a:endParaRPr lang="en-US" sz="1200" dirty="0"/>
          </a:p>
          <a:p>
            <a:r>
              <a:rPr lang="en-US" sz="1200" dirty="0"/>
              <a:t>Digital overload - Ophir, E., Nass, C. &amp; Wagner, A. (2009) ‘Cognitive control in media multitaskers’, Psychological and cognitive sciences 106 (37), pp. 15583-15587. Available at: https://www.pnas.org/doi/10.1073/pnas.0903620106  </a:t>
            </a:r>
          </a:p>
          <a:p>
            <a:endParaRPr lang="en-US" sz="1200" dirty="0"/>
          </a:p>
          <a:p>
            <a:r>
              <a:rPr lang="en-US" sz="1200" dirty="0"/>
              <a:t>Lower engagement - Wood, E.,  </a:t>
            </a:r>
            <a:r>
              <a:rPr lang="en-US" sz="1200" dirty="0" err="1"/>
              <a:t>Zivackova</a:t>
            </a:r>
            <a:r>
              <a:rPr lang="en-US" sz="1200" dirty="0"/>
              <a:t>, L., Petrice, G., Karin, A.,  De Pasquale, D. and Noska, A. (2012) ‘Examining the impact of off-task multitasking with technology on real-time classroom learning’,  Computers &amp; Education Available at: https://www.sciencedirect.com/science/article/pii/S0360131512000606 </a:t>
            </a:r>
          </a:p>
          <a:p>
            <a:endParaRPr lang="en-US" sz="1200" dirty="0"/>
          </a:p>
          <a:p>
            <a:r>
              <a:rPr lang="en-US" sz="1200" dirty="0"/>
              <a:t>NHS (2022). </a:t>
            </a:r>
            <a:r>
              <a:rPr lang="en-US" sz="1200" i="1" dirty="0"/>
              <a:t>Screen time and children.  </a:t>
            </a:r>
            <a:r>
              <a:rPr lang="en-US" sz="1200" dirty="0"/>
              <a:t>Available at: </a:t>
            </a:r>
            <a:r>
              <a:rPr lang="en-US" sz="1200" dirty="0">
                <a:hlinkClick r:id="rId3" tooltip="Original URL: https://www.nhs.uk/conditions/baby/health-and-development-charts/screen-time-and-young-children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https://www.nhs.uk/conditions/baby/health-and-development-charts/screen-time-and-young-children/</a:t>
            </a:r>
            <a:r>
              <a:rPr lang="en-US" sz="1200" dirty="0"/>
              <a:t> [Accessed: 21 April 2026] </a:t>
            </a:r>
          </a:p>
          <a:p>
            <a:endParaRPr lang="en-US" sz="1200" dirty="0"/>
          </a:p>
          <a:p>
            <a:r>
              <a:rPr lang="en-US" sz="1200" dirty="0"/>
              <a:t>Phone policies - UNESCO (2023) Global Education Monitoring Report: Technology in Education. Available at: https://www.unesco.org/en/education/global-education-monitoring-report  (Accessed: 27 March 2026).</a:t>
            </a:r>
          </a:p>
          <a:p>
            <a:endParaRPr lang="en-US" sz="1200" dirty="0"/>
          </a:p>
          <a:p>
            <a:r>
              <a:rPr lang="en-US" sz="1200" dirty="0"/>
              <a:t>Public Health Wales (2021) Screen time and young people: impacts on attention and wellbeing, Available at: https://phw.nhs.wales/topics/screen-time-and-young-people (Accessed: 27 March 2026).</a:t>
            </a:r>
          </a:p>
          <a:p>
            <a:endParaRPr lang="en-US" sz="1200" dirty="0"/>
          </a:p>
          <a:p>
            <a:r>
              <a:rPr lang="en-US" sz="1200" dirty="0"/>
              <a:t>Reduces focus - Rosen, L.D. (2023)  How smartphones affect attention and focus.. Available at: https://www.psychologytoday.com/us/blog/rewired-the-psychology-technology/202301/how-smartphones-affect-attention (Accessed: 27 March 2026). </a:t>
            </a:r>
          </a:p>
          <a:p>
            <a:endParaRPr lang="en-US" sz="1200" dirty="0"/>
          </a:p>
          <a:p>
            <a:r>
              <a:rPr lang="en-US" sz="1200" dirty="0" err="1"/>
              <a:t>Senedd.Cymru</a:t>
            </a:r>
            <a:r>
              <a:rPr lang="en-US" sz="1200" dirty="0"/>
              <a:t>  (2026) Smartphones in schools: helpful tool or harmful distraction? Available at: https://research.senedd.wales/research-articles/smartphones-in-schools-helpful-tool-or-harmful-distraction/?utm_source=copilot.com [Accessed: 27 Mar. 2026].</a:t>
            </a:r>
          </a:p>
          <a:p>
            <a:endParaRPr lang="en-US" sz="1200" dirty="0"/>
          </a:p>
          <a:p>
            <a:r>
              <a:rPr lang="en-US" sz="1200" dirty="0"/>
              <a:t>Shorter attention - Microsoft Canada (2015) Attention Spans Report. Available at: https://advertising.microsoft.com/en/WWDocs/User/display/cl/researchreport/31966/en/microsoft-attention-spans-research-report.pdf (Accessed: 27 March 2026).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B32F8D-DF32-C969-79E4-5FD97CD76905}"/>
              </a:ext>
            </a:extLst>
          </p:cNvPr>
          <p:cNvSpPr txBox="1"/>
          <p:nvPr/>
        </p:nvSpPr>
        <p:spPr>
          <a:xfrm>
            <a:off x="3452648" y="0"/>
            <a:ext cx="4887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/>
              <a:t>Refrence</a:t>
            </a:r>
            <a:r>
              <a:rPr lang="en-GB" sz="3600" b="1" u="sng" dirty="0"/>
              <a:t> List 1 </a:t>
            </a:r>
          </a:p>
        </p:txBody>
      </p:sp>
    </p:spTree>
    <p:extLst>
      <p:ext uri="{BB962C8B-B14F-4D97-AF65-F5344CB8AC3E}">
        <p14:creationId xmlns:p14="http://schemas.microsoft.com/office/powerpoint/2010/main" val="3265367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E6F95B-DEE4-25DE-CF5A-D27B7027294B}"/>
              </a:ext>
            </a:extLst>
          </p:cNvPr>
          <p:cNvSpPr txBox="1"/>
          <p:nvPr/>
        </p:nvSpPr>
        <p:spPr>
          <a:xfrm>
            <a:off x="249600" y="381706"/>
            <a:ext cx="11692799" cy="775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BBC Children in Need (2024) </a:t>
            </a:r>
            <a:r>
              <a:rPr lang="en-US" sz="1200" i="1" dirty="0"/>
              <a:t>The difference between meltdowns and tantrums and how to help</a:t>
            </a:r>
            <a:r>
              <a:rPr lang="en-US" sz="1200" dirty="0"/>
              <a:t>. Available at: https://www.bbcchildreninneed.co.uk/wp-content/uploads/2024/05/BLOG-POST_1.pdf (Accessed: 9 April 2026).</a:t>
            </a:r>
          </a:p>
          <a:p>
            <a:endParaRPr lang="en-US" sz="1200" dirty="0"/>
          </a:p>
          <a:p>
            <a:r>
              <a:rPr lang="en-US" sz="1200" dirty="0"/>
              <a:t>Beberman, X., </a:t>
            </a:r>
            <a:r>
              <a:rPr lang="en-US" sz="1200" dirty="0" err="1"/>
              <a:t>Novicoff</a:t>
            </a:r>
            <a:r>
              <a:rPr lang="en-US" sz="1200" dirty="0"/>
              <a:t>, S., Ribeiro, A.T., Robinson, C.D. and Loeb, S. (2025</a:t>
            </a:r>
            <a:r>
              <a:rPr lang="en-US" sz="1200" i="1" dirty="0"/>
              <a:t>) Understanding disruptions: causes of and variation in lost instructional time</a:t>
            </a:r>
            <a:r>
              <a:rPr lang="en-US" sz="1200" dirty="0"/>
              <a:t>. </a:t>
            </a:r>
            <a:r>
              <a:rPr lang="en-US" sz="1200" dirty="0" err="1"/>
              <a:t>EdWorkingPaper</a:t>
            </a:r>
            <a:r>
              <a:rPr lang="en-US" sz="1200" dirty="0"/>
              <a:t>: 25-1239. Annenberg Institute at Brown University. Available at: https://doi.org/10.26300/k6da-t861 (Accessed: 9 April 2026). (Beberman et al., 2025) </a:t>
            </a:r>
          </a:p>
          <a:p>
            <a:endParaRPr lang="en-US" sz="1200" dirty="0"/>
          </a:p>
          <a:p>
            <a:r>
              <a:rPr lang="en-US" sz="1200" dirty="0"/>
              <a:t>Capanna-Hodge, R. (2026</a:t>
            </a:r>
            <a:r>
              <a:rPr lang="en-US" sz="1200" i="1" dirty="0"/>
              <a:t>) The effects of screen time on kids: what parents need to know</a:t>
            </a:r>
            <a:r>
              <a:rPr lang="en-US" sz="1200" dirty="0"/>
              <a:t>. Available at: https://drroseann.com/post/effects-of-screen-time-on-brain-and-body (Accessed: 9 April 2026). </a:t>
            </a:r>
          </a:p>
          <a:p>
            <a:endParaRPr lang="en-US" sz="1200" dirty="0"/>
          </a:p>
          <a:p>
            <a:r>
              <a:rPr lang="en-US" sz="1200" dirty="0"/>
              <a:t>Chiang, M. (2025) </a:t>
            </a:r>
            <a:r>
              <a:rPr lang="en-US" sz="1200" i="1" dirty="0"/>
              <a:t>Study links higher screen time to differences in attention scores in children aged 3-7, </a:t>
            </a:r>
            <a:r>
              <a:rPr lang="en-US" sz="1200" dirty="0" err="1"/>
              <a:t>GeneOnline</a:t>
            </a:r>
            <a:r>
              <a:rPr lang="en-US" sz="1200" dirty="0"/>
              <a:t> News. Available at: https://www.geneonline.com/study-links-higher-screen-time-to-differences-in-attention-scores-in-children-aged-3-7/ (Accessed: 9 April 2026). (Chiang, 2025) </a:t>
            </a:r>
          </a:p>
          <a:p>
            <a:r>
              <a:rPr lang="en-US" sz="1200" dirty="0"/>
              <a:t> </a:t>
            </a:r>
          </a:p>
          <a:p>
            <a:r>
              <a:rPr lang="en-US" sz="1200" dirty="0"/>
              <a:t>Education Committee (2024). </a:t>
            </a:r>
            <a:r>
              <a:rPr lang="en-US" sz="1200" i="1" dirty="0"/>
              <a:t>Screen time: Impacts on Education and Wellbeing</a:t>
            </a:r>
            <a:r>
              <a:rPr lang="en-US" sz="1200" dirty="0"/>
              <a:t> - Education Committee. Parliament.uk. Available at: https://publications.parliament.uk/pa/cm5804/cmselect/cmeduc/118/summary.html.  </a:t>
            </a:r>
          </a:p>
          <a:p>
            <a:endParaRPr lang="en-US" sz="1200" dirty="0"/>
          </a:p>
          <a:p>
            <a:r>
              <a:rPr lang="en-US" sz="1200" dirty="0"/>
              <a:t>Education Committee (2024). </a:t>
            </a:r>
            <a:r>
              <a:rPr lang="en-US" sz="1200" i="1" dirty="0"/>
              <a:t>Screen time: Impacts on Education and Wellbeing </a:t>
            </a:r>
            <a:r>
              <a:rPr lang="en-US" sz="1200" dirty="0"/>
              <a:t>- Education Committee. [online] Parliament.uk. Available at: https://publications.parliament.uk/pa/cm5804/cmselect/cmeduc/118/summary.html. </a:t>
            </a:r>
          </a:p>
          <a:p>
            <a:endParaRPr lang="en-US" sz="1200" dirty="0"/>
          </a:p>
          <a:p>
            <a:r>
              <a:rPr lang="en-US" sz="1200" dirty="0"/>
              <a:t>Feng, X.S., Ren, S.Q. and Shi, P. (2025</a:t>
            </a:r>
            <a:r>
              <a:rPr lang="en-US" sz="1200" i="1" dirty="0"/>
              <a:t>) ‘The relationship and mechanism of screen time and academic performance among adolescents: an empirical study based on CEPS</a:t>
            </a:r>
            <a:r>
              <a:rPr lang="en-US" sz="1200" dirty="0"/>
              <a:t>’, Frontiers in Public Health, 13. </a:t>
            </a:r>
            <a:r>
              <a:rPr lang="en-US" sz="1200" dirty="0" err="1"/>
              <a:t>doi</a:t>
            </a:r>
            <a:r>
              <a:rPr lang="en-US" sz="1200" dirty="0"/>
              <a:t>: 10.3389/fpubh.2025.1533327 ((Feng, Ren and Shi, 2025) </a:t>
            </a:r>
          </a:p>
          <a:p>
            <a:r>
              <a:rPr lang="en-US" sz="1200" dirty="0"/>
              <a:t> </a:t>
            </a:r>
          </a:p>
          <a:p>
            <a:r>
              <a:rPr lang="en-US" sz="1200" dirty="0"/>
              <a:t>Fitzpatrick, C., Almeida, M.L., Harvey-Berard, I. and Pagani, L.S. (2025) ‘</a:t>
            </a:r>
            <a:r>
              <a:rPr lang="en-US" sz="1200" i="1" dirty="0"/>
              <a:t>Why iPad babies have more tantrums’, </a:t>
            </a:r>
            <a:r>
              <a:rPr lang="en-US" sz="1200" dirty="0"/>
              <a:t>Maclean’s, 15 January. Available at: https://macleans.ca/technology-3/why-ipad-babies-have-more-tantrums/ (Accessed: 9 April 2026).</a:t>
            </a:r>
          </a:p>
          <a:p>
            <a:endParaRPr lang="en-US" sz="1200" dirty="0"/>
          </a:p>
          <a:p>
            <a:r>
              <a:rPr lang="en-US" sz="1200" dirty="0"/>
              <a:t>Tech Culture (2025) </a:t>
            </a:r>
            <a:r>
              <a:rPr lang="en-US" sz="1200" i="1" dirty="0"/>
              <a:t>Harvard-UVA study links digital design to distraction, calls for mindful tech innovation</a:t>
            </a:r>
            <a:r>
              <a:rPr lang="en-US" sz="1200" dirty="0"/>
              <a:t>. Available at: https://techculture.biz/harvard-uva-study-links-digital-design-to-distraction/ (Accessed: 9 April 2026). (Tech Culture, 2025)</a:t>
            </a:r>
          </a:p>
          <a:p>
            <a:endParaRPr lang="en-US" sz="1200" dirty="0"/>
          </a:p>
          <a:p>
            <a:r>
              <a:rPr lang="en-US" sz="1200" dirty="0"/>
              <a:t>Thinking in Educating (2025) </a:t>
            </a:r>
            <a:r>
              <a:rPr lang="en-US" sz="1200" i="1" dirty="0"/>
              <a:t>How screen time shapes young minds: understanding the link between digital exposure and learning outcomes</a:t>
            </a:r>
            <a:r>
              <a:rPr lang="en-US" sz="1200" dirty="0"/>
              <a:t>. Available at: https://www.thinkingineducating.com/how-screen-time-shapes-young-minds/ (Accessed: 9 April 2026). (Thinking in Educating, 2025)  </a:t>
            </a:r>
          </a:p>
          <a:p>
            <a:endParaRPr lang="en-US" sz="1200" dirty="0"/>
          </a:p>
          <a:p>
            <a:r>
              <a:rPr lang="en-US" sz="1200" dirty="0"/>
              <a:t> Price, B. (2025). </a:t>
            </a:r>
            <a:r>
              <a:rPr lang="en-US" sz="1200" i="1" dirty="0"/>
              <a:t>Children in Wales using screens for more than seven hours a day</a:t>
            </a:r>
            <a:r>
              <a:rPr lang="en-US" sz="1200" dirty="0"/>
              <a:t>. BBC News. 22 Jul. Available at: https://www.bbc.co.uk/news/articles/cx2gljvdgp3o. </a:t>
            </a:r>
            <a:endParaRPr lang="en-GB" sz="1200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394F4A-E6B6-5765-75CE-D83906E54BCD}"/>
              </a:ext>
            </a:extLst>
          </p:cNvPr>
          <p:cNvSpPr txBox="1"/>
          <p:nvPr/>
        </p:nvSpPr>
        <p:spPr>
          <a:xfrm>
            <a:off x="4240924" y="0"/>
            <a:ext cx="29796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err="1"/>
              <a:t>Refrence</a:t>
            </a:r>
            <a:r>
              <a:rPr lang="en-GB" sz="2800" b="1" u="sng" dirty="0"/>
              <a:t> List 2 </a:t>
            </a:r>
          </a:p>
        </p:txBody>
      </p:sp>
    </p:spTree>
    <p:extLst>
      <p:ext uri="{BB962C8B-B14F-4D97-AF65-F5344CB8AC3E}">
        <p14:creationId xmlns:p14="http://schemas.microsoft.com/office/powerpoint/2010/main" val="2797976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6CA11A-2296-111D-B791-051C7B9FD931}"/>
              </a:ext>
            </a:extLst>
          </p:cNvPr>
          <p:cNvSpPr txBox="1"/>
          <p:nvPr/>
        </p:nvSpPr>
        <p:spPr>
          <a:xfrm>
            <a:off x="428017" y="1313235"/>
            <a:ext cx="1114789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eSafety</a:t>
            </a:r>
            <a:r>
              <a:rPr lang="en-GB" dirty="0"/>
              <a:t> Commissioner (2022). Screen time | </a:t>
            </a:r>
            <a:r>
              <a:rPr lang="en-GB" dirty="0" err="1"/>
              <a:t>eSafety</a:t>
            </a:r>
            <a:r>
              <a:rPr lang="en-GB" dirty="0"/>
              <a:t> Commissioner. [online] </a:t>
            </a:r>
            <a:r>
              <a:rPr lang="en-GB" dirty="0" err="1"/>
              <a:t>eSafety</a:t>
            </a:r>
            <a:r>
              <a:rPr lang="en-GB" dirty="0"/>
              <a:t> Commissioner. Available at: https://www.esafety.gov.au/parents/issues-and-advice/screen-time.</a:t>
            </a:r>
          </a:p>
          <a:p>
            <a:endParaRPr lang="en-GB" dirty="0"/>
          </a:p>
          <a:p>
            <a:r>
              <a:rPr lang="en-GB" dirty="0"/>
              <a:t>Every Child. (2021). Keep Screen Time Below Two Hours A Day | Every Child. [online] Available at: https://everychildwales.co.uk/screen-time/?push_animated=1&amp;show_loading=0&amp;webview_progress_bar=1 [Accessed 21 Apr. 2026].</a:t>
            </a:r>
          </a:p>
          <a:p>
            <a:endParaRPr lang="en-GB" dirty="0"/>
          </a:p>
          <a:p>
            <a:r>
              <a:rPr lang="en-GB" dirty="0"/>
              <a:t>NSPCC (2026). Parental controls. [online] NSPCC. Available at: https://www.nspcc.org.uk/keeping-children-safe/online-safety/parental-controls/?show_loading=0&amp;webview_progress_bar=1&amp;push_animated=1 [Accessed 21 Apr. 2026].</a:t>
            </a:r>
          </a:p>
          <a:p>
            <a:endParaRPr lang="en-GB" dirty="0"/>
          </a:p>
          <a:p>
            <a:endParaRPr lang="en-GB" dirty="0">
              <a:solidFill>
                <a:srgbClr val="6B9F25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solidFill>
                <a:srgbClr val="6B9F25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r>
              <a:rPr lang="en-GB" sz="2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 to our </a:t>
            </a:r>
            <a:r>
              <a:rPr lang="en-GB" sz="2400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powerpoint</a:t>
            </a:r>
            <a:r>
              <a:rPr lang="en-GB" sz="2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to see the recording - </a:t>
            </a:r>
            <a:r>
              <a:rPr lang="en-GB" sz="2400" dirty="0">
                <a:solidFill>
                  <a:srgbClr val="6B9F2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Our Group Presentation.pptx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61598B-7E5A-5D3A-CFE5-FDD64ED125C7}"/>
              </a:ext>
            </a:extLst>
          </p:cNvPr>
          <p:cNvSpPr txBox="1"/>
          <p:nvPr/>
        </p:nvSpPr>
        <p:spPr>
          <a:xfrm>
            <a:off x="2646947" y="261320"/>
            <a:ext cx="6184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/>
              <a:t>Refrences</a:t>
            </a:r>
            <a:r>
              <a:rPr lang="en-GB" sz="3600" b="1" u="sng" dirty="0"/>
              <a:t> List 3 </a:t>
            </a:r>
          </a:p>
        </p:txBody>
      </p:sp>
    </p:spTree>
    <p:extLst>
      <p:ext uri="{BB962C8B-B14F-4D97-AF65-F5344CB8AC3E}">
        <p14:creationId xmlns:p14="http://schemas.microsoft.com/office/powerpoint/2010/main" val="90362236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5640</TotalTime>
  <Words>2279</Words>
  <Application>Microsoft Office PowerPoint</Application>
  <PresentationFormat>Widescreen</PresentationFormat>
  <Paragraphs>164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Comic Sans MS</vt:lpstr>
      <vt:lpstr>Gill Sans MT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Caitlin Jones</dc:creator>
  <cp:lastModifiedBy>Caitlin Jones</cp:lastModifiedBy>
  <cp:revision>2</cp:revision>
  <dcterms:created xsi:type="dcterms:W3CDTF">2026-04-17T20:07:23Z</dcterms:created>
  <dcterms:modified xsi:type="dcterms:W3CDTF">2026-04-24T17:13:30Z</dcterms:modified>
</cp:coreProperties>
</file>