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57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36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14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92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70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249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428" algn="l" defTabSz="457178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D33E50-D2EA-451D-AC1A-6CDE4592544F}" v="9" dt="2024-07-29T09:10:03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94660"/>
  </p:normalViewPr>
  <p:slideViewPr>
    <p:cSldViewPr snapToGrid="0">
      <p:cViewPr varScale="1">
        <p:scale>
          <a:sx n="83" d="100"/>
          <a:sy n="83" d="100"/>
        </p:scale>
        <p:origin x="85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n Mauricio" userId="4a6aee560ac1492c" providerId="LiveId" clId="{60D33E50-D2EA-451D-AC1A-6CDE4592544F}"/>
    <pc:docChg chg="undo redo custSel modSld modMainMaster modNotesMaster">
      <pc:chgData name="Willian Mauricio" userId="4a6aee560ac1492c" providerId="LiveId" clId="{60D33E50-D2EA-451D-AC1A-6CDE4592544F}" dt="2024-07-29T09:18:47.918" v="721" actId="14100"/>
      <pc:docMkLst>
        <pc:docMk/>
      </pc:docMkLst>
      <pc:sldChg chg="addSp delSp modSp mod modNotes">
        <pc:chgData name="Willian Mauricio" userId="4a6aee560ac1492c" providerId="LiveId" clId="{60D33E50-D2EA-451D-AC1A-6CDE4592544F}" dt="2024-07-29T09:18:47.918" v="721" actId="14100"/>
        <pc:sldMkLst>
          <pc:docMk/>
          <pc:sldMk cId="3865819006" sldId="256"/>
        </pc:sldMkLst>
        <pc:spChg chg="mod">
          <ac:chgData name="Willian Mauricio" userId="4a6aee560ac1492c" providerId="LiveId" clId="{60D33E50-D2EA-451D-AC1A-6CDE4592544F}" dt="2024-07-29T09:04:39.043" v="686" actId="2711"/>
          <ac:spMkLst>
            <pc:docMk/>
            <pc:sldMk cId="3865819006" sldId="256"/>
            <ac:spMk id="2" creationId="{3D9E56A7-38A1-2D92-5AD4-B486DCA2803A}"/>
          </ac:spMkLst>
        </pc:spChg>
        <pc:spChg chg="mod">
          <ac:chgData name="Willian Mauricio" userId="4a6aee560ac1492c" providerId="LiveId" clId="{60D33E50-D2EA-451D-AC1A-6CDE4592544F}" dt="2024-07-29T08:42:24.100" v="514" actId="20577"/>
          <ac:spMkLst>
            <pc:docMk/>
            <pc:sldMk cId="3865819006" sldId="256"/>
            <ac:spMk id="5" creationId="{4913B872-1884-BE98-F53D-A696740FCB11}"/>
          </ac:spMkLst>
        </pc:spChg>
        <pc:spChg chg="mod">
          <ac:chgData name="Willian Mauricio" userId="4a6aee560ac1492c" providerId="LiveId" clId="{60D33E50-D2EA-451D-AC1A-6CDE4592544F}" dt="2024-07-29T08:49:34.369" v="648" actId="1076"/>
          <ac:spMkLst>
            <pc:docMk/>
            <pc:sldMk cId="3865819006" sldId="256"/>
            <ac:spMk id="6" creationId="{C2D9996D-6A97-E780-D8ED-7C84AF2F2507}"/>
          </ac:spMkLst>
        </pc:spChg>
        <pc:spChg chg="add mod">
          <ac:chgData name="Willian Mauricio" userId="4a6aee560ac1492c" providerId="LiveId" clId="{60D33E50-D2EA-451D-AC1A-6CDE4592544F}" dt="2024-07-29T08:35:29.421" v="73" actId="14100"/>
          <ac:spMkLst>
            <pc:docMk/>
            <pc:sldMk cId="3865819006" sldId="256"/>
            <ac:spMk id="10" creationId="{357D09AF-CCE0-43C5-5AE3-E61AD5EAE206}"/>
          </ac:spMkLst>
        </pc:spChg>
        <pc:spChg chg="add del">
          <ac:chgData name="Willian Mauricio" userId="4a6aee560ac1492c" providerId="LiveId" clId="{60D33E50-D2EA-451D-AC1A-6CDE4592544F}" dt="2024-07-29T08:44:48.806" v="603" actId="22"/>
          <ac:spMkLst>
            <pc:docMk/>
            <pc:sldMk cId="3865819006" sldId="256"/>
            <ac:spMk id="12" creationId="{9072CCDF-10E6-8474-357C-6A2EB344B006}"/>
          </ac:spMkLst>
        </pc:spChg>
        <pc:spChg chg="mod">
          <ac:chgData name="Willian Mauricio" userId="4a6aee560ac1492c" providerId="LiveId" clId="{60D33E50-D2EA-451D-AC1A-6CDE4592544F}" dt="2024-07-29T08:49:38.411" v="649" actId="1076"/>
          <ac:spMkLst>
            <pc:docMk/>
            <pc:sldMk cId="3865819006" sldId="256"/>
            <ac:spMk id="23" creationId="{E50B5244-65D5-1181-9198-8F9C5E1B0100}"/>
          </ac:spMkLst>
        </pc:spChg>
        <pc:spChg chg="mod">
          <ac:chgData name="Willian Mauricio" userId="4a6aee560ac1492c" providerId="LiveId" clId="{60D33E50-D2EA-451D-AC1A-6CDE4592544F}" dt="2024-07-29T08:49:50.936" v="650" actId="1076"/>
          <ac:spMkLst>
            <pc:docMk/>
            <pc:sldMk cId="3865819006" sldId="256"/>
            <ac:spMk id="27" creationId="{D9372533-6A94-21AF-F5ED-09C3E2FECE94}"/>
          </ac:spMkLst>
        </pc:spChg>
        <pc:spChg chg="mod">
          <ac:chgData name="Willian Mauricio" userId="4a6aee560ac1492c" providerId="LiveId" clId="{60D33E50-D2EA-451D-AC1A-6CDE4592544F}" dt="2024-07-29T08:41:48.078" v="440" actId="20577"/>
          <ac:spMkLst>
            <pc:docMk/>
            <pc:sldMk cId="3865819006" sldId="256"/>
            <ac:spMk id="38" creationId="{B85B1C75-351B-FDDA-E2C4-ADF7BC920212}"/>
          </ac:spMkLst>
        </pc:spChg>
        <pc:spChg chg="mod">
          <ac:chgData name="Willian Mauricio" userId="4a6aee560ac1492c" providerId="LiveId" clId="{60D33E50-D2EA-451D-AC1A-6CDE4592544F}" dt="2024-07-29T08:43:23.861" v="598" actId="20577"/>
          <ac:spMkLst>
            <pc:docMk/>
            <pc:sldMk cId="3865819006" sldId="256"/>
            <ac:spMk id="39" creationId="{8D846351-8A91-047F-610D-75707B2CE6B7}"/>
          </ac:spMkLst>
        </pc:spChg>
        <pc:spChg chg="mod">
          <ac:chgData name="Willian Mauricio" userId="4a6aee560ac1492c" providerId="LiveId" clId="{60D33E50-D2EA-451D-AC1A-6CDE4592544F}" dt="2024-07-29T08:38:23.653" v="144" actId="20577"/>
          <ac:spMkLst>
            <pc:docMk/>
            <pc:sldMk cId="3865819006" sldId="256"/>
            <ac:spMk id="40" creationId="{09BCAC72-1816-D2AE-4AAF-39892E8D5D29}"/>
          </ac:spMkLst>
        </pc:spChg>
        <pc:spChg chg="mod">
          <ac:chgData name="Willian Mauricio" userId="4a6aee560ac1492c" providerId="LiveId" clId="{60D33E50-D2EA-451D-AC1A-6CDE4592544F}" dt="2024-07-29T08:41:10.366" v="382" actId="20577"/>
          <ac:spMkLst>
            <pc:docMk/>
            <pc:sldMk cId="3865819006" sldId="256"/>
            <ac:spMk id="41" creationId="{99021180-1EE0-43A0-AD76-F4F60317C2D5}"/>
          </ac:spMkLst>
        </pc:spChg>
        <pc:spChg chg="mod">
          <ac:chgData name="Willian Mauricio" userId="4a6aee560ac1492c" providerId="LiveId" clId="{60D33E50-D2EA-451D-AC1A-6CDE4592544F}" dt="2024-07-29T08:50:09.066" v="652" actId="1076"/>
          <ac:spMkLst>
            <pc:docMk/>
            <pc:sldMk cId="3865819006" sldId="256"/>
            <ac:spMk id="46" creationId="{960247AD-EFB6-1E1A-7896-2DD5AAC569E9}"/>
          </ac:spMkLst>
        </pc:spChg>
        <pc:spChg chg="mod">
          <ac:chgData name="Willian Mauricio" userId="4a6aee560ac1492c" providerId="LiveId" clId="{60D33E50-D2EA-451D-AC1A-6CDE4592544F}" dt="2024-07-29T08:50:52.483" v="655" actId="1076"/>
          <ac:spMkLst>
            <pc:docMk/>
            <pc:sldMk cId="3865819006" sldId="256"/>
            <ac:spMk id="47" creationId="{E7209445-9DF6-B30A-1145-607767F8C823}"/>
          </ac:spMkLst>
        </pc:spChg>
        <pc:spChg chg="mod">
          <ac:chgData name="Willian Mauricio" userId="4a6aee560ac1492c" providerId="LiveId" clId="{60D33E50-D2EA-451D-AC1A-6CDE4592544F}" dt="2024-07-29T08:50:39.564" v="654" actId="1076"/>
          <ac:spMkLst>
            <pc:docMk/>
            <pc:sldMk cId="3865819006" sldId="256"/>
            <ac:spMk id="48" creationId="{A818AE2F-615F-3F12-45AD-1CE21AEB20D9}"/>
          </ac:spMkLst>
        </pc:spChg>
        <pc:spChg chg="add del mod">
          <ac:chgData name="Willian Mauricio" userId="4a6aee560ac1492c" providerId="LiveId" clId="{60D33E50-D2EA-451D-AC1A-6CDE4592544F}" dt="2024-07-29T08:38:57.793" v="168" actId="20577"/>
          <ac:spMkLst>
            <pc:docMk/>
            <pc:sldMk cId="3865819006" sldId="256"/>
            <ac:spMk id="49" creationId="{2392C944-957A-78A9-89F2-69D6704CA9CA}"/>
          </ac:spMkLst>
        </pc:spChg>
        <pc:spChg chg="mod">
          <ac:chgData name="Willian Mauricio" userId="4a6aee560ac1492c" providerId="LiveId" clId="{60D33E50-D2EA-451D-AC1A-6CDE4592544F}" dt="2024-07-29T08:30:17.584" v="0"/>
          <ac:spMkLst>
            <pc:docMk/>
            <pc:sldMk cId="3865819006" sldId="256"/>
            <ac:spMk id="52" creationId="{36DF4580-B782-BD8D-3837-61571D9462C7}"/>
          </ac:spMkLst>
        </pc:spChg>
        <pc:picChg chg="mod">
          <ac:chgData name="Willian Mauricio" userId="4a6aee560ac1492c" providerId="LiveId" clId="{60D33E50-D2EA-451D-AC1A-6CDE4592544F}" dt="2024-07-29T08:35:38.185" v="75" actId="1076"/>
          <ac:picMkLst>
            <pc:docMk/>
            <pc:sldMk cId="3865819006" sldId="256"/>
            <ac:picMk id="4" creationId="{C75B8072-6434-59BE-77A7-D7F3299E20BB}"/>
          </ac:picMkLst>
        </pc:picChg>
        <pc:picChg chg="add mod">
          <ac:chgData name="Willian Mauricio" userId="4a6aee560ac1492c" providerId="LiveId" clId="{60D33E50-D2EA-451D-AC1A-6CDE4592544F}" dt="2024-07-29T08:55:14.669" v="684" actId="14100"/>
          <ac:picMkLst>
            <pc:docMk/>
            <pc:sldMk cId="3865819006" sldId="256"/>
            <ac:picMk id="7" creationId="{7BF2C4FA-3D7B-753C-F623-0B6501326A71}"/>
          </ac:picMkLst>
        </pc:picChg>
        <pc:picChg chg="add mod">
          <ac:chgData name="Willian Mauricio" userId="4a6aee560ac1492c" providerId="LiveId" clId="{60D33E50-D2EA-451D-AC1A-6CDE4592544F}" dt="2024-07-29T08:54:53.309" v="679" actId="1076"/>
          <ac:picMkLst>
            <pc:docMk/>
            <pc:sldMk cId="3865819006" sldId="256"/>
            <ac:picMk id="9" creationId="{53D1C293-C099-FE9B-CABF-0F63C08E7DC7}"/>
          </ac:picMkLst>
        </pc:picChg>
        <pc:picChg chg="add mod">
          <ac:chgData name="Willian Mauricio" userId="4a6aee560ac1492c" providerId="LiveId" clId="{60D33E50-D2EA-451D-AC1A-6CDE4592544F}" dt="2024-07-29T09:18:37.294" v="720" actId="14100"/>
          <ac:picMkLst>
            <pc:docMk/>
            <pc:sldMk cId="3865819006" sldId="256"/>
            <ac:picMk id="14" creationId="{04866499-F87D-728B-2AC7-70520F17DE17}"/>
          </ac:picMkLst>
        </pc:picChg>
        <pc:picChg chg="add mod">
          <ac:chgData name="Willian Mauricio" userId="4a6aee560ac1492c" providerId="LiveId" clId="{60D33E50-D2EA-451D-AC1A-6CDE4592544F}" dt="2024-07-29T09:11:05.367" v="717" actId="14100"/>
          <ac:picMkLst>
            <pc:docMk/>
            <pc:sldMk cId="3865819006" sldId="256"/>
            <ac:picMk id="16" creationId="{049351C4-5E7C-2BE7-D45F-F1D72EC3198A}"/>
          </ac:picMkLst>
        </pc:picChg>
        <pc:picChg chg="add mod">
          <ac:chgData name="Willian Mauricio" userId="4a6aee560ac1492c" providerId="LiveId" clId="{60D33E50-D2EA-451D-AC1A-6CDE4592544F}" dt="2024-07-29T09:10:31.236" v="713" actId="14100"/>
          <ac:picMkLst>
            <pc:docMk/>
            <pc:sldMk cId="3865819006" sldId="256"/>
            <ac:picMk id="18" creationId="{2EED9F32-DB1E-6F11-8554-571DF7BC844B}"/>
          </ac:picMkLst>
        </pc:picChg>
        <pc:picChg chg="add mod">
          <ac:chgData name="Willian Mauricio" userId="4a6aee560ac1492c" providerId="LiveId" clId="{60D33E50-D2EA-451D-AC1A-6CDE4592544F}" dt="2024-07-29T09:18:47.918" v="721" actId="14100"/>
          <ac:picMkLst>
            <pc:docMk/>
            <pc:sldMk cId="3865819006" sldId="256"/>
            <ac:picMk id="20" creationId="{9E623757-C105-ABBF-CECA-6CEB22A535C7}"/>
          </ac:picMkLst>
        </pc:picChg>
      </pc:sldChg>
      <pc:sldMasterChg chg="modSp modSldLayout">
        <pc:chgData name="Willian Mauricio" userId="4a6aee560ac1492c" providerId="LiveId" clId="{60D33E50-D2EA-451D-AC1A-6CDE4592544F}" dt="2024-07-29T08:30:17.584" v="0"/>
        <pc:sldMasterMkLst>
          <pc:docMk/>
          <pc:sldMasterMk cId="736817385" sldId="2147483749"/>
        </pc:sldMasterMkLst>
        <pc:spChg chg="mod">
          <ac:chgData name="Willian Mauricio" userId="4a6aee560ac1492c" providerId="LiveId" clId="{60D33E50-D2EA-451D-AC1A-6CDE4592544F}" dt="2024-07-29T08:30:17.584" v="0"/>
          <ac:spMkLst>
            <pc:docMk/>
            <pc:sldMasterMk cId="736817385" sldId="2147483749"/>
            <ac:spMk id="2" creationId="{00000000-0000-0000-0000-000000000000}"/>
          </ac:spMkLst>
        </pc:spChg>
        <pc:spChg chg="mod">
          <ac:chgData name="Willian Mauricio" userId="4a6aee560ac1492c" providerId="LiveId" clId="{60D33E50-D2EA-451D-AC1A-6CDE4592544F}" dt="2024-07-29T08:30:17.584" v="0"/>
          <ac:spMkLst>
            <pc:docMk/>
            <pc:sldMasterMk cId="736817385" sldId="2147483749"/>
            <ac:spMk id="3" creationId="{00000000-0000-0000-0000-000000000000}"/>
          </ac:spMkLst>
        </pc:spChg>
        <pc:spChg chg="mod">
          <ac:chgData name="Willian Mauricio" userId="4a6aee560ac1492c" providerId="LiveId" clId="{60D33E50-D2EA-451D-AC1A-6CDE4592544F}" dt="2024-07-29T08:30:17.584" v="0"/>
          <ac:spMkLst>
            <pc:docMk/>
            <pc:sldMasterMk cId="736817385" sldId="2147483749"/>
            <ac:spMk id="4" creationId="{00000000-0000-0000-0000-000000000000}"/>
          </ac:spMkLst>
        </pc:spChg>
        <pc:spChg chg="mod">
          <ac:chgData name="Willian Mauricio" userId="4a6aee560ac1492c" providerId="LiveId" clId="{60D33E50-D2EA-451D-AC1A-6CDE4592544F}" dt="2024-07-29T08:30:17.584" v="0"/>
          <ac:spMkLst>
            <pc:docMk/>
            <pc:sldMasterMk cId="736817385" sldId="2147483749"/>
            <ac:spMk id="5" creationId="{00000000-0000-0000-0000-000000000000}"/>
          </ac:spMkLst>
        </pc:spChg>
        <pc:spChg chg="mod">
          <ac:chgData name="Willian Mauricio" userId="4a6aee560ac1492c" providerId="LiveId" clId="{60D33E50-D2EA-451D-AC1A-6CDE4592544F}" dt="2024-07-29T08:30:17.584" v="0"/>
          <ac:spMkLst>
            <pc:docMk/>
            <pc:sldMasterMk cId="736817385" sldId="2147483749"/>
            <ac:spMk id="6" creationId="{00000000-0000-0000-0000-000000000000}"/>
          </ac:spMkLst>
        </pc:sp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213718418" sldId="2147483750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13718418" sldId="2147483750"/>
              <ac:spMk id="2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13718418" sldId="2147483750"/>
              <ac:spMk id="3" creationId="{00000000-0000-0000-0000-000000000000}"/>
            </ac:spMkLst>
          </pc:spChg>
        </pc:sldLayout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2999823526" sldId="2147483752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99823526" sldId="2147483752"/>
              <ac:spMk id="2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99823526" sldId="2147483752"/>
              <ac:spMk id="3" creationId="{00000000-0000-0000-0000-000000000000}"/>
            </ac:spMkLst>
          </pc:spChg>
        </pc:sldLayout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2052370764" sldId="2147483753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052370764" sldId="2147483753"/>
              <ac:spMk id="3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052370764" sldId="2147483753"/>
              <ac:spMk id="4" creationId="{00000000-0000-0000-0000-000000000000}"/>
            </ac:spMkLst>
          </pc:spChg>
        </pc:sldLayout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2918351889" sldId="2147483754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18351889" sldId="2147483754"/>
              <ac:spMk id="2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18351889" sldId="2147483754"/>
              <ac:spMk id="3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18351889" sldId="2147483754"/>
              <ac:spMk id="4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18351889" sldId="2147483754"/>
              <ac:spMk id="5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2918351889" sldId="2147483754"/>
              <ac:spMk id="6" creationId="{00000000-0000-0000-0000-000000000000}"/>
            </ac:spMkLst>
          </pc:spChg>
        </pc:sldLayout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972750998" sldId="2147483757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972750998" sldId="2147483757"/>
              <ac:spMk id="2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972750998" sldId="2147483757"/>
              <ac:spMk id="3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972750998" sldId="2147483757"/>
              <ac:spMk id="4" creationId="{00000000-0000-0000-0000-000000000000}"/>
            </ac:spMkLst>
          </pc:spChg>
        </pc:sldLayout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1887193721" sldId="2147483758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1887193721" sldId="2147483758"/>
              <ac:spMk id="2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1887193721" sldId="2147483758"/>
              <ac:spMk id="3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1887193721" sldId="2147483758"/>
              <ac:spMk id="4" creationId="{00000000-0000-0000-0000-000000000000}"/>
            </ac:spMkLst>
          </pc:spChg>
        </pc:sldLayoutChg>
        <pc:sldLayoutChg chg="modSp">
          <pc:chgData name="Willian Mauricio" userId="4a6aee560ac1492c" providerId="LiveId" clId="{60D33E50-D2EA-451D-AC1A-6CDE4592544F}" dt="2024-07-29T08:30:17.584" v="0"/>
          <pc:sldLayoutMkLst>
            <pc:docMk/>
            <pc:sldMasterMk cId="736817385" sldId="2147483749"/>
            <pc:sldLayoutMk cId="1738414927" sldId="2147483760"/>
          </pc:sldLayoutMkLst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1738414927" sldId="2147483760"/>
              <ac:spMk id="2" creationId="{00000000-0000-0000-0000-000000000000}"/>
            </ac:spMkLst>
          </pc:spChg>
          <pc:spChg chg="mod">
            <ac:chgData name="Willian Mauricio" userId="4a6aee560ac1492c" providerId="LiveId" clId="{60D33E50-D2EA-451D-AC1A-6CDE4592544F}" dt="2024-07-29T08:30:17.584" v="0"/>
            <ac:spMkLst>
              <pc:docMk/>
              <pc:sldMasterMk cId="736817385" sldId="2147483749"/>
              <pc:sldLayoutMk cId="1738414927" sldId="2147483760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950647-CB26-4C3C-9693-FB710368EF8D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ADABEF-20EC-45D1-BF3C-A7B91EBFE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000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57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36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714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92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70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249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428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ADABEF-20EC-45D1-BF3C-A7B91EBFE7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643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9" indent="0" algn="ctr">
              <a:buNone/>
              <a:defRPr sz="2000"/>
            </a:lvl2pPr>
            <a:lvl3pPr marL="914418" indent="0" algn="ctr">
              <a:buNone/>
              <a:defRPr sz="1800"/>
            </a:lvl3pPr>
            <a:lvl4pPr marL="1371627" indent="0" algn="ctr">
              <a:buNone/>
              <a:defRPr sz="1600"/>
            </a:lvl4pPr>
            <a:lvl5pPr marL="1828837" indent="0" algn="ctr">
              <a:buNone/>
              <a:defRPr sz="1600"/>
            </a:lvl5pPr>
            <a:lvl6pPr marL="2286046" indent="0" algn="ctr">
              <a:buNone/>
              <a:defRPr sz="1600"/>
            </a:lvl6pPr>
            <a:lvl7pPr marL="2743255" indent="0" algn="ctr">
              <a:buNone/>
              <a:defRPr sz="1600"/>
            </a:lvl7pPr>
            <a:lvl8pPr marL="3200464" indent="0" algn="ctr">
              <a:buNone/>
              <a:defRPr sz="1600"/>
            </a:lvl8pPr>
            <a:lvl9pPr marL="365767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18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05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1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2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5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7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23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0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9" indent="0">
              <a:buNone/>
              <a:defRPr sz="2000" b="1"/>
            </a:lvl2pPr>
            <a:lvl3pPr marL="914418" indent="0">
              <a:buNone/>
              <a:defRPr sz="1800" b="1"/>
            </a:lvl3pPr>
            <a:lvl4pPr marL="1371627" indent="0">
              <a:buNone/>
              <a:defRPr sz="1600" b="1"/>
            </a:lvl4pPr>
            <a:lvl5pPr marL="1828837" indent="0">
              <a:buNone/>
              <a:defRPr sz="1600" b="1"/>
            </a:lvl5pPr>
            <a:lvl6pPr marL="2286046" indent="0">
              <a:buNone/>
              <a:defRPr sz="1600" b="1"/>
            </a:lvl6pPr>
            <a:lvl7pPr marL="2743255" indent="0">
              <a:buNone/>
              <a:defRPr sz="1600" b="1"/>
            </a:lvl7pPr>
            <a:lvl8pPr marL="3200464" indent="0">
              <a:buNone/>
              <a:defRPr sz="1600" b="1"/>
            </a:lvl8pPr>
            <a:lvl9pPr marL="365767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9" indent="0">
              <a:buNone/>
              <a:defRPr sz="2000" b="1"/>
            </a:lvl2pPr>
            <a:lvl3pPr marL="914418" indent="0">
              <a:buNone/>
              <a:defRPr sz="1800" b="1"/>
            </a:lvl3pPr>
            <a:lvl4pPr marL="1371627" indent="0">
              <a:buNone/>
              <a:defRPr sz="1600" b="1"/>
            </a:lvl4pPr>
            <a:lvl5pPr marL="1828837" indent="0">
              <a:buNone/>
              <a:defRPr sz="1600" b="1"/>
            </a:lvl5pPr>
            <a:lvl6pPr marL="2286046" indent="0">
              <a:buNone/>
              <a:defRPr sz="1600" b="1"/>
            </a:lvl6pPr>
            <a:lvl7pPr marL="2743255" indent="0">
              <a:buNone/>
              <a:defRPr sz="1600" b="1"/>
            </a:lvl7pPr>
            <a:lvl8pPr marL="3200464" indent="0">
              <a:buNone/>
              <a:defRPr sz="1600" b="1"/>
            </a:lvl8pPr>
            <a:lvl9pPr marL="365767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351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321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703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9" indent="0">
              <a:buNone/>
              <a:defRPr sz="1400"/>
            </a:lvl2pPr>
            <a:lvl3pPr marL="914418" indent="0">
              <a:buNone/>
              <a:defRPr sz="1200"/>
            </a:lvl3pPr>
            <a:lvl4pPr marL="1371627" indent="0">
              <a:buNone/>
              <a:defRPr sz="1000"/>
            </a:lvl4pPr>
            <a:lvl5pPr marL="1828837" indent="0">
              <a:buNone/>
              <a:defRPr sz="1000"/>
            </a:lvl5pPr>
            <a:lvl6pPr marL="2286046" indent="0">
              <a:buNone/>
              <a:defRPr sz="1000"/>
            </a:lvl6pPr>
            <a:lvl7pPr marL="2743255" indent="0">
              <a:buNone/>
              <a:defRPr sz="1000"/>
            </a:lvl7pPr>
            <a:lvl8pPr marL="3200464" indent="0">
              <a:buNone/>
              <a:defRPr sz="1000"/>
            </a:lvl8pPr>
            <a:lvl9pPr marL="365767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750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9" indent="0">
              <a:buNone/>
              <a:defRPr sz="1400"/>
            </a:lvl2pPr>
            <a:lvl3pPr marL="914418" indent="0">
              <a:buNone/>
              <a:defRPr sz="1200"/>
            </a:lvl3pPr>
            <a:lvl4pPr marL="1371627" indent="0">
              <a:buNone/>
              <a:defRPr sz="1000"/>
            </a:lvl4pPr>
            <a:lvl5pPr marL="1828837" indent="0">
              <a:buNone/>
              <a:defRPr sz="1000"/>
            </a:lvl5pPr>
            <a:lvl6pPr marL="2286046" indent="0">
              <a:buNone/>
              <a:defRPr sz="1000"/>
            </a:lvl6pPr>
            <a:lvl7pPr marL="2743255" indent="0">
              <a:buNone/>
              <a:defRPr sz="1000"/>
            </a:lvl7pPr>
            <a:lvl8pPr marL="3200464" indent="0">
              <a:buNone/>
              <a:defRPr sz="1000"/>
            </a:lvl8pPr>
            <a:lvl9pPr marL="365767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193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77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14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F61AA-5A98-4049-A93E-477E5505141A}" type="datetimeFigureOut">
              <a:rPr lang="en-US" smtClean="0"/>
              <a:pPr/>
              <a:t>7/29/2024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817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defTabSz="914418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5" indent="-228605" algn="l" defTabSz="914418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4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3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32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41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50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59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69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78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9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8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46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55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64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73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fif"/><Relationship Id="rId3" Type="http://schemas.openxmlformats.org/officeDocument/2006/relationships/image" Target="../media/image1.jpeg"/><Relationship Id="rId7" Type="http://schemas.openxmlformats.org/officeDocument/2006/relationships/image" Target="../media/image5.jf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fif"/><Relationship Id="rId4" Type="http://schemas.openxmlformats.org/officeDocument/2006/relationships/image" Target="../media/image2.jfif"/><Relationship Id="rId9" Type="http://schemas.openxmlformats.org/officeDocument/2006/relationships/image" Target="../media/image7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C75B8072-6434-59BE-77A7-D7F3299E20B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25612" r="-1" b="18134"/>
          <a:stretch/>
        </p:blipFill>
        <p:spPr>
          <a:xfrm>
            <a:off x="3068" y="1386"/>
            <a:ext cx="1218893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9E56A7-38A1-2D92-5AD4-B486DCA28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5393" y="59185"/>
            <a:ext cx="10080552" cy="770187"/>
          </a:xfrm>
        </p:spPr>
        <p:txBody>
          <a:bodyPr anchor="b">
            <a:normAutofit fontScale="90000"/>
          </a:bodyPr>
          <a:lstStyle/>
          <a:p>
            <a:r>
              <a:rPr lang="en-GB" sz="3200" dirty="0">
                <a:latin typeface="Aharoni" panose="02010803020104030203" pitchFamily="2" charset="-79"/>
                <a:cs typeface="Aharoni" panose="02010803020104030203" pitchFamily="2" charset="-79"/>
              </a:rPr>
              <a:t>Digital Skills</a:t>
            </a:r>
            <a:br>
              <a:rPr lang="en-GB" sz="32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3200" dirty="0">
                <a:latin typeface="Aharoni" panose="02010803020104030203" pitchFamily="2" charset="-79"/>
                <a:cs typeface="Aharoni" panose="02010803020104030203" pitchFamily="2" charset="-79"/>
              </a:rPr>
              <a:t>Assignment 2-Poster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913B872-1884-BE98-F53D-A696740FCB11}"/>
              </a:ext>
            </a:extLst>
          </p:cNvPr>
          <p:cNvSpPr/>
          <p:nvPr/>
        </p:nvSpPr>
        <p:spPr>
          <a:xfrm>
            <a:off x="9313962" y="2534378"/>
            <a:ext cx="2609367" cy="108891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17" b="1" dirty="0">
              <a:solidFill>
                <a:schemeClr val="tx1"/>
              </a:solidFill>
              <a:latin typeface="MuseoSans"/>
            </a:endParaRPr>
          </a:p>
          <a:p>
            <a:pPr algn="ctr"/>
            <a:r>
              <a:rPr lang="en-GB" sz="2117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Keep your Antivirus up to date</a:t>
            </a:r>
          </a:p>
          <a:p>
            <a:pPr algn="ctr"/>
            <a:endParaRPr lang="en-GB" sz="2117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2D9996D-6A97-E780-D8ED-7C84AF2F2507}"/>
              </a:ext>
            </a:extLst>
          </p:cNvPr>
          <p:cNvSpPr/>
          <p:nvPr/>
        </p:nvSpPr>
        <p:spPr>
          <a:xfrm>
            <a:off x="275184" y="2576207"/>
            <a:ext cx="2506287" cy="115511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17" b="1" dirty="0">
                <a:solidFill>
                  <a:srgbClr val="444444"/>
                </a:solidFill>
                <a:latin typeface="MuseoSans"/>
              </a:rPr>
              <a:t> </a:t>
            </a:r>
            <a:r>
              <a:rPr lang="en-GB" sz="2117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Lock your screen when moving away</a:t>
            </a:r>
            <a:endParaRPr lang="en-GB" sz="2117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50B5244-65D5-1181-9198-8F9C5E1B0100}"/>
              </a:ext>
            </a:extLst>
          </p:cNvPr>
          <p:cNvSpPr/>
          <p:nvPr/>
        </p:nvSpPr>
        <p:spPr>
          <a:xfrm>
            <a:off x="307355" y="3987554"/>
            <a:ext cx="2506287" cy="11082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17" b="1" dirty="0">
              <a:solidFill>
                <a:srgbClr val="444444"/>
              </a:solidFill>
              <a:latin typeface="Aharoni" panose="02010803020104030203" pitchFamily="2" charset="-79"/>
              <a:ea typeface="MingLiU-ExtB" panose="02020500000000000000" pitchFamily="18" charset="-120"/>
              <a:cs typeface="Aharoni" panose="02010803020104030203" pitchFamily="2" charset="-79"/>
            </a:endParaRPr>
          </a:p>
          <a:p>
            <a:pPr algn="ctr"/>
            <a:r>
              <a:rPr lang="en-GB" sz="2117" b="1" dirty="0">
                <a:solidFill>
                  <a:schemeClr val="tx1"/>
                </a:solidFill>
                <a:latin typeface="Aharoni" panose="02010803020104030203" pitchFamily="2" charset="-79"/>
                <a:ea typeface="MingLiU-ExtB" panose="02020500000000000000" pitchFamily="18" charset="-120"/>
                <a:cs typeface="Aharoni" panose="02010803020104030203" pitchFamily="2" charset="-79"/>
              </a:rPr>
              <a:t>Be careful when downloading files</a:t>
            </a:r>
          </a:p>
          <a:p>
            <a:pPr algn="ctr"/>
            <a:endParaRPr lang="en-GB" sz="2117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D9372533-6A94-21AF-F5ED-09C3E2FECE94}"/>
              </a:ext>
            </a:extLst>
          </p:cNvPr>
          <p:cNvSpPr/>
          <p:nvPr/>
        </p:nvSpPr>
        <p:spPr>
          <a:xfrm>
            <a:off x="320212" y="5399210"/>
            <a:ext cx="2506287" cy="122433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17" b="1" dirty="0">
              <a:solidFill>
                <a:srgbClr val="444444"/>
              </a:solidFill>
              <a:latin typeface="MuseoSans"/>
            </a:endParaRPr>
          </a:p>
          <a:p>
            <a:pPr algn="ctr"/>
            <a:r>
              <a:rPr lang="en-GB" sz="2117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Keep Personal Information Professional and Limited</a:t>
            </a:r>
          </a:p>
          <a:p>
            <a:pPr algn="ctr"/>
            <a:endParaRPr lang="en-GB" sz="2117" dirty="0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B85B1C75-351B-FDDA-E2C4-ADF7BC920212}"/>
              </a:ext>
            </a:extLst>
          </p:cNvPr>
          <p:cNvSpPr/>
          <p:nvPr/>
        </p:nvSpPr>
        <p:spPr>
          <a:xfrm>
            <a:off x="9322091" y="3952321"/>
            <a:ext cx="2506287" cy="11082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GB" sz="2117" b="1" dirty="0">
                <a:solidFill>
                  <a:schemeClr val="tx1"/>
                </a:solidFill>
                <a:latin typeface="MuseoSans"/>
              </a:rPr>
              <a:t> </a:t>
            </a:r>
            <a:r>
              <a:rPr lang="en-GB" sz="2117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Choose STRONG passwords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8D846351-8A91-047F-610D-75707B2CE6B7}"/>
              </a:ext>
            </a:extLst>
          </p:cNvPr>
          <p:cNvSpPr/>
          <p:nvPr/>
        </p:nvSpPr>
        <p:spPr>
          <a:xfrm>
            <a:off x="9365501" y="5528743"/>
            <a:ext cx="2506287" cy="11082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17" b="1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GB" sz="2117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Make online purchases from secure sites</a:t>
            </a:r>
          </a:p>
          <a:p>
            <a:pPr algn="ctr"/>
            <a:endParaRPr lang="en-GB" sz="2117" dirty="0"/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9BCAC72-1816-D2AE-4AAF-39892E8D5D29}"/>
              </a:ext>
            </a:extLst>
          </p:cNvPr>
          <p:cNvSpPr/>
          <p:nvPr/>
        </p:nvSpPr>
        <p:spPr>
          <a:xfrm>
            <a:off x="4996534" y="4000261"/>
            <a:ext cx="2506287" cy="11082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17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Use a Personal Hotspot 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99021180-1EE0-43A0-AD76-F4F60317C2D5}"/>
              </a:ext>
            </a:extLst>
          </p:cNvPr>
          <p:cNvSpPr/>
          <p:nvPr/>
        </p:nvSpPr>
        <p:spPr>
          <a:xfrm>
            <a:off x="4999105" y="5480829"/>
            <a:ext cx="2506287" cy="11082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117" b="1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GB" sz="2117" b="1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Practice safe browsing</a:t>
            </a:r>
          </a:p>
          <a:p>
            <a:pPr algn="ctr"/>
            <a:endParaRPr lang="en-GB" sz="2117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60247AD-EFB6-1E1A-7896-2DD5AAC569E9}"/>
              </a:ext>
            </a:extLst>
          </p:cNvPr>
          <p:cNvSpPr txBox="1"/>
          <p:nvPr/>
        </p:nvSpPr>
        <p:spPr>
          <a:xfrm>
            <a:off x="283679" y="1832285"/>
            <a:ext cx="2329206" cy="743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17" dirty="0">
                <a:highlight>
                  <a:srgbClr val="FFFF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Digital safety at work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7209445-9DF6-B30A-1145-607767F8C823}"/>
              </a:ext>
            </a:extLst>
          </p:cNvPr>
          <p:cNvSpPr txBox="1"/>
          <p:nvPr/>
        </p:nvSpPr>
        <p:spPr>
          <a:xfrm>
            <a:off x="4968238" y="1878796"/>
            <a:ext cx="2327542" cy="743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17" dirty="0">
                <a:highlight>
                  <a:srgbClr val="FFFF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Digital Safety at Public Places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818AE2F-615F-3F12-45AD-1CE21AEB20D9}"/>
              </a:ext>
            </a:extLst>
          </p:cNvPr>
          <p:cNvSpPr txBox="1"/>
          <p:nvPr/>
        </p:nvSpPr>
        <p:spPr>
          <a:xfrm>
            <a:off x="9322091" y="1790456"/>
            <a:ext cx="2447733" cy="743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17" dirty="0">
                <a:highlight>
                  <a:srgbClr val="FFFF00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Digital Safety at home</a:t>
            </a: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2392C944-957A-78A9-89F2-69D6704CA9CA}"/>
              </a:ext>
            </a:extLst>
          </p:cNvPr>
          <p:cNvSpPr/>
          <p:nvPr/>
        </p:nvSpPr>
        <p:spPr>
          <a:xfrm>
            <a:off x="4953784" y="2600983"/>
            <a:ext cx="2506287" cy="11082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117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Use a VPN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36DF4580-B782-BD8D-3837-61571D9462C7}"/>
              </a:ext>
            </a:extLst>
          </p:cNvPr>
          <p:cNvSpPr txBox="1"/>
          <p:nvPr/>
        </p:nvSpPr>
        <p:spPr>
          <a:xfrm>
            <a:off x="4996534" y="888555"/>
            <a:ext cx="2420788" cy="7439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17" u="sng" dirty="0">
                <a:latin typeface="Aharoni" panose="02010803020104030203" pitchFamily="2" charset="-79"/>
                <a:cs typeface="Aharoni" panose="02010803020104030203" pitchFamily="2" charset="-79"/>
              </a:rPr>
              <a:t>BASIC DIGITAL SAFETY</a:t>
            </a:r>
          </a:p>
        </p:txBody>
      </p:sp>
      <p:pic>
        <p:nvPicPr>
          <p:cNvPr id="7" name="Picture 6" descr="A red triangle with black text&#10;&#10;Description automatically generated">
            <a:extLst>
              <a:ext uri="{FF2B5EF4-FFF2-40B4-BE49-F238E27FC236}">
                <a16:creationId xmlns:a16="http://schemas.microsoft.com/office/drawing/2014/main" id="{7BF2C4FA-3D7B-753C-F623-0B6501326A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2200" y="645587"/>
            <a:ext cx="1218401" cy="1117067"/>
          </a:xfrm>
          <a:prstGeom prst="rect">
            <a:avLst/>
          </a:prstGeom>
        </p:spPr>
      </p:pic>
      <p:pic>
        <p:nvPicPr>
          <p:cNvPr id="9" name="Picture 8" descr="A computer with a shield and cloud computing icons&#10;&#10;Description automatically generated with medium confidence">
            <a:extLst>
              <a:ext uri="{FF2B5EF4-FFF2-40B4-BE49-F238E27FC236}">
                <a16:creationId xmlns:a16="http://schemas.microsoft.com/office/drawing/2014/main" id="{53D1C293-C099-FE9B-CABF-0F63C08E7D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03" y="604569"/>
            <a:ext cx="1218401" cy="107600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57D09AF-CCE0-43C5-5AE3-E61AD5EAE206}"/>
              </a:ext>
            </a:extLst>
          </p:cNvPr>
          <p:cNvSpPr txBox="1"/>
          <p:nvPr/>
        </p:nvSpPr>
        <p:spPr>
          <a:xfrm>
            <a:off x="8820150" y="59185"/>
            <a:ext cx="3371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Willian Mauricio - 2333036</a:t>
            </a:r>
          </a:p>
        </p:txBody>
      </p:sp>
      <p:pic>
        <p:nvPicPr>
          <p:cNvPr id="14" name="Picture 13" descr="A wifi hotspot logo&#10;&#10;Description automatically generated">
            <a:extLst>
              <a:ext uri="{FF2B5EF4-FFF2-40B4-BE49-F238E27FC236}">
                <a16:creationId xmlns:a16="http://schemas.microsoft.com/office/drawing/2014/main" id="{04866499-F87D-728B-2AC7-70520F17DE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150" y="4039868"/>
            <a:ext cx="1533525" cy="956244"/>
          </a:xfrm>
          <a:prstGeom prst="rect">
            <a:avLst/>
          </a:prstGeom>
        </p:spPr>
      </p:pic>
      <p:pic>
        <p:nvPicPr>
          <p:cNvPr id="16" name="Picture 15" descr="A person lying on his back with a computer&#10;&#10;Description automatically generated">
            <a:extLst>
              <a:ext uri="{FF2B5EF4-FFF2-40B4-BE49-F238E27FC236}">
                <a16:creationId xmlns:a16="http://schemas.microsoft.com/office/drawing/2014/main" id="{049351C4-5E7C-2BE7-D45F-F1D72EC3198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140" y="4018149"/>
            <a:ext cx="1516772" cy="977963"/>
          </a:xfrm>
          <a:prstGeom prst="rect">
            <a:avLst/>
          </a:prstGeom>
        </p:spPr>
      </p:pic>
      <p:pic>
        <p:nvPicPr>
          <p:cNvPr id="18" name="Picture 17" descr="A blue key on a keyboard&#10;&#10;Description automatically generated">
            <a:extLst>
              <a:ext uri="{FF2B5EF4-FFF2-40B4-BE49-F238E27FC236}">
                <a16:creationId xmlns:a16="http://schemas.microsoft.com/office/drawing/2014/main" id="{2EED9F32-DB1E-6F11-8554-571DF7BC84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140" y="2634491"/>
            <a:ext cx="1519222" cy="961056"/>
          </a:xfrm>
          <a:prstGeom prst="rect">
            <a:avLst/>
          </a:prstGeom>
        </p:spPr>
      </p:pic>
      <p:pic>
        <p:nvPicPr>
          <p:cNvPr id="20" name="Picture 19" descr="A lock on a circuit board&#10;&#10;Description automatically generated">
            <a:extLst>
              <a:ext uri="{FF2B5EF4-FFF2-40B4-BE49-F238E27FC236}">
                <a16:creationId xmlns:a16="http://schemas.microsoft.com/office/drawing/2014/main" id="{9E623757-C105-ABBF-CECA-6CEB22A535C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150" y="2622718"/>
            <a:ext cx="1507059" cy="1108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819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1154</TotalTime>
  <Words>71</Words>
  <Application>Microsoft Office PowerPoint</Application>
  <PresentationFormat>Widescreen</PresentationFormat>
  <Paragraphs>21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Aptos</vt:lpstr>
      <vt:lpstr>Arial</vt:lpstr>
      <vt:lpstr>Calibri</vt:lpstr>
      <vt:lpstr>Calibri Light</vt:lpstr>
      <vt:lpstr>MuseoSans</vt:lpstr>
      <vt:lpstr>Office 2013 - 2022 Theme</vt:lpstr>
      <vt:lpstr>Digital Skills Assignment 2-Poster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Willian Misael Pereira Mauricio (2333036)</dc:creator>
  <cp:lastModifiedBy>Willian Mauricio</cp:lastModifiedBy>
  <cp:revision>2</cp:revision>
  <dcterms:created xsi:type="dcterms:W3CDTF">2024-07-14T17:27:41Z</dcterms:created>
  <dcterms:modified xsi:type="dcterms:W3CDTF">2024-07-29T09:18:48Z</dcterms:modified>
</cp:coreProperties>
</file>