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1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ley Staines (2204098)" userId="2b8f08d4-d829-4cfb-98cc-da4d8b3f6385" providerId="ADAL" clId="{67E4CEF8-FA7A-4236-A772-0E03CE2DE5CF}"/>
    <pc:docChg chg="custSel modSld">
      <pc:chgData name="Farley Staines (2204098)" userId="2b8f08d4-d829-4cfb-98cc-da4d8b3f6385" providerId="ADAL" clId="{67E4CEF8-FA7A-4236-A772-0E03CE2DE5CF}" dt="2023-11-30T21:58:15.721" v="534" actId="20577"/>
      <pc:docMkLst>
        <pc:docMk/>
      </pc:docMkLst>
      <pc:sldChg chg="modSp mod">
        <pc:chgData name="Farley Staines (2204098)" userId="2b8f08d4-d829-4cfb-98cc-da4d8b3f6385" providerId="ADAL" clId="{67E4CEF8-FA7A-4236-A772-0E03CE2DE5CF}" dt="2023-11-30T21:58:15.721" v="534" actId="20577"/>
        <pc:sldMkLst>
          <pc:docMk/>
          <pc:sldMk cId="2966060896" sldId="259"/>
        </pc:sldMkLst>
        <pc:spChg chg="mod">
          <ac:chgData name="Farley Staines (2204098)" userId="2b8f08d4-d829-4cfb-98cc-da4d8b3f6385" providerId="ADAL" clId="{67E4CEF8-FA7A-4236-A772-0E03CE2DE5CF}" dt="2023-11-30T21:56:41.145" v="383" actId="20577"/>
          <ac:spMkLst>
            <pc:docMk/>
            <pc:sldMk cId="2966060896" sldId="259"/>
            <ac:spMk id="2" creationId="{88BE1C37-D17F-2D5A-0DEB-DED9043FCBE4}"/>
          </ac:spMkLst>
        </pc:spChg>
        <pc:spChg chg="mod">
          <ac:chgData name="Farley Staines (2204098)" userId="2b8f08d4-d829-4cfb-98cc-da4d8b3f6385" providerId="ADAL" clId="{67E4CEF8-FA7A-4236-A772-0E03CE2DE5CF}" dt="2023-11-30T21:58:01.831" v="522" actId="27636"/>
          <ac:spMkLst>
            <pc:docMk/>
            <pc:sldMk cId="2966060896" sldId="259"/>
            <ac:spMk id="4" creationId="{F0EEFBCF-D8CA-1288-621F-9E8A4FC417CE}"/>
          </ac:spMkLst>
        </pc:spChg>
        <pc:spChg chg="mod">
          <ac:chgData name="Farley Staines (2204098)" userId="2b8f08d4-d829-4cfb-98cc-da4d8b3f6385" providerId="ADAL" clId="{67E4CEF8-FA7A-4236-A772-0E03CE2DE5CF}" dt="2023-11-30T21:58:15.721" v="534" actId="20577"/>
          <ac:spMkLst>
            <pc:docMk/>
            <pc:sldMk cId="2966060896" sldId="259"/>
            <ac:spMk id="6" creationId="{9169AE70-8725-F5A8-950F-EE621A8D0E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0614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98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102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886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832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958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388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077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716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009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86205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476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3854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22872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796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6519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8339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AB0161-A199-460E-9C4E-3927D751DF31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A539E5-81AA-497B-993D-97718D5EA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914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9F779-66AF-964B-A73D-6F97917742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Security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FFB9DA-3C4A-AAC5-192A-A9805FF2CA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Group 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809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F118-C7A2-6554-7C7D-2764E4A82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Vulnerability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DE4B-61BC-5593-3FED-7BC4918B5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a review of security weaknesses in a system</a:t>
            </a:r>
          </a:p>
          <a:p>
            <a:r>
              <a:rPr lang="en-GB" dirty="0"/>
              <a:t>It checks if the system is prone to any know vulnerabilities</a:t>
            </a:r>
          </a:p>
          <a:p>
            <a:r>
              <a:rPr lang="en-GB" dirty="0"/>
              <a:t>Types of vulnerability assessment</a:t>
            </a:r>
          </a:p>
          <a:p>
            <a:pPr lvl="1"/>
            <a:r>
              <a:rPr lang="en-GB" dirty="0"/>
              <a:t>Host assessment – assess critical servers</a:t>
            </a:r>
          </a:p>
          <a:p>
            <a:pPr lvl="1"/>
            <a:r>
              <a:rPr lang="en-GB" dirty="0"/>
              <a:t>Network and wireless assessment – assess policies and practises</a:t>
            </a:r>
          </a:p>
          <a:p>
            <a:pPr lvl="1"/>
            <a:r>
              <a:rPr lang="en-GB" dirty="0"/>
              <a:t>Database assessment – assess databases or big data systems</a:t>
            </a:r>
          </a:p>
          <a:p>
            <a:pPr lvl="1"/>
            <a:r>
              <a:rPr lang="en-GB" dirty="0"/>
              <a:t>Application scans – vulnerabilities in web applications</a:t>
            </a:r>
          </a:p>
        </p:txBody>
      </p:sp>
    </p:spTree>
    <p:extLst>
      <p:ext uri="{BB962C8B-B14F-4D97-AF65-F5344CB8AC3E}">
        <p14:creationId xmlns:p14="http://schemas.microsoft.com/office/powerpoint/2010/main" val="1874491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DF085-D301-60C2-FDD2-40856520C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Penetration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849CA-597F-E0DA-55AC-5AB7D3785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 simulated cyber-attack against a system to check for exploits or vulnerabilities</a:t>
            </a:r>
          </a:p>
          <a:p>
            <a:r>
              <a:rPr lang="en-GB" dirty="0"/>
              <a:t>Stages</a:t>
            </a:r>
          </a:p>
          <a:p>
            <a:pPr lvl="1"/>
            <a:r>
              <a:rPr lang="en-GB" dirty="0"/>
              <a:t>Planning – define goals of the test, get information about the target</a:t>
            </a:r>
          </a:p>
          <a:p>
            <a:pPr lvl="1"/>
            <a:r>
              <a:rPr lang="en-GB" dirty="0"/>
              <a:t>Scanning</a:t>
            </a:r>
          </a:p>
          <a:p>
            <a:pPr lvl="2"/>
            <a:r>
              <a:rPr lang="en-GB" dirty="0"/>
              <a:t>Static analysis – scan applications code and estimate results</a:t>
            </a:r>
          </a:p>
          <a:p>
            <a:pPr lvl="2"/>
            <a:r>
              <a:rPr lang="en-GB" dirty="0"/>
              <a:t>Dynamic analysis – scan applications code while running, real time view of performance</a:t>
            </a:r>
          </a:p>
          <a:p>
            <a:pPr lvl="1"/>
            <a:r>
              <a:rPr lang="en-GB" dirty="0"/>
              <a:t>Gaining access – web attacks are staged to gain vulnerabilities</a:t>
            </a:r>
          </a:p>
          <a:p>
            <a:pPr lvl="1"/>
            <a:r>
              <a:rPr lang="en-GB" dirty="0"/>
              <a:t>Maintaining access – achieve constant access in the system</a:t>
            </a:r>
          </a:p>
          <a:p>
            <a:pPr lvl="1"/>
            <a:r>
              <a:rPr lang="en-GB" dirty="0"/>
              <a:t>Analysis – results are then compiled into a report and the process repeats</a:t>
            </a:r>
          </a:p>
        </p:txBody>
      </p:sp>
    </p:spTree>
    <p:extLst>
      <p:ext uri="{BB962C8B-B14F-4D97-AF65-F5344CB8AC3E}">
        <p14:creationId xmlns:p14="http://schemas.microsoft.com/office/powerpoint/2010/main" val="1071156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E1C37-D17F-2D5A-0DEB-DED9043FC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Difference between configuration and change management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7C8D7-ABA0-D561-FD70-E9A5FFF88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Configuration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EFBCF-D8CA-1288-621F-9E8A4FC417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It focuses on specifications of the deliverables and the processes</a:t>
            </a:r>
          </a:p>
          <a:p>
            <a:r>
              <a:rPr lang="en-GB" dirty="0"/>
              <a:t>Used to maintain the integrity of product specifications</a:t>
            </a:r>
          </a:p>
          <a:p>
            <a:r>
              <a:rPr lang="en-GB" dirty="0"/>
              <a:t>Focuses on managing the config of items and states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22B58B-2864-3192-952E-EAA049D909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Change management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69AE70-8725-F5A8-950F-EE621A8D0E4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It is a set of standard methods that reduce the effect of change related incidents</a:t>
            </a:r>
          </a:p>
          <a:p>
            <a:r>
              <a:rPr lang="en-GB" dirty="0"/>
              <a:t>Deals with the planning, budgeting and implementation of change</a:t>
            </a:r>
          </a:p>
          <a:p>
            <a:r>
              <a:rPr lang="en-GB" dirty="0"/>
              <a:t>Focuses on the changes that affect the configurable items </a:t>
            </a:r>
            <a:r>
              <a:rPr lang="en-GB"/>
              <a:t>and systems</a:t>
            </a:r>
          </a:p>
        </p:txBody>
      </p:sp>
    </p:spTree>
    <p:extLst>
      <p:ext uri="{BB962C8B-B14F-4D97-AF65-F5344CB8AC3E}">
        <p14:creationId xmlns:p14="http://schemas.microsoft.com/office/powerpoint/2010/main" val="29660608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</TotalTime>
  <Words>219</Words>
  <Application>Microsoft Office PowerPoint</Application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Garamond</vt:lpstr>
      <vt:lpstr>Organic</vt:lpstr>
      <vt:lpstr>Security management</vt:lpstr>
      <vt:lpstr>Vulnerability assessment</vt:lpstr>
      <vt:lpstr>Penetration testing</vt:lpstr>
      <vt:lpstr>Difference between configuration and change management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farley staines</dc:creator>
  <cp:lastModifiedBy>Farley Staines (2204098)</cp:lastModifiedBy>
  <cp:revision>2</cp:revision>
  <dcterms:created xsi:type="dcterms:W3CDTF">2023-11-30T21:50:47Z</dcterms:created>
  <dcterms:modified xsi:type="dcterms:W3CDTF">2023-12-01T09:07:12Z</dcterms:modified>
</cp:coreProperties>
</file>