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5" r:id="rId3"/>
  </p:sldMasterIdLst>
  <p:notesMasterIdLst>
    <p:notesMasterId r:id="rId34"/>
  </p:notesMasterIdLst>
  <p:handoutMasterIdLst>
    <p:handoutMasterId r:id="rId35"/>
  </p:handoutMasterIdLst>
  <p:sldIdLst>
    <p:sldId id="259" r:id="rId4"/>
    <p:sldId id="261" r:id="rId5"/>
    <p:sldId id="399" r:id="rId6"/>
    <p:sldId id="400" r:id="rId7"/>
    <p:sldId id="404" r:id="rId8"/>
    <p:sldId id="403" r:id="rId9"/>
    <p:sldId id="405" r:id="rId10"/>
    <p:sldId id="407" r:id="rId11"/>
    <p:sldId id="315" r:id="rId12"/>
    <p:sldId id="414" r:id="rId13"/>
    <p:sldId id="406" r:id="rId14"/>
    <p:sldId id="271" r:id="rId15"/>
    <p:sldId id="272" r:id="rId16"/>
    <p:sldId id="302" r:id="rId17"/>
    <p:sldId id="280" r:id="rId18"/>
    <p:sldId id="409" r:id="rId19"/>
    <p:sldId id="408" r:id="rId20"/>
    <p:sldId id="410" r:id="rId21"/>
    <p:sldId id="392" r:id="rId22"/>
    <p:sldId id="389" r:id="rId23"/>
    <p:sldId id="265" r:id="rId24"/>
    <p:sldId id="396" r:id="rId25"/>
    <p:sldId id="393" r:id="rId26"/>
    <p:sldId id="257" r:id="rId27"/>
    <p:sldId id="398" r:id="rId28"/>
    <p:sldId id="287" r:id="rId29"/>
    <p:sldId id="401" r:id="rId30"/>
    <p:sldId id="402" r:id="rId31"/>
    <p:sldId id="411" r:id="rId32"/>
    <p:sldId id="412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B22"/>
    <a:srgbClr val="CC99FF"/>
    <a:srgbClr val="DDDDD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741613-B0B0-4153-AE7E-C00EE1397C90}" v="5" dt="2025-11-04T08:56:26.7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105" d="100"/>
          <a:sy n="105" d="100"/>
        </p:scale>
        <p:origin x="1800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93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ableStyles" Target="tableStyles.xml"/><Relationship Id="rId21" Type="http://schemas.openxmlformats.org/officeDocument/2006/relationships/slide" Target="slides/slide18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Thomas" userId="6323fbf6-3996-4250-91e4-ac36bf74e1fc" providerId="ADAL" clId="{8D6CA9E5-3416-41F8-B02E-05CD134C7DEC}"/>
    <pc:docChg chg="undo custSel addSld delSld modSld sldOrd">
      <pc:chgData name="Andrew Thomas" userId="6323fbf6-3996-4250-91e4-ac36bf74e1fc" providerId="ADAL" clId="{8D6CA9E5-3416-41F8-B02E-05CD134C7DEC}" dt="2025-11-04T12:56:07.946" v="1512" actId="20577"/>
      <pc:docMkLst>
        <pc:docMk/>
      </pc:docMkLst>
      <pc:sldChg chg="modSp mod">
        <pc:chgData name="Andrew Thomas" userId="6323fbf6-3996-4250-91e4-ac36bf74e1fc" providerId="ADAL" clId="{8D6CA9E5-3416-41F8-B02E-05CD134C7DEC}" dt="2025-11-04T12:06:17.528" v="893" actId="20577"/>
        <pc:sldMkLst>
          <pc:docMk/>
          <pc:sldMk cId="2575145681" sldId="259"/>
        </pc:sldMkLst>
        <pc:spChg chg="mod">
          <ac:chgData name="Andrew Thomas" userId="6323fbf6-3996-4250-91e4-ac36bf74e1fc" providerId="ADAL" clId="{8D6CA9E5-3416-41F8-B02E-05CD134C7DEC}" dt="2025-11-04T12:06:17.528" v="893" actId="20577"/>
          <ac:spMkLst>
            <pc:docMk/>
            <pc:sldMk cId="2575145681" sldId="259"/>
            <ac:spMk id="2" creationId="{00000000-0000-0000-0000-000000000000}"/>
          </ac:spMkLst>
        </pc:spChg>
      </pc:sldChg>
      <pc:sldChg chg="modSp mod">
        <pc:chgData name="Andrew Thomas" userId="6323fbf6-3996-4250-91e4-ac36bf74e1fc" providerId="ADAL" clId="{8D6CA9E5-3416-41F8-B02E-05CD134C7DEC}" dt="2025-11-04T12:39:01.889" v="1441" actId="20577"/>
        <pc:sldMkLst>
          <pc:docMk/>
          <pc:sldMk cId="3997012421" sldId="261"/>
        </pc:sldMkLst>
        <pc:spChg chg="mod">
          <ac:chgData name="Andrew Thomas" userId="6323fbf6-3996-4250-91e4-ac36bf74e1fc" providerId="ADAL" clId="{8D6CA9E5-3416-41F8-B02E-05CD134C7DEC}" dt="2025-11-04T12:39:01.889" v="1441" actId="20577"/>
          <ac:spMkLst>
            <pc:docMk/>
            <pc:sldMk cId="3997012421" sldId="261"/>
            <ac:spMk id="3" creationId="{00000000-0000-0000-0000-000000000000}"/>
          </ac:spMkLst>
        </pc:spChg>
      </pc:sldChg>
      <pc:sldChg chg="modSp add mod">
        <pc:chgData name="Andrew Thomas" userId="6323fbf6-3996-4250-91e4-ac36bf74e1fc" providerId="ADAL" clId="{8D6CA9E5-3416-41F8-B02E-05CD134C7DEC}" dt="2025-11-04T12:54:28.021" v="1485" actId="1076"/>
        <pc:sldMkLst>
          <pc:docMk/>
          <pc:sldMk cId="1329118256" sldId="271"/>
        </pc:sldMkLst>
        <pc:picChg chg="mod">
          <ac:chgData name="Andrew Thomas" userId="6323fbf6-3996-4250-91e4-ac36bf74e1fc" providerId="ADAL" clId="{8D6CA9E5-3416-41F8-B02E-05CD134C7DEC}" dt="2025-11-04T12:54:28.021" v="1485" actId="1076"/>
          <ac:picMkLst>
            <pc:docMk/>
            <pc:sldMk cId="1329118256" sldId="271"/>
            <ac:picMk id="5" creationId="{9CFC785C-8828-527E-BAC8-B2BAB9CDAA78}"/>
          </ac:picMkLst>
        </pc:picChg>
      </pc:sldChg>
      <pc:sldChg chg="modSp add mod">
        <pc:chgData name="Andrew Thomas" userId="6323fbf6-3996-4250-91e4-ac36bf74e1fc" providerId="ADAL" clId="{8D6CA9E5-3416-41F8-B02E-05CD134C7DEC}" dt="2025-11-04T12:54:58.023" v="1488" actId="14100"/>
        <pc:sldMkLst>
          <pc:docMk/>
          <pc:sldMk cId="3814813667" sldId="272"/>
        </pc:sldMkLst>
        <pc:picChg chg="mod">
          <ac:chgData name="Andrew Thomas" userId="6323fbf6-3996-4250-91e4-ac36bf74e1fc" providerId="ADAL" clId="{8D6CA9E5-3416-41F8-B02E-05CD134C7DEC}" dt="2025-11-04T12:54:58.023" v="1488" actId="14100"/>
          <ac:picMkLst>
            <pc:docMk/>
            <pc:sldMk cId="3814813667" sldId="272"/>
            <ac:picMk id="5" creationId="{9AB7A26F-AE05-602E-9CBE-19731D2F4C99}"/>
          </ac:picMkLst>
        </pc:picChg>
      </pc:sldChg>
      <pc:sldChg chg="modSp mod">
        <pc:chgData name="Andrew Thomas" userId="6323fbf6-3996-4250-91e4-ac36bf74e1fc" providerId="ADAL" clId="{8D6CA9E5-3416-41F8-B02E-05CD134C7DEC}" dt="2025-11-04T08:45:00.736" v="74" actId="404"/>
        <pc:sldMkLst>
          <pc:docMk/>
          <pc:sldMk cId="2946446097" sldId="280"/>
        </pc:sldMkLst>
        <pc:spChg chg="mod">
          <ac:chgData name="Andrew Thomas" userId="6323fbf6-3996-4250-91e4-ac36bf74e1fc" providerId="ADAL" clId="{8D6CA9E5-3416-41F8-B02E-05CD134C7DEC}" dt="2025-11-04T08:45:00.736" v="74" actId="404"/>
          <ac:spMkLst>
            <pc:docMk/>
            <pc:sldMk cId="2946446097" sldId="280"/>
            <ac:spMk id="18" creationId="{504EC70B-55FA-D6FC-2287-529C653052B2}"/>
          </ac:spMkLst>
        </pc:spChg>
      </pc:sldChg>
      <pc:sldChg chg="modSp mod">
        <pc:chgData name="Andrew Thomas" userId="6323fbf6-3996-4250-91e4-ac36bf74e1fc" providerId="ADAL" clId="{8D6CA9E5-3416-41F8-B02E-05CD134C7DEC}" dt="2025-11-04T12:20:40.994" v="1123" actId="20577"/>
        <pc:sldMkLst>
          <pc:docMk/>
          <pc:sldMk cId="3198663698" sldId="287"/>
        </pc:sldMkLst>
        <pc:spChg chg="mod">
          <ac:chgData name="Andrew Thomas" userId="6323fbf6-3996-4250-91e4-ac36bf74e1fc" providerId="ADAL" clId="{8D6CA9E5-3416-41F8-B02E-05CD134C7DEC}" dt="2025-11-04T12:20:40.994" v="1123" actId="20577"/>
          <ac:spMkLst>
            <pc:docMk/>
            <pc:sldMk cId="3198663698" sldId="287"/>
            <ac:spMk id="3" creationId="{00000000-0000-0000-0000-000000000000}"/>
          </ac:spMkLst>
        </pc:spChg>
      </pc:sldChg>
      <pc:sldChg chg="modSp add mod">
        <pc:chgData name="Andrew Thomas" userId="6323fbf6-3996-4250-91e4-ac36bf74e1fc" providerId="ADAL" clId="{8D6CA9E5-3416-41F8-B02E-05CD134C7DEC}" dt="2025-11-04T12:56:07.946" v="1512" actId="20577"/>
        <pc:sldMkLst>
          <pc:docMk/>
          <pc:sldMk cId="3146713399" sldId="302"/>
        </pc:sldMkLst>
        <pc:spChg chg="mod">
          <ac:chgData name="Andrew Thomas" userId="6323fbf6-3996-4250-91e4-ac36bf74e1fc" providerId="ADAL" clId="{8D6CA9E5-3416-41F8-B02E-05CD134C7DEC}" dt="2025-11-04T12:56:07.946" v="1512" actId="20577"/>
          <ac:spMkLst>
            <pc:docMk/>
            <pc:sldMk cId="3146713399" sldId="302"/>
            <ac:spMk id="2" creationId="{292E40C2-2D6A-3C4B-E5C8-CB6DCF9ADBD7}"/>
          </ac:spMkLst>
        </pc:spChg>
        <pc:graphicFrameChg chg="modGraphic">
          <ac:chgData name="Andrew Thomas" userId="6323fbf6-3996-4250-91e4-ac36bf74e1fc" providerId="ADAL" clId="{8D6CA9E5-3416-41F8-B02E-05CD134C7DEC}" dt="2025-11-04T12:55:54.010" v="1490" actId="14100"/>
          <ac:graphicFrameMkLst>
            <pc:docMk/>
            <pc:sldMk cId="3146713399" sldId="302"/>
            <ac:graphicFrameMk id="7" creationId="{9B1EB0E6-103D-A1CD-B812-01E1201DB9D6}"/>
          </ac:graphicFrameMkLst>
        </pc:graphicFrameChg>
      </pc:sldChg>
      <pc:sldChg chg="modSp add mod">
        <pc:chgData name="Andrew Thomas" userId="6323fbf6-3996-4250-91e4-ac36bf74e1fc" providerId="ADAL" clId="{8D6CA9E5-3416-41F8-B02E-05CD134C7DEC}" dt="2025-11-04T12:53:30.543" v="1479" actId="20577"/>
        <pc:sldMkLst>
          <pc:docMk/>
          <pc:sldMk cId="3228821355" sldId="315"/>
        </pc:sldMkLst>
        <pc:spChg chg="mod">
          <ac:chgData name="Andrew Thomas" userId="6323fbf6-3996-4250-91e4-ac36bf74e1fc" providerId="ADAL" clId="{8D6CA9E5-3416-41F8-B02E-05CD134C7DEC}" dt="2025-11-04T12:53:30.543" v="1479" actId="20577"/>
          <ac:spMkLst>
            <pc:docMk/>
            <pc:sldMk cId="3228821355" sldId="315"/>
            <ac:spMk id="3" creationId="{1386F049-8E46-3669-4F9B-561237A71EDF}"/>
          </ac:spMkLst>
        </pc:spChg>
      </pc:sldChg>
      <pc:sldChg chg="modSp mod">
        <pc:chgData name="Andrew Thomas" userId="6323fbf6-3996-4250-91e4-ac36bf74e1fc" providerId="ADAL" clId="{8D6CA9E5-3416-41F8-B02E-05CD134C7DEC}" dt="2025-11-04T08:46:06.599" v="92" actId="1076"/>
        <pc:sldMkLst>
          <pc:docMk/>
          <pc:sldMk cId="702999983" sldId="393"/>
        </pc:sldMkLst>
        <pc:spChg chg="mod">
          <ac:chgData name="Andrew Thomas" userId="6323fbf6-3996-4250-91e4-ac36bf74e1fc" providerId="ADAL" clId="{8D6CA9E5-3416-41F8-B02E-05CD134C7DEC}" dt="2025-11-04T08:45:55.245" v="91" actId="20577"/>
          <ac:spMkLst>
            <pc:docMk/>
            <pc:sldMk cId="702999983" sldId="393"/>
            <ac:spMk id="5" creationId="{1AEF5E68-428F-04F3-DFFC-AA35FF55258B}"/>
          </ac:spMkLst>
        </pc:spChg>
        <pc:picChg chg="mod">
          <ac:chgData name="Andrew Thomas" userId="6323fbf6-3996-4250-91e4-ac36bf74e1fc" providerId="ADAL" clId="{8D6CA9E5-3416-41F8-B02E-05CD134C7DEC}" dt="2025-11-04T08:46:06.599" v="92" actId="1076"/>
          <ac:picMkLst>
            <pc:docMk/>
            <pc:sldMk cId="702999983" sldId="393"/>
            <ac:picMk id="4" creationId="{2B2952B9-401A-6365-8210-69AE631C670B}"/>
          </ac:picMkLst>
        </pc:picChg>
      </pc:sldChg>
      <pc:sldChg chg="modSp mod">
        <pc:chgData name="Andrew Thomas" userId="6323fbf6-3996-4250-91e4-ac36bf74e1fc" providerId="ADAL" clId="{8D6CA9E5-3416-41F8-B02E-05CD134C7DEC}" dt="2025-11-04T08:48:32.443" v="161" actId="313"/>
        <pc:sldMkLst>
          <pc:docMk/>
          <pc:sldMk cId="3984254677" sldId="399"/>
        </pc:sldMkLst>
        <pc:spChg chg="mod">
          <ac:chgData name="Andrew Thomas" userId="6323fbf6-3996-4250-91e4-ac36bf74e1fc" providerId="ADAL" clId="{8D6CA9E5-3416-41F8-B02E-05CD134C7DEC}" dt="2025-11-04T08:48:32.443" v="161" actId="313"/>
          <ac:spMkLst>
            <pc:docMk/>
            <pc:sldMk cId="3984254677" sldId="399"/>
            <ac:spMk id="18" creationId="{9932FB46-41C8-96E7-115F-67F1A1D0AEF7}"/>
          </ac:spMkLst>
        </pc:spChg>
      </pc:sldChg>
      <pc:sldChg chg="modSp mod">
        <pc:chgData name="Andrew Thomas" userId="6323fbf6-3996-4250-91e4-ac36bf74e1fc" providerId="ADAL" clId="{8D6CA9E5-3416-41F8-B02E-05CD134C7DEC}" dt="2025-11-04T11:36:33.587" v="451" actId="20577"/>
        <pc:sldMkLst>
          <pc:docMk/>
          <pc:sldMk cId="2377804690" sldId="400"/>
        </pc:sldMkLst>
        <pc:spChg chg="mod">
          <ac:chgData name="Andrew Thomas" userId="6323fbf6-3996-4250-91e4-ac36bf74e1fc" providerId="ADAL" clId="{8D6CA9E5-3416-41F8-B02E-05CD134C7DEC}" dt="2025-11-04T11:36:33.587" v="451" actId="20577"/>
          <ac:spMkLst>
            <pc:docMk/>
            <pc:sldMk cId="2377804690" sldId="400"/>
            <ac:spMk id="18" creationId="{42D9FBB6-4796-1433-654C-A16E5EBD724D}"/>
          </ac:spMkLst>
        </pc:spChg>
      </pc:sldChg>
      <pc:sldChg chg="addSp modSp add mod ord">
        <pc:chgData name="Andrew Thomas" userId="6323fbf6-3996-4250-91e4-ac36bf74e1fc" providerId="ADAL" clId="{8D6CA9E5-3416-41F8-B02E-05CD134C7DEC}" dt="2025-11-04T08:52:37.564" v="221" actId="14100"/>
        <pc:sldMkLst>
          <pc:docMk/>
          <pc:sldMk cId="2386477320" sldId="401"/>
        </pc:sldMkLst>
        <pc:spChg chg="mod">
          <ac:chgData name="Andrew Thomas" userId="6323fbf6-3996-4250-91e4-ac36bf74e1fc" providerId="ADAL" clId="{8D6CA9E5-3416-41F8-B02E-05CD134C7DEC}" dt="2025-11-04T08:52:27.731" v="220" actId="403"/>
          <ac:spMkLst>
            <pc:docMk/>
            <pc:sldMk cId="2386477320" sldId="401"/>
            <ac:spMk id="18" creationId="{B761ACB1-1E01-E92A-CAB3-C6FD99CFF9E1}"/>
          </ac:spMkLst>
        </pc:spChg>
        <pc:picChg chg="add mod">
          <ac:chgData name="Andrew Thomas" userId="6323fbf6-3996-4250-91e4-ac36bf74e1fc" providerId="ADAL" clId="{8D6CA9E5-3416-41F8-B02E-05CD134C7DEC}" dt="2025-11-04T08:52:37.564" v="221" actId="14100"/>
          <ac:picMkLst>
            <pc:docMk/>
            <pc:sldMk cId="2386477320" sldId="401"/>
            <ac:picMk id="3" creationId="{C2FE00F9-477F-61BD-24AE-55964566D879}"/>
          </ac:picMkLst>
        </pc:picChg>
      </pc:sldChg>
      <pc:sldChg chg="addSp delSp modSp add mod modClrScheme chgLayout">
        <pc:chgData name="Andrew Thomas" userId="6323fbf6-3996-4250-91e4-ac36bf74e1fc" providerId="ADAL" clId="{8D6CA9E5-3416-41F8-B02E-05CD134C7DEC}" dt="2025-11-04T12:25:55.729" v="1149"/>
        <pc:sldMkLst>
          <pc:docMk/>
          <pc:sldMk cId="3940545376" sldId="402"/>
        </pc:sldMkLst>
        <pc:spChg chg="add mod">
          <ac:chgData name="Andrew Thomas" userId="6323fbf6-3996-4250-91e4-ac36bf74e1fc" providerId="ADAL" clId="{8D6CA9E5-3416-41F8-B02E-05CD134C7DEC}" dt="2025-11-04T08:56:42.806" v="307" actId="1076"/>
          <ac:spMkLst>
            <pc:docMk/>
            <pc:sldMk cId="3940545376" sldId="402"/>
            <ac:spMk id="5" creationId="{1D990D17-88CA-650F-0DDF-45B17FCCBB54}"/>
          </ac:spMkLst>
        </pc:spChg>
        <pc:spChg chg="add del mod">
          <ac:chgData name="Andrew Thomas" userId="6323fbf6-3996-4250-91e4-ac36bf74e1fc" providerId="ADAL" clId="{8D6CA9E5-3416-41F8-B02E-05CD134C7DEC}" dt="2025-11-04T08:56:28.407" v="303"/>
          <ac:spMkLst>
            <pc:docMk/>
            <pc:sldMk cId="3940545376" sldId="402"/>
            <ac:spMk id="6" creationId="{F1707610-E501-56A6-3BCC-40F6900B51D3}"/>
          </ac:spMkLst>
        </pc:spChg>
        <pc:spChg chg="mod">
          <ac:chgData name="Andrew Thomas" userId="6323fbf6-3996-4250-91e4-ac36bf74e1fc" providerId="ADAL" clId="{8D6CA9E5-3416-41F8-B02E-05CD134C7DEC}" dt="2025-11-04T08:55:45.536" v="294" actId="1035"/>
          <ac:spMkLst>
            <pc:docMk/>
            <pc:sldMk cId="3940545376" sldId="402"/>
            <ac:spMk id="18" creationId="{B2CFB362-2B13-68D3-5104-7B99AE929246}"/>
          </ac:spMkLst>
        </pc:spChg>
        <pc:spChg chg="add del mod">
          <ac:chgData name="Andrew Thomas" userId="6323fbf6-3996-4250-91e4-ac36bf74e1fc" providerId="ADAL" clId="{8D6CA9E5-3416-41F8-B02E-05CD134C7DEC}" dt="2025-11-04T08:54:51.626" v="236" actId="26606"/>
          <ac:spMkLst>
            <pc:docMk/>
            <pc:sldMk cId="3940545376" sldId="402"/>
            <ac:spMk id="23" creationId="{549CFD75-120D-7394-553B-243CA0C52665}"/>
          </ac:spMkLst>
        </pc:spChg>
        <pc:spChg chg="add del mod">
          <ac:chgData name="Andrew Thomas" userId="6323fbf6-3996-4250-91e4-ac36bf74e1fc" providerId="ADAL" clId="{8D6CA9E5-3416-41F8-B02E-05CD134C7DEC}" dt="2025-11-04T08:54:54.094" v="239" actId="26606"/>
          <ac:spMkLst>
            <pc:docMk/>
            <pc:sldMk cId="3940545376" sldId="402"/>
            <ac:spMk id="25" creationId="{05C79F8D-1E50-6B04-CFE5-9CFEF12EFDAE}"/>
          </ac:spMkLst>
        </pc:spChg>
        <pc:spChg chg="add del mod">
          <ac:chgData name="Andrew Thomas" userId="6323fbf6-3996-4250-91e4-ac36bf74e1fc" providerId="ADAL" clId="{8D6CA9E5-3416-41F8-B02E-05CD134C7DEC}" dt="2025-11-04T08:54:54.094" v="239" actId="26606"/>
          <ac:spMkLst>
            <pc:docMk/>
            <pc:sldMk cId="3940545376" sldId="402"/>
            <ac:spMk id="26" creationId="{28B84796-3CA3-C57F-6480-C05FAF29F3E0}"/>
          </ac:spMkLst>
        </pc:spChg>
        <pc:spChg chg="add del mod">
          <ac:chgData name="Andrew Thomas" userId="6323fbf6-3996-4250-91e4-ac36bf74e1fc" providerId="ADAL" clId="{8D6CA9E5-3416-41F8-B02E-05CD134C7DEC}" dt="2025-11-04T08:54:54.094" v="239" actId="26606"/>
          <ac:spMkLst>
            <pc:docMk/>
            <pc:sldMk cId="3940545376" sldId="402"/>
            <ac:spMk id="27" creationId="{8E08E2AD-9116-B14D-13BB-963A5EA7A4D9}"/>
          </ac:spMkLst>
        </pc:spChg>
        <pc:picChg chg="del">
          <ac:chgData name="Andrew Thomas" userId="6323fbf6-3996-4250-91e4-ac36bf74e1fc" providerId="ADAL" clId="{8D6CA9E5-3416-41F8-B02E-05CD134C7DEC}" dt="2025-11-04T08:54:06.227" v="223" actId="478"/>
          <ac:picMkLst>
            <pc:docMk/>
            <pc:sldMk cId="3940545376" sldId="402"/>
            <ac:picMk id="3" creationId="{AC5F4A4D-16B2-DACA-C3F4-3F1123AC51B9}"/>
          </ac:picMkLst>
        </pc:picChg>
        <pc:picChg chg="add mod">
          <ac:chgData name="Andrew Thomas" userId="6323fbf6-3996-4250-91e4-ac36bf74e1fc" providerId="ADAL" clId="{8D6CA9E5-3416-41F8-B02E-05CD134C7DEC}" dt="2025-11-04T08:56:48.904" v="309" actId="1076"/>
          <ac:picMkLst>
            <pc:docMk/>
            <pc:sldMk cId="3940545376" sldId="402"/>
            <ac:picMk id="4" creationId="{D74D4082-5BCD-368C-0C52-7E1D229B487C}"/>
          </ac:picMkLst>
        </pc:picChg>
        <pc:picChg chg="add mod">
          <ac:chgData name="Andrew Thomas" userId="6323fbf6-3996-4250-91e4-ac36bf74e1fc" providerId="ADAL" clId="{8D6CA9E5-3416-41F8-B02E-05CD134C7DEC}" dt="2025-11-04T12:23:40.853" v="1141" actId="1076"/>
          <ac:picMkLst>
            <pc:docMk/>
            <pc:sldMk cId="3940545376" sldId="402"/>
            <ac:picMk id="3074" creationId="{69D1B533-E834-DCBA-59F0-DA458DCB18D2}"/>
          </ac:picMkLst>
        </pc:picChg>
        <pc:picChg chg="add del mod">
          <ac:chgData name="Andrew Thomas" userId="6323fbf6-3996-4250-91e4-ac36bf74e1fc" providerId="ADAL" clId="{8D6CA9E5-3416-41F8-B02E-05CD134C7DEC}" dt="2025-11-04T12:22:49.579" v="1130" actId="478"/>
          <ac:picMkLst>
            <pc:docMk/>
            <pc:sldMk cId="3940545376" sldId="402"/>
            <ac:picMk id="3076" creationId="{992BEB73-F467-7208-99CB-EB9A33DDBC4C}"/>
          </ac:picMkLst>
        </pc:picChg>
        <pc:picChg chg="add mod">
          <ac:chgData name="Andrew Thomas" userId="6323fbf6-3996-4250-91e4-ac36bf74e1fc" providerId="ADAL" clId="{8D6CA9E5-3416-41F8-B02E-05CD134C7DEC}" dt="2025-11-04T12:24:06.033" v="1148" actId="1076"/>
          <ac:picMkLst>
            <pc:docMk/>
            <pc:sldMk cId="3940545376" sldId="402"/>
            <ac:picMk id="3078" creationId="{A37BA1A8-7E48-E1E0-4979-B57936420E0F}"/>
          </ac:picMkLst>
        </pc:picChg>
        <pc:picChg chg="add mod">
          <ac:chgData name="Andrew Thomas" userId="6323fbf6-3996-4250-91e4-ac36bf74e1fc" providerId="ADAL" clId="{8D6CA9E5-3416-41F8-B02E-05CD134C7DEC}" dt="2025-11-04T12:24:04.813" v="1147" actId="1076"/>
          <ac:picMkLst>
            <pc:docMk/>
            <pc:sldMk cId="3940545376" sldId="402"/>
            <ac:picMk id="3080" creationId="{DEB83065-4946-BF62-0329-0FB15718319D}"/>
          </ac:picMkLst>
        </pc:picChg>
        <pc:picChg chg="add mod">
          <ac:chgData name="Andrew Thomas" userId="6323fbf6-3996-4250-91e4-ac36bf74e1fc" providerId="ADAL" clId="{8D6CA9E5-3416-41F8-B02E-05CD134C7DEC}" dt="2025-11-04T12:24:02.880" v="1146" actId="1076"/>
          <ac:picMkLst>
            <pc:docMk/>
            <pc:sldMk cId="3940545376" sldId="402"/>
            <ac:picMk id="3082" creationId="{B2ECD59F-0BC0-8F18-9ABD-145F2CC1C06B}"/>
          </ac:picMkLst>
        </pc:picChg>
        <pc:picChg chg="add">
          <ac:chgData name="Andrew Thomas" userId="6323fbf6-3996-4250-91e4-ac36bf74e1fc" providerId="ADAL" clId="{8D6CA9E5-3416-41F8-B02E-05CD134C7DEC}" dt="2025-11-04T12:25:55.729" v="1149"/>
          <ac:picMkLst>
            <pc:docMk/>
            <pc:sldMk cId="3940545376" sldId="402"/>
            <ac:picMk id="3084" creationId="{DFB38189-B019-36D7-36D9-6F0761A92F3F}"/>
          </ac:picMkLst>
        </pc:picChg>
      </pc:sldChg>
      <pc:sldChg chg="addSp delSp modSp add mod">
        <pc:chgData name="Andrew Thomas" userId="6323fbf6-3996-4250-91e4-ac36bf74e1fc" providerId="ADAL" clId="{8D6CA9E5-3416-41F8-B02E-05CD134C7DEC}" dt="2025-11-04T11:48:43.945" v="493" actId="478"/>
        <pc:sldMkLst>
          <pc:docMk/>
          <pc:sldMk cId="799066977" sldId="403"/>
        </pc:sldMkLst>
        <pc:spChg chg="mod">
          <ac:chgData name="Andrew Thomas" userId="6323fbf6-3996-4250-91e4-ac36bf74e1fc" providerId="ADAL" clId="{8D6CA9E5-3416-41F8-B02E-05CD134C7DEC}" dt="2025-11-04T11:38:40.660" v="455" actId="6549"/>
          <ac:spMkLst>
            <pc:docMk/>
            <pc:sldMk cId="799066977" sldId="403"/>
            <ac:spMk id="18" creationId="{7DDA536D-5EA7-19C8-A4D1-B785BC14B2DD}"/>
          </ac:spMkLst>
        </pc:spChg>
        <pc:picChg chg="add mod">
          <ac:chgData name="Andrew Thomas" userId="6323fbf6-3996-4250-91e4-ac36bf74e1fc" providerId="ADAL" clId="{8D6CA9E5-3416-41F8-B02E-05CD134C7DEC}" dt="2025-11-04T11:45:52.362" v="487" actId="1076"/>
          <ac:picMkLst>
            <pc:docMk/>
            <pc:sldMk cId="799066977" sldId="403"/>
            <ac:picMk id="3" creationId="{2A5E58C7-0A6B-AB9C-5F55-0C08320BBF7E}"/>
          </ac:picMkLst>
        </pc:picChg>
        <pc:picChg chg="add del mod">
          <ac:chgData name="Andrew Thomas" userId="6323fbf6-3996-4250-91e4-ac36bf74e1fc" providerId="ADAL" clId="{8D6CA9E5-3416-41F8-B02E-05CD134C7DEC}" dt="2025-11-04T11:48:43.165" v="492" actId="478"/>
          <ac:picMkLst>
            <pc:docMk/>
            <pc:sldMk cId="799066977" sldId="403"/>
            <ac:picMk id="5" creationId="{66307AA0-74F5-A7A0-4F30-69A1C68E5398}"/>
          </ac:picMkLst>
        </pc:picChg>
        <pc:picChg chg="add del mod">
          <ac:chgData name="Andrew Thomas" userId="6323fbf6-3996-4250-91e4-ac36bf74e1fc" providerId="ADAL" clId="{8D6CA9E5-3416-41F8-B02E-05CD134C7DEC}" dt="2025-11-04T11:48:43.945" v="493" actId="478"/>
          <ac:picMkLst>
            <pc:docMk/>
            <pc:sldMk cId="799066977" sldId="403"/>
            <ac:picMk id="7" creationId="{617CCC5A-45CA-E8CE-AF02-A7B47361C133}"/>
          </ac:picMkLst>
        </pc:picChg>
      </pc:sldChg>
      <pc:sldChg chg="addSp modSp add mod ord">
        <pc:chgData name="Andrew Thomas" userId="6323fbf6-3996-4250-91e4-ac36bf74e1fc" providerId="ADAL" clId="{8D6CA9E5-3416-41F8-B02E-05CD134C7DEC}" dt="2025-11-04T11:43:41.509" v="485"/>
        <pc:sldMkLst>
          <pc:docMk/>
          <pc:sldMk cId="13069616" sldId="404"/>
        </pc:sldMkLst>
        <pc:spChg chg="add mod">
          <ac:chgData name="Andrew Thomas" userId="6323fbf6-3996-4250-91e4-ac36bf74e1fc" providerId="ADAL" clId="{8D6CA9E5-3416-41F8-B02E-05CD134C7DEC}" dt="2025-11-04T11:42:56.401" v="483" actId="115"/>
          <ac:spMkLst>
            <pc:docMk/>
            <pc:sldMk cId="13069616" sldId="404"/>
            <ac:spMk id="4" creationId="{53A9782F-68DB-0BD7-EBC0-6EA59D4D6C14}"/>
          </ac:spMkLst>
        </pc:spChg>
        <pc:spChg chg="add mod">
          <ac:chgData name="Andrew Thomas" userId="6323fbf6-3996-4250-91e4-ac36bf74e1fc" providerId="ADAL" clId="{8D6CA9E5-3416-41F8-B02E-05CD134C7DEC}" dt="2025-11-04T11:41:38.630" v="471" actId="1076"/>
          <ac:spMkLst>
            <pc:docMk/>
            <pc:sldMk cId="13069616" sldId="404"/>
            <ac:spMk id="5" creationId="{B84D623E-A3E4-EBC4-3B25-9673344C48C6}"/>
          </ac:spMkLst>
        </pc:spChg>
        <pc:spChg chg="mod">
          <ac:chgData name="Andrew Thomas" userId="6323fbf6-3996-4250-91e4-ac36bf74e1fc" providerId="ADAL" clId="{8D6CA9E5-3416-41F8-B02E-05CD134C7DEC}" dt="2025-11-04T11:38:44.278" v="456" actId="6549"/>
          <ac:spMkLst>
            <pc:docMk/>
            <pc:sldMk cId="13069616" sldId="404"/>
            <ac:spMk id="18" creationId="{CC799A27-15CE-7C7A-BBA8-6BABC06BBDBF}"/>
          </ac:spMkLst>
        </pc:spChg>
        <pc:picChg chg="add mod">
          <ac:chgData name="Andrew Thomas" userId="6323fbf6-3996-4250-91e4-ac36bf74e1fc" providerId="ADAL" clId="{8D6CA9E5-3416-41F8-B02E-05CD134C7DEC}" dt="2025-11-04T11:41:28.133" v="469" actId="1076"/>
          <ac:picMkLst>
            <pc:docMk/>
            <pc:sldMk cId="13069616" sldId="404"/>
            <ac:picMk id="3" creationId="{67C2CEDE-C5CD-510B-06AB-888B2A0D4235}"/>
          </ac:picMkLst>
        </pc:picChg>
      </pc:sldChg>
      <pc:sldChg chg="addSp delSp modSp add mod">
        <pc:chgData name="Andrew Thomas" userId="6323fbf6-3996-4250-91e4-ac36bf74e1fc" providerId="ADAL" clId="{8D6CA9E5-3416-41F8-B02E-05CD134C7DEC}" dt="2025-11-04T11:50:16.090" v="505" actId="1076"/>
        <pc:sldMkLst>
          <pc:docMk/>
          <pc:sldMk cId="1937204459" sldId="405"/>
        </pc:sldMkLst>
        <pc:picChg chg="del">
          <ac:chgData name="Andrew Thomas" userId="6323fbf6-3996-4250-91e4-ac36bf74e1fc" providerId="ADAL" clId="{8D6CA9E5-3416-41F8-B02E-05CD134C7DEC}" dt="2025-11-04T11:48:53.039" v="495" actId="478"/>
          <ac:picMkLst>
            <pc:docMk/>
            <pc:sldMk cId="1937204459" sldId="405"/>
            <ac:picMk id="3" creationId="{5414E040-A1B7-6201-B888-9E8EB8B769AF}"/>
          </ac:picMkLst>
        </pc:picChg>
        <pc:picChg chg="add mod">
          <ac:chgData name="Andrew Thomas" userId="6323fbf6-3996-4250-91e4-ac36bf74e1fc" providerId="ADAL" clId="{8D6CA9E5-3416-41F8-B02E-05CD134C7DEC}" dt="2025-11-04T11:50:16.090" v="505" actId="1076"/>
          <ac:picMkLst>
            <pc:docMk/>
            <pc:sldMk cId="1937204459" sldId="405"/>
            <ac:picMk id="4" creationId="{0BA4671D-BC6E-5DEA-2951-19FF3BAF1579}"/>
          </ac:picMkLst>
        </pc:picChg>
        <pc:picChg chg="add mod">
          <ac:chgData name="Andrew Thomas" userId="6323fbf6-3996-4250-91e4-ac36bf74e1fc" providerId="ADAL" clId="{8D6CA9E5-3416-41F8-B02E-05CD134C7DEC}" dt="2025-11-04T11:50:09.443" v="504" actId="14100"/>
          <ac:picMkLst>
            <pc:docMk/>
            <pc:sldMk cId="1937204459" sldId="405"/>
            <ac:picMk id="6" creationId="{44A3BF27-E983-0628-EAF7-932D6D69210D}"/>
          </ac:picMkLst>
        </pc:picChg>
      </pc:sldChg>
      <pc:sldChg chg="addSp delSp modSp add mod">
        <pc:chgData name="Andrew Thomas" userId="6323fbf6-3996-4250-91e4-ac36bf74e1fc" providerId="ADAL" clId="{8D6CA9E5-3416-41F8-B02E-05CD134C7DEC}" dt="2025-11-04T12:40:26.858" v="1447" actId="1076"/>
        <pc:sldMkLst>
          <pc:docMk/>
          <pc:sldMk cId="2645239564" sldId="406"/>
        </pc:sldMkLst>
        <pc:spChg chg="add mod">
          <ac:chgData name="Andrew Thomas" userId="6323fbf6-3996-4250-91e4-ac36bf74e1fc" providerId="ADAL" clId="{8D6CA9E5-3416-41F8-B02E-05CD134C7DEC}" dt="2025-11-04T12:05:45.722" v="890" actId="6549"/>
          <ac:spMkLst>
            <pc:docMk/>
            <pc:sldMk cId="2645239564" sldId="406"/>
            <ac:spMk id="2" creationId="{8052E27F-7B27-5932-D41A-9FDFE25DC581}"/>
          </ac:spMkLst>
        </pc:spChg>
        <pc:spChg chg="add mod">
          <ac:chgData name="Andrew Thomas" userId="6323fbf6-3996-4250-91e4-ac36bf74e1fc" providerId="ADAL" clId="{8D6CA9E5-3416-41F8-B02E-05CD134C7DEC}" dt="2025-11-04T12:04:14.363" v="882" actId="20577"/>
          <ac:spMkLst>
            <pc:docMk/>
            <pc:sldMk cId="2645239564" sldId="406"/>
            <ac:spMk id="3" creationId="{66BEDC66-F2CB-7ED8-036E-7EC4929454D3}"/>
          </ac:spMkLst>
        </pc:spChg>
        <pc:picChg chg="del">
          <ac:chgData name="Andrew Thomas" userId="6323fbf6-3996-4250-91e4-ac36bf74e1fc" providerId="ADAL" clId="{8D6CA9E5-3416-41F8-B02E-05CD134C7DEC}" dt="2025-11-04T11:50:23.009" v="507" actId="478"/>
          <ac:picMkLst>
            <pc:docMk/>
            <pc:sldMk cId="2645239564" sldId="406"/>
            <ac:picMk id="4" creationId="{D39C25E8-98A6-4BDD-1DB8-B1FA907EFCE3}"/>
          </ac:picMkLst>
        </pc:picChg>
        <pc:picChg chg="del">
          <ac:chgData name="Andrew Thomas" userId="6323fbf6-3996-4250-91e4-ac36bf74e1fc" providerId="ADAL" clId="{8D6CA9E5-3416-41F8-B02E-05CD134C7DEC}" dt="2025-11-04T11:50:23.597" v="508" actId="478"/>
          <ac:picMkLst>
            <pc:docMk/>
            <pc:sldMk cId="2645239564" sldId="406"/>
            <ac:picMk id="6" creationId="{7F63A628-865E-7535-A195-74D0EE7BC8DD}"/>
          </ac:picMkLst>
        </pc:picChg>
        <pc:picChg chg="add mod">
          <ac:chgData name="Andrew Thomas" userId="6323fbf6-3996-4250-91e4-ac36bf74e1fc" providerId="ADAL" clId="{8D6CA9E5-3416-41F8-B02E-05CD134C7DEC}" dt="2025-11-04T12:05:38.752" v="888" actId="1076"/>
          <ac:picMkLst>
            <pc:docMk/>
            <pc:sldMk cId="2645239564" sldId="406"/>
            <ac:picMk id="1026" creationId="{1E1EED0D-F54C-9236-D6B4-3F90234A8E6D}"/>
          </ac:picMkLst>
        </pc:picChg>
        <pc:picChg chg="add mod">
          <ac:chgData name="Andrew Thomas" userId="6323fbf6-3996-4250-91e4-ac36bf74e1fc" providerId="ADAL" clId="{8D6CA9E5-3416-41F8-B02E-05CD134C7DEC}" dt="2025-11-04T12:05:43.224" v="889" actId="1076"/>
          <ac:picMkLst>
            <pc:docMk/>
            <pc:sldMk cId="2645239564" sldId="406"/>
            <ac:picMk id="1027" creationId="{3B036EAA-EBE9-F5DD-D5CF-0BAFFDDD3575}"/>
          </ac:picMkLst>
        </pc:picChg>
        <pc:picChg chg="add mod">
          <ac:chgData name="Andrew Thomas" userId="6323fbf6-3996-4250-91e4-ac36bf74e1fc" providerId="ADAL" clId="{8D6CA9E5-3416-41F8-B02E-05CD134C7DEC}" dt="2025-11-04T12:40:00.530" v="1444" actId="1076"/>
          <ac:picMkLst>
            <pc:docMk/>
            <pc:sldMk cId="2645239564" sldId="406"/>
            <ac:picMk id="1029" creationId="{A6914F3D-5EAC-7C38-492C-3498C43682CE}"/>
          </ac:picMkLst>
        </pc:picChg>
        <pc:picChg chg="add mod">
          <ac:chgData name="Andrew Thomas" userId="6323fbf6-3996-4250-91e4-ac36bf74e1fc" providerId="ADAL" clId="{8D6CA9E5-3416-41F8-B02E-05CD134C7DEC}" dt="2025-11-04T12:40:26.858" v="1447" actId="1076"/>
          <ac:picMkLst>
            <pc:docMk/>
            <pc:sldMk cId="2645239564" sldId="406"/>
            <ac:picMk id="1031" creationId="{693775AA-88D5-DFFE-59FD-6299C98EE0DD}"/>
          </ac:picMkLst>
        </pc:picChg>
      </pc:sldChg>
      <pc:sldChg chg="addSp delSp modSp new mod">
        <pc:chgData name="Andrew Thomas" userId="6323fbf6-3996-4250-91e4-ac36bf74e1fc" providerId="ADAL" clId="{8D6CA9E5-3416-41F8-B02E-05CD134C7DEC}" dt="2025-11-04T12:53:04.473" v="1465" actId="22"/>
        <pc:sldMkLst>
          <pc:docMk/>
          <pc:sldMk cId="2380386268" sldId="407"/>
        </pc:sldMkLst>
        <pc:spChg chg="del">
          <ac:chgData name="Andrew Thomas" userId="6323fbf6-3996-4250-91e4-ac36bf74e1fc" providerId="ADAL" clId="{8D6CA9E5-3416-41F8-B02E-05CD134C7DEC}" dt="2025-11-04T12:00:26.131" v="723" actId="478"/>
          <ac:spMkLst>
            <pc:docMk/>
            <pc:sldMk cId="2380386268" sldId="407"/>
            <ac:spMk id="2" creationId="{5E513D94-1AA1-C3A4-647D-055E676A83A3}"/>
          </ac:spMkLst>
        </pc:spChg>
        <pc:spChg chg="del">
          <ac:chgData name="Andrew Thomas" userId="6323fbf6-3996-4250-91e4-ac36bf74e1fc" providerId="ADAL" clId="{8D6CA9E5-3416-41F8-B02E-05CD134C7DEC}" dt="2025-11-04T11:59:51.793" v="717" actId="22"/>
          <ac:spMkLst>
            <pc:docMk/>
            <pc:sldMk cId="2380386268" sldId="407"/>
            <ac:spMk id="3" creationId="{8484CAC2-5B24-F28D-F199-F4647743C7A9}"/>
          </ac:spMkLst>
        </pc:spChg>
        <pc:spChg chg="add del mod">
          <ac:chgData name="Andrew Thomas" userId="6323fbf6-3996-4250-91e4-ac36bf74e1fc" providerId="ADAL" clId="{8D6CA9E5-3416-41F8-B02E-05CD134C7DEC}" dt="2025-11-04T12:00:22.094" v="721" actId="22"/>
          <ac:spMkLst>
            <pc:docMk/>
            <pc:sldMk cId="2380386268" sldId="407"/>
            <ac:spMk id="7" creationId="{F615791C-DF4A-070E-89FB-5A0A5BEFDC5B}"/>
          </ac:spMkLst>
        </pc:spChg>
        <pc:picChg chg="add del mod ord">
          <ac:chgData name="Andrew Thomas" userId="6323fbf6-3996-4250-91e4-ac36bf74e1fc" providerId="ADAL" clId="{8D6CA9E5-3416-41F8-B02E-05CD134C7DEC}" dt="2025-11-04T12:00:06.378" v="720" actId="478"/>
          <ac:picMkLst>
            <pc:docMk/>
            <pc:sldMk cId="2380386268" sldId="407"/>
            <ac:picMk id="5" creationId="{84FF1A1A-2560-5A7F-1395-294D83AD458C}"/>
          </ac:picMkLst>
        </pc:picChg>
        <pc:picChg chg="add mod ord">
          <ac:chgData name="Andrew Thomas" userId="6323fbf6-3996-4250-91e4-ac36bf74e1fc" providerId="ADAL" clId="{8D6CA9E5-3416-41F8-B02E-05CD134C7DEC}" dt="2025-11-04T12:02:09.068" v="740" actId="1076"/>
          <ac:picMkLst>
            <pc:docMk/>
            <pc:sldMk cId="2380386268" sldId="407"/>
            <ac:picMk id="9" creationId="{E6393ED2-B089-CE43-5637-06E0E625EAEA}"/>
          </ac:picMkLst>
        </pc:picChg>
        <pc:picChg chg="add del mod">
          <ac:chgData name="Andrew Thomas" userId="6323fbf6-3996-4250-91e4-ac36bf74e1fc" providerId="ADAL" clId="{8D6CA9E5-3416-41F8-B02E-05CD134C7DEC}" dt="2025-11-04T12:00:59.508" v="727" actId="478"/>
          <ac:picMkLst>
            <pc:docMk/>
            <pc:sldMk cId="2380386268" sldId="407"/>
            <ac:picMk id="11" creationId="{F6E2FB2A-5C92-7A36-3FAE-C998456A575D}"/>
          </ac:picMkLst>
        </pc:picChg>
        <pc:picChg chg="add mod">
          <ac:chgData name="Andrew Thomas" userId="6323fbf6-3996-4250-91e4-ac36bf74e1fc" providerId="ADAL" clId="{8D6CA9E5-3416-41F8-B02E-05CD134C7DEC}" dt="2025-11-04T12:02:06.278" v="739" actId="14100"/>
          <ac:picMkLst>
            <pc:docMk/>
            <pc:sldMk cId="2380386268" sldId="407"/>
            <ac:picMk id="13" creationId="{8632BD5A-7074-536D-FF3A-474C71CE5118}"/>
          </ac:picMkLst>
        </pc:picChg>
        <pc:picChg chg="add mod">
          <ac:chgData name="Andrew Thomas" userId="6323fbf6-3996-4250-91e4-ac36bf74e1fc" providerId="ADAL" clId="{8D6CA9E5-3416-41F8-B02E-05CD134C7DEC}" dt="2025-11-04T12:01:59.146" v="737" actId="14100"/>
          <ac:picMkLst>
            <pc:docMk/>
            <pc:sldMk cId="2380386268" sldId="407"/>
            <ac:picMk id="15" creationId="{52926A49-1026-6EB7-D0B7-FB07B794E848}"/>
          </ac:picMkLst>
        </pc:picChg>
        <pc:picChg chg="add del">
          <ac:chgData name="Andrew Thomas" userId="6323fbf6-3996-4250-91e4-ac36bf74e1fc" providerId="ADAL" clId="{8D6CA9E5-3416-41F8-B02E-05CD134C7DEC}" dt="2025-11-04T12:53:04.473" v="1465" actId="22"/>
          <ac:picMkLst>
            <pc:docMk/>
            <pc:sldMk cId="2380386268" sldId="407"/>
            <ac:picMk id="17" creationId="{75C0AF4A-EEA9-CD47-21EF-9FB8781DAB62}"/>
          </ac:picMkLst>
        </pc:picChg>
      </pc:sldChg>
      <pc:sldChg chg="addSp delSp modSp new mod">
        <pc:chgData name="Andrew Thomas" userId="6323fbf6-3996-4250-91e4-ac36bf74e1fc" providerId="ADAL" clId="{8D6CA9E5-3416-41F8-B02E-05CD134C7DEC}" dt="2025-11-04T12:12:22.962" v="982"/>
        <pc:sldMkLst>
          <pc:docMk/>
          <pc:sldMk cId="2610889105" sldId="408"/>
        </pc:sldMkLst>
        <pc:spChg chg="mod">
          <ac:chgData name="Andrew Thomas" userId="6323fbf6-3996-4250-91e4-ac36bf74e1fc" providerId="ADAL" clId="{8D6CA9E5-3416-41F8-B02E-05CD134C7DEC}" dt="2025-11-04T12:09:59.562" v="945" actId="26606"/>
          <ac:spMkLst>
            <pc:docMk/>
            <pc:sldMk cId="2610889105" sldId="408"/>
            <ac:spMk id="2" creationId="{FD295CA9-FA52-4A16-6595-10861E6E9E9A}"/>
          </ac:spMkLst>
        </pc:spChg>
        <pc:spChg chg="del">
          <ac:chgData name="Andrew Thomas" userId="6323fbf6-3996-4250-91e4-ac36bf74e1fc" providerId="ADAL" clId="{8D6CA9E5-3416-41F8-B02E-05CD134C7DEC}" dt="2025-11-04T12:09:45.932" v="939" actId="22"/>
          <ac:spMkLst>
            <pc:docMk/>
            <pc:sldMk cId="2610889105" sldId="408"/>
            <ac:spMk id="3" creationId="{D36F6AAC-5671-91D9-5FC7-7B6630ACCA26}"/>
          </ac:spMkLst>
        </pc:spChg>
        <pc:picChg chg="add mod ord">
          <ac:chgData name="Andrew Thomas" userId="6323fbf6-3996-4250-91e4-ac36bf74e1fc" providerId="ADAL" clId="{8D6CA9E5-3416-41F8-B02E-05CD134C7DEC}" dt="2025-11-04T12:10:06.665" v="947" actId="1076"/>
          <ac:picMkLst>
            <pc:docMk/>
            <pc:sldMk cId="2610889105" sldId="408"/>
            <ac:picMk id="5" creationId="{19E1FC0C-63D8-38D9-94D6-A04F48FAA744}"/>
          </ac:picMkLst>
        </pc:picChg>
        <pc:inkChg chg="add del">
          <ac:chgData name="Andrew Thomas" userId="6323fbf6-3996-4250-91e4-ac36bf74e1fc" providerId="ADAL" clId="{8D6CA9E5-3416-41F8-B02E-05CD134C7DEC}" dt="2025-11-04T12:10:48.532" v="951"/>
          <ac:inkMkLst>
            <pc:docMk/>
            <pc:sldMk cId="2610889105" sldId="408"/>
            <ac:inkMk id="6" creationId="{FCB571EC-8D9A-223E-4B30-948CE748A7A1}"/>
          </ac:inkMkLst>
        </pc:inkChg>
        <pc:inkChg chg="add mod">
          <ac:chgData name="Andrew Thomas" userId="6323fbf6-3996-4250-91e4-ac36bf74e1fc" providerId="ADAL" clId="{8D6CA9E5-3416-41F8-B02E-05CD134C7DEC}" dt="2025-11-04T12:10:48.974" v="952"/>
          <ac:inkMkLst>
            <pc:docMk/>
            <pc:sldMk cId="2610889105" sldId="408"/>
            <ac:inkMk id="7" creationId="{EF7B122B-C0DA-0E67-8C7C-8465B621B014}"/>
          </ac:inkMkLst>
        </pc:inkChg>
        <pc:inkChg chg="add del">
          <ac:chgData name="Andrew Thomas" userId="6323fbf6-3996-4250-91e4-ac36bf74e1fc" providerId="ADAL" clId="{8D6CA9E5-3416-41F8-B02E-05CD134C7DEC}" dt="2025-11-04T12:10:53.886" v="954"/>
          <ac:inkMkLst>
            <pc:docMk/>
            <pc:sldMk cId="2610889105" sldId="408"/>
            <ac:inkMk id="8" creationId="{031209AF-01AA-EB88-DC25-79E51B33FFE8}"/>
          </ac:inkMkLst>
        </pc:inkChg>
        <pc:inkChg chg="add">
          <ac:chgData name="Andrew Thomas" userId="6323fbf6-3996-4250-91e4-ac36bf74e1fc" providerId="ADAL" clId="{8D6CA9E5-3416-41F8-B02E-05CD134C7DEC}" dt="2025-11-04T12:10:53.886" v="954"/>
          <ac:inkMkLst>
            <pc:docMk/>
            <pc:sldMk cId="2610889105" sldId="408"/>
            <ac:inkMk id="9" creationId="{FB0D40DD-82EF-A054-9F09-C707A4913729}"/>
          </ac:inkMkLst>
        </pc:inkChg>
        <pc:inkChg chg="add del">
          <ac:chgData name="Andrew Thomas" userId="6323fbf6-3996-4250-91e4-ac36bf74e1fc" providerId="ADAL" clId="{8D6CA9E5-3416-41F8-B02E-05CD134C7DEC}" dt="2025-11-04T12:11:09.570" v="956" actId="9405"/>
          <ac:inkMkLst>
            <pc:docMk/>
            <pc:sldMk cId="2610889105" sldId="408"/>
            <ac:inkMk id="10" creationId="{CCCE3A43-FCDB-FC06-C6B5-8E529D9FF348}"/>
          </ac:inkMkLst>
        </pc:inkChg>
        <pc:inkChg chg="add del">
          <ac:chgData name="Andrew Thomas" userId="6323fbf6-3996-4250-91e4-ac36bf74e1fc" providerId="ADAL" clId="{8D6CA9E5-3416-41F8-B02E-05CD134C7DEC}" dt="2025-11-04T12:11:12.170" v="958"/>
          <ac:inkMkLst>
            <pc:docMk/>
            <pc:sldMk cId="2610889105" sldId="408"/>
            <ac:inkMk id="11" creationId="{088CADBC-7C32-4F80-1477-DC760297E7E9}"/>
          </ac:inkMkLst>
        </pc:inkChg>
        <pc:inkChg chg="add">
          <ac:chgData name="Andrew Thomas" userId="6323fbf6-3996-4250-91e4-ac36bf74e1fc" providerId="ADAL" clId="{8D6CA9E5-3416-41F8-B02E-05CD134C7DEC}" dt="2025-11-04T12:11:12.170" v="958"/>
          <ac:inkMkLst>
            <pc:docMk/>
            <pc:sldMk cId="2610889105" sldId="408"/>
            <ac:inkMk id="12" creationId="{16B44C5E-214F-7CE9-90D7-A660E98E2E4C}"/>
          </ac:inkMkLst>
        </pc:inkChg>
        <pc:inkChg chg="add del">
          <ac:chgData name="Andrew Thomas" userId="6323fbf6-3996-4250-91e4-ac36bf74e1fc" providerId="ADAL" clId="{8D6CA9E5-3416-41F8-B02E-05CD134C7DEC}" dt="2025-11-04T12:11:45.418" v="968" actId="9405"/>
          <ac:inkMkLst>
            <pc:docMk/>
            <pc:sldMk cId="2610889105" sldId="408"/>
            <ac:inkMk id="13" creationId="{B0B9BA43-C9A1-B4FF-413C-A1EBD42C05DE}"/>
          </ac:inkMkLst>
        </pc:inkChg>
        <pc:inkChg chg="add del">
          <ac:chgData name="Andrew Thomas" userId="6323fbf6-3996-4250-91e4-ac36bf74e1fc" providerId="ADAL" clId="{8D6CA9E5-3416-41F8-B02E-05CD134C7DEC}" dt="2025-11-04T12:11:48.565" v="970" actId="9405"/>
          <ac:inkMkLst>
            <pc:docMk/>
            <pc:sldMk cId="2610889105" sldId="408"/>
            <ac:inkMk id="14" creationId="{AC45F999-D907-EC98-7A2E-153FD1CC4C4A}"/>
          </ac:inkMkLst>
        </pc:inkChg>
        <pc:inkChg chg="add del">
          <ac:chgData name="Andrew Thomas" userId="6323fbf6-3996-4250-91e4-ac36bf74e1fc" providerId="ADAL" clId="{8D6CA9E5-3416-41F8-B02E-05CD134C7DEC}" dt="2025-11-04T12:11:51.115" v="972"/>
          <ac:inkMkLst>
            <pc:docMk/>
            <pc:sldMk cId="2610889105" sldId="408"/>
            <ac:inkMk id="15" creationId="{CFAFC796-A376-D300-947C-791D14AD436C}"/>
          </ac:inkMkLst>
        </pc:inkChg>
        <pc:inkChg chg="add">
          <ac:chgData name="Andrew Thomas" userId="6323fbf6-3996-4250-91e4-ac36bf74e1fc" providerId="ADAL" clId="{8D6CA9E5-3416-41F8-B02E-05CD134C7DEC}" dt="2025-11-04T12:11:51.115" v="972"/>
          <ac:inkMkLst>
            <pc:docMk/>
            <pc:sldMk cId="2610889105" sldId="408"/>
            <ac:inkMk id="16" creationId="{55CEA5F5-5E69-0B27-7EBE-4572817B5068}"/>
          </ac:inkMkLst>
        </pc:inkChg>
        <pc:inkChg chg="add del">
          <ac:chgData name="Andrew Thomas" userId="6323fbf6-3996-4250-91e4-ac36bf74e1fc" providerId="ADAL" clId="{8D6CA9E5-3416-41F8-B02E-05CD134C7DEC}" dt="2025-11-04T12:12:17.469" v="978" actId="9405"/>
          <ac:inkMkLst>
            <pc:docMk/>
            <pc:sldMk cId="2610889105" sldId="408"/>
            <ac:inkMk id="17" creationId="{1495122E-ADD4-D60F-CF5A-C53AF3A9297A}"/>
          </ac:inkMkLst>
        </pc:inkChg>
        <pc:inkChg chg="add">
          <ac:chgData name="Andrew Thomas" userId="6323fbf6-3996-4250-91e4-ac36bf74e1fc" providerId="ADAL" clId="{8D6CA9E5-3416-41F8-B02E-05CD134C7DEC}" dt="2025-11-04T12:12:14.629" v="976"/>
          <ac:inkMkLst>
            <pc:docMk/>
            <pc:sldMk cId="2610889105" sldId="408"/>
            <ac:inkMk id="18" creationId="{34532AFD-3640-01D3-D5BD-F2EC4ED35F24}"/>
          </ac:inkMkLst>
        </pc:inkChg>
        <pc:inkChg chg="add del">
          <ac:chgData name="Andrew Thomas" userId="6323fbf6-3996-4250-91e4-ac36bf74e1fc" providerId="ADAL" clId="{8D6CA9E5-3416-41F8-B02E-05CD134C7DEC}" dt="2025-11-04T12:12:20.551" v="980" actId="9405"/>
          <ac:inkMkLst>
            <pc:docMk/>
            <pc:sldMk cId="2610889105" sldId="408"/>
            <ac:inkMk id="19" creationId="{A4112A50-0589-A506-B6CD-9FB4609B3AAD}"/>
          </ac:inkMkLst>
        </pc:inkChg>
        <pc:inkChg chg="add del">
          <ac:chgData name="Andrew Thomas" userId="6323fbf6-3996-4250-91e4-ac36bf74e1fc" providerId="ADAL" clId="{8D6CA9E5-3416-41F8-B02E-05CD134C7DEC}" dt="2025-11-04T12:12:22.962" v="982"/>
          <ac:inkMkLst>
            <pc:docMk/>
            <pc:sldMk cId="2610889105" sldId="408"/>
            <ac:inkMk id="20" creationId="{1F863925-7007-37AC-984C-F6568AAEAA7B}"/>
          </ac:inkMkLst>
        </pc:inkChg>
        <pc:inkChg chg="add">
          <ac:chgData name="Andrew Thomas" userId="6323fbf6-3996-4250-91e4-ac36bf74e1fc" providerId="ADAL" clId="{8D6CA9E5-3416-41F8-B02E-05CD134C7DEC}" dt="2025-11-04T12:12:22.962" v="982"/>
          <ac:inkMkLst>
            <pc:docMk/>
            <pc:sldMk cId="2610889105" sldId="408"/>
            <ac:inkMk id="21" creationId="{59A9165F-73FF-BBBC-F42A-816437DD9B26}"/>
          </ac:inkMkLst>
        </pc:inkChg>
      </pc:sldChg>
      <pc:sldChg chg="addSp delSp modSp add mod ord">
        <pc:chgData name="Andrew Thomas" userId="6323fbf6-3996-4250-91e4-ac36bf74e1fc" providerId="ADAL" clId="{8D6CA9E5-3416-41F8-B02E-05CD134C7DEC}" dt="2025-11-04T12:12:11.252" v="974"/>
        <pc:sldMkLst>
          <pc:docMk/>
          <pc:sldMk cId="2845010208" sldId="409"/>
        </pc:sldMkLst>
        <pc:spChg chg="mod">
          <ac:chgData name="Andrew Thomas" userId="6323fbf6-3996-4250-91e4-ac36bf74e1fc" providerId="ADAL" clId="{8D6CA9E5-3416-41F8-B02E-05CD134C7DEC}" dt="2025-11-04T12:09:56.018" v="944" actId="26606"/>
          <ac:spMkLst>
            <pc:docMk/>
            <pc:sldMk cId="2845010208" sldId="409"/>
            <ac:spMk id="2" creationId="{988E96B8-F876-329B-41B4-4E80EDF4B6FC}"/>
          </ac:spMkLst>
        </pc:spChg>
        <pc:spChg chg="del">
          <ac:chgData name="Andrew Thomas" userId="6323fbf6-3996-4250-91e4-ac36bf74e1fc" providerId="ADAL" clId="{8D6CA9E5-3416-41F8-B02E-05CD134C7DEC}" dt="2025-11-04T12:08:24.893" v="936" actId="22"/>
          <ac:spMkLst>
            <pc:docMk/>
            <pc:sldMk cId="2845010208" sldId="409"/>
            <ac:spMk id="3" creationId="{EB009D52-D5A9-DF6B-FF87-9915CC2F73EC}"/>
          </ac:spMkLst>
        </pc:spChg>
        <pc:picChg chg="add mod ord">
          <ac:chgData name="Andrew Thomas" userId="6323fbf6-3996-4250-91e4-ac36bf74e1fc" providerId="ADAL" clId="{8D6CA9E5-3416-41F8-B02E-05CD134C7DEC}" dt="2025-11-04T12:10:11.659" v="949" actId="1076"/>
          <ac:picMkLst>
            <pc:docMk/>
            <pc:sldMk cId="2845010208" sldId="409"/>
            <ac:picMk id="5" creationId="{1B3D3E52-AEB1-07ED-9024-FF67B06A3A06}"/>
          </ac:picMkLst>
        </pc:picChg>
        <pc:inkChg chg="add del">
          <ac:chgData name="Andrew Thomas" userId="6323fbf6-3996-4250-91e4-ac36bf74e1fc" providerId="ADAL" clId="{8D6CA9E5-3416-41F8-B02E-05CD134C7DEC}" dt="2025-11-04T12:11:19.493" v="960"/>
          <ac:inkMkLst>
            <pc:docMk/>
            <pc:sldMk cId="2845010208" sldId="409"/>
            <ac:inkMk id="6" creationId="{E5F3E399-14A4-436E-A326-F165EEA2E1B0}"/>
          </ac:inkMkLst>
        </pc:inkChg>
        <pc:inkChg chg="add">
          <ac:chgData name="Andrew Thomas" userId="6323fbf6-3996-4250-91e4-ac36bf74e1fc" providerId="ADAL" clId="{8D6CA9E5-3416-41F8-B02E-05CD134C7DEC}" dt="2025-11-04T12:11:19.493" v="960"/>
          <ac:inkMkLst>
            <pc:docMk/>
            <pc:sldMk cId="2845010208" sldId="409"/>
            <ac:inkMk id="7" creationId="{A1EBBB97-797B-4697-79CA-816C0B047650}"/>
          </ac:inkMkLst>
        </pc:inkChg>
        <pc:inkChg chg="add del">
          <ac:chgData name="Andrew Thomas" userId="6323fbf6-3996-4250-91e4-ac36bf74e1fc" providerId="ADAL" clId="{8D6CA9E5-3416-41F8-B02E-05CD134C7DEC}" dt="2025-11-04T12:11:24.301" v="962"/>
          <ac:inkMkLst>
            <pc:docMk/>
            <pc:sldMk cId="2845010208" sldId="409"/>
            <ac:inkMk id="8" creationId="{5C114E21-D240-4C55-76B2-0D64F2DF18EA}"/>
          </ac:inkMkLst>
        </pc:inkChg>
        <pc:inkChg chg="add">
          <ac:chgData name="Andrew Thomas" userId="6323fbf6-3996-4250-91e4-ac36bf74e1fc" providerId="ADAL" clId="{8D6CA9E5-3416-41F8-B02E-05CD134C7DEC}" dt="2025-11-04T12:11:24.301" v="962"/>
          <ac:inkMkLst>
            <pc:docMk/>
            <pc:sldMk cId="2845010208" sldId="409"/>
            <ac:inkMk id="9" creationId="{5F7FE799-8997-D69C-5F54-DD999A5E417E}"/>
          </ac:inkMkLst>
        </pc:inkChg>
        <pc:inkChg chg="add del">
          <ac:chgData name="Andrew Thomas" userId="6323fbf6-3996-4250-91e4-ac36bf74e1fc" providerId="ADAL" clId="{8D6CA9E5-3416-41F8-B02E-05CD134C7DEC}" dt="2025-11-04T12:11:27.658" v="964"/>
          <ac:inkMkLst>
            <pc:docMk/>
            <pc:sldMk cId="2845010208" sldId="409"/>
            <ac:inkMk id="10" creationId="{052FED63-220C-0DE8-AEF5-57A2831210EF}"/>
          </ac:inkMkLst>
        </pc:inkChg>
        <pc:inkChg chg="add">
          <ac:chgData name="Andrew Thomas" userId="6323fbf6-3996-4250-91e4-ac36bf74e1fc" providerId="ADAL" clId="{8D6CA9E5-3416-41F8-B02E-05CD134C7DEC}" dt="2025-11-04T12:11:27.658" v="964"/>
          <ac:inkMkLst>
            <pc:docMk/>
            <pc:sldMk cId="2845010208" sldId="409"/>
            <ac:inkMk id="11" creationId="{7CC0D152-9BDD-510C-6C51-B0E5DE897365}"/>
          </ac:inkMkLst>
        </pc:inkChg>
        <pc:inkChg chg="add del">
          <ac:chgData name="Andrew Thomas" userId="6323fbf6-3996-4250-91e4-ac36bf74e1fc" providerId="ADAL" clId="{8D6CA9E5-3416-41F8-B02E-05CD134C7DEC}" dt="2025-11-04T12:11:39.472" v="966"/>
          <ac:inkMkLst>
            <pc:docMk/>
            <pc:sldMk cId="2845010208" sldId="409"/>
            <ac:inkMk id="12" creationId="{6B789396-BBB5-E5F3-5BFD-BF3A03371B98}"/>
          </ac:inkMkLst>
        </pc:inkChg>
        <pc:inkChg chg="add">
          <ac:chgData name="Andrew Thomas" userId="6323fbf6-3996-4250-91e4-ac36bf74e1fc" providerId="ADAL" clId="{8D6CA9E5-3416-41F8-B02E-05CD134C7DEC}" dt="2025-11-04T12:11:39.472" v="966"/>
          <ac:inkMkLst>
            <pc:docMk/>
            <pc:sldMk cId="2845010208" sldId="409"/>
            <ac:inkMk id="13" creationId="{D254EB3A-2645-C38C-8BDA-FDA3868D8BC7}"/>
          </ac:inkMkLst>
        </pc:inkChg>
        <pc:inkChg chg="add del">
          <ac:chgData name="Andrew Thomas" userId="6323fbf6-3996-4250-91e4-ac36bf74e1fc" providerId="ADAL" clId="{8D6CA9E5-3416-41F8-B02E-05CD134C7DEC}" dt="2025-11-04T12:12:11.252" v="974"/>
          <ac:inkMkLst>
            <pc:docMk/>
            <pc:sldMk cId="2845010208" sldId="409"/>
            <ac:inkMk id="14" creationId="{446A994F-4288-7973-C15A-08E90DB2CBD5}"/>
          </ac:inkMkLst>
        </pc:inkChg>
        <pc:inkChg chg="add">
          <ac:chgData name="Andrew Thomas" userId="6323fbf6-3996-4250-91e4-ac36bf74e1fc" providerId="ADAL" clId="{8D6CA9E5-3416-41F8-B02E-05CD134C7DEC}" dt="2025-11-04T12:12:11.252" v="974"/>
          <ac:inkMkLst>
            <pc:docMk/>
            <pc:sldMk cId="2845010208" sldId="409"/>
            <ac:inkMk id="15" creationId="{CD9084F4-24EC-7EDE-77B6-49B6AADB6F91}"/>
          </ac:inkMkLst>
        </pc:inkChg>
      </pc:sldChg>
      <pc:sldChg chg="addSp delSp modSp add mod">
        <pc:chgData name="Andrew Thomas" userId="6323fbf6-3996-4250-91e4-ac36bf74e1fc" providerId="ADAL" clId="{8D6CA9E5-3416-41F8-B02E-05CD134C7DEC}" dt="2025-11-04T12:19:10.324" v="1088" actId="1076"/>
        <pc:sldMkLst>
          <pc:docMk/>
          <pc:sldMk cId="4132923807" sldId="410"/>
        </pc:sldMkLst>
        <pc:spChg chg="del mod">
          <ac:chgData name="Andrew Thomas" userId="6323fbf6-3996-4250-91e4-ac36bf74e1fc" providerId="ADAL" clId="{8D6CA9E5-3416-41F8-B02E-05CD134C7DEC}" dt="2025-11-04T12:15:16.305" v="1004" actId="478"/>
          <ac:spMkLst>
            <pc:docMk/>
            <pc:sldMk cId="4132923807" sldId="410"/>
            <ac:spMk id="2" creationId="{B8507F5D-DDD9-7531-AA1E-99334B5D825E}"/>
          </ac:spMkLst>
        </pc:spChg>
        <pc:spChg chg="add del mod">
          <ac:chgData name="Andrew Thomas" userId="6323fbf6-3996-4250-91e4-ac36bf74e1fc" providerId="ADAL" clId="{8D6CA9E5-3416-41F8-B02E-05CD134C7DEC}" dt="2025-11-04T12:14:33.034" v="997" actId="478"/>
          <ac:spMkLst>
            <pc:docMk/>
            <pc:sldMk cId="4132923807" sldId="410"/>
            <ac:spMk id="13" creationId="{2939A55D-BD17-DA8E-CF33-147466E249A5}"/>
          </ac:spMkLst>
        </pc:spChg>
        <pc:spChg chg="add mod">
          <ac:chgData name="Andrew Thomas" userId="6323fbf6-3996-4250-91e4-ac36bf74e1fc" providerId="ADAL" clId="{8D6CA9E5-3416-41F8-B02E-05CD134C7DEC}" dt="2025-11-04T12:19:07.476" v="1087" actId="1076"/>
          <ac:spMkLst>
            <pc:docMk/>
            <pc:sldMk cId="4132923807" sldId="410"/>
            <ac:spMk id="19" creationId="{76F734CC-63AA-CEA9-258E-C674588DE536}"/>
          </ac:spMkLst>
        </pc:spChg>
        <pc:spChg chg="add">
          <ac:chgData name="Andrew Thomas" userId="6323fbf6-3996-4250-91e4-ac36bf74e1fc" providerId="ADAL" clId="{8D6CA9E5-3416-41F8-B02E-05CD134C7DEC}" dt="2025-11-04T12:17:54.166" v="1074"/>
          <ac:spMkLst>
            <pc:docMk/>
            <pc:sldMk cId="4132923807" sldId="410"/>
            <ac:spMk id="20" creationId="{C5C8A590-FBB9-EAC0-026E-44FDBFF64843}"/>
          </ac:spMkLst>
        </pc:spChg>
        <pc:spChg chg="add">
          <ac:chgData name="Andrew Thomas" userId="6323fbf6-3996-4250-91e4-ac36bf74e1fc" providerId="ADAL" clId="{8D6CA9E5-3416-41F8-B02E-05CD134C7DEC}" dt="2025-11-04T12:18:06.979" v="1075"/>
          <ac:spMkLst>
            <pc:docMk/>
            <pc:sldMk cId="4132923807" sldId="410"/>
            <ac:spMk id="22" creationId="{0B3B1C10-E7BC-5EBD-297A-79CD629738BB}"/>
          </ac:spMkLst>
        </pc:spChg>
        <pc:picChg chg="del">
          <ac:chgData name="Andrew Thomas" userId="6323fbf6-3996-4250-91e4-ac36bf74e1fc" providerId="ADAL" clId="{8D6CA9E5-3416-41F8-B02E-05CD134C7DEC}" dt="2025-11-04T12:14:25.582" v="994" actId="478"/>
          <ac:picMkLst>
            <pc:docMk/>
            <pc:sldMk cId="4132923807" sldId="410"/>
            <ac:picMk id="5" creationId="{7292D8C6-5CF1-FAA7-FFD1-EF64F58A179A}"/>
          </ac:picMkLst>
        </pc:picChg>
        <pc:picChg chg="add mod">
          <ac:chgData name="Andrew Thomas" userId="6323fbf6-3996-4250-91e4-ac36bf74e1fc" providerId="ADAL" clId="{8D6CA9E5-3416-41F8-B02E-05CD134C7DEC}" dt="2025-11-04T12:15:18.853" v="1005" actId="1076"/>
          <ac:picMkLst>
            <pc:docMk/>
            <pc:sldMk cId="4132923807" sldId="410"/>
            <ac:picMk id="15" creationId="{CD1B1235-ED6B-CCD6-F4A8-951B3B85031B}"/>
          </ac:picMkLst>
        </pc:picChg>
        <pc:picChg chg="add mod">
          <ac:chgData name="Andrew Thomas" userId="6323fbf6-3996-4250-91e4-ac36bf74e1fc" providerId="ADAL" clId="{8D6CA9E5-3416-41F8-B02E-05CD134C7DEC}" dt="2025-11-04T12:19:10.324" v="1088" actId="1076"/>
          <ac:picMkLst>
            <pc:docMk/>
            <pc:sldMk cId="4132923807" sldId="410"/>
            <ac:picMk id="18" creationId="{C8E2B1B8-C1B7-FEF0-2AE1-C0F7DA65BD64}"/>
          </ac:picMkLst>
        </pc:picChg>
        <pc:inkChg chg="add del">
          <ac:chgData name="Andrew Thomas" userId="6323fbf6-3996-4250-91e4-ac36bf74e1fc" providerId="ADAL" clId="{8D6CA9E5-3416-41F8-B02E-05CD134C7DEC}" dt="2025-11-04T12:14:10.770" v="993" actId="9405"/>
          <ac:inkMkLst>
            <pc:docMk/>
            <pc:sldMk cId="4132923807" sldId="410"/>
            <ac:inkMk id="3" creationId="{484AF4D9-9AF0-0CD8-4CDB-9BF8920699FE}"/>
          </ac:inkMkLst>
        </pc:inkChg>
        <pc:inkChg chg="add del">
          <ac:chgData name="Andrew Thomas" userId="6323fbf6-3996-4250-91e4-ac36bf74e1fc" providerId="ADAL" clId="{8D6CA9E5-3416-41F8-B02E-05CD134C7DEC}" dt="2025-11-04T12:14:10.164" v="992" actId="9405"/>
          <ac:inkMkLst>
            <pc:docMk/>
            <pc:sldMk cId="4132923807" sldId="410"/>
            <ac:inkMk id="4" creationId="{D069B72E-D69E-0152-666D-BE025C709942}"/>
          </ac:inkMkLst>
        </pc:inkChg>
        <pc:inkChg chg="add del">
          <ac:chgData name="Andrew Thomas" userId="6323fbf6-3996-4250-91e4-ac36bf74e1fc" providerId="ADAL" clId="{8D6CA9E5-3416-41F8-B02E-05CD134C7DEC}" dt="2025-11-04T12:14:09.622" v="991" actId="9405"/>
          <ac:inkMkLst>
            <pc:docMk/>
            <pc:sldMk cId="4132923807" sldId="410"/>
            <ac:inkMk id="6" creationId="{28F3A6D8-6C15-F52F-3271-1B06C7E2A742}"/>
          </ac:inkMkLst>
        </pc:inkChg>
        <pc:inkChg chg="del">
          <ac:chgData name="Andrew Thomas" userId="6323fbf6-3996-4250-91e4-ac36bf74e1fc" providerId="ADAL" clId="{8D6CA9E5-3416-41F8-B02E-05CD134C7DEC}" dt="2025-11-04T12:14:37.994" v="1001" actId="478"/>
          <ac:inkMkLst>
            <pc:docMk/>
            <pc:sldMk cId="4132923807" sldId="410"/>
            <ac:inkMk id="7" creationId="{3DA30787-E33A-AE89-1BCD-125278079AD8}"/>
          </ac:inkMkLst>
        </pc:inkChg>
        <pc:inkChg chg="add del">
          <ac:chgData name="Andrew Thomas" userId="6323fbf6-3996-4250-91e4-ac36bf74e1fc" providerId="ADAL" clId="{8D6CA9E5-3416-41F8-B02E-05CD134C7DEC}" dt="2025-11-04T12:14:09.034" v="990" actId="9405"/>
          <ac:inkMkLst>
            <pc:docMk/>
            <pc:sldMk cId="4132923807" sldId="410"/>
            <ac:inkMk id="8" creationId="{9A4C57DB-32A5-9E5D-26D0-1C30086C2F3A}"/>
          </ac:inkMkLst>
        </pc:inkChg>
        <pc:inkChg chg="del">
          <ac:chgData name="Andrew Thomas" userId="6323fbf6-3996-4250-91e4-ac36bf74e1fc" providerId="ADAL" clId="{8D6CA9E5-3416-41F8-B02E-05CD134C7DEC}" dt="2025-11-04T12:14:38.787" v="1002" actId="478"/>
          <ac:inkMkLst>
            <pc:docMk/>
            <pc:sldMk cId="4132923807" sldId="410"/>
            <ac:inkMk id="9" creationId="{D1209021-0394-8691-933E-273036F7643B}"/>
          </ac:inkMkLst>
        </pc:inkChg>
        <pc:inkChg chg="add del">
          <ac:chgData name="Andrew Thomas" userId="6323fbf6-3996-4250-91e4-ac36bf74e1fc" providerId="ADAL" clId="{8D6CA9E5-3416-41F8-B02E-05CD134C7DEC}" dt="2025-11-04T12:14:08.394" v="989" actId="9405"/>
          <ac:inkMkLst>
            <pc:docMk/>
            <pc:sldMk cId="4132923807" sldId="410"/>
            <ac:inkMk id="10" creationId="{C37C7839-53B2-97ED-3BEF-CF5F161474D0}"/>
          </ac:inkMkLst>
        </pc:inkChg>
        <pc:inkChg chg="del">
          <ac:chgData name="Andrew Thomas" userId="6323fbf6-3996-4250-91e4-ac36bf74e1fc" providerId="ADAL" clId="{8D6CA9E5-3416-41F8-B02E-05CD134C7DEC}" dt="2025-11-04T12:14:35.757" v="999" actId="478"/>
          <ac:inkMkLst>
            <pc:docMk/>
            <pc:sldMk cId="4132923807" sldId="410"/>
            <ac:inkMk id="12" creationId="{AEC81BB2-4854-1A45-8B36-F244D93B39B8}"/>
          </ac:inkMkLst>
        </pc:inkChg>
        <pc:inkChg chg="del">
          <ac:chgData name="Andrew Thomas" userId="6323fbf6-3996-4250-91e4-ac36bf74e1fc" providerId="ADAL" clId="{8D6CA9E5-3416-41F8-B02E-05CD134C7DEC}" dt="2025-11-04T12:14:37.079" v="1000" actId="478"/>
          <ac:inkMkLst>
            <pc:docMk/>
            <pc:sldMk cId="4132923807" sldId="410"/>
            <ac:inkMk id="16" creationId="{DA5B0D0F-4C01-2DE8-2650-EBCCC955276B}"/>
          </ac:inkMkLst>
        </pc:inkChg>
        <pc:inkChg chg="del">
          <ac:chgData name="Andrew Thomas" userId="6323fbf6-3996-4250-91e4-ac36bf74e1fc" providerId="ADAL" clId="{8D6CA9E5-3416-41F8-B02E-05CD134C7DEC}" dt="2025-11-04T12:14:34.789" v="998" actId="478"/>
          <ac:inkMkLst>
            <pc:docMk/>
            <pc:sldMk cId="4132923807" sldId="410"/>
            <ac:inkMk id="21" creationId="{8272E29F-803C-EA8A-29DF-94B9018E9776}"/>
          </ac:inkMkLst>
        </pc:inkChg>
      </pc:sldChg>
      <pc:sldChg chg="addSp delSp modSp add mod ord">
        <pc:chgData name="Andrew Thomas" userId="6323fbf6-3996-4250-91e4-ac36bf74e1fc" providerId="ADAL" clId="{8D6CA9E5-3416-41F8-B02E-05CD134C7DEC}" dt="2025-11-04T12:28:12.650" v="1205" actId="1076"/>
        <pc:sldMkLst>
          <pc:docMk/>
          <pc:sldMk cId="4051595004" sldId="411"/>
        </pc:sldMkLst>
        <pc:spChg chg="mod">
          <ac:chgData name="Andrew Thomas" userId="6323fbf6-3996-4250-91e4-ac36bf74e1fc" providerId="ADAL" clId="{8D6CA9E5-3416-41F8-B02E-05CD134C7DEC}" dt="2025-11-04T12:28:12.650" v="1205" actId="1076"/>
          <ac:spMkLst>
            <pc:docMk/>
            <pc:sldMk cId="4051595004" sldId="411"/>
            <ac:spMk id="2" creationId="{55309C4F-8BDA-95E1-3B5C-48FDA1C3CC24}"/>
          </ac:spMkLst>
        </pc:spChg>
        <pc:spChg chg="add del mod">
          <ac:chgData name="Andrew Thomas" userId="6323fbf6-3996-4250-91e4-ac36bf74e1fc" providerId="ADAL" clId="{8D6CA9E5-3416-41F8-B02E-05CD134C7DEC}" dt="2025-11-04T12:26:29.231" v="1187" actId="478"/>
          <ac:spMkLst>
            <pc:docMk/>
            <pc:sldMk cId="4051595004" sldId="411"/>
            <ac:spMk id="4" creationId="{DF47EE0A-1FF6-51F8-4EF0-38A70B763815}"/>
          </ac:spMkLst>
        </pc:spChg>
        <pc:picChg chg="del">
          <ac:chgData name="Andrew Thomas" userId="6323fbf6-3996-4250-91e4-ac36bf74e1fc" providerId="ADAL" clId="{8D6CA9E5-3416-41F8-B02E-05CD134C7DEC}" dt="2025-11-04T12:26:24.587" v="1186" actId="478"/>
          <ac:picMkLst>
            <pc:docMk/>
            <pc:sldMk cId="4051595004" sldId="411"/>
            <ac:picMk id="5" creationId="{6BAE7B12-B4A2-586A-DF2C-C2A23195760A}"/>
          </ac:picMkLst>
        </pc:picChg>
        <pc:picChg chg="add mod">
          <ac:chgData name="Andrew Thomas" userId="6323fbf6-3996-4250-91e4-ac36bf74e1fc" providerId="ADAL" clId="{8D6CA9E5-3416-41F8-B02E-05CD134C7DEC}" dt="2025-11-04T12:27:55.683" v="1201" actId="1076"/>
          <ac:picMkLst>
            <pc:docMk/>
            <pc:sldMk cId="4051595004" sldId="411"/>
            <ac:picMk id="8" creationId="{5EA59B88-2DCB-7E3F-8845-A4BE4A2BA1B8}"/>
          </ac:picMkLst>
        </pc:picChg>
        <pc:inkChg chg="del">
          <ac:chgData name="Andrew Thomas" userId="6323fbf6-3996-4250-91e4-ac36bf74e1fc" providerId="ADAL" clId="{8D6CA9E5-3416-41F8-B02E-05CD134C7DEC}" dt="2025-11-04T12:26:34.031" v="1191" actId="478"/>
          <ac:inkMkLst>
            <pc:docMk/>
            <pc:sldMk cId="4051595004" sldId="411"/>
            <ac:inkMk id="7" creationId="{DC5F4074-FC27-2175-207A-D1D89F206EF4}"/>
          </ac:inkMkLst>
        </pc:inkChg>
        <pc:inkChg chg="del">
          <ac:chgData name="Andrew Thomas" userId="6323fbf6-3996-4250-91e4-ac36bf74e1fc" providerId="ADAL" clId="{8D6CA9E5-3416-41F8-B02E-05CD134C7DEC}" dt="2025-11-04T12:26:34.877" v="1192" actId="478"/>
          <ac:inkMkLst>
            <pc:docMk/>
            <pc:sldMk cId="4051595004" sldId="411"/>
            <ac:inkMk id="9" creationId="{B15EDE4A-B5B0-B08B-50D4-B3F79D9C5DE7}"/>
          </ac:inkMkLst>
        </pc:inkChg>
        <pc:inkChg chg="add del">
          <ac:chgData name="Andrew Thomas" userId="6323fbf6-3996-4250-91e4-ac36bf74e1fc" providerId="ADAL" clId="{8D6CA9E5-3416-41F8-B02E-05CD134C7DEC}" dt="2025-11-04T12:27:17.849" v="1198" actId="9405"/>
          <ac:inkMkLst>
            <pc:docMk/>
            <pc:sldMk cId="4051595004" sldId="411"/>
            <ac:inkMk id="10" creationId="{5C712F52-8C78-ADD9-38A4-3F7771A84906}"/>
          </ac:inkMkLst>
        </pc:inkChg>
        <pc:inkChg chg="add mod">
          <ac:chgData name="Andrew Thomas" userId="6323fbf6-3996-4250-91e4-ac36bf74e1fc" providerId="ADAL" clId="{8D6CA9E5-3416-41F8-B02E-05CD134C7DEC}" dt="2025-11-04T12:27:59.614" v="1203" actId="1076"/>
          <ac:inkMkLst>
            <pc:docMk/>
            <pc:sldMk cId="4051595004" sldId="411"/>
            <ac:inkMk id="11" creationId="{BA0A7704-A81D-55AB-14A5-9C9040B78123}"/>
          </ac:inkMkLst>
        </pc:inkChg>
        <pc:inkChg chg="del">
          <ac:chgData name="Andrew Thomas" userId="6323fbf6-3996-4250-91e4-ac36bf74e1fc" providerId="ADAL" clId="{8D6CA9E5-3416-41F8-B02E-05CD134C7DEC}" dt="2025-11-04T12:26:30.265" v="1188" actId="478"/>
          <ac:inkMkLst>
            <pc:docMk/>
            <pc:sldMk cId="4051595004" sldId="411"/>
            <ac:inkMk id="12" creationId="{7A289020-99C8-9F6E-E5E1-CC281B558522}"/>
          </ac:inkMkLst>
        </pc:inkChg>
        <pc:inkChg chg="add mod">
          <ac:chgData name="Andrew Thomas" userId="6323fbf6-3996-4250-91e4-ac36bf74e1fc" providerId="ADAL" clId="{8D6CA9E5-3416-41F8-B02E-05CD134C7DEC}" dt="2025-11-04T12:28:04.392" v="1204" actId="1076"/>
          <ac:inkMkLst>
            <pc:docMk/>
            <pc:sldMk cId="4051595004" sldId="411"/>
            <ac:inkMk id="13" creationId="{7B2E4318-E87E-DBD7-A080-9A1C38B0FFA8}"/>
          </ac:inkMkLst>
        </pc:inkChg>
        <pc:inkChg chg="del">
          <ac:chgData name="Andrew Thomas" userId="6323fbf6-3996-4250-91e4-ac36bf74e1fc" providerId="ADAL" clId="{8D6CA9E5-3416-41F8-B02E-05CD134C7DEC}" dt="2025-11-04T12:26:33.267" v="1190" actId="478"/>
          <ac:inkMkLst>
            <pc:docMk/>
            <pc:sldMk cId="4051595004" sldId="411"/>
            <ac:inkMk id="16" creationId="{A5455D5B-D6F8-6389-6ECE-F15257E70C66}"/>
          </ac:inkMkLst>
        </pc:inkChg>
        <pc:inkChg chg="del">
          <ac:chgData name="Andrew Thomas" userId="6323fbf6-3996-4250-91e4-ac36bf74e1fc" providerId="ADAL" clId="{8D6CA9E5-3416-41F8-B02E-05CD134C7DEC}" dt="2025-11-04T12:26:31.108" v="1189" actId="478"/>
          <ac:inkMkLst>
            <pc:docMk/>
            <pc:sldMk cId="4051595004" sldId="411"/>
            <ac:inkMk id="21" creationId="{742E44CA-7A47-54B1-82E5-A16C5A9972BB}"/>
          </ac:inkMkLst>
        </pc:inkChg>
      </pc:sldChg>
      <pc:sldChg chg="addSp delSp modSp new mod">
        <pc:chgData name="Andrew Thomas" userId="6323fbf6-3996-4250-91e4-ac36bf74e1fc" providerId="ADAL" clId="{8D6CA9E5-3416-41F8-B02E-05CD134C7DEC}" dt="2025-11-04T12:37:51.628" v="1429" actId="1076"/>
        <pc:sldMkLst>
          <pc:docMk/>
          <pc:sldMk cId="2519698715" sldId="412"/>
        </pc:sldMkLst>
        <pc:spChg chg="mod">
          <ac:chgData name="Andrew Thomas" userId="6323fbf6-3996-4250-91e4-ac36bf74e1fc" providerId="ADAL" clId="{8D6CA9E5-3416-41F8-B02E-05CD134C7DEC}" dt="2025-11-04T12:28:22.644" v="1222" actId="20577"/>
          <ac:spMkLst>
            <pc:docMk/>
            <pc:sldMk cId="2519698715" sldId="412"/>
            <ac:spMk id="2" creationId="{A338DCA3-5F69-4ADA-B348-C46C94075187}"/>
          </ac:spMkLst>
        </pc:spChg>
        <pc:spChg chg="mod">
          <ac:chgData name="Andrew Thomas" userId="6323fbf6-3996-4250-91e4-ac36bf74e1fc" providerId="ADAL" clId="{8D6CA9E5-3416-41F8-B02E-05CD134C7DEC}" dt="2025-11-04T12:37:24.844" v="1428" actId="20577"/>
          <ac:spMkLst>
            <pc:docMk/>
            <pc:sldMk cId="2519698715" sldId="412"/>
            <ac:spMk id="3" creationId="{0C8BCBD8-DDAC-190A-8BA3-65F0E199208A}"/>
          </ac:spMkLst>
        </pc:spChg>
        <pc:picChg chg="add mod">
          <ac:chgData name="Andrew Thomas" userId="6323fbf6-3996-4250-91e4-ac36bf74e1fc" providerId="ADAL" clId="{8D6CA9E5-3416-41F8-B02E-05CD134C7DEC}" dt="2025-11-04T12:37:51.628" v="1429" actId="1076"/>
          <ac:picMkLst>
            <pc:docMk/>
            <pc:sldMk cId="2519698715" sldId="412"/>
            <ac:picMk id="5" creationId="{454FAA15-84D5-E1C5-A5EE-A202B0C903E4}"/>
          </ac:picMkLst>
        </pc:picChg>
        <pc:picChg chg="add mod">
          <ac:chgData name="Andrew Thomas" userId="6323fbf6-3996-4250-91e4-ac36bf74e1fc" providerId="ADAL" clId="{8D6CA9E5-3416-41F8-B02E-05CD134C7DEC}" dt="2025-11-04T12:30:23.312" v="1350" actId="14100"/>
          <ac:picMkLst>
            <pc:docMk/>
            <pc:sldMk cId="2519698715" sldId="412"/>
            <ac:picMk id="4098" creationId="{CA6ABC0A-657D-0B8F-36DD-1EBA40140544}"/>
          </ac:picMkLst>
        </pc:picChg>
        <pc:picChg chg="add mod">
          <ac:chgData name="Andrew Thomas" userId="6323fbf6-3996-4250-91e4-ac36bf74e1fc" providerId="ADAL" clId="{8D6CA9E5-3416-41F8-B02E-05CD134C7DEC}" dt="2025-11-04T12:32:44.160" v="1401" actId="1076"/>
          <ac:picMkLst>
            <pc:docMk/>
            <pc:sldMk cId="2519698715" sldId="412"/>
            <ac:picMk id="4100" creationId="{2CCBBC05-CAD9-5AAD-5246-873F092BFF36}"/>
          </ac:picMkLst>
        </pc:picChg>
        <pc:picChg chg="add mod">
          <ac:chgData name="Andrew Thomas" userId="6323fbf6-3996-4250-91e4-ac36bf74e1fc" providerId="ADAL" clId="{8D6CA9E5-3416-41F8-B02E-05CD134C7DEC}" dt="2025-11-04T12:34:29.714" v="1413" actId="1076"/>
          <ac:picMkLst>
            <pc:docMk/>
            <pc:sldMk cId="2519698715" sldId="412"/>
            <ac:picMk id="4102" creationId="{4B671F08-CA99-4E6B-51A1-485721CCADEA}"/>
          </ac:picMkLst>
        </pc:picChg>
        <pc:picChg chg="add del mod">
          <ac:chgData name="Andrew Thomas" userId="6323fbf6-3996-4250-91e4-ac36bf74e1fc" providerId="ADAL" clId="{8D6CA9E5-3416-41F8-B02E-05CD134C7DEC}" dt="2025-11-04T12:36:45.358" v="1420" actId="478"/>
          <ac:picMkLst>
            <pc:docMk/>
            <pc:sldMk cId="2519698715" sldId="412"/>
            <ac:picMk id="4104" creationId="{F95FD062-2292-3865-D1CF-338F6FD12089}"/>
          </ac:picMkLst>
        </pc:picChg>
        <pc:picChg chg="add mod">
          <ac:chgData name="Andrew Thomas" userId="6323fbf6-3996-4250-91e4-ac36bf74e1fc" providerId="ADAL" clId="{8D6CA9E5-3416-41F8-B02E-05CD134C7DEC}" dt="2025-11-04T12:37:12.267" v="1425" actId="14100"/>
          <ac:picMkLst>
            <pc:docMk/>
            <pc:sldMk cId="2519698715" sldId="412"/>
            <ac:picMk id="4106" creationId="{185EB86D-2EA7-CD08-9C17-ADF33E6076F9}"/>
          </ac:picMkLst>
        </pc:picChg>
      </pc:sldChg>
      <pc:sldChg chg="addSp delSp modSp add del mod">
        <pc:chgData name="Andrew Thomas" userId="6323fbf6-3996-4250-91e4-ac36bf74e1fc" providerId="ADAL" clId="{8D6CA9E5-3416-41F8-B02E-05CD134C7DEC}" dt="2025-11-04T12:53:40.417" v="1480" actId="47"/>
        <pc:sldMkLst>
          <pc:docMk/>
          <pc:sldMk cId="3774229780" sldId="413"/>
        </pc:sldMkLst>
        <pc:spChg chg="add del mod">
          <ac:chgData name="Andrew Thomas" userId="6323fbf6-3996-4250-91e4-ac36bf74e1fc" providerId="ADAL" clId="{8D6CA9E5-3416-41F8-B02E-05CD134C7DEC}" dt="2025-11-04T12:49:32.122" v="1451" actId="478"/>
          <ac:spMkLst>
            <pc:docMk/>
            <pc:sldMk cId="3774229780" sldId="413"/>
            <ac:spMk id="3" creationId="{6C4E6D45-0951-76AE-C020-2D541C630E7D}"/>
          </ac:spMkLst>
        </pc:spChg>
        <pc:picChg chg="add mod">
          <ac:chgData name="Andrew Thomas" userId="6323fbf6-3996-4250-91e4-ac36bf74e1fc" providerId="ADAL" clId="{8D6CA9E5-3416-41F8-B02E-05CD134C7DEC}" dt="2025-11-04T12:51:06.624" v="1457" actId="1076"/>
          <ac:picMkLst>
            <pc:docMk/>
            <pc:sldMk cId="3774229780" sldId="413"/>
            <ac:picMk id="5" creationId="{67907B83-C118-F40A-0DE9-D05AFE451AE5}"/>
          </ac:picMkLst>
        </pc:picChg>
        <pc:picChg chg="del">
          <ac:chgData name="Andrew Thomas" userId="6323fbf6-3996-4250-91e4-ac36bf74e1fc" providerId="ADAL" clId="{8D6CA9E5-3416-41F8-B02E-05CD134C7DEC}" dt="2025-11-04T12:49:22.116" v="1449" actId="478"/>
          <ac:picMkLst>
            <pc:docMk/>
            <pc:sldMk cId="3774229780" sldId="413"/>
            <ac:picMk id="9" creationId="{596AF077-4F01-A575-AE03-787015ED7087}"/>
          </ac:picMkLst>
        </pc:picChg>
        <pc:picChg chg="del">
          <ac:chgData name="Andrew Thomas" userId="6323fbf6-3996-4250-91e4-ac36bf74e1fc" providerId="ADAL" clId="{8D6CA9E5-3416-41F8-B02E-05CD134C7DEC}" dt="2025-11-04T12:49:27.090" v="1450" actId="478"/>
          <ac:picMkLst>
            <pc:docMk/>
            <pc:sldMk cId="3774229780" sldId="413"/>
            <ac:picMk id="13" creationId="{6D2DF6EB-27FE-2D7A-D919-4A70FC2850F5}"/>
          </ac:picMkLst>
        </pc:picChg>
        <pc:picChg chg="del">
          <ac:chgData name="Andrew Thomas" userId="6323fbf6-3996-4250-91e4-ac36bf74e1fc" providerId="ADAL" clId="{8D6CA9E5-3416-41F8-B02E-05CD134C7DEC}" dt="2025-11-04T12:49:34.242" v="1452" actId="478"/>
          <ac:picMkLst>
            <pc:docMk/>
            <pc:sldMk cId="3774229780" sldId="413"/>
            <ac:picMk id="15" creationId="{7B1DA031-35D9-44E2-38EB-7E9D9163C95D}"/>
          </ac:picMkLst>
        </pc:picChg>
        <pc:picChg chg="add del mod">
          <ac:chgData name="Andrew Thomas" userId="6323fbf6-3996-4250-91e4-ac36bf74e1fc" providerId="ADAL" clId="{8D6CA9E5-3416-41F8-B02E-05CD134C7DEC}" dt="2025-11-04T12:50:39.026" v="1455" actId="478"/>
          <ac:picMkLst>
            <pc:docMk/>
            <pc:sldMk cId="3774229780" sldId="413"/>
            <ac:picMk id="5122" creationId="{E3763848-3F6E-5AA3-9E20-1C9629BC9787}"/>
          </ac:picMkLst>
        </pc:picChg>
      </pc:sldChg>
      <pc:sldChg chg="addSp delSp modSp new mod">
        <pc:chgData name="Andrew Thomas" userId="6323fbf6-3996-4250-91e4-ac36bf74e1fc" providerId="ADAL" clId="{8D6CA9E5-3416-41F8-B02E-05CD134C7DEC}" dt="2025-11-04T12:52:04.539" v="1462" actId="1076"/>
        <pc:sldMkLst>
          <pc:docMk/>
          <pc:sldMk cId="895027578" sldId="414"/>
        </pc:sldMkLst>
        <pc:spChg chg="del">
          <ac:chgData name="Andrew Thomas" userId="6323fbf6-3996-4250-91e4-ac36bf74e1fc" providerId="ADAL" clId="{8D6CA9E5-3416-41F8-B02E-05CD134C7DEC}" dt="2025-11-04T12:51:52.924" v="1459" actId="478"/>
          <ac:spMkLst>
            <pc:docMk/>
            <pc:sldMk cId="895027578" sldId="414"/>
            <ac:spMk id="2" creationId="{CC1A237A-8794-3A57-219D-0C1F3ACB4D3E}"/>
          </ac:spMkLst>
        </pc:spChg>
        <pc:spChg chg="del">
          <ac:chgData name="Andrew Thomas" userId="6323fbf6-3996-4250-91e4-ac36bf74e1fc" providerId="ADAL" clId="{8D6CA9E5-3416-41F8-B02E-05CD134C7DEC}" dt="2025-11-04T12:51:54.837" v="1460" actId="478"/>
          <ac:spMkLst>
            <pc:docMk/>
            <pc:sldMk cId="895027578" sldId="414"/>
            <ac:spMk id="3" creationId="{61B34C7B-1B1A-86A5-963E-E1249690C94A}"/>
          </ac:spMkLst>
        </pc:spChg>
        <pc:picChg chg="add mod">
          <ac:chgData name="Andrew Thomas" userId="6323fbf6-3996-4250-91e4-ac36bf74e1fc" providerId="ADAL" clId="{8D6CA9E5-3416-41F8-B02E-05CD134C7DEC}" dt="2025-11-04T12:52:04.539" v="1462" actId="1076"/>
          <ac:picMkLst>
            <pc:docMk/>
            <pc:sldMk cId="895027578" sldId="414"/>
            <ac:picMk id="5" creationId="{E7C809EF-57B8-6C5B-D49E-D1D294FE3A20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4C355A-DFF4-4D5A-B7D5-E9F52F351A0C}" type="datetimeFigureOut">
              <a:rPr lang="en-US" smtClean="0"/>
              <a:pPr/>
              <a:t>11/4/2025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C0B628-7B30-4002-BB56-EAFECFB3BC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1046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4T12:11:19.48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 0,'1854'101'0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4T12:11:24.30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0 152 0,'3709'-152'0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4T12:11:27.65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51 0,'1244'-51'0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4T12:11:39.472"/>
    </inkml:context>
    <inkml:brush xml:id="br0">
      <inkml:brushProperty name="width" value="0.3" units="cm"/>
      <inkml:brushProperty name="height" value="0.6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 0,'1779'25'0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4T12:12:11.253"/>
    </inkml:context>
    <inkml:brush xml:id="br0">
      <inkml:brushProperty name="width" value="0.3" units="cm"/>
      <inkml:brushProperty name="height" value="0.6" units="cm"/>
      <inkml:brushProperty name="color" value="#A2D762"/>
      <inkml:brushProperty name="tip" value="rectangle"/>
      <inkml:brushProperty name="rasterOp" value="maskPen"/>
      <inkml:brushProperty name="ignorePressure" value="1"/>
    </inkml:brush>
  </inkml:definitions>
  <inkml:trace contextRef="#ctx0" brushRef="#br0">0 0 0,'2768'0'0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4T12:10:48.53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 0,'3913'0'0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4T12:10:53.88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 0,'1397'127'0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4T12:11:12.17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77 0,'2007'-77'0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4T12:11:51.106"/>
    </inkml:context>
    <inkml:brush xml:id="br0">
      <inkml:brushProperty name="width" value="0.3" units="cm"/>
      <inkml:brushProperty name="height" value="0.6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 0,'1779'0'0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04T12:12:22.963"/>
    </inkml:context>
    <inkml:brush xml:id="br0">
      <inkml:brushProperty name="width" value="0.3" units="cm"/>
      <inkml:brushProperty name="height" value="0.6" units="cm"/>
      <inkml:brushProperty name="color" value="#A2D762"/>
      <inkml:brushProperty name="tip" value="rectangle"/>
      <inkml:brushProperty name="rasterOp" value="maskPen"/>
      <inkml:brushProperty name="ignorePressure" value="1"/>
    </inkml:brush>
  </inkml:definitions>
  <inkml:trace contextRef="#ctx0" brushRef="#br0">0 102 0,'2591'-102'0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04T12:27:31.396"/>
    </inkml:context>
    <inkml:brush xml:id="br0">
      <inkml:brushProperty name="width" value="0.3" units="cm"/>
      <inkml:brushProperty name="height" value="0.6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1,'4828'0,"-4806"0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1-04T12:27:33.620"/>
    </inkml:context>
    <inkml:brush xml:id="br0">
      <inkml:brushProperty name="width" value="0.3" units="cm"/>
      <inkml:brushProperty name="height" value="0.6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0,'99'5,"109"18,22 3,-101-17,169 5,-26-15,-233 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314929-4EF3-4F30-9BCC-BB141AF30820}" type="datetimeFigureOut">
              <a:rPr lang="en-GB" smtClean="0"/>
              <a:pPr/>
              <a:t>04/11/2025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7F51FE-8392-46F8-B18C-7F630B83240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367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1785926"/>
            <a:ext cx="7658208" cy="8159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3143248"/>
            <a:ext cx="6429420" cy="71438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917EE7-6029-406B-8F5D-D6553B617A98}" type="datetimeFigureOut">
              <a:rPr lang="en-US"/>
              <a:pPr>
                <a:defRPr/>
              </a:pPr>
              <a:t>11/4/2025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F3B035-DB0E-4B2E-90B6-545239A2F0B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48" y="285728"/>
            <a:ext cx="8429652" cy="928694"/>
          </a:xfrm>
          <a:solidFill>
            <a:schemeClr val="bg1"/>
          </a:solidFill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8072494" cy="411481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1C8084-881F-4D11-85A7-3754149CAD6F}" type="datetimeFigureOut">
              <a:rPr lang="en-US"/>
              <a:pPr>
                <a:defRPr/>
              </a:pPr>
              <a:t>11/4/2025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514076-97F3-4BD1-B6AA-32D8AE5A5EE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62C364-276B-4B78-85A6-B36B503A8686}" type="datetimeFigureOut">
              <a:rPr lang="en-US"/>
              <a:pPr>
                <a:defRPr/>
              </a:pPr>
              <a:t>11/4/2025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18D5DC-88D3-4981-B05A-013DA18B3F8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501090" cy="9286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0A27A-19C3-452C-9D96-8F075BDA29CE}" type="datetimeFigureOut">
              <a:rPr lang="en-US"/>
              <a:pPr>
                <a:defRPr/>
              </a:pPr>
              <a:t>11/4/2025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BDA4C6-E8DF-487B-989D-ED32D85787C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BEC043-7D7A-4261-B7D0-9B74A421C803}" type="datetimeFigureOut">
              <a:rPr lang="en-US"/>
              <a:pPr>
                <a:defRPr/>
              </a:pPr>
              <a:t>11/4/2025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DA25C9-45EB-45D5-9259-C23231B5C33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49D02B-A431-419A-8E9B-DA12B4A5D25F}" type="datetimeFigureOut">
              <a:rPr lang="en-US"/>
              <a:pPr>
                <a:defRPr/>
              </a:pPr>
              <a:t>11/4/2025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E7394A-CF0F-435C-A3BF-1354B346193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773F7-9882-4489-A446-1AC46DCC5DED}" type="datetimeFigureOut">
              <a:rPr lang="en-US"/>
              <a:pPr>
                <a:defRPr/>
              </a:pPr>
              <a:t>11/4/2025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3C9462-0C3C-4483-96A0-30771AAE460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54AFB-0F27-4823-9EB5-4ADEA28DE77C}" type="datetimeFigureOut">
              <a:rPr lang="en-US"/>
              <a:pPr>
                <a:defRPr/>
              </a:pPr>
              <a:t>11/4/2025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1F948D-A974-48B2-9C3F-301E96F922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38BBD5-0B01-4B14-93FB-866AD4D0BB55}" type="datetimeFigureOut">
              <a:rPr lang="en-US"/>
              <a:pPr>
                <a:defRPr/>
              </a:pPr>
              <a:t>11/4/2025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BAD186-7F36-44B2-BD80-228D31C7347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EA43DA-C53B-4771-BD50-730008981B77}" type="datetimeFigureOut">
              <a:rPr lang="en-US"/>
              <a:pPr>
                <a:defRPr/>
              </a:pPr>
              <a:t>11/4/2025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9237FE-E775-469A-B7EA-D77619FB86E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0B6542-F7B6-4635-9FFE-83772E521656}" type="datetimeFigureOut">
              <a:rPr lang="en-US"/>
              <a:pPr>
                <a:defRPr/>
              </a:pPr>
              <a:t>11/4/2025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09737B-F02B-4E1C-B638-4BB0A564F72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2283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1971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40556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77849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6633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22058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85482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2387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71210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09417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762165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6_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endParaRPr lang="zh-TW" altLang="en-US" sz="2475">
              <a:solidFill>
                <a:srgbClr val="1F497D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/>
        </p:nvSpPr>
        <p:spPr bwMode="auto">
          <a:xfrm>
            <a:off x="457200" y="1600204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192881" indent="-192881" eaLnBrk="0" hangingPunct="0">
              <a:spcBef>
                <a:spcPct val="20000"/>
              </a:spcBef>
              <a:buFontTx/>
              <a:buChar char="•"/>
              <a:defRPr/>
            </a:pPr>
            <a:endParaRPr lang="zh-TW" altLang="en-US" sz="18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810971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34043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68665" y="1461331"/>
            <a:ext cx="8611385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1800"/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7939380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96EA-DA0F-4F27-B10A-32995A004AB6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90C99-8120-4F3B-9EC6-9AF1E0F3AC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75738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96EA-DA0F-4F27-B10A-32995A004AB6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90C99-8120-4F3B-9EC6-9AF1E0F3AC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66769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96EA-DA0F-4F27-B10A-32995A004AB6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90C99-8120-4F3B-9EC6-9AF1E0F3AC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84113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96EA-DA0F-4F27-B10A-32995A004AB6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90C99-8120-4F3B-9EC6-9AF1E0F3AC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02145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96EA-DA0F-4F27-B10A-32995A004AB6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90C99-8120-4F3B-9EC6-9AF1E0F3AC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7667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96EA-DA0F-4F27-B10A-32995A004AB6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90C99-8120-4F3B-9EC6-9AF1E0F3AC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8165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96EA-DA0F-4F27-B10A-32995A004AB6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90C99-8120-4F3B-9EC6-9AF1E0F3AC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58656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96EA-DA0F-4F27-B10A-32995A004AB6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90C99-8120-4F3B-9EC6-9AF1E0F3AC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88701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96EA-DA0F-4F27-B10A-32995A004AB6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90C99-8120-4F3B-9EC6-9AF1E0F3AC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89769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96EA-DA0F-4F27-B10A-32995A004AB6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90C99-8120-4F3B-9EC6-9AF1E0F3AC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72066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96EA-DA0F-4F27-B10A-32995A004AB6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90C99-8120-4F3B-9EC6-9AF1E0F3AC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612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2.jp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42938" y="285750"/>
            <a:ext cx="8501062" cy="10715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42938" y="1600200"/>
            <a:ext cx="8043862" cy="404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3878D241-CA22-47FD-9D8B-6FFC53C848D3}" type="datetimeFigureOut">
              <a:rPr lang="en-US"/>
              <a:pPr>
                <a:defRPr/>
              </a:pPr>
              <a:t>11/4/2025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38737335-A40A-4AE9-BFC5-9EE5D3CE708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760336"/>
            <a:ext cx="2779776" cy="1085088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rgbClr val="0D0D0D"/>
          </a:solidFill>
          <a:latin typeface="+mn-lt"/>
          <a:ea typeface="+mj-ea"/>
          <a:cs typeface="Arial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Arial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Arial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04/11/2025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6419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97" r:id="rId13"/>
    <p:sldLayoutId id="2147483698" r:id="rId14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1896EA-DA0F-4F27-B10A-32995A004AB6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C90C99-8120-4F3B-9EC6-9AF1E0F3AC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503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2.jpe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7.png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0" Type="http://schemas.openxmlformats.org/officeDocument/2006/relationships/image" Target="../media/image29.png"/><Relationship Id="rId4" Type="http://schemas.openxmlformats.org/officeDocument/2006/relationships/image" Target="../media/image26.png"/><Relationship Id="rId9" Type="http://schemas.openxmlformats.org/officeDocument/2006/relationships/customXml" Target="../ink/ink4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customXml" Target="../ink/ink6.xml"/><Relationship Id="rId7" Type="http://schemas.openxmlformats.org/officeDocument/2006/relationships/customXml" Target="../ink/ink8.xml"/><Relationship Id="rId12" Type="http://schemas.openxmlformats.org/officeDocument/2006/relationships/image" Target="../media/image36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3.png"/><Relationship Id="rId11" Type="http://schemas.openxmlformats.org/officeDocument/2006/relationships/customXml" Target="../ink/ink10.xml"/><Relationship Id="rId5" Type="http://schemas.openxmlformats.org/officeDocument/2006/relationships/customXml" Target="../ink/ink7.xml"/><Relationship Id="rId10" Type="http://schemas.openxmlformats.org/officeDocument/2006/relationships/image" Target="../media/image35.png"/><Relationship Id="rId4" Type="http://schemas.openxmlformats.org/officeDocument/2006/relationships/image" Target="../media/image32.png"/><Relationship Id="rId9" Type="http://schemas.openxmlformats.org/officeDocument/2006/relationships/customXml" Target="../ink/ink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40.jpeg"/><Relationship Id="rId7" Type="http://schemas.openxmlformats.org/officeDocument/2006/relationships/image" Target="../media/image44.jpeg"/><Relationship Id="rId2" Type="http://schemas.openxmlformats.org/officeDocument/2006/relationships/image" Target="../media/image39.tif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3.png"/><Relationship Id="rId5" Type="http://schemas.openxmlformats.org/officeDocument/2006/relationships/image" Target="../media/image42.jpeg"/><Relationship Id="rId4" Type="http://schemas.openxmlformats.org/officeDocument/2006/relationships/image" Target="../media/image41.jpg"/><Relationship Id="rId9" Type="http://schemas.openxmlformats.org/officeDocument/2006/relationships/image" Target="../media/image46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49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tv.com/news/2025-05-21/could-there-be-a-robot-in-every-home-by-2030" TargetMode="External"/><Relationship Id="rId7" Type="http://schemas.openxmlformats.org/officeDocument/2006/relationships/image" Target="../media/image61.jpe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0.jpeg"/><Relationship Id="rId5" Type="http://schemas.openxmlformats.org/officeDocument/2006/relationships/image" Target="../media/image59.jpeg"/><Relationship Id="rId4" Type="http://schemas.openxmlformats.org/officeDocument/2006/relationships/image" Target="../media/image5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customXml" Target="../ink/ink11.xml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4.png"/><Relationship Id="rId5" Type="http://schemas.openxmlformats.org/officeDocument/2006/relationships/customXml" Target="../ink/ink12.xml"/><Relationship Id="rId4" Type="http://schemas.openxmlformats.org/officeDocument/2006/relationships/image" Target="../media/image6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8.jpeg"/><Relationship Id="rId4" Type="http://schemas.openxmlformats.org/officeDocument/2006/relationships/image" Target="../media/image6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2272" y="1556792"/>
            <a:ext cx="5994666" cy="1102519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Sports Management Portfolio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Tracksuit 2 Boardroom</a:t>
            </a:r>
            <a:br>
              <a:rPr lang="en-GB" i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Picture 2" descr="Coronavirus - CIMSPA briefings">
            <a:extLst>
              <a:ext uri="{FF2B5EF4-FFF2-40B4-BE49-F238E27FC236}">
                <a16:creationId xmlns:a16="http://schemas.microsoft.com/office/drawing/2014/main" id="{1DB0E5FB-6E9D-6088-3396-941957C3E9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6720" y="260649"/>
            <a:ext cx="1399103" cy="360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FF873EA-0D6D-435B-47F3-D4D46496D3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2553" y="2507298"/>
            <a:ext cx="6234104" cy="3283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1456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9"/>
          <p:cNvSpPr>
            <a:spLocks noChangeArrowheads="1"/>
          </p:cNvSpPr>
          <p:nvPr/>
        </p:nvSpPr>
        <p:spPr bwMode="auto">
          <a:xfrm>
            <a:off x="14266" y="5551906"/>
            <a:ext cx="9144000" cy="1285860"/>
          </a:xfrm>
          <a:prstGeom prst="rect">
            <a:avLst/>
          </a:prstGeom>
          <a:gradFill rotWithShape="1">
            <a:gsLst>
              <a:gs pos="100000">
                <a:schemeClr val="tx1">
                  <a:lumMod val="0"/>
                  <a:alpha val="77000"/>
                </a:schemeClr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r>
              <a:rPr lang="en-GB" b="1" dirty="0">
                <a:solidFill>
                  <a:schemeClr val="bg1"/>
                </a:solidFill>
                <a:latin typeface="Microsoft Sans Serif" pitchFamily="34" charset="0"/>
                <a:ea typeface="ＭＳ Ｐゴシック" pitchFamily="34" charset="-128"/>
                <a:cs typeface="Microsoft Sans Serif" pitchFamily="34" charset="0"/>
              </a:rPr>
              <a:t>                                                </a:t>
            </a:r>
            <a:r>
              <a:rPr lang="en-GB" b="1" dirty="0">
                <a:solidFill>
                  <a:srgbClr val="00B0F0"/>
                </a:solidFill>
                <a:latin typeface="Microsoft Sans Serif" pitchFamily="34" charset="0"/>
                <a:ea typeface="ＭＳ Ｐゴシック" pitchFamily="34" charset="-128"/>
                <a:cs typeface="Microsoft Sans Serif" pitchFamily="34" charset="0"/>
              </a:rPr>
              <a:t>Swansea Bay City Deal</a:t>
            </a:r>
          </a:p>
          <a:p>
            <a:pPr eaLnBrk="0" hangingPunct="0">
              <a:defRPr/>
            </a:pPr>
            <a:r>
              <a:rPr lang="en-GB" b="1" dirty="0">
                <a:solidFill>
                  <a:srgbClr val="00B0F0"/>
                </a:solidFill>
                <a:latin typeface="Microsoft Sans Serif" pitchFamily="34" charset="0"/>
                <a:ea typeface="ＭＳ Ｐゴシック" pitchFamily="34" charset="-128"/>
                <a:cs typeface="Microsoft Sans Serif" pitchFamily="34" charset="0"/>
              </a:rPr>
              <a:t>                                                </a:t>
            </a:r>
            <a:r>
              <a:rPr lang="en-GB" sz="1600" b="1" dirty="0">
                <a:solidFill>
                  <a:srgbClr val="00B0F0"/>
                </a:solidFill>
                <a:latin typeface="Microsoft Sans Serif" pitchFamily="34" charset="0"/>
                <a:ea typeface="ＭＳ Ｐゴシック" pitchFamily="34" charset="-128"/>
                <a:cs typeface="Microsoft Sans Serif" pitchFamily="34" charset="0"/>
              </a:rPr>
              <a:t>SA1, Cultural Quarter, City Waterfront Campus, Entertainment</a:t>
            </a:r>
          </a:p>
          <a:p>
            <a:pPr eaLnBrk="0" hangingPunct="0">
              <a:defRPr/>
            </a:pPr>
            <a:r>
              <a:rPr lang="en-GB" sz="1600" b="1" dirty="0">
                <a:solidFill>
                  <a:srgbClr val="00B0F0"/>
                </a:solidFill>
                <a:latin typeface="Microsoft Sans Serif" pitchFamily="34" charset="0"/>
                <a:ea typeface="ＭＳ Ｐゴシック" pitchFamily="34" charset="-128"/>
                <a:cs typeface="Microsoft Sans Serif" pitchFamily="34" charset="0"/>
              </a:rPr>
              <a:t>                                                      </a:t>
            </a:r>
            <a:r>
              <a:rPr lang="en-GB" sz="2000" b="1" dirty="0">
                <a:solidFill>
                  <a:srgbClr val="00B0F0"/>
                </a:solidFill>
                <a:latin typeface="Microsoft Sans Serif" pitchFamily="34" charset="0"/>
                <a:ea typeface="ＭＳ Ｐゴシック" pitchFamily="34" charset="-128"/>
                <a:cs typeface="Microsoft Sans Serif" pitchFamily="34" charset="0"/>
              </a:rPr>
              <a:t>THE FUTURE FOT THE CITY…</a:t>
            </a:r>
            <a:endParaRPr lang="en-GB" sz="1600" b="1" dirty="0">
              <a:solidFill>
                <a:srgbClr val="00B0F0"/>
              </a:solidFill>
              <a:latin typeface="Microsoft Sans Serif" pitchFamily="34" charset="0"/>
              <a:ea typeface="ＭＳ Ｐゴシック" pitchFamily="34" charset="-128"/>
              <a:cs typeface="Microsoft Sans Serif" pitchFamily="34" charset="0"/>
            </a:endParaRPr>
          </a:p>
        </p:txBody>
      </p:sp>
      <p:pic>
        <p:nvPicPr>
          <p:cNvPr id="10246" name="Picture 4" descr="https://encrypted-tbn3.gstatic.com/images?q=tbn:ANd9GcTlwjDSAMT3GlpmmBDC_LpA9-rePmY7D3gq6Hp8Wsubyxien4r1c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6" y="5760149"/>
            <a:ext cx="2872087" cy="1075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350E4BA-B1FC-FB93-AEC1-E0B6ECCE48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363" y="0"/>
            <a:ext cx="9144000" cy="348065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9AE3BB4-FE30-09EC-057E-034E4800CE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6933" y="3429000"/>
            <a:ext cx="4911333" cy="212290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E913979-73AF-BA00-778F-0CD2FEFBA7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" y="3428999"/>
            <a:ext cx="4270159" cy="2122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012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4811E6-5A87-A77D-C921-50A4395149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9932FB46-41C8-96E7-115F-67F1A1D0AEF7}"/>
              </a:ext>
            </a:extLst>
          </p:cNvPr>
          <p:cNvSpPr txBox="1"/>
          <p:nvPr/>
        </p:nvSpPr>
        <p:spPr>
          <a:xfrm>
            <a:off x="0" y="-18288"/>
            <a:ext cx="9001000" cy="57708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" charset="0"/>
                <a:ea typeface="ＭＳ Ｐゴシック" pitchFamily="34" charset="-128"/>
                <a:cs typeface="Arial" pitchFamily="34" charset="0"/>
              </a:rPr>
              <a:t>My Journey</a:t>
            </a:r>
            <a:endParaRPr kumimoji="0" lang="en-US" altLang="en-US" sz="44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Microsoft Sans Serif" pitchFamily="34" charset="0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" charset="0"/>
              <a:ea typeface="ＭＳ Ｐゴシック" pitchFamily="34" charset="-128"/>
              <a:cs typeface="Arial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itchFamily="34" charset="-128"/>
                <a:cs typeface="Microsoft Sans Serif" pitchFamily="34" charset="0"/>
              </a:rPr>
              <a:t> 	Degree / Masters / Qualified Teacher Status</a:t>
            </a: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altLang="en-US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altLang="en-US" sz="3200" b="1" dirty="0">
                <a:solidFill>
                  <a:prstClr val="black"/>
                </a:solidFill>
                <a:latin typeface="Calibri"/>
                <a:ea typeface="ＭＳ Ｐゴシック" pitchFamily="34" charset="-128"/>
                <a:cs typeface="Microsoft Sans Serif" pitchFamily="34" charset="0"/>
              </a:rPr>
              <a:t> 	Technical Qualifications (Personal Trainer, Rugby L3, Football UEFA B, Tennis L2).</a:t>
            </a: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altLang="en-US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itchFamily="34" charset="-128"/>
                <a:cs typeface="Microsoft Sans Serif" pitchFamily="34" charset="0"/>
              </a:rPr>
              <a:t> Industry (MOD, Virgin Group, Neath Council, WRU, </a:t>
            </a:r>
            <a:r>
              <a:rPr lang="en-US" altLang="en-US" sz="3200" b="1" dirty="0">
                <a:solidFill>
                  <a:prstClr val="black"/>
                </a:solidFill>
                <a:latin typeface="Calibri"/>
                <a:ea typeface="ＭＳ Ｐゴシック" pitchFamily="34" charset="-128"/>
                <a:cs typeface="Microsoft Sans Serif" pitchFamily="34" charset="0"/>
              </a:rPr>
              <a:t>Ospreys, UWTSD, FAW, Briton Ferry, LTA).</a:t>
            </a: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altLang="en-US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altLang="en-US" sz="3200" b="1" dirty="0">
                <a:solidFill>
                  <a:prstClr val="black"/>
                </a:solidFill>
                <a:latin typeface="Calibri"/>
                <a:ea typeface="ＭＳ Ｐゴシック" pitchFamily="34" charset="-128"/>
                <a:cs typeface="Microsoft Sans Serif" pitchFamily="34" charset="0"/>
              </a:rPr>
              <a:t> Volunteering (West Wales Dev Centre, Afan Need, Girls Academy, Rugby ACF, Ospreys Age Grade, Community Clubs).</a:t>
            </a:r>
            <a:endParaRPr kumimoji="0" lang="en-US" alt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42546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CFF48D-0AC7-A976-CE85-973CDE5862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42D9FBB6-4796-1433-654C-A16E5EBD724D}"/>
              </a:ext>
            </a:extLst>
          </p:cNvPr>
          <p:cNvSpPr txBox="1"/>
          <p:nvPr/>
        </p:nvSpPr>
        <p:spPr>
          <a:xfrm>
            <a:off x="-6906" y="188640"/>
            <a:ext cx="9001000" cy="60755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" charset="0"/>
                <a:ea typeface="ＭＳ Ｐゴシック" pitchFamily="34" charset="-128"/>
                <a:cs typeface="Arial" pitchFamily="34" charset="0"/>
              </a:rPr>
              <a:t>Your Journey?</a:t>
            </a:r>
            <a:endParaRPr kumimoji="0" lang="en-US" altLang="en-US" sz="44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Microsoft Sans Serif" pitchFamily="34" charset="0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" charset="0"/>
              <a:ea typeface="ＭＳ Ｐゴシック" pitchFamily="34" charset="-128"/>
              <a:cs typeface="Arial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altLang="en-US" sz="3200" b="1" dirty="0">
                <a:solidFill>
                  <a:srgbClr val="FF0000"/>
                </a:solidFill>
                <a:latin typeface="Calibri"/>
                <a:ea typeface="ＭＳ Ｐゴシック" pitchFamily="34" charset="-128"/>
                <a:cs typeface="Microsoft Sans Serif" pitchFamily="34" charset="0"/>
              </a:rPr>
              <a:t>Option A</a:t>
            </a:r>
          </a:p>
          <a:p>
            <a:pPr marL="457200" marR="0" lvl="1" indent="0" algn="ctr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altLang="en-US" sz="2400" b="1" dirty="0">
                <a:solidFill>
                  <a:prstClr val="black"/>
                </a:solidFill>
                <a:latin typeface="Calibri"/>
                <a:ea typeface="ＭＳ Ｐゴシック" pitchFamily="34" charset="-128"/>
                <a:cs typeface="Microsoft Sans Serif" pitchFamily="34" charset="0"/>
              </a:rPr>
              <a:t>6 Days a Week</a:t>
            </a:r>
          </a:p>
          <a:p>
            <a:pPr marL="457200" marR="0" lvl="1" indent="0" algn="ctr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altLang="en-US" sz="2400" b="1" dirty="0">
                <a:solidFill>
                  <a:prstClr val="black"/>
                </a:solidFill>
                <a:latin typeface="Calibri"/>
                <a:ea typeface="ＭＳ Ｐゴシック" pitchFamily="34" charset="-128"/>
                <a:cs typeface="Microsoft Sans Serif" pitchFamily="34" charset="0"/>
              </a:rPr>
              <a:t>10 Hour Days</a:t>
            </a:r>
          </a:p>
          <a:p>
            <a:pPr marL="457200" marR="0" lvl="1" indent="0" algn="ctr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altLang="en-US" sz="2400" b="1" dirty="0">
                <a:solidFill>
                  <a:prstClr val="black"/>
                </a:solidFill>
                <a:latin typeface="Calibri"/>
                <a:ea typeface="ＭＳ Ｐゴシック" pitchFamily="34" charset="-128"/>
                <a:cs typeface="Microsoft Sans Serif" pitchFamily="34" charset="0"/>
              </a:rPr>
              <a:t>60 Hours a Week </a:t>
            </a:r>
          </a:p>
          <a:p>
            <a:pPr marL="457200" marR="0" lvl="1" indent="0" algn="ctr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altLang="en-US" sz="2400" b="1" dirty="0">
                <a:solidFill>
                  <a:prstClr val="black"/>
                </a:solidFill>
                <a:latin typeface="Calibri"/>
                <a:ea typeface="ＭＳ Ｐゴシック" pitchFamily="34" charset="-128"/>
                <a:cs typeface="Microsoft Sans Serif" pitchFamily="34" charset="0"/>
              </a:rPr>
              <a:t>= £100,000pa</a:t>
            </a: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alt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altLang="en-US" sz="3200" b="1" dirty="0">
                <a:solidFill>
                  <a:srgbClr val="FF0000"/>
                </a:solidFill>
                <a:latin typeface="Calibri"/>
                <a:ea typeface="ＭＳ Ｐゴシック" pitchFamily="34" charset="-128"/>
                <a:cs typeface="Microsoft Sans Serif" pitchFamily="34" charset="0"/>
              </a:rPr>
              <a:t>Option B</a:t>
            </a:r>
          </a:p>
          <a:p>
            <a:pPr lvl="1" algn="ctr" eaLnBrk="0" hangingPunct="0">
              <a:lnSpc>
                <a:spcPct val="90000"/>
              </a:lnSpc>
              <a:defRPr/>
            </a:pPr>
            <a:r>
              <a:rPr lang="en-US" altLang="en-US" sz="2400" b="1" dirty="0">
                <a:solidFill>
                  <a:prstClr val="black"/>
                </a:solidFill>
                <a:latin typeface="Calibri"/>
                <a:ea typeface="ＭＳ Ｐゴシック" pitchFamily="34" charset="-128"/>
                <a:cs typeface="Microsoft Sans Serif" pitchFamily="34" charset="0"/>
              </a:rPr>
              <a:t>4 Days a Week</a:t>
            </a:r>
          </a:p>
          <a:p>
            <a:pPr lvl="1" algn="ctr" eaLnBrk="0" hangingPunct="0">
              <a:lnSpc>
                <a:spcPct val="90000"/>
              </a:lnSpc>
              <a:defRPr/>
            </a:pPr>
            <a:r>
              <a:rPr lang="en-US" altLang="en-US" sz="2400" b="1" dirty="0">
                <a:solidFill>
                  <a:prstClr val="black"/>
                </a:solidFill>
                <a:latin typeface="Calibri"/>
                <a:ea typeface="ＭＳ Ｐゴシック" pitchFamily="34" charset="-128"/>
                <a:cs typeface="Microsoft Sans Serif" pitchFamily="34" charset="0"/>
              </a:rPr>
              <a:t>8 Hour Days</a:t>
            </a:r>
          </a:p>
          <a:p>
            <a:pPr lvl="1" algn="ctr" eaLnBrk="0" hangingPunct="0">
              <a:lnSpc>
                <a:spcPct val="90000"/>
              </a:lnSpc>
              <a:defRPr/>
            </a:pPr>
            <a:r>
              <a:rPr lang="en-US" altLang="en-US" sz="2400" b="1" dirty="0">
                <a:solidFill>
                  <a:prstClr val="black"/>
                </a:solidFill>
                <a:latin typeface="Calibri"/>
                <a:ea typeface="ＭＳ Ｐゴシック" pitchFamily="34" charset="-128"/>
                <a:cs typeface="Microsoft Sans Serif" pitchFamily="34" charset="0"/>
              </a:rPr>
              <a:t>32 Hours a Week </a:t>
            </a:r>
          </a:p>
          <a:p>
            <a:pPr lvl="1" algn="ctr" eaLnBrk="0" hangingPunct="0">
              <a:lnSpc>
                <a:spcPct val="90000"/>
              </a:lnSpc>
              <a:defRPr/>
            </a:pPr>
            <a:r>
              <a:rPr lang="en-US" altLang="en-US" sz="2400" b="1" dirty="0">
                <a:solidFill>
                  <a:prstClr val="black"/>
                </a:solidFill>
                <a:latin typeface="Calibri"/>
                <a:ea typeface="ＭＳ Ｐゴシック" pitchFamily="34" charset="-128"/>
                <a:cs typeface="Microsoft Sans Serif" pitchFamily="34" charset="0"/>
              </a:rPr>
              <a:t>= £50,000pa</a:t>
            </a: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altLang="en-US" sz="3200" b="1" dirty="0">
              <a:solidFill>
                <a:srgbClr val="FF0000"/>
              </a:solidFill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alt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7804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83CAE8-74FA-C3FE-4F81-814A054452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CC799A27-15CE-7C7A-BBA8-6BABC06BBDBF}"/>
              </a:ext>
            </a:extLst>
          </p:cNvPr>
          <p:cNvSpPr txBox="1"/>
          <p:nvPr/>
        </p:nvSpPr>
        <p:spPr>
          <a:xfrm>
            <a:off x="-6906" y="188640"/>
            <a:ext cx="9001000" cy="9787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altLang="en-US" sz="3200" b="1" dirty="0">
              <a:solidFill>
                <a:srgbClr val="FF0000"/>
              </a:solidFill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alt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C2CEDE-C5CD-510B-06AB-888B2A0D42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608" y="1173105"/>
            <a:ext cx="6653326" cy="345745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3A9782F-68DB-0BD7-EBC0-6EA59D4D6C14}"/>
              </a:ext>
            </a:extLst>
          </p:cNvPr>
          <p:cNvSpPr txBox="1"/>
          <p:nvPr/>
        </p:nvSpPr>
        <p:spPr>
          <a:xfrm>
            <a:off x="835509" y="4500550"/>
            <a:ext cx="731617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They can </a:t>
            </a:r>
            <a:r>
              <a:rPr lang="en-US" u="sng" dirty="0"/>
              <a:t>learn</a:t>
            </a:r>
            <a:r>
              <a:rPr lang="en-US" dirty="0"/>
              <a:t> from new information and experience. </a:t>
            </a:r>
          </a:p>
          <a:p>
            <a:pPr algn="ctr"/>
            <a:r>
              <a:rPr lang="en-US" dirty="0"/>
              <a:t>They can make </a:t>
            </a:r>
            <a:r>
              <a:rPr lang="en-US" u="sng" dirty="0"/>
              <a:t>detailed recommendations </a:t>
            </a:r>
            <a:r>
              <a:rPr lang="en-US" dirty="0"/>
              <a:t>to users and experts. </a:t>
            </a:r>
          </a:p>
          <a:p>
            <a:pPr algn="ctr"/>
            <a:r>
              <a:rPr lang="en-US" dirty="0"/>
              <a:t>They can </a:t>
            </a:r>
            <a:r>
              <a:rPr lang="en-US" u="sng" dirty="0"/>
              <a:t>act independently</a:t>
            </a:r>
            <a:r>
              <a:rPr lang="en-US" dirty="0"/>
              <a:t>, replacing the need for human intelligence</a:t>
            </a:r>
          </a:p>
          <a:p>
            <a:pPr algn="ctr"/>
            <a:r>
              <a:rPr lang="en-US" dirty="0"/>
              <a:t>or intervention (a classic example being a self-driving car).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4D623E-A3E4-EBC4-3B25-9673344C48C6}"/>
              </a:ext>
            </a:extLst>
          </p:cNvPr>
          <p:cNvSpPr txBox="1"/>
          <p:nvPr/>
        </p:nvSpPr>
        <p:spPr>
          <a:xfrm>
            <a:off x="632846" y="202483"/>
            <a:ext cx="78827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/>
              <a:t>Artificial intelligence (AI) </a:t>
            </a:r>
            <a:r>
              <a:rPr lang="en-US" dirty="0"/>
              <a:t>is technology that enables</a:t>
            </a:r>
          </a:p>
          <a:p>
            <a:pPr algn="ctr"/>
            <a:r>
              <a:rPr lang="en-US" dirty="0"/>
              <a:t>computers and machines to simulate human learning, </a:t>
            </a:r>
          </a:p>
          <a:p>
            <a:pPr algn="ctr"/>
            <a:r>
              <a:rPr lang="en-US" dirty="0"/>
              <a:t>comprehension, problem solving, decision making, creativity and autonomy.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696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65901A-13A7-A1E8-0F22-488BE3B28F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7DDA536D-5EA7-19C8-A4D1-B785BC14B2DD}"/>
              </a:ext>
            </a:extLst>
          </p:cNvPr>
          <p:cNvSpPr txBox="1"/>
          <p:nvPr/>
        </p:nvSpPr>
        <p:spPr>
          <a:xfrm>
            <a:off x="-6906" y="188640"/>
            <a:ext cx="9001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" charset="0"/>
              <a:ea typeface="ＭＳ Ｐゴシック" pitchFamily="34" charset="-128"/>
              <a:cs typeface="Arial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altLang="en-US" sz="3200" b="1" dirty="0">
              <a:solidFill>
                <a:srgbClr val="FF0000"/>
              </a:solidFill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alt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5E58C7-0A6B-AB9C-5F55-0C08320BBF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2968" y="1052736"/>
            <a:ext cx="7078063" cy="3038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0669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9FD87A-86DD-EBDC-DAA3-9B139A9EA1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92F60F7F-5E49-726D-4FBB-53ECA9314726}"/>
              </a:ext>
            </a:extLst>
          </p:cNvPr>
          <p:cNvSpPr txBox="1"/>
          <p:nvPr/>
        </p:nvSpPr>
        <p:spPr>
          <a:xfrm>
            <a:off x="-6906" y="188640"/>
            <a:ext cx="9001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" charset="0"/>
              <a:ea typeface="ＭＳ Ｐゴシック" pitchFamily="34" charset="-128"/>
              <a:cs typeface="Arial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altLang="en-US" sz="3200" b="1" dirty="0">
              <a:solidFill>
                <a:srgbClr val="FF0000"/>
              </a:solidFill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alt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BA4671D-BC6E-5DEA-2951-19FF3BAF15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68" y="332656"/>
            <a:ext cx="4982864" cy="51052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A3BF27-E983-0628-EAF7-932D6D6921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024" y="726974"/>
            <a:ext cx="4342208" cy="4927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204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6393ED2-B089-CE43-5637-06E0E625EA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5616" y="548680"/>
            <a:ext cx="7011378" cy="234347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632BD5A-7074-536D-FF3A-474C71CE51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5" y="2996953"/>
            <a:ext cx="4131512" cy="244827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2926A49-1026-6EB7-D0B7-FB07B794E8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5133" y="2986665"/>
            <a:ext cx="4712491" cy="2530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3862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51758-97E8-0FBA-A1C0-4CA9D390B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AI and the world of 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6F049-8E46-3669-4F9B-561237A71E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68580" tIns="34290" rIns="68580" bIns="34290" rtlCol="0" anchor="t">
            <a:normAutofit fontScale="62500" lnSpcReduction="20000"/>
          </a:bodyPr>
          <a:lstStyle/>
          <a:p>
            <a:r>
              <a:rPr lang="en-GB" dirty="0">
                <a:solidFill>
                  <a:srgbClr val="000000"/>
                </a:solidFill>
                <a:ea typeface="+mn-lt"/>
                <a:cs typeface="+mn-lt"/>
              </a:rPr>
              <a:t>86% of global employers expect AI and information processing technologies to transform their business by 2030.</a:t>
            </a:r>
          </a:p>
          <a:p>
            <a:endParaRPr lang="en-GB" dirty="0">
              <a:solidFill>
                <a:srgbClr val="000000"/>
              </a:solidFill>
              <a:ea typeface="Calibri"/>
              <a:cs typeface="Calibri"/>
            </a:endParaRPr>
          </a:p>
          <a:p>
            <a:r>
              <a:rPr lang="en-GB" dirty="0">
                <a:solidFill>
                  <a:srgbClr val="000000"/>
                </a:solidFill>
                <a:ea typeface="+mn-lt"/>
                <a:cs typeface="+mn-lt"/>
              </a:rPr>
              <a:t>AI and big data is the #1 fastest-growing skill globally.</a:t>
            </a:r>
          </a:p>
          <a:p>
            <a:endParaRPr lang="en-GB" dirty="0">
              <a:solidFill>
                <a:srgbClr val="000000"/>
              </a:solidFill>
              <a:ea typeface="Calibri"/>
              <a:cs typeface="Calibri"/>
            </a:endParaRPr>
          </a:p>
          <a:p>
            <a:r>
              <a:rPr lang="en-GB" dirty="0">
                <a:solidFill>
                  <a:srgbClr val="000000"/>
                </a:solidFill>
                <a:ea typeface="+mn-lt"/>
                <a:cs typeface="+mn-lt"/>
              </a:rPr>
              <a:t>88% of employers globally consider AI and big data a core skill for 2025.</a:t>
            </a:r>
          </a:p>
          <a:p>
            <a:endParaRPr lang="en-GB" dirty="0"/>
          </a:p>
          <a:p>
            <a:r>
              <a:rPr lang="en-GB" dirty="0">
                <a:solidFill>
                  <a:srgbClr val="000000"/>
                </a:solidFill>
                <a:ea typeface="+mn-lt"/>
                <a:cs typeface="+mn-lt"/>
              </a:rPr>
              <a:t>By 2030, the share of tasks performed predominantly by AI or machines is expected to rise from 22% to 34%.</a:t>
            </a:r>
          </a:p>
          <a:p>
            <a:endParaRPr lang="en-GB" dirty="0">
              <a:solidFill>
                <a:srgbClr val="000000"/>
              </a:solidFill>
              <a:ea typeface="Calibri"/>
              <a:cs typeface="Calibri"/>
            </a:endParaRPr>
          </a:p>
          <a:p>
            <a:r>
              <a:rPr lang="en-GB" dirty="0">
                <a:solidFill>
                  <a:srgbClr val="000000"/>
                </a:solidFill>
                <a:ea typeface="+mn-lt"/>
                <a:cs typeface="+mn-lt"/>
              </a:rPr>
              <a:t>The share of tasks performed solely by humans is expected to drop from 47% to 33%.</a:t>
            </a:r>
          </a:p>
          <a:p>
            <a:endParaRPr lang="en-GB" dirty="0"/>
          </a:p>
          <a:p>
            <a:pPr>
              <a:lnSpc>
                <a:spcPct val="70000"/>
              </a:lnSpc>
            </a:pPr>
            <a:r>
              <a:rPr lang="en-GB" dirty="0">
                <a:solidFill>
                  <a:srgbClr val="000000"/>
                </a:solidFill>
                <a:ea typeface="+mn-lt"/>
                <a:cs typeface="+mn-lt"/>
              </a:rPr>
              <a:t>77% of employers plan to reskill their workforce to work alongside AI.</a:t>
            </a:r>
          </a:p>
          <a:p>
            <a:pPr>
              <a:lnSpc>
                <a:spcPct val="70000"/>
              </a:lnSpc>
            </a:pPr>
            <a:endParaRPr lang="en-GB" dirty="0">
              <a:solidFill>
                <a:srgbClr val="000000"/>
              </a:solidFill>
              <a:ea typeface="Calibri"/>
              <a:cs typeface="Calibri"/>
            </a:endParaRPr>
          </a:p>
          <a:p>
            <a:pPr>
              <a:lnSpc>
                <a:spcPct val="70000"/>
              </a:lnSpc>
            </a:pPr>
            <a:r>
              <a:rPr lang="en-GB" dirty="0">
                <a:solidFill>
                  <a:srgbClr val="000000"/>
                </a:solidFill>
                <a:ea typeface="+mn-lt"/>
                <a:cs typeface="+mn-lt"/>
              </a:rPr>
              <a:t>69% plan to hire new talent with AI tool design and enhancement skills.</a:t>
            </a:r>
          </a:p>
          <a:p>
            <a:pPr marL="0" indent="0" algn="r">
              <a:lnSpc>
                <a:spcPct val="70000"/>
              </a:lnSpc>
              <a:buNone/>
            </a:pPr>
            <a:endParaRPr lang="en-GB" sz="1200" dirty="0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 algn="r">
              <a:lnSpc>
                <a:spcPct val="70000"/>
              </a:lnSpc>
              <a:buNone/>
            </a:pPr>
            <a:r>
              <a:rPr lang="en-GB" sz="1200" dirty="0">
                <a:solidFill>
                  <a:srgbClr val="000000"/>
                </a:solidFill>
                <a:ea typeface="+mn-lt"/>
                <a:cs typeface="+mn-lt"/>
              </a:rPr>
              <a:t>World Economic Forum Future of Jobs Report 2025</a:t>
            </a:r>
            <a:endParaRPr lang="en-GB" sz="1200" dirty="0"/>
          </a:p>
          <a:p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288213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7C809EF-57B8-6C5B-D49E-D1D294FE3A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92696"/>
            <a:ext cx="9144000" cy="4372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027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E87CB2-A2A4-8D08-E242-793F5AE00F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6A026265-7DC7-B456-121E-CB4E4CA65205}"/>
              </a:ext>
            </a:extLst>
          </p:cNvPr>
          <p:cNvSpPr txBox="1"/>
          <p:nvPr/>
        </p:nvSpPr>
        <p:spPr>
          <a:xfrm>
            <a:off x="-6906" y="188640"/>
            <a:ext cx="9001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" charset="0"/>
              <a:ea typeface="ＭＳ Ｐゴシック" pitchFamily="34" charset="-128"/>
              <a:cs typeface="Arial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altLang="en-US" sz="3200" b="1" dirty="0">
              <a:solidFill>
                <a:srgbClr val="FF0000"/>
              </a:solidFill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alt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052E27F-7B27-5932-D41A-9FDFE25DC581}"/>
              </a:ext>
            </a:extLst>
          </p:cNvPr>
          <p:cNvSpPr txBox="1"/>
          <p:nvPr/>
        </p:nvSpPr>
        <p:spPr>
          <a:xfrm rot="16200000">
            <a:off x="3144940" y="-463145"/>
            <a:ext cx="4154984" cy="5765361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r>
              <a:rPr lang="en-GB" sz="2400" u="sng" dirty="0">
                <a:highlight>
                  <a:srgbClr val="00FFFF"/>
                </a:highlight>
                <a:latin typeface="Algerian" panose="04020705040A02060702" pitchFamily="82" charset="0"/>
              </a:rPr>
              <a:t>What do you use Generative AI for</a:t>
            </a:r>
            <a:r>
              <a:rPr lang="en-GB" sz="2000" u="sng" dirty="0">
                <a:highlight>
                  <a:srgbClr val="00FFFF"/>
                </a:highlight>
              </a:rPr>
              <a:t>?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School?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Home life?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Leisure?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Work?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Social Media / Video Creation?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What will the sector use it for in the future? </a:t>
            </a:r>
          </a:p>
          <a:p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BEDC66-F2CB-7ED8-036E-7EC4929454D3}"/>
              </a:ext>
            </a:extLst>
          </p:cNvPr>
          <p:cNvSpPr txBox="1"/>
          <p:nvPr/>
        </p:nvSpPr>
        <p:spPr>
          <a:xfrm>
            <a:off x="206938" y="4297458"/>
            <a:ext cx="857330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  <a:p>
            <a:r>
              <a:rPr lang="en-GB" dirty="0"/>
              <a:t>Are you a user of technology (customer) or a creator of technology (entrepreneur)?</a:t>
            </a:r>
          </a:p>
          <a:p>
            <a:endParaRPr lang="en-GB" dirty="0"/>
          </a:p>
          <a:p>
            <a:r>
              <a:rPr lang="en-GB" dirty="0"/>
              <a:t>As a result, how many jobs will you have in the future? (0, 1-4, 5-9, 10+).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E1EED0D-F54C-9236-D6B4-3F90234A8E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2577" y="1095560"/>
            <a:ext cx="1752600" cy="2695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1">
            <a:extLst>
              <a:ext uri="{FF2B5EF4-FFF2-40B4-BE49-F238E27FC236}">
                <a16:creationId xmlns:a16="http://schemas.microsoft.com/office/drawing/2014/main" id="{3B036EAA-EBE9-F5DD-D5CF-0BAFFDDD35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360" y="1095560"/>
            <a:ext cx="1762125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 descr="Millions to be Displaced by Chat GBT ...">
            <a:extLst>
              <a:ext uri="{FF2B5EF4-FFF2-40B4-BE49-F238E27FC236}">
                <a16:creationId xmlns:a16="http://schemas.microsoft.com/office/drawing/2014/main" id="{A6914F3D-5EAC-7C38-492C-3498C43682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360" y="188640"/>
            <a:ext cx="780678" cy="437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Microsoft Copilot to assist with CVs ...">
            <a:extLst>
              <a:ext uri="{FF2B5EF4-FFF2-40B4-BE49-F238E27FC236}">
                <a16:creationId xmlns:a16="http://schemas.microsoft.com/office/drawing/2014/main" id="{693775AA-88D5-DFFE-59FD-6299C98EE0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360" y="690854"/>
            <a:ext cx="1243708" cy="350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52395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CFC785C-8828-527E-BAC8-B2BAB9CDAA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515" y="548680"/>
            <a:ext cx="8884969" cy="4608512"/>
          </a:xfrm>
        </p:spPr>
      </p:pic>
    </p:spTree>
    <p:extLst>
      <p:ext uri="{BB962C8B-B14F-4D97-AF65-F5344CB8AC3E}">
        <p14:creationId xmlns:p14="http://schemas.microsoft.com/office/powerpoint/2010/main" val="13291182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B7A26F-AE05-602E-9CBE-19731D2F4C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055" y="548680"/>
            <a:ext cx="9004745" cy="4680519"/>
          </a:xfrm>
        </p:spPr>
      </p:pic>
    </p:spTree>
    <p:extLst>
      <p:ext uri="{BB962C8B-B14F-4D97-AF65-F5344CB8AC3E}">
        <p14:creationId xmlns:p14="http://schemas.microsoft.com/office/powerpoint/2010/main" val="38148136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E40C2-2D6A-3C4B-E5C8-CB6DCF9AD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279" y="542282"/>
            <a:ext cx="8611385" cy="719605"/>
          </a:xfrm>
        </p:spPr>
        <p:txBody>
          <a:bodyPr/>
          <a:lstStyle/>
          <a:p>
            <a:r>
              <a:rPr lang="en-GB" dirty="0"/>
              <a:t>AI in Higher Education Assessment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9B1EB0E6-103D-A1CD-B812-01E1201DB9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7969738"/>
              </p:ext>
            </p:extLst>
          </p:nvPr>
        </p:nvGraphicFramePr>
        <p:xfrm>
          <a:off x="264279" y="1728097"/>
          <a:ext cx="8610598" cy="361462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78081">
                  <a:extLst>
                    <a:ext uri="{9D8B030D-6E8A-4147-A177-3AD203B41FA5}">
                      <a16:colId xmlns:a16="http://schemas.microsoft.com/office/drawing/2014/main" val="3388554783"/>
                    </a:ext>
                  </a:extLst>
                </a:gridCol>
                <a:gridCol w="5496791">
                  <a:extLst>
                    <a:ext uri="{9D8B030D-6E8A-4147-A177-3AD203B41FA5}">
                      <a16:colId xmlns:a16="http://schemas.microsoft.com/office/drawing/2014/main" val="4150817718"/>
                    </a:ext>
                  </a:extLst>
                </a:gridCol>
                <a:gridCol w="1835726">
                  <a:extLst>
                    <a:ext uri="{9D8B030D-6E8A-4147-A177-3AD203B41FA5}">
                      <a16:colId xmlns:a16="http://schemas.microsoft.com/office/drawing/2014/main" val="2985474553"/>
                    </a:ext>
                  </a:extLst>
                </a:gridCol>
              </a:tblGrid>
              <a:tr h="458555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buNone/>
                      </a:pPr>
                      <a:r>
                        <a:rPr lang="en-GB" sz="800" b="1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RESEARCH</a:t>
                      </a:r>
                      <a:endParaRPr lang="en-GB" sz="1000" b="1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0006" marR="50006" marT="0" marB="0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buNone/>
                      </a:pPr>
                      <a:r>
                        <a:rPr lang="en-GB" sz="1100" b="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For this assessment, you can use Generative AI to support you in research and data analysis.  </a:t>
                      </a:r>
                      <a:endParaRPr lang="en-GB" sz="1100" b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0006" marR="50006" marT="0" marB="0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800" b="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Yes </a:t>
                      </a:r>
                      <a:r>
                        <a:rPr lang="en-GB" sz="800" b="0" dirty="0">
                          <a:solidFill>
                            <a:schemeClr val="tx1"/>
                          </a:solidFill>
                          <a:effectLst/>
                          <a:latin typeface="MS Gothic"/>
                          <a:ea typeface="MS Gothic"/>
                        </a:rPr>
                        <a:t>☐</a:t>
                      </a:r>
                      <a:endParaRPr lang="en-GB" sz="10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lvl="0">
                        <a:buNone/>
                      </a:pPr>
                      <a:endParaRPr lang="en-GB" sz="10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lvl="0">
                        <a:buNone/>
                      </a:pPr>
                      <a:r>
                        <a:rPr lang="en-GB" sz="800" b="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No  </a:t>
                      </a:r>
                      <a:r>
                        <a:rPr lang="en-GB" sz="800" b="0" dirty="0">
                          <a:solidFill>
                            <a:schemeClr val="tx1"/>
                          </a:solidFill>
                          <a:effectLst/>
                          <a:latin typeface="MS Gothic"/>
                          <a:ea typeface="MS Gothic"/>
                        </a:rPr>
                        <a:t>☐</a:t>
                      </a:r>
                      <a:endParaRPr lang="en-GB" sz="1000" b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1435" marR="51435" marT="0" marB="0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63156160"/>
                  </a:ext>
                </a:extLst>
              </a:tr>
              <a:tr h="59346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800" b="1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STRUCTURE</a:t>
                      </a:r>
                      <a:endParaRPr lang="en-GB" sz="1000" b="1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0006" marR="500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For this assessment, you can use Generative AI to support you in structuring your submission, including creating a draft argument structure, identifying parts and headings, etc.</a:t>
                      </a:r>
                    </a:p>
                  </a:txBody>
                  <a:tcPr marL="50006" marR="500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Yes </a:t>
                      </a: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  <a:latin typeface="MS Gothic"/>
                          <a:ea typeface="MS Gothic"/>
                          <a:cs typeface="MS Gothic" panose="020B0609070205080204" pitchFamily="49" charset="-128"/>
                        </a:rPr>
                        <a:t>☐</a:t>
                      </a:r>
                      <a:endParaRPr lang="en-GB" sz="1000">
                        <a:solidFill>
                          <a:schemeClr val="tx1"/>
                        </a:solidFill>
                        <a:effectLst/>
                        <a:latin typeface="MS Gothic"/>
                        <a:ea typeface="MS Gothic"/>
                      </a:endParaRPr>
                    </a:p>
                    <a:p>
                      <a:pPr>
                        <a:buNone/>
                      </a:pPr>
                      <a:endParaRPr lang="en-GB" sz="1000" dirty="0">
                        <a:solidFill>
                          <a:schemeClr val="tx1"/>
                        </a:solidFill>
                        <a:effectLst/>
                        <a:latin typeface="Arial"/>
                        <a:ea typeface="Calibri"/>
                      </a:endParaRPr>
                    </a:p>
                    <a:p>
                      <a:pPr>
                        <a:buNone/>
                      </a:pP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No  </a:t>
                      </a: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  <a:latin typeface="MS Gothic"/>
                          <a:ea typeface="MS Gothic"/>
                        </a:rPr>
                        <a:t>☐</a:t>
                      </a:r>
                      <a:endParaRPr lang="en-GB" sz="1000">
                        <a:solidFill>
                          <a:schemeClr val="tx1"/>
                        </a:solidFill>
                        <a:effectLst/>
                        <a:latin typeface="MS Gothic"/>
                        <a:ea typeface="MS Gothic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56540024"/>
                  </a:ext>
                </a:extLst>
              </a:tr>
              <a:tr h="59346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800" b="1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PROOFREADING</a:t>
                      </a:r>
                      <a:endParaRPr lang="en-GB" sz="1000" b="1">
                        <a:solidFill>
                          <a:schemeClr val="tx1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50006" marR="500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For this assessment, you can use Generative AI to check your own text/creation for grammatical and syntactical mistakes, including getting suggestions to rephrase your work.   </a:t>
                      </a:r>
                    </a:p>
                  </a:txBody>
                  <a:tcPr marL="50006" marR="500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Yes </a:t>
                      </a: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  <a:latin typeface="MS Gothic"/>
                          <a:ea typeface="MS Gothic"/>
                          <a:cs typeface="MS Gothic" panose="020B0609070205080204" pitchFamily="49" charset="-128"/>
                        </a:rPr>
                        <a:t>☐</a:t>
                      </a:r>
                      <a:endParaRPr lang="en-GB" sz="1000">
                        <a:solidFill>
                          <a:schemeClr val="tx1"/>
                        </a:solidFill>
                        <a:effectLst/>
                        <a:latin typeface="MS Gothic"/>
                        <a:ea typeface="MS Gothic"/>
                      </a:endParaRPr>
                    </a:p>
                    <a:p>
                      <a:pPr>
                        <a:buNone/>
                      </a:pPr>
                      <a:endParaRPr lang="en-GB" sz="1000" dirty="0">
                        <a:solidFill>
                          <a:schemeClr val="tx1"/>
                        </a:solidFill>
                        <a:effectLst/>
                        <a:latin typeface="Arial"/>
                        <a:ea typeface="Calibri"/>
                      </a:endParaRPr>
                    </a:p>
                    <a:p>
                      <a:pPr>
                        <a:buNone/>
                      </a:pP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No  </a:t>
                      </a: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  <a:latin typeface="MS Gothic"/>
                          <a:ea typeface="MS Gothic"/>
                        </a:rPr>
                        <a:t>☐</a:t>
                      </a:r>
                      <a:endParaRPr lang="en-GB" sz="1000">
                        <a:solidFill>
                          <a:schemeClr val="tx1"/>
                        </a:solidFill>
                        <a:effectLst/>
                        <a:latin typeface="MS Gothic"/>
                        <a:ea typeface="MS Gothic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77329901"/>
                  </a:ext>
                </a:extLst>
              </a:tr>
              <a:tr h="4585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800" b="1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WRITING</a:t>
                      </a:r>
                      <a:endParaRPr lang="en-GB" sz="1000" b="1">
                        <a:solidFill>
                          <a:schemeClr val="tx1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50006" marR="500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For this assessment, you can use Generative AI to create text for submission.</a:t>
                      </a:r>
                    </a:p>
                  </a:txBody>
                  <a:tcPr marL="50006" marR="500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Yes </a:t>
                      </a: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  <a:latin typeface="MS Gothic"/>
                          <a:ea typeface="MS Gothic"/>
                          <a:cs typeface="MS Gothic" panose="020B0609070205080204" pitchFamily="49" charset="-128"/>
                        </a:rPr>
                        <a:t>☐</a:t>
                      </a:r>
                      <a:endParaRPr lang="en-GB" sz="1000">
                        <a:solidFill>
                          <a:schemeClr val="tx1"/>
                        </a:solidFill>
                        <a:effectLst/>
                        <a:latin typeface="MS Gothic"/>
                        <a:ea typeface="MS Gothic"/>
                      </a:endParaRPr>
                    </a:p>
                    <a:p>
                      <a:pPr>
                        <a:buNone/>
                      </a:pPr>
                      <a:endParaRPr lang="en-GB" sz="1000" dirty="0">
                        <a:solidFill>
                          <a:schemeClr val="tx1"/>
                        </a:solidFill>
                        <a:effectLst/>
                        <a:latin typeface="Arial"/>
                        <a:ea typeface="Calibri"/>
                      </a:endParaRPr>
                    </a:p>
                    <a:p>
                      <a:pPr>
                        <a:buNone/>
                      </a:pP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No  </a:t>
                      </a: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  <a:latin typeface="MS Gothic"/>
                          <a:ea typeface="MS Gothic"/>
                        </a:rPr>
                        <a:t>☐</a:t>
                      </a:r>
                      <a:endParaRPr lang="en-GB" sz="1000">
                        <a:solidFill>
                          <a:schemeClr val="tx1"/>
                        </a:solidFill>
                        <a:effectLst/>
                        <a:latin typeface="MS Gothic"/>
                        <a:ea typeface="MS Gothic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96798172"/>
                  </a:ext>
                </a:extLst>
              </a:tr>
              <a:tr h="4585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800" b="1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CREATIVE</a:t>
                      </a:r>
                      <a:endParaRPr lang="en-GB" sz="1000" b="1">
                        <a:solidFill>
                          <a:schemeClr val="tx1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50006" marR="500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For this assessment, you can use Generative AI to create creative materials, such as images.</a:t>
                      </a:r>
                    </a:p>
                  </a:txBody>
                  <a:tcPr marL="50006" marR="500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Yes </a:t>
                      </a: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  <a:latin typeface="MS Gothic"/>
                          <a:ea typeface="MS Gothic"/>
                          <a:cs typeface="MS Gothic" panose="020B0609070205080204" pitchFamily="49" charset="-128"/>
                        </a:rPr>
                        <a:t>☐</a:t>
                      </a:r>
                      <a:endParaRPr lang="en-GB" sz="1000">
                        <a:solidFill>
                          <a:schemeClr val="tx1"/>
                        </a:solidFill>
                        <a:effectLst/>
                        <a:latin typeface="MS Gothic"/>
                        <a:ea typeface="MS Gothic"/>
                      </a:endParaRPr>
                    </a:p>
                    <a:p>
                      <a:pPr>
                        <a:buNone/>
                      </a:pPr>
                      <a:endParaRPr lang="en-GB" sz="1000" dirty="0">
                        <a:solidFill>
                          <a:schemeClr val="tx1"/>
                        </a:solidFill>
                        <a:effectLst/>
                        <a:latin typeface="Arial"/>
                        <a:ea typeface="Calibri"/>
                      </a:endParaRPr>
                    </a:p>
                    <a:p>
                      <a:pPr>
                        <a:buNone/>
                      </a:pP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No  </a:t>
                      </a: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  <a:latin typeface="MS Gothic"/>
                          <a:ea typeface="MS Gothic"/>
                        </a:rPr>
                        <a:t>☐</a:t>
                      </a:r>
                      <a:endParaRPr lang="en-GB" sz="1000">
                        <a:solidFill>
                          <a:schemeClr val="tx1"/>
                        </a:solidFill>
                        <a:effectLst/>
                        <a:latin typeface="MS Gothic"/>
                        <a:ea typeface="MS Gothic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17785609"/>
                  </a:ext>
                </a:extLst>
              </a:tr>
              <a:tr h="4585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800" b="1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PROGRAMING</a:t>
                      </a:r>
                      <a:endParaRPr lang="en-GB" sz="1000" b="1">
                        <a:solidFill>
                          <a:schemeClr val="tx1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50006" marR="500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For this assessment, you can use Generative AI to create and check code.</a:t>
                      </a:r>
                    </a:p>
                  </a:txBody>
                  <a:tcPr marL="50006" marR="500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Yes </a:t>
                      </a: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  <a:latin typeface="MS Gothic"/>
                          <a:ea typeface="MS Gothic"/>
                          <a:cs typeface="MS Gothic" panose="020B0609070205080204" pitchFamily="49" charset="-128"/>
                        </a:rPr>
                        <a:t>☐</a:t>
                      </a:r>
                      <a:endParaRPr lang="en-GB" sz="1000">
                        <a:solidFill>
                          <a:schemeClr val="tx1"/>
                        </a:solidFill>
                        <a:effectLst/>
                        <a:latin typeface="MS Gothic"/>
                        <a:ea typeface="MS Gothic"/>
                      </a:endParaRPr>
                    </a:p>
                    <a:p>
                      <a:pPr>
                        <a:buNone/>
                      </a:pPr>
                      <a:endParaRPr lang="en-GB" sz="1000" dirty="0">
                        <a:solidFill>
                          <a:schemeClr val="tx1"/>
                        </a:solidFill>
                        <a:effectLst/>
                        <a:latin typeface="Arial"/>
                        <a:ea typeface="Calibri"/>
                      </a:endParaRPr>
                    </a:p>
                    <a:p>
                      <a:pPr>
                        <a:buNone/>
                      </a:pP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No  </a:t>
                      </a: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  <a:latin typeface="MS Gothic"/>
                          <a:ea typeface="MS Gothic"/>
                        </a:rPr>
                        <a:t>☐</a:t>
                      </a:r>
                      <a:endParaRPr lang="en-GB" sz="1000">
                        <a:solidFill>
                          <a:schemeClr val="tx1"/>
                        </a:solidFill>
                        <a:effectLst/>
                        <a:latin typeface="MS Gothic"/>
                        <a:ea typeface="MS Gothic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4698378"/>
                  </a:ext>
                </a:extLst>
              </a:tr>
              <a:tr h="59346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800" b="1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NONE</a:t>
                      </a:r>
                      <a:endParaRPr lang="en-GB" sz="1000" b="1">
                        <a:solidFill>
                          <a:schemeClr val="tx1"/>
                        </a:solidFill>
                        <a:effectLst/>
                        <a:latin typeface="Arial"/>
                        <a:ea typeface="Calibri"/>
                      </a:endParaRPr>
                    </a:p>
                  </a:txBody>
                  <a:tcPr marL="50006" marR="500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For this assessment, you are not allowed to use </a:t>
                      </a:r>
                      <a:r>
                        <a:rPr lang="en-GB" sz="1100" b="1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any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 type of Generative AI support. This includes research support, structure support, writing/proofreading support and creative support.</a:t>
                      </a:r>
                    </a:p>
                  </a:txBody>
                  <a:tcPr marL="50006" marR="500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Yes </a:t>
                      </a: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  <a:latin typeface="MS Gothic"/>
                          <a:ea typeface="MS Gothic"/>
                          <a:cs typeface="MS Gothic" panose="020B0609070205080204" pitchFamily="49" charset="-128"/>
                        </a:rPr>
                        <a:t>☐</a:t>
                      </a:r>
                      <a:endParaRPr lang="en-GB" sz="1000" dirty="0">
                        <a:solidFill>
                          <a:schemeClr val="tx1"/>
                        </a:solidFill>
                        <a:effectLst/>
                        <a:latin typeface="MS Gothic"/>
                        <a:ea typeface="MS Gothic"/>
                      </a:endParaRPr>
                    </a:p>
                    <a:p>
                      <a:pPr>
                        <a:buNone/>
                      </a:pPr>
                      <a:endParaRPr lang="en-GB" sz="1000" dirty="0">
                        <a:solidFill>
                          <a:schemeClr val="tx1"/>
                        </a:solidFill>
                        <a:effectLst/>
                        <a:latin typeface="Arial"/>
                        <a:ea typeface="Calibri"/>
                      </a:endParaRPr>
                    </a:p>
                    <a:p>
                      <a:pPr>
                        <a:buNone/>
                      </a:pP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</a:rPr>
                        <a:t>No  </a:t>
                      </a: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  <a:latin typeface="MS Gothic"/>
                          <a:ea typeface="MS Gothic"/>
                        </a:rPr>
                        <a:t>☐</a:t>
                      </a:r>
                      <a:endParaRPr lang="en-GB" sz="1000" dirty="0">
                        <a:solidFill>
                          <a:schemeClr val="tx1"/>
                        </a:solidFill>
                        <a:effectLst/>
                        <a:latin typeface="MS Gothic"/>
                        <a:ea typeface="MS Gothic"/>
                      </a:endParaRPr>
                    </a:p>
                  </a:txBody>
                  <a:tcPr marL="51435" marR="5143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63023142"/>
                  </a:ext>
                </a:extLst>
              </a:tr>
            </a:tbl>
          </a:graphicData>
        </a:graphic>
      </p:graphicFrame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2BBD61F-18FB-5CC4-7B7B-5B0A089BD12A}"/>
              </a:ext>
            </a:extLst>
          </p:cNvPr>
          <p:cNvSpPr/>
          <p:nvPr/>
        </p:nvSpPr>
        <p:spPr>
          <a:xfrm>
            <a:off x="7335983" y="1137805"/>
            <a:ext cx="1194954" cy="50915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ea typeface="Calibri"/>
                <a:cs typeface="Calibri"/>
              </a:rPr>
              <a:t>UPDATES!</a:t>
            </a:r>
            <a:endParaRPr lang="en-US" b="1">
              <a:ea typeface="Calibri"/>
              <a:cs typeface="Calibri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5D8AC32-28CB-699C-A2C4-34F67F963271}"/>
              </a:ext>
            </a:extLst>
          </p:cNvPr>
          <p:cNvCxnSpPr/>
          <p:nvPr/>
        </p:nvCxnSpPr>
        <p:spPr>
          <a:xfrm flipH="1">
            <a:off x="6607571" y="1515282"/>
            <a:ext cx="810316" cy="462701"/>
          </a:xfrm>
          <a:prstGeom prst="straightConnector1">
            <a:avLst/>
          </a:prstGeom>
          <a:ln w="57150"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FF93876-0D1C-FE4C-E35C-61F22F562F59}"/>
              </a:ext>
            </a:extLst>
          </p:cNvPr>
          <p:cNvCxnSpPr>
            <a:cxnSpLocks/>
          </p:cNvCxnSpPr>
          <p:nvPr/>
        </p:nvCxnSpPr>
        <p:spPr>
          <a:xfrm flipH="1">
            <a:off x="6804472" y="1611333"/>
            <a:ext cx="719069" cy="1274326"/>
          </a:xfrm>
          <a:prstGeom prst="straightConnector1">
            <a:avLst/>
          </a:prstGeom>
          <a:ln w="57150"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67133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504EC70B-55FA-D6FC-2287-529C653052B2}"/>
              </a:ext>
            </a:extLst>
          </p:cNvPr>
          <p:cNvSpPr txBox="1"/>
          <p:nvPr/>
        </p:nvSpPr>
        <p:spPr>
          <a:xfrm>
            <a:off x="-6906" y="188640"/>
            <a:ext cx="9001000" cy="49675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5400" b="1" dirty="0">
                <a:solidFill>
                  <a:srgbClr val="00B0F0"/>
                </a:solidFill>
                <a:latin typeface="Times" charset="0"/>
                <a:ea typeface="ＭＳ Ｐゴシック" pitchFamily="34" charset="-128"/>
                <a:cs typeface="Arial" pitchFamily="34" charset="0"/>
              </a:rPr>
              <a:t>What do I need to consider</a:t>
            </a:r>
            <a:endParaRPr kumimoji="0" lang="en-US" altLang="en-US" sz="3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Microsoft Sans Serif" pitchFamily="34" charset="0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" charset="0"/>
              <a:ea typeface="ＭＳ Ｐゴシック" pitchFamily="34" charset="-128"/>
              <a:cs typeface="Arial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itchFamily="34" charset="-128"/>
                <a:cs typeface="Microsoft Sans Serif" pitchFamily="34" charset="0"/>
              </a:rPr>
              <a:t> 	Research Skills &amp; Critical Reflection</a:t>
            </a: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altLang="en-US" sz="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itchFamily="34" charset="-128"/>
                <a:cs typeface="Microsoft Sans Serif" pitchFamily="34" charset="0"/>
              </a:rPr>
              <a:t> 	Employment / Salary / Progression</a:t>
            </a: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altLang="en-US" sz="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itchFamily="34" charset="-128"/>
                <a:cs typeface="Microsoft Sans Serif" pitchFamily="34" charset="0"/>
              </a:rPr>
              <a:t> 	Knowledge / Certification</a:t>
            </a: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altLang="en-US" sz="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itchFamily="34" charset="-128"/>
                <a:cs typeface="Microsoft Sans Serif" pitchFamily="34" charset="0"/>
              </a:rPr>
              <a:t> 	Life Experience &amp; Placement Opportunities</a:t>
            </a: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altLang="en-US" sz="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itchFamily="34" charset="-128"/>
                <a:cs typeface="Microsoft Sans Serif" pitchFamily="34" charset="0"/>
              </a:rPr>
              <a:t> 	Confidence / Social Skills</a:t>
            </a: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altLang="en-US" sz="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itchFamily="34" charset="-128"/>
                <a:cs typeface="Microsoft Sans Serif" pitchFamily="34" charset="0"/>
              </a:rPr>
              <a:t> 	Friendships/ Networks</a:t>
            </a: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altLang="en-US" sz="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itchFamily="34" charset="-128"/>
                <a:cs typeface="Microsoft Sans Serif" pitchFamily="34" charset="0"/>
              </a:rPr>
              <a:t> 	Industry &amp; Academic Understanding</a:t>
            </a:r>
          </a:p>
        </p:txBody>
      </p:sp>
    </p:spTree>
    <p:extLst>
      <p:ext uri="{BB962C8B-B14F-4D97-AF65-F5344CB8AC3E}">
        <p14:creationId xmlns:p14="http://schemas.microsoft.com/office/powerpoint/2010/main" val="29464460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B1647D-9EE3-49FE-8C7C-256FCF48CB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E96B8-F876-329B-41B4-4E80EDF4B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Skills for Industry 2030 (UK Government)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B3D3E52-AEB1-07ED-9024-FF67B06A3A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25392" y="1417638"/>
            <a:ext cx="6693215" cy="4099595"/>
          </a:xfrm>
          <a:prstGeom prst="rect">
            <a:avLst/>
          </a:prstGeom>
          <a:noFill/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A1EBBB97-797B-4697-79CA-816C0B047650}"/>
                  </a:ext>
                </a:extLst>
              </p14:cNvPr>
              <p14:cNvContentPartPr/>
              <p14:nvPr/>
            </p14:nvContentPartPr>
            <p14:xfrm>
              <a:off x="2450520" y="2212776"/>
              <a:ext cx="667800" cy="3672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A1EBBB97-797B-4697-79CA-816C0B04765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396520" y="2104776"/>
                <a:ext cx="775440" cy="252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5F7FE799-8997-D69C-5F54-DD999A5E417E}"/>
                  </a:ext>
                </a:extLst>
              </p14:cNvPr>
              <p14:cNvContentPartPr/>
              <p14:nvPr/>
            </p14:nvContentPartPr>
            <p14:xfrm>
              <a:off x="1792080" y="3538656"/>
              <a:ext cx="1335600" cy="5508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5F7FE799-8997-D69C-5F54-DD999A5E417E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738080" y="3430656"/>
                <a:ext cx="1443240" cy="270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7CC0D152-9BDD-510C-6C51-B0E5DE897365}"/>
                  </a:ext>
                </a:extLst>
              </p14:cNvPr>
              <p14:cNvContentPartPr/>
              <p14:nvPr/>
            </p14:nvContentPartPr>
            <p14:xfrm>
              <a:off x="2670120" y="3840336"/>
              <a:ext cx="448200" cy="1872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7CC0D152-9BDD-510C-6C51-B0E5DE89736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616120" y="3732336"/>
                <a:ext cx="555840" cy="234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D254EB3A-2645-C38C-8BDA-FDA3868D8BC7}"/>
                  </a:ext>
                </a:extLst>
              </p14:cNvPr>
              <p14:cNvContentPartPr/>
              <p14:nvPr/>
            </p14:nvContentPartPr>
            <p14:xfrm>
              <a:off x="2505240" y="3301056"/>
              <a:ext cx="640800" cy="936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D254EB3A-2645-C38C-8BDA-FDA3868D8BC7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451240" y="3193056"/>
                <a:ext cx="748440" cy="22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CD9084F4-24EC-7EDE-77B6-49B6AADB6F91}"/>
                  </a:ext>
                </a:extLst>
              </p14:cNvPr>
              <p14:cNvContentPartPr/>
              <p14:nvPr/>
            </p14:nvContentPartPr>
            <p14:xfrm>
              <a:off x="2185200" y="2514456"/>
              <a:ext cx="996840" cy="36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CD9084F4-24EC-7EDE-77B6-49B6AADB6F91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131200" y="2406456"/>
                <a:ext cx="1104480" cy="216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8450102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95CA9-FA52-4A16-6595-10861E6E9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Skills for Industry 2030 (UK Government)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9E1FC0C-63D8-38D9-94D6-A04F48FAA7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47664" y="1417638"/>
            <a:ext cx="6340627" cy="4200665"/>
          </a:xfrm>
          <a:prstGeom prst="rect">
            <a:avLst/>
          </a:prstGeom>
          <a:noFill/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EF7B122B-C0DA-0E67-8C7C-8465B621B014}"/>
                  </a:ext>
                </a:extLst>
              </p14:cNvPr>
              <p14:cNvContentPartPr/>
              <p14:nvPr/>
            </p14:nvContentPartPr>
            <p14:xfrm>
              <a:off x="1956672" y="3639456"/>
              <a:ext cx="1409040" cy="72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EF7B122B-C0DA-0E67-8C7C-8465B621B014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902672" y="3423456"/>
                <a:ext cx="1516680" cy="43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FB0D40DD-82EF-A054-9F09-C707A4913729}"/>
                  </a:ext>
                </a:extLst>
              </p14:cNvPr>
              <p14:cNvContentPartPr/>
              <p14:nvPr/>
            </p14:nvContentPartPr>
            <p14:xfrm>
              <a:off x="2825280" y="4187736"/>
              <a:ext cx="503280" cy="4608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FB0D40DD-82EF-A054-9F09-C707A4913729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771280" y="4079736"/>
                <a:ext cx="610920" cy="261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16B44C5E-214F-7CE9-90D7-A660E98E2E4C}"/>
                  </a:ext>
                </a:extLst>
              </p14:cNvPr>
              <p14:cNvContentPartPr/>
              <p14:nvPr/>
            </p14:nvContentPartPr>
            <p14:xfrm>
              <a:off x="2624040" y="2239776"/>
              <a:ext cx="722880" cy="2808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16B44C5E-214F-7CE9-90D7-A660E98E2E4C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570040" y="2131776"/>
                <a:ext cx="830520" cy="243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55CEA5F5-5E69-0B27-7EBE-4572817B5068}"/>
                  </a:ext>
                </a:extLst>
              </p14:cNvPr>
              <p14:cNvContentPartPr/>
              <p14:nvPr/>
            </p14:nvContentPartPr>
            <p14:xfrm>
              <a:off x="2724480" y="3081456"/>
              <a:ext cx="640800" cy="360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55CEA5F5-5E69-0B27-7EBE-4572817B5068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670480" y="2973456"/>
                <a:ext cx="74844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59A9165F-73FF-BBBC-F42A-816437DD9B26}"/>
                  </a:ext>
                </a:extLst>
              </p14:cNvPr>
              <p14:cNvContentPartPr/>
              <p14:nvPr/>
            </p14:nvContentPartPr>
            <p14:xfrm>
              <a:off x="2413800" y="2733696"/>
              <a:ext cx="933120" cy="37080"/>
            </p14:xfrm>
          </p:contentPart>
        </mc:Choice>
        <mc:Fallback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59A9165F-73FF-BBBC-F42A-816437DD9B26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359800" y="2625696"/>
                <a:ext cx="1040760" cy="2527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108891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B4CAA8-E39C-7B75-B79F-D6FCC6873B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CD1B1235-ED6B-CCD6-F4A8-951B3B8503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547" y="332656"/>
            <a:ext cx="7744906" cy="199100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8E2B1B8-C1B7-FEF0-2AE1-C0F7DA65BD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3048" y="3107393"/>
            <a:ext cx="6477904" cy="32389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76F734CC-63AA-CEA9-258E-C674588DE536}"/>
              </a:ext>
            </a:extLst>
          </p:cNvPr>
          <p:cNvSpPr txBox="1"/>
          <p:nvPr/>
        </p:nvSpPr>
        <p:spPr>
          <a:xfrm>
            <a:off x="251520" y="4005064"/>
            <a:ext cx="857459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i="1" dirty="0"/>
              <a:t>Think of the Steel Industry, Copperopolis, Coal Mines?</a:t>
            </a:r>
          </a:p>
          <a:p>
            <a:endParaRPr lang="en-GB" dirty="0"/>
          </a:p>
          <a:p>
            <a:r>
              <a:rPr lang="en-US" b="1" dirty="0"/>
              <a:t>Global significance:</a:t>
            </a:r>
            <a:r>
              <a:rPr lang="en-US" dirty="0"/>
              <a:t> </a:t>
            </a:r>
          </a:p>
          <a:p>
            <a:r>
              <a:rPr lang="en-US" dirty="0"/>
              <a:t>At its peak, Swansea was smelting over 70% of the world's copper, </a:t>
            </a:r>
          </a:p>
          <a:p>
            <a:r>
              <a:rPr lang="en-US" dirty="0"/>
              <a:t>transforming it from a small market town into a major industrial hub and busy port.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29238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56D7A-B6C3-2FC1-A52F-93FF156C3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Diverse Range of Learning (Wide Lense)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618AD6-DEE5-7977-F192-92E813AD82C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cs typeface="Arial" charset="0"/>
              </a:rPr>
              <a:t>The Business of Sport</a:t>
            </a:r>
          </a:p>
          <a:p>
            <a:r>
              <a:rPr lang="en-GB" dirty="0">
                <a:cs typeface="Arial" charset="0"/>
              </a:rPr>
              <a:t>Coaching</a:t>
            </a:r>
          </a:p>
          <a:p>
            <a:r>
              <a:rPr lang="en-GB" dirty="0">
                <a:cs typeface="Arial" charset="0"/>
              </a:rPr>
              <a:t>Fitness &amp; Health</a:t>
            </a:r>
          </a:p>
          <a:p>
            <a:r>
              <a:rPr lang="en-GB" dirty="0">
                <a:cs typeface="Arial" charset="0"/>
              </a:rPr>
              <a:t>Professional and Elite</a:t>
            </a:r>
          </a:p>
          <a:p>
            <a:r>
              <a:rPr lang="en-GB" dirty="0">
                <a:cs typeface="Arial" charset="0"/>
              </a:rPr>
              <a:t>Sports Development</a:t>
            </a:r>
          </a:p>
          <a:p>
            <a:r>
              <a:rPr lang="en-GB" dirty="0">
                <a:cs typeface="Arial" charset="0"/>
              </a:rPr>
              <a:t>Entrepreneurship</a:t>
            </a:r>
          </a:p>
          <a:p>
            <a:r>
              <a:rPr lang="en-GB" dirty="0">
                <a:cs typeface="Arial" charset="0"/>
              </a:rPr>
              <a:t>International Market</a:t>
            </a:r>
          </a:p>
          <a:p>
            <a:r>
              <a:rPr lang="en-GB" dirty="0">
                <a:cs typeface="Arial" charset="0"/>
              </a:rPr>
              <a:t>Sales &amp; Merchandise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A1F1F5-75F5-3B54-CB5E-CA5C4EBE325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Marketing</a:t>
            </a:r>
          </a:p>
          <a:p>
            <a:r>
              <a:rPr lang="en-GB" dirty="0"/>
              <a:t>Professional Development</a:t>
            </a:r>
          </a:p>
          <a:p>
            <a:r>
              <a:rPr lang="en-GB" dirty="0"/>
              <a:t>Operations</a:t>
            </a:r>
          </a:p>
          <a:p>
            <a:r>
              <a:rPr lang="en-GB" dirty="0"/>
              <a:t>Stadia Management</a:t>
            </a:r>
          </a:p>
          <a:p>
            <a:r>
              <a:rPr lang="en-GB" dirty="0"/>
              <a:t>Culture</a:t>
            </a:r>
          </a:p>
          <a:p>
            <a:r>
              <a:rPr lang="en-GB" dirty="0"/>
              <a:t>Major Events</a:t>
            </a:r>
          </a:p>
          <a:p>
            <a:r>
              <a:rPr lang="en-GB" dirty="0"/>
              <a:t>Strategy</a:t>
            </a:r>
          </a:p>
          <a:p>
            <a:r>
              <a:rPr lang="en-GB" dirty="0"/>
              <a:t>Policy</a:t>
            </a:r>
          </a:p>
          <a:p>
            <a:r>
              <a:rPr lang="en-GB" dirty="0"/>
              <a:t>Contemporary Themes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14958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743" y="116632"/>
            <a:ext cx="6172200" cy="857250"/>
          </a:xfrm>
        </p:spPr>
        <p:txBody>
          <a:bodyPr/>
          <a:lstStyle/>
          <a:p>
            <a:r>
              <a:rPr lang="en-GB" b="1" dirty="0">
                <a:solidFill>
                  <a:srgbClr val="00B0F0"/>
                </a:solidFill>
              </a:rPr>
              <a:t>Diverse Range of Experiences</a:t>
            </a:r>
          </a:p>
        </p:txBody>
      </p:sp>
      <p:pic>
        <p:nvPicPr>
          <p:cNvPr id="4" name="Content Placeholder 3" descr="C:\Users\bus-at\AppData\Local\Microsoft\Windows\Temporary Internet Files\Content.IE5\2FNADSKU\Nell_gondola (1).tif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610" y="1320823"/>
            <a:ext cx="2701932" cy="1970817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450" y="1385423"/>
            <a:ext cx="1836204" cy="188525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55" y="3854402"/>
            <a:ext cx="2327831" cy="172289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2562" y="3544731"/>
            <a:ext cx="1298629" cy="203256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6626" y="955029"/>
            <a:ext cx="2387012" cy="272718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2562" y="798697"/>
            <a:ext cx="1298629" cy="259894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5965" y="3638581"/>
            <a:ext cx="2668691" cy="1872959"/>
          </a:xfrm>
          <a:prstGeom prst="rect">
            <a:avLst/>
          </a:prstGeom>
        </p:spPr>
      </p:pic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5D01CC42-7DCD-77FE-AEBA-7BC6C09F880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9687" y="3976072"/>
            <a:ext cx="1992313" cy="1479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556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7648" y="1460672"/>
            <a:ext cx="9033755" cy="26699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685800"/>
            <a:r>
              <a:rPr lang="en-GB" sz="1400" dirty="0">
                <a:solidFill>
                  <a:prstClr val="black"/>
                </a:solidFill>
                <a:latin typeface="Myriad Pro"/>
              </a:rPr>
              <a:t>What are industries expectations of graduates?</a:t>
            </a:r>
          </a:p>
          <a:p>
            <a:pPr defTabSz="685800"/>
            <a:endParaRPr lang="en-GB" sz="1400" dirty="0">
              <a:solidFill>
                <a:prstClr val="black"/>
              </a:solidFill>
              <a:latin typeface="Myriad Pro"/>
            </a:endParaRPr>
          </a:p>
          <a:p>
            <a:pPr defTabSz="685800"/>
            <a:endParaRPr lang="en-GB" sz="1400" dirty="0">
              <a:solidFill>
                <a:prstClr val="black"/>
              </a:solidFill>
              <a:latin typeface="Myriad Pro"/>
            </a:endParaRPr>
          </a:p>
          <a:p>
            <a:pPr defTabSz="685800"/>
            <a:endParaRPr lang="en-GB" sz="1400" dirty="0">
              <a:solidFill>
                <a:prstClr val="black"/>
              </a:solidFill>
              <a:latin typeface="Myriad Pro"/>
            </a:endParaRPr>
          </a:p>
          <a:p>
            <a:pPr defTabSz="685800"/>
            <a:endParaRPr lang="en-GB" sz="1400" dirty="0">
              <a:solidFill>
                <a:prstClr val="black"/>
              </a:solidFill>
              <a:latin typeface="Myriad Pro"/>
            </a:endParaRPr>
          </a:p>
          <a:p>
            <a:pPr defTabSz="685800"/>
            <a:r>
              <a:rPr lang="en-GB" sz="1400" dirty="0">
                <a:solidFill>
                  <a:prstClr val="black"/>
                </a:solidFill>
                <a:latin typeface="Myriad Pro"/>
              </a:rPr>
              <a:t>What skills and abilities do you need to gain employment and to start your journey towards a successful career?</a:t>
            </a:r>
          </a:p>
          <a:p>
            <a:pPr defTabSz="685800"/>
            <a:endParaRPr lang="en-GB" sz="1400" dirty="0">
              <a:solidFill>
                <a:prstClr val="black"/>
              </a:solidFill>
              <a:latin typeface="Myriad Pro"/>
            </a:endParaRPr>
          </a:p>
          <a:p>
            <a:pPr defTabSz="685800"/>
            <a:endParaRPr lang="en-GB" sz="1400" dirty="0">
              <a:solidFill>
                <a:prstClr val="black"/>
              </a:solidFill>
              <a:latin typeface="Myriad Pro"/>
            </a:endParaRPr>
          </a:p>
          <a:p>
            <a:pPr defTabSz="685800"/>
            <a:endParaRPr lang="en-GB" sz="1400" dirty="0">
              <a:solidFill>
                <a:prstClr val="black"/>
              </a:solidFill>
              <a:latin typeface="Myriad Pro"/>
            </a:endParaRPr>
          </a:p>
          <a:p>
            <a:pPr defTabSz="685800"/>
            <a:endParaRPr lang="en-GB" sz="1400" dirty="0">
              <a:solidFill>
                <a:prstClr val="black"/>
              </a:solidFill>
              <a:latin typeface="Myriad Pro"/>
            </a:endParaRPr>
          </a:p>
          <a:p>
            <a:pPr defTabSz="685800"/>
            <a:r>
              <a:rPr lang="en-GB" sz="1400" dirty="0">
                <a:solidFill>
                  <a:prstClr val="black"/>
                </a:solidFill>
                <a:latin typeface="Myriad Pro"/>
              </a:rPr>
              <a:t>What are you prepared to give in return?</a:t>
            </a:r>
          </a:p>
          <a:p>
            <a:pPr defTabSz="685800"/>
            <a:endParaRPr lang="en-GB" sz="135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47230" y="620688"/>
            <a:ext cx="46574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/>
            <a:r>
              <a:rPr lang="en-GB" sz="2000" b="1" u="sng" dirty="0">
                <a:solidFill>
                  <a:srgbClr val="0070C0"/>
                </a:solidFill>
                <a:latin typeface="Myriad Pro"/>
              </a:rPr>
              <a:t>Employability</a:t>
            </a:r>
          </a:p>
        </p:txBody>
      </p:sp>
      <p:pic>
        <p:nvPicPr>
          <p:cNvPr id="1028" name="Picture 4" descr="Image result for career spo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639700"/>
            <a:ext cx="2866413" cy="135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career spo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0496" y="3429000"/>
            <a:ext cx="2297159" cy="1965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Related imag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1448" y="4153814"/>
            <a:ext cx="4184688" cy="1285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35926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1956" y="548680"/>
            <a:ext cx="6172200" cy="475562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00B0F0"/>
                </a:solidFill>
              </a:rPr>
              <a:t>Industry Expectation</a:t>
            </a:r>
            <a:endParaRPr lang="en-GB" sz="3600" dirty="0">
              <a:solidFill>
                <a:srgbClr val="00B0F0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9563" y="1340768"/>
            <a:ext cx="5954593" cy="4088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84449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B2952B9-401A-6365-8210-69AE631C67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08728"/>
            <a:ext cx="9144000" cy="573325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EF5E68-428F-04F3-DFFC-AA35FF55258B}"/>
              </a:ext>
            </a:extLst>
          </p:cNvPr>
          <p:cNvSpPr txBox="1"/>
          <p:nvPr/>
        </p:nvSpPr>
        <p:spPr>
          <a:xfrm>
            <a:off x="683568" y="69464"/>
            <a:ext cx="810654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00B0F0"/>
                </a:solidFill>
              </a:rPr>
              <a:t>Where will your future take you ?</a:t>
            </a:r>
          </a:p>
          <a:p>
            <a:pPr algn="ctr"/>
            <a:r>
              <a:rPr lang="en-GB" sz="2000" b="1" dirty="0"/>
              <a:t>Income? Wellbeing? Enjoyment? Experiences?</a:t>
            </a:r>
            <a:endParaRPr lang="en-GB" sz="1200" b="1" dirty="0"/>
          </a:p>
        </p:txBody>
      </p:sp>
    </p:spTree>
    <p:extLst>
      <p:ext uri="{BB962C8B-B14F-4D97-AF65-F5344CB8AC3E}">
        <p14:creationId xmlns:p14="http://schemas.microsoft.com/office/powerpoint/2010/main" val="7029999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5676" y="3104965"/>
            <a:ext cx="5994666" cy="1102519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Sports Management Portfolio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Tracksuit to Boardroom</a:t>
            </a:r>
            <a:br>
              <a:rPr lang="en-GB" i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232424"/>
            <a:ext cx="8459433" cy="6364928"/>
          </a:xfrm>
          <a:prstGeom prst="rect">
            <a:avLst/>
          </a:prstGeom>
        </p:spPr>
      </p:pic>
      <p:pic>
        <p:nvPicPr>
          <p:cNvPr id="5" name="Picture 4" descr="UWTSD Logo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817832"/>
            <a:ext cx="1934155" cy="77952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5-Point Star 5"/>
          <p:cNvSpPr/>
          <p:nvPr/>
        </p:nvSpPr>
        <p:spPr>
          <a:xfrm>
            <a:off x="4401047" y="2324266"/>
            <a:ext cx="391602" cy="381663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GB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" name="5-Point Star 6"/>
          <p:cNvSpPr/>
          <p:nvPr/>
        </p:nvSpPr>
        <p:spPr>
          <a:xfrm>
            <a:off x="3555227" y="3656224"/>
            <a:ext cx="391602" cy="381663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GB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" name="5-Point Star 7"/>
          <p:cNvSpPr/>
          <p:nvPr/>
        </p:nvSpPr>
        <p:spPr>
          <a:xfrm>
            <a:off x="5153441" y="2908066"/>
            <a:ext cx="391602" cy="381663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GB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9" name="5-Point Star 8"/>
          <p:cNvSpPr/>
          <p:nvPr/>
        </p:nvSpPr>
        <p:spPr>
          <a:xfrm>
            <a:off x="5153441" y="3680078"/>
            <a:ext cx="391602" cy="381663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GB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" name="5-Point Star 9"/>
          <p:cNvSpPr/>
          <p:nvPr/>
        </p:nvSpPr>
        <p:spPr>
          <a:xfrm>
            <a:off x="4376199" y="4163120"/>
            <a:ext cx="391602" cy="381663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GB" sz="1350">
              <a:solidFill>
                <a:prstClr val="white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0092738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5" name="Title 1"/>
          <p:cNvSpPr>
            <a:spLocks noGrp="1"/>
          </p:cNvSpPr>
          <p:nvPr>
            <p:ph type="title"/>
          </p:nvPr>
        </p:nvSpPr>
        <p:spPr>
          <a:xfrm>
            <a:off x="107504" y="476672"/>
            <a:ext cx="8748464" cy="936104"/>
          </a:xfrm>
        </p:spPr>
        <p:txBody>
          <a:bodyPr>
            <a:noAutofit/>
          </a:bodyPr>
          <a:lstStyle/>
          <a:p>
            <a:pPr algn="l" eaLnBrk="1" hangingPunct="1">
              <a:defRPr/>
            </a:pPr>
            <a:r>
              <a:rPr lang="en-GB" altLang="en-US" sz="2800" b="1" dirty="0">
                <a:solidFill>
                  <a:srgbClr val="00B0F0"/>
                </a:solidFill>
                <a:latin typeface="Calibri Light" pitchFamily="34" charset="0"/>
                <a:ea typeface="MS PGothic" pitchFamily="34" charset="-128"/>
              </a:rPr>
              <a:t>Major trends in the World of Sport / Health / Physical Activity </a:t>
            </a:r>
          </a:p>
        </p:txBody>
      </p:sp>
      <p:sp>
        <p:nvSpPr>
          <p:cNvPr id="95238" name="TextBox 6"/>
          <p:cNvSpPr txBox="1">
            <a:spLocks noChangeArrowheads="1"/>
          </p:cNvSpPr>
          <p:nvPr/>
        </p:nvSpPr>
        <p:spPr bwMode="auto">
          <a:xfrm>
            <a:off x="1655677" y="1700809"/>
            <a:ext cx="2222636" cy="2654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/>
                <a:ea typeface="MS PGothic" pitchFamily="34" charset="-128"/>
              </a:defRPr>
            </a:lvl9pPr>
          </a:lstStyle>
          <a:p>
            <a:pPr defTabSz="685800">
              <a:spcBef>
                <a:spcPts val="338"/>
              </a:spcBef>
              <a:spcAft>
                <a:spcPts val="338"/>
              </a:spcAft>
              <a:buFont typeface="Arial" pitchFamily="34" charset="0"/>
              <a:buChar char="•"/>
              <a:defRPr/>
            </a:pPr>
            <a:r>
              <a:rPr lang="en-GB" altLang="en-US" sz="1125" dirty="0">
                <a:solidFill>
                  <a:prstClr val="white"/>
                </a:solidFill>
                <a:latin typeface="Calibri Light" pitchFamily="34" charset="0"/>
              </a:rPr>
              <a:t>and employers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0269009"/>
              </p:ext>
            </p:extLst>
          </p:nvPr>
        </p:nvGraphicFramePr>
        <p:xfrm>
          <a:off x="323528" y="1488212"/>
          <a:ext cx="8496944" cy="38815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484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484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8157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Obesity (Age, Gender)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Lifestyles (Social aspects, Behaviour)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Growth in football (Where)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Overseas ownership of sports franchises (Examples)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Health and Well-being (MOT)</a:t>
                      </a:r>
                    </a:p>
                    <a:p>
                      <a:endParaRPr lang="en-GB" sz="10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Traditional Team Sport (Consequences)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Facility Developments (Purpose)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Player Power (Examples)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Revenue Generation (Tickets, Sponsorship, Media)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Management Structure (Trusts)</a:t>
                      </a:r>
                    </a:p>
                    <a:p>
                      <a:endParaRPr lang="en-GB" sz="10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67624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443"/>
            <a:ext cx="8229600" cy="1143000"/>
          </a:xfrm>
        </p:spPr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What is your Future?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269" y="1417638"/>
            <a:ext cx="8607211" cy="3955578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/>
              <a:t>Personal Robot?</a:t>
            </a:r>
          </a:p>
          <a:p>
            <a:r>
              <a:rPr lang="en-GB" sz="2000" dirty="0"/>
              <a:t>Retirement?</a:t>
            </a:r>
          </a:p>
          <a:p>
            <a:r>
              <a:rPr lang="en-GB" sz="2000" dirty="0"/>
              <a:t>Pension?</a:t>
            </a:r>
          </a:p>
          <a:p>
            <a:r>
              <a:rPr lang="en-GB" sz="2000" dirty="0"/>
              <a:t>Mortgage?</a:t>
            </a:r>
          </a:p>
          <a:p>
            <a:r>
              <a:rPr lang="en-GB" sz="2000" dirty="0"/>
              <a:t>Car Loan?</a:t>
            </a:r>
          </a:p>
          <a:p>
            <a:r>
              <a:rPr lang="en-GB" sz="2000" dirty="0"/>
              <a:t>Physical Health?</a:t>
            </a:r>
          </a:p>
          <a:p>
            <a:r>
              <a:rPr lang="en-GB" sz="2000" dirty="0"/>
              <a:t>Family?</a:t>
            </a:r>
          </a:p>
          <a:p>
            <a:r>
              <a:rPr lang="en-GB" sz="2000" dirty="0"/>
              <a:t>Mental Health and Well-being?</a:t>
            </a:r>
          </a:p>
          <a:p>
            <a:r>
              <a:rPr lang="en-GB" sz="2000" dirty="0"/>
              <a:t>Travel?</a:t>
            </a:r>
          </a:p>
          <a:p>
            <a:r>
              <a:rPr lang="en-GB" sz="2000" dirty="0"/>
              <a:t>Experiences?</a:t>
            </a:r>
          </a:p>
          <a:p>
            <a:r>
              <a:rPr lang="en-GB" sz="2000" dirty="0"/>
              <a:t>Employment?</a:t>
            </a:r>
          </a:p>
          <a:p>
            <a:r>
              <a:rPr lang="en-GB" sz="2000" dirty="0"/>
              <a:t>Live in a virtual world?</a:t>
            </a:r>
          </a:p>
          <a:p>
            <a:r>
              <a:rPr lang="en-GB" sz="2000" dirty="0"/>
              <a:t>A Universal Basic Income?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C6E30F-809E-E3DC-5E24-056C210CFA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8516" y="1313508"/>
            <a:ext cx="4960215" cy="21154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81A7A64-41A9-B7F1-F2C2-229C151238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032" y="3645024"/>
            <a:ext cx="3520231" cy="1982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86636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24F922-42BD-678D-35F7-D30FA8E11F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B761ACB1-1E01-E92A-CAB3-C6FD99CFF9E1}"/>
              </a:ext>
            </a:extLst>
          </p:cNvPr>
          <p:cNvSpPr txBox="1"/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marL="0" marR="0" lvl="0" indent="0" algn="ctr" defTabSz="68580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endParaRPr kumimoji="0" lang="en-US" altLang="en-US" sz="2800" b="1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marL="0" marR="0" lvl="0" indent="0" algn="ctr" defTabSz="68580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45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You cannot be trusted with Your Future!</a:t>
            </a:r>
          </a:p>
          <a:p>
            <a:pPr marL="457200" marR="0" lvl="1" indent="0" algn="ctr" defTabSz="68580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endParaRPr kumimoji="0" lang="en-US" altLang="en-US" sz="2100" b="1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marL="457200" marR="0" lvl="1" indent="0" algn="ctr" defTabSz="68580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21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 	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2FE00F9-477F-61BD-24AE-55964566D8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28800"/>
            <a:ext cx="8229600" cy="33392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864773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1D5915-4BF2-F8C6-8AC0-39AF30DD86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B2CFB362-2B13-68D3-5104-7B99AE929246}"/>
              </a:ext>
            </a:extLst>
          </p:cNvPr>
          <p:cNvSpPr txBox="1"/>
          <p:nvPr/>
        </p:nvSpPr>
        <p:spPr>
          <a:xfrm>
            <a:off x="446856" y="26064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 marL="0" marR="0" lvl="0" indent="0" algn="ctr" defTabSz="68580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endParaRPr kumimoji="0" lang="en-US" altLang="en-US" sz="2800" b="1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marL="0" marR="0" lvl="0" indent="0" algn="ctr" defTabSz="68580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endParaRPr kumimoji="0" lang="en-US" altLang="en-US" sz="4500" b="1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marL="457200" marR="0" lvl="1" indent="0" algn="ctr" defTabSz="68580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endParaRPr kumimoji="0" lang="en-US" altLang="en-US" sz="2100" b="1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marL="457200" marR="0" lvl="1" indent="0" algn="ctr" defTabSz="68580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endParaRPr kumimoji="0" lang="en-US" altLang="en-US" sz="2100" b="1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marL="457200" marR="0" lvl="1" indent="0" algn="ctr" defTabSz="68580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endParaRPr kumimoji="0" lang="en-US" altLang="en-US" sz="2100" b="1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marL="457200" marR="0" lvl="1" indent="0" algn="ctr" defTabSz="68580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endParaRPr kumimoji="0" lang="en-US" altLang="en-US" sz="2100" b="1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marL="457200" marR="0" lvl="1" indent="0" algn="ctr" defTabSz="68580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21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 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4D4082-5BCD-368C-0C52-7E1D229B48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688" y="188640"/>
            <a:ext cx="5275749" cy="537052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D990D17-88CA-650F-0DDF-45B17FCCBB54}"/>
              </a:ext>
            </a:extLst>
          </p:cNvPr>
          <p:cNvSpPr txBox="1"/>
          <p:nvPr/>
        </p:nvSpPr>
        <p:spPr>
          <a:xfrm>
            <a:off x="287885" y="548680"/>
            <a:ext cx="400110" cy="4722190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r>
              <a:rPr lang="en-US" sz="1400" dirty="0">
                <a:hlinkClick r:id="rId3"/>
              </a:rPr>
              <a:t>Could there be a robot in every home by 2030? | ITV News</a:t>
            </a:r>
            <a:endParaRPr lang="en-GB" sz="1400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69D1B533-E834-DCBA-59F0-DA458DCB18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3607" y="120452"/>
            <a:ext cx="1571625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Japan Flag | Buy Flag of Japan | The ...">
            <a:extLst>
              <a:ext uri="{FF2B5EF4-FFF2-40B4-BE49-F238E27FC236}">
                <a16:creationId xmlns:a16="http://schemas.microsoft.com/office/drawing/2014/main" id="{A37BA1A8-7E48-E1E0-4979-B57936420E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896" y="1396628"/>
            <a:ext cx="1423045" cy="1423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G128 South Korea Korea Flag 3x5 ft ...">
            <a:extLst>
              <a:ext uri="{FF2B5EF4-FFF2-40B4-BE49-F238E27FC236}">
                <a16:creationId xmlns:a16="http://schemas.microsoft.com/office/drawing/2014/main" id="{DEB83065-4946-BF62-0329-0FB1571831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896" y="3073659"/>
            <a:ext cx="144018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Flag of Wales - Wikipedia">
            <a:extLst>
              <a:ext uri="{FF2B5EF4-FFF2-40B4-BE49-F238E27FC236}">
                <a16:creationId xmlns:a16="http://schemas.microsoft.com/office/drawing/2014/main" id="{B2ECD59F-0BC0-8F18-9ABD-145F2CC1C0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6072" y="4488681"/>
            <a:ext cx="1621152" cy="972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05453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1A2B19-2C0F-C000-DDD2-253FAEAF36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09C4F-8BDA-95E1-3B5C-48FDA1C3C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8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Service Sector vs Manufacturing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EA59B88-2DCB-7E3F-8845-A4BE4A2BA1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648" y="1628800"/>
            <a:ext cx="6449325" cy="3077004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BA0A7704-A81D-55AB-14A5-9C9040B78123}"/>
                  </a:ext>
                </a:extLst>
              </p14:cNvPr>
              <p14:cNvContentPartPr/>
              <p14:nvPr/>
            </p14:nvContentPartPr>
            <p14:xfrm>
              <a:off x="5687352" y="4195780"/>
              <a:ext cx="1746000" cy="36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BA0A7704-A81D-55AB-14A5-9C9040B7812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633352" y="4088140"/>
                <a:ext cx="185364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7B2E4318-E87E-DBD7-A080-9A1C38B0FFA8}"/>
                  </a:ext>
                </a:extLst>
              </p14:cNvPr>
              <p14:cNvContentPartPr/>
              <p14:nvPr/>
            </p14:nvContentPartPr>
            <p14:xfrm>
              <a:off x="5687352" y="4408852"/>
              <a:ext cx="459360" cy="2808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7B2E4318-E87E-DBD7-A080-9A1C38B0FFA8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633352" y="4300852"/>
                <a:ext cx="567000" cy="2437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05159500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8DCA3-5F69-4ADA-B348-C46C94075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 you AI proof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BCBD8-DDAC-190A-8BA3-65F0E1992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3921"/>
            <a:ext cx="8229600" cy="413985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What type of employment is more likely to be in existence (Forecast the Future)</a:t>
            </a:r>
          </a:p>
          <a:p>
            <a:endParaRPr lang="en-GB" dirty="0"/>
          </a:p>
          <a:p>
            <a:r>
              <a:rPr lang="en-GB" dirty="0"/>
              <a:t>2030?</a:t>
            </a:r>
          </a:p>
          <a:p>
            <a:endParaRPr lang="en-GB" dirty="0"/>
          </a:p>
          <a:p>
            <a:r>
              <a:rPr lang="en-GB" dirty="0"/>
              <a:t>2050?</a:t>
            </a:r>
          </a:p>
          <a:p>
            <a:endParaRPr lang="en-GB" dirty="0"/>
          </a:p>
          <a:p>
            <a:r>
              <a:rPr lang="en-GB" dirty="0"/>
              <a:t>2070?</a:t>
            </a:r>
          </a:p>
          <a:p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Your retirement age 75+ </a:t>
            </a:r>
          </a:p>
        </p:txBody>
      </p:sp>
      <p:pic>
        <p:nvPicPr>
          <p:cNvPr id="4100" name="Picture 4" descr="Happy smile Images - Free Download on ...">
            <a:extLst>
              <a:ext uri="{FF2B5EF4-FFF2-40B4-BE49-F238E27FC236}">
                <a16:creationId xmlns:a16="http://schemas.microsoft.com/office/drawing/2014/main" id="{2CCBBC05-CAD9-5AAD-5246-873F092BFF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6726" y="4869443"/>
            <a:ext cx="630957" cy="630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54FAA15-84D5-E1C5-A5EE-A202B0C903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9872" y="1618463"/>
            <a:ext cx="4256372" cy="2637147"/>
          </a:xfrm>
          <a:prstGeom prst="rect">
            <a:avLst/>
          </a:prstGeom>
        </p:spPr>
      </p:pic>
      <p:pic>
        <p:nvPicPr>
          <p:cNvPr id="4102" name="Picture 6" descr="Personal Trainers l Expectations ...">
            <a:extLst>
              <a:ext uri="{FF2B5EF4-FFF2-40B4-BE49-F238E27FC236}">
                <a16:creationId xmlns:a16="http://schemas.microsoft.com/office/drawing/2014/main" id="{4B671F08-CA99-4E6B-51A1-485721CCAD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579" y="4352230"/>
            <a:ext cx="2258075" cy="1268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How to Become a Football Coach - The PFSA">
            <a:extLst>
              <a:ext uri="{FF2B5EF4-FFF2-40B4-BE49-F238E27FC236}">
                <a16:creationId xmlns:a16="http://schemas.microsoft.com/office/drawing/2014/main" id="{185EB86D-2EA7-CD08-9C17-ADF33E6076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4234" y="4352230"/>
            <a:ext cx="1906593" cy="1268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9698715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Custom 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EA0000"/>
      </a:accent1>
      <a:accent2>
        <a:srgbClr val="AB0042"/>
      </a:accent2>
      <a:accent3>
        <a:srgbClr val="17AD45"/>
      </a:accent3>
      <a:accent4>
        <a:srgbClr val="2D6B29"/>
      </a:accent4>
      <a:accent5>
        <a:srgbClr val="4C4C4C"/>
      </a:accent5>
      <a:accent6>
        <a:srgbClr val="696969"/>
      </a:accent6>
      <a:hlink>
        <a:srgbClr val="9D9D9D"/>
      </a:hlink>
      <a:folHlink>
        <a:srgbClr val="BDBDBD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4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</TotalTime>
  <Words>1018</Words>
  <Application>Microsoft Office PowerPoint</Application>
  <PresentationFormat>On-screen Show (4:3)</PresentationFormat>
  <Paragraphs>231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30</vt:i4>
      </vt:variant>
    </vt:vector>
  </HeadingPairs>
  <TitlesOfParts>
    <vt:vector size="42" baseType="lpstr">
      <vt:lpstr>MS Gothic</vt:lpstr>
      <vt:lpstr>Myriad Pro</vt:lpstr>
      <vt:lpstr>Algerian</vt:lpstr>
      <vt:lpstr>Arial</vt:lpstr>
      <vt:lpstr>Calibri</vt:lpstr>
      <vt:lpstr>Calibri Light</vt:lpstr>
      <vt:lpstr>Microsoft Sans Serif</vt:lpstr>
      <vt:lpstr>Times</vt:lpstr>
      <vt:lpstr>Wingdings</vt:lpstr>
      <vt:lpstr>1_Office Theme</vt:lpstr>
      <vt:lpstr>4_20140311PresentationUWTSDTemplate</vt:lpstr>
      <vt:lpstr>Office Theme</vt:lpstr>
      <vt:lpstr>Sports Management Portfolio Tracksuit 2 Boardroom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AI and the world of work</vt:lpstr>
      <vt:lpstr>PowerPoint Presentation</vt:lpstr>
      <vt:lpstr>PowerPoint Presentation</vt:lpstr>
      <vt:lpstr>PowerPoint Presentation</vt:lpstr>
      <vt:lpstr>PowerPoint Presentation</vt:lpstr>
      <vt:lpstr>AI in Higher Education Assessment</vt:lpstr>
      <vt:lpstr>PowerPoint Presentation</vt:lpstr>
      <vt:lpstr>Skills for Industry 2030 (UK Government)</vt:lpstr>
      <vt:lpstr>Skills for Industry 2030 (UK Government)</vt:lpstr>
      <vt:lpstr>PowerPoint Presentation</vt:lpstr>
      <vt:lpstr>Diverse Range of Learning (Wide Lense)</vt:lpstr>
      <vt:lpstr>Diverse Range of Experiences</vt:lpstr>
      <vt:lpstr>PowerPoint Presentation</vt:lpstr>
      <vt:lpstr>Industry Expectation</vt:lpstr>
      <vt:lpstr>PowerPoint Presentation</vt:lpstr>
      <vt:lpstr>Sports Management Portfolio Tracksuit to Boardroom </vt:lpstr>
      <vt:lpstr>Major trends in the World of Sport / Health / Physical Activity </vt:lpstr>
      <vt:lpstr>What is your Future?</vt:lpstr>
      <vt:lpstr>PowerPoint Presentation</vt:lpstr>
      <vt:lpstr>PowerPoint Presentation</vt:lpstr>
      <vt:lpstr>Service Sector vs Manufacturing</vt:lpstr>
      <vt:lpstr>Are you AI proof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Croeso                Welcome to UWTSD, Swansea                              Tourism &amp; Events Management                         School of Hospitality &amp; Tourism</dc:title>
  <dc:creator>Helen Evans (Institute of Management and Health)</dc:creator>
  <cp:lastModifiedBy>Andrew Thomas</cp:lastModifiedBy>
  <cp:revision>8</cp:revision>
  <dcterms:created xsi:type="dcterms:W3CDTF">2021-12-02T18:19:52Z</dcterms:created>
  <dcterms:modified xsi:type="dcterms:W3CDTF">2025-11-04T12:56:32Z</dcterms:modified>
</cp:coreProperties>
</file>