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handoutMasterIdLst>
    <p:handoutMasterId r:id="rId13"/>
  </p:handoutMasterIdLst>
  <p:sldIdLst>
    <p:sldId id="455" r:id="rId2"/>
    <p:sldId id="460" r:id="rId3"/>
    <p:sldId id="461" r:id="rId4"/>
    <p:sldId id="419" r:id="rId5"/>
    <p:sldId id="463" r:id="rId6"/>
    <p:sldId id="464" r:id="rId7"/>
    <p:sldId id="465" r:id="rId8"/>
    <p:sldId id="466" r:id="rId9"/>
    <p:sldId id="467" r:id="rId10"/>
    <p:sldId id="462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00CC99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9"/>
    <p:restoredTop sz="94643"/>
  </p:normalViewPr>
  <p:slideViewPr>
    <p:cSldViewPr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62" y="-84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9EE9C1-9492-46F9-8D81-D702689AF0C5}" type="datetimeFigureOut">
              <a:rPr lang="en-US" smtClean="0"/>
              <a:pPr/>
              <a:t>3/15/2022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82658B-B819-4A28-B67F-EDDC7966318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5442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4A858B-AB5F-4461-99EF-18D3CC6F0C69}" type="datetimeFigureOut">
              <a:rPr lang="en-US" smtClean="0"/>
              <a:pPr/>
              <a:t>3/15/2022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74DA1-48A7-4104-9F43-65059D6B61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019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5EE762A1-66F5-4FEC-8438-68D7D57002C2}" type="datetime1">
              <a:rPr lang="en-US" smtClean="0"/>
              <a:pPr/>
              <a:t>3/15/2022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Copyright © 2016 Pearson Education, Inc.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698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3F649-8A49-4283-A66F-03EC4EFA02CC}" type="datetime1">
              <a:rPr lang="en-US" smtClean="0"/>
              <a:pPr/>
              <a:t>3/15/2022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Copyright © 2016 Pearson Education, Inc.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497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A7CED-8CE9-4626-A4D8-1400145BC75C}" type="datetime1">
              <a:rPr lang="en-US" smtClean="0"/>
              <a:pPr/>
              <a:t>3/15/2022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1783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DDE70-47EA-40CC-B25D-BD2EB7B8DED0}" type="datetime1">
              <a:rPr lang="en-US" smtClean="0"/>
              <a:pPr/>
              <a:t>3/15/2022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3126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174E1-3A2B-45DC-8E7C-1D9ADB525AA1}" type="datetime1">
              <a:rPr lang="en-US" smtClean="0"/>
              <a:pPr/>
              <a:t>3/15/2022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944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FABD6-37A6-428B-A12A-8BA443F6C591}" type="datetime1">
              <a:rPr lang="en-US" smtClean="0"/>
              <a:pPr/>
              <a:t>3/15/2022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723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1145A-1E73-41F4-9696-369534A6B462}" type="datetime1">
              <a:rPr lang="en-US" smtClean="0"/>
              <a:pPr/>
              <a:t>3/15/2022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274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702DD-7AD0-495B-9FDF-8B8E7BB2B1EA}" type="datetime1">
              <a:rPr lang="en-US" smtClean="0"/>
              <a:pPr/>
              <a:t>3/15/2022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75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A4E18-0160-470C-A7CF-F509DCD27558}" type="datetime1">
              <a:rPr lang="en-US" smtClean="0"/>
              <a:pPr/>
              <a:t>3/15/2022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94015D-26B9-4B93-B1DD-0BCB263F82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137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E3894-1E61-4962-B689-6DF632F84B02}" type="datetime1">
              <a:rPr lang="en-US" smtClean="0"/>
              <a:pPr/>
              <a:t>3/15/2022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406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556CC-FB30-4AFB-A806-300E6283D089}" type="datetime1">
              <a:rPr lang="en-US" smtClean="0"/>
              <a:pPr/>
              <a:t>3/15/2022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597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1AE242-8DFE-48F5-AF92-B571EED5F7E2}" type="datetime1">
              <a:rPr lang="en-US" smtClean="0"/>
              <a:pPr/>
              <a:t>3/15/2022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BD83E-D430-4AA5-BD64-86139FC8B4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8AB143-A3C6-4C20-9B80-ACCD796FAD40}"/>
              </a:ext>
            </a:extLst>
          </p:cNvPr>
          <p:cNvSpPr txBox="1"/>
          <p:nvPr userDrawn="1"/>
        </p:nvSpPr>
        <p:spPr>
          <a:xfrm>
            <a:off x="7553195" y="6400800"/>
            <a:ext cx="1209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9-</a:t>
            </a:r>
            <a:fld id="{A6E5DDE0-9F6E-4E24-9DA3-BA478DA39C0B}" type="slidenum">
              <a:rPr lang="en-US" sz="1200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‹#›</a:t>
            </a:fld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6577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moodle.uwtsd.ac.uk/mod/resource/view.php?id=145115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moodle.uwtsd.ac.uk/mod/resource/view.php?id=145115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6144F-29EB-4825-BEEC-0D8F6654A0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295400"/>
            <a:ext cx="7772400" cy="1676400"/>
          </a:xfrm>
        </p:spPr>
        <p:txBody>
          <a:bodyPr>
            <a:normAutofit fontScale="90000"/>
          </a:bodyPr>
          <a:lstStyle/>
          <a:p>
            <a:br>
              <a:rPr lang="en-US" sz="4000" b="1" dirty="0"/>
            </a:br>
            <a:br>
              <a:rPr lang="en-US" sz="4000" b="1" dirty="0"/>
            </a:br>
            <a:br>
              <a:rPr lang="en-US" sz="4000" b="1" dirty="0"/>
            </a:br>
            <a:r>
              <a:rPr lang="en-US" sz="4000" b="1" dirty="0"/>
              <a:t>BMSW 4006 Managing Enterprise in the 21</a:t>
            </a:r>
            <a:r>
              <a:rPr lang="en-US" sz="4000" b="1" baseline="30000" dirty="0"/>
              <a:t>st</a:t>
            </a:r>
            <a:r>
              <a:rPr lang="en-US" sz="4000" b="1" dirty="0"/>
              <a:t> Century</a:t>
            </a:r>
            <a:br>
              <a:rPr lang="en-US" sz="4000" b="1" dirty="0"/>
            </a:br>
            <a:br>
              <a:rPr lang="en-US" sz="4000" b="1" dirty="0"/>
            </a:br>
            <a:r>
              <a:rPr lang="en-US" sz="4000" b="1" dirty="0">
                <a:solidFill>
                  <a:srgbClr val="C00000"/>
                </a:solidFill>
              </a:rPr>
              <a:t>Week 8</a:t>
            </a:r>
            <a:endParaRPr lang="en-GB" sz="4000" b="1" dirty="0">
              <a:solidFill>
                <a:srgbClr val="C0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B86F20-D384-4EA3-89D0-2FE7ECD020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3657600"/>
            <a:ext cx="6172200" cy="1600200"/>
          </a:xfrm>
        </p:spPr>
        <p:txBody>
          <a:bodyPr>
            <a:normAutofit/>
          </a:bodyPr>
          <a:lstStyle/>
          <a:p>
            <a:endParaRPr lang="en-GB" sz="4000" b="1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r>
              <a:rPr lang="en-GB" sz="4000" b="1" dirty="0">
                <a:solidFill>
                  <a:srgbClr val="FF0000"/>
                </a:solidFill>
                <a:highlight>
                  <a:srgbClr val="FFFF00"/>
                </a:highlight>
              </a:rPr>
              <a:t>Assignment Workshop</a:t>
            </a:r>
          </a:p>
        </p:txBody>
      </p:sp>
    </p:spTree>
    <p:extLst>
      <p:ext uri="{BB962C8B-B14F-4D97-AF65-F5344CB8AC3E}">
        <p14:creationId xmlns:p14="http://schemas.microsoft.com/office/powerpoint/2010/main" val="3445801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5240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Recap of Last Week’s Lecture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762000"/>
            <a:ext cx="8839200" cy="47625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000" b="1" dirty="0"/>
              <a:t>Last week we examined financial plan concept, in it we covered…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cs typeface="Arial" panose="020B0604020202020204" pitchFamily="34" charset="0"/>
              </a:rPr>
              <a:t>Financial documents (Cash flow, income statement and balance sheet).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cs typeface="Arial" panose="020B0604020202020204" pitchFamily="34" charset="0"/>
              </a:rPr>
              <a:t>How to read a cash flow statement.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cs typeface="Arial" panose="020B0604020202020204" pitchFamily="34" charset="0"/>
              </a:rPr>
              <a:t>How to prepare cash flow statement.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cs typeface="Arial" panose="020B0604020202020204" pitchFamily="34" charset="0"/>
              </a:rPr>
              <a:t>How to prepare income statement.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cs typeface="Arial" panose="020B0604020202020204" pitchFamily="34" charset="0"/>
              </a:rPr>
              <a:t>Ways of financing your enterprise.</a:t>
            </a:r>
          </a:p>
        </p:txBody>
      </p:sp>
    </p:spTree>
    <p:extLst>
      <p:ext uri="{BB962C8B-B14F-4D97-AF65-F5344CB8AC3E}">
        <p14:creationId xmlns:p14="http://schemas.microsoft.com/office/powerpoint/2010/main" val="1229332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52400"/>
            <a:ext cx="8229600" cy="1066800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rgbClr val="007DC3"/>
                </a:solidFill>
                <a:latin typeface="+mn-lt"/>
                <a:cs typeface="Times New Roman" pitchFamily="18" charset="0"/>
              </a:rPr>
              <a:t>Time For Quiz!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1143000"/>
            <a:ext cx="8915400" cy="43815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400" b="1" dirty="0"/>
              <a:t>Before starting today’s assignment workshop….</a:t>
            </a:r>
          </a:p>
          <a:p>
            <a:pPr marL="0" indent="0">
              <a:buNone/>
            </a:pPr>
            <a:endParaRPr lang="en-GB" sz="3200" b="1" dirty="0"/>
          </a:p>
          <a:p>
            <a:pPr marL="0" indent="0">
              <a:buNone/>
            </a:pPr>
            <a:r>
              <a:rPr lang="en-GB" sz="4000" b="1" dirty="0"/>
              <a:t>Can you attempt the quiz in week 8 folder on the Moodle page?</a:t>
            </a:r>
          </a:p>
          <a:p>
            <a:pPr marL="0" indent="0">
              <a:buNone/>
            </a:pPr>
            <a:endParaRPr lang="en-GB" sz="4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D82DDF-A647-4172-9EEF-5518C1155B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4675" y="3733800"/>
            <a:ext cx="2143125" cy="198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260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8229600" cy="762000"/>
          </a:xfrm>
        </p:spPr>
        <p:txBody>
          <a:bodyPr>
            <a:normAutofit/>
          </a:bodyPr>
          <a:lstStyle/>
          <a:p>
            <a:r>
              <a:rPr lang="en-US" sz="4000" b="1" dirty="0"/>
              <a:t>Assignment Workshop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990600"/>
            <a:ext cx="8991600" cy="45339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300" b="1" dirty="0"/>
              <a:t>Quick recap of the teaching so far…..</a:t>
            </a:r>
          </a:p>
          <a:p>
            <a:pPr marL="0" indent="0">
              <a:buNone/>
            </a:pPr>
            <a:r>
              <a:rPr lang="en-US" sz="2300" dirty="0"/>
              <a:t>In the past 7 weeks, we have covered:</a:t>
            </a:r>
          </a:p>
          <a:p>
            <a:pPr marL="114300" indent="0">
              <a:lnSpc>
                <a:spcPct val="150000"/>
              </a:lnSpc>
              <a:buNone/>
              <a:tabLst>
                <a:tab pos="1461135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1. Business/Company Overview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2. Product and Services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lnSpc>
                <a:spcPct val="150000"/>
              </a:lnSpc>
              <a:buNone/>
              <a:tabLst>
                <a:tab pos="1461135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3. Market audit (analytic </a:t>
            </a:r>
            <a:r>
              <a:rPr lang="en-GB" sz="180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tools - SWOT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PESTLE &amp; competitor’s analyses)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4. Target Market (including market research, market segmentation and positioning).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lnSpc>
                <a:spcPct val="150000"/>
              </a:lnSpc>
              <a:buNone/>
              <a:tabLst>
                <a:tab pos="1461135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5. Marketing Plan </a:t>
            </a:r>
          </a:p>
          <a:p>
            <a:pPr marL="114300" indent="0">
              <a:lnSpc>
                <a:spcPct val="150000"/>
              </a:lnSpc>
              <a:buNone/>
              <a:tabLst>
                <a:tab pos="1461135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6. Management Team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lnSpc>
                <a:spcPct val="150000"/>
              </a:lnSpc>
              <a:buNone/>
              <a:tabLst>
                <a:tab pos="1461135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7.  Financial Plan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3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EF4E5B-397E-436A-8A69-95F44CC99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1822" y="3762652"/>
            <a:ext cx="2145978" cy="2096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275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76200"/>
            <a:ext cx="8229600" cy="609600"/>
          </a:xfrm>
        </p:spPr>
        <p:txBody>
          <a:bodyPr>
            <a:normAutofit fontScale="90000"/>
          </a:bodyPr>
          <a:lstStyle/>
          <a:p>
            <a:r>
              <a:rPr lang="en-US" sz="4000" b="1" dirty="0"/>
              <a:t>Assignment Workshop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533400"/>
            <a:ext cx="8991600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100" b="1" dirty="0"/>
              <a:t>Tips to preparing a good business plan…..</a:t>
            </a:r>
          </a:p>
          <a:p>
            <a:pPr marL="0" indent="0">
              <a:buNone/>
            </a:pPr>
            <a:r>
              <a:rPr lang="en-US" sz="2100" b="1" dirty="0"/>
              <a:t>Ensure as much as possible to </a:t>
            </a:r>
            <a:r>
              <a:rPr lang="en-US" sz="2100" b="1" u="sng" dirty="0"/>
              <a:t>apply</a:t>
            </a:r>
            <a:r>
              <a:rPr lang="en-US" sz="2100" b="1" dirty="0"/>
              <a:t> the taught concepts to your chosen enterprise/business/product/services.</a:t>
            </a:r>
          </a:p>
          <a:p>
            <a:pPr marL="114300" indent="0">
              <a:lnSpc>
                <a:spcPct val="150000"/>
              </a:lnSpc>
              <a:buNone/>
              <a:tabLst>
                <a:tab pos="1461135" algn="l"/>
              </a:tabLst>
            </a:pPr>
            <a:r>
              <a:rPr lang="en-GB" sz="1650" dirty="0">
                <a:effectLst/>
                <a:latin typeface="+mj-lt"/>
                <a:ea typeface="Times New Roman" panose="02020603050405020304" pitchFamily="18" charset="0"/>
              </a:rPr>
              <a:t>1. Business/Company Overview (what is the business profile/location/legal structure?).</a:t>
            </a:r>
            <a:br>
              <a:rPr lang="en-GB" sz="1650" dirty="0">
                <a:effectLst/>
                <a:latin typeface="+mj-lt"/>
                <a:ea typeface="Times New Roman" panose="02020603050405020304" pitchFamily="18" charset="0"/>
              </a:rPr>
            </a:br>
            <a:r>
              <a:rPr lang="en-GB" sz="1650" dirty="0">
                <a:effectLst/>
                <a:latin typeface="+mj-lt"/>
                <a:ea typeface="Times New Roman" panose="02020603050405020304" pitchFamily="18" charset="0"/>
              </a:rPr>
              <a:t>2. Product and Services (what are the products/services offerings?  i.e., solutions and value we intend to create for our identified customers).</a:t>
            </a:r>
          </a:p>
          <a:p>
            <a:pPr marL="114300" indent="0">
              <a:lnSpc>
                <a:spcPct val="150000"/>
              </a:lnSpc>
              <a:buNone/>
              <a:tabLst>
                <a:tab pos="1461135" algn="l"/>
              </a:tabLst>
            </a:pPr>
            <a:r>
              <a:rPr lang="en-GB" sz="1650" dirty="0">
                <a:effectLst/>
                <a:latin typeface="+mj-lt"/>
                <a:ea typeface="Times New Roman" panose="02020603050405020304" pitchFamily="18" charset="0"/>
              </a:rPr>
              <a:t>3. Market audit </a:t>
            </a:r>
            <a:r>
              <a:rPr lang="en-GB" sz="1650" dirty="0">
                <a:latin typeface="+mj-lt"/>
                <a:ea typeface="Times New Roman" panose="02020603050405020304" pitchFamily="18" charset="0"/>
              </a:rPr>
              <a:t>(with the aid of </a:t>
            </a:r>
            <a:r>
              <a:rPr lang="en-GB" sz="1650" dirty="0">
                <a:effectLst/>
                <a:latin typeface="+mj-lt"/>
                <a:ea typeface="Times New Roman" panose="02020603050405020304" pitchFamily="18" charset="0"/>
              </a:rPr>
              <a:t>taught analytical tools perform market audit for your enterprise).</a:t>
            </a:r>
            <a:br>
              <a:rPr lang="en-GB" sz="1650" dirty="0">
                <a:effectLst/>
                <a:latin typeface="+mj-lt"/>
                <a:ea typeface="Times New Roman" panose="02020603050405020304" pitchFamily="18" charset="0"/>
              </a:rPr>
            </a:br>
            <a:r>
              <a:rPr lang="en-GB" sz="1650" dirty="0">
                <a:effectLst/>
                <a:latin typeface="+mj-lt"/>
                <a:ea typeface="Times New Roman" panose="02020603050405020304" pitchFamily="18" charset="0"/>
              </a:rPr>
              <a:t>4. Target Market (through the instrumentality of market research and knowledge of market segmentation, determine your potential customers as  your  target market)</a:t>
            </a:r>
          </a:p>
          <a:p>
            <a:pPr marL="114300" indent="0">
              <a:lnSpc>
                <a:spcPct val="150000"/>
              </a:lnSpc>
              <a:buNone/>
              <a:tabLst>
                <a:tab pos="1461135" algn="l"/>
              </a:tabLst>
            </a:pPr>
            <a:r>
              <a:rPr lang="en-GB" sz="1650" dirty="0">
                <a:effectLst/>
                <a:latin typeface="+mj-lt"/>
                <a:ea typeface="Times New Roman" panose="02020603050405020304" pitchFamily="18" charset="0"/>
              </a:rPr>
              <a:t>5. Marketing Plan (how do you generate interests in your products?)</a:t>
            </a:r>
          </a:p>
          <a:p>
            <a:pPr marL="114300" indent="0">
              <a:lnSpc>
                <a:spcPct val="150000"/>
              </a:lnSpc>
              <a:buNone/>
              <a:tabLst>
                <a:tab pos="1461135" algn="l"/>
              </a:tabLst>
            </a:pPr>
            <a:r>
              <a:rPr lang="en-GB" sz="1650" dirty="0">
                <a:effectLst/>
                <a:latin typeface="+mj-lt"/>
                <a:ea typeface="Times New Roman" panose="02020603050405020304" pitchFamily="18" charset="0"/>
              </a:rPr>
              <a:t>6. Management Team (identify key </a:t>
            </a:r>
            <a:r>
              <a:rPr lang="en-GB" sz="1650" dirty="0">
                <a:latin typeface="+mj-lt"/>
                <a:ea typeface="Times New Roman" panose="02020603050405020304" pitchFamily="18" charset="0"/>
              </a:rPr>
              <a:t>members of your team and their job roles/experiences).</a:t>
            </a:r>
          </a:p>
          <a:p>
            <a:pPr marL="114300" indent="0">
              <a:lnSpc>
                <a:spcPct val="150000"/>
              </a:lnSpc>
              <a:buNone/>
              <a:tabLst>
                <a:tab pos="1461135" algn="l"/>
              </a:tabLst>
            </a:pPr>
            <a:r>
              <a:rPr lang="en-GB" sz="1650" dirty="0">
                <a:effectLst/>
                <a:latin typeface="+mj-lt"/>
                <a:ea typeface="Times New Roman" panose="02020603050405020304" pitchFamily="18" charset="0"/>
              </a:rPr>
              <a:t>7.  Financial Plan (prepare 12 months cash flow forecast and income statements for your business).</a:t>
            </a:r>
          </a:p>
          <a:p>
            <a:pPr marL="0" indent="0">
              <a:buNone/>
            </a:pPr>
            <a:endParaRPr lang="en-US" sz="23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EF4E5B-397E-436A-8A69-95F44CC99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1822" y="5638800"/>
            <a:ext cx="2145978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86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76200"/>
            <a:ext cx="8229600" cy="990600"/>
          </a:xfrm>
        </p:spPr>
        <p:txBody>
          <a:bodyPr>
            <a:normAutofit/>
          </a:bodyPr>
          <a:lstStyle/>
          <a:p>
            <a:r>
              <a:rPr lang="en-US" b="1" dirty="0"/>
              <a:t>Assignment Workshop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914400"/>
            <a:ext cx="8991600" cy="48768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4800" b="1" dirty="0"/>
              <a:t>Do not forget to write the executive summary!</a:t>
            </a:r>
          </a:p>
          <a:p>
            <a:pPr marL="0" indent="0" algn="ctr">
              <a:buNone/>
            </a:pPr>
            <a:r>
              <a:rPr lang="en-US" sz="4800" b="1" dirty="0"/>
              <a:t>Note: It is the first component of your prepared business plan.</a:t>
            </a:r>
            <a:endParaRPr lang="en-US" sz="4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EF4E5B-397E-436A-8A69-95F44CC99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6874" y="4724400"/>
            <a:ext cx="2145978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456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76200"/>
            <a:ext cx="8229600" cy="990600"/>
          </a:xfrm>
        </p:spPr>
        <p:txBody>
          <a:bodyPr>
            <a:noAutofit/>
          </a:bodyPr>
          <a:lstStyle/>
          <a:p>
            <a:r>
              <a:rPr lang="en-US" b="1" dirty="0"/>
              <a:t>Assignment Workshop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1143000"/>
            <a:ext cx="8991600" cy="46482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US" sz="4800" b="1" dirty="0"/>
          </a:p>
          <a:p>
            <a:pPr marL="0" indent="0" algn="ctr">
              <a:buNone/>
            </a:pPr>
            <a:r>
              <a:rPr lang="en-US" sz="4000" b="1" dirty="0"/>
              <a:t>For more insight on how to prepare business plan, read: </a:t>
            </a:r>
          </a:p>
          <a:p>
            <a:pPr marL="0" indent="0" algn="ctr">
              <a:buNone/>
            </a:pPr>
            <a:r>
              <a:rPr lang="en-GB" sz="4000" b="0" i="0" u="sng" strike="noStrike" dirty="0"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 Guide To Writing A Business Plan</a:t>
            </a:r>
            <a:endParaRPr lang="en-GB" sz="4000" b="0" i="0" u="sng" strike="noStrike" dirty="0">
              <a:effectLst/>
            </a:endParaRPr>
          </a:p>
          <a:p>
            <a:pPr marL="0" indent="0" algn="ctr">
              <a:buNone/>
            </a:pPr>
            <a:r>
              <a:rPr lang="en-GB" sz="4000" dirty="0"/>
              <a:t>available in week 8 folder on the Moodle page.</a:t>
            </a:r>
            <a:endParaRPr lang="en-US" sz="4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EF4E5B-397E-436A-8A69-95F44CC99F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8022" y="4447713"/>
            <a:ext cx="2145978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8522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76200"/>
            <a:ext cx="8229600" cy="1143000"/>
          </a:xfrm>
        </p:spPr>
        <p:txBody>
          <a:bodyPr>
            <a:normAutofit/>
          </a:bodyPr>
          <a:lstStyle/>
          <a:p>
            <a:r>
              <a:rPr lang="en-US" sz="4000" b="1" dirty="0"/>
              <a:t>Assignment Workshop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914400"/>
            <a:ext cx="8991600" cy="48768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US" sz="4800" b="1" dirty="0"/>
          </a:p>
          <a:p>
            <a:pPr marL="0" indent="0" algn="ctr">
              <a:buNone/>
            </a:pPr>
            <a:r>
              <a:rPr lang="en-US" sz="4000" b="1" dirty="0"/>
              <a:t>Can you take turn to share some insights you gained reading: </a:t>
            </a:r>
          </a:p>
          <a:p>
            <a:pPr marL="0" indent="0" algn="ctr">
              <a:buNone/>
            </a:pPr>
            <a:r>
              <a:rPr lang="en-GB" sz="4000" b="1" i="0" u="sng" strike="noStrike" dirty="0"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 Guide To Writing A Business Plan</a:t>
            </a:r>
            <a:r>
              <a:rPr lang="en-GB" sz="4000" b="1" i="0" u="sng" strike="noStrike" dirty="0">
                <a:effectLst/>
              </a:rPr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EF4E5B-397E-436A-8A69-95F44CC99F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1822" y="3901736"/>
            <a:ext cx="2145978" cy="1889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5854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76200"/>
            <a:ext cx="8229600" cy="1143000"/>
          </a:xfrm>
        </p:spPr>
        <p:txBody>
          <a:bodyPr>
            <a:normAutofit/>
          </a:bodyPr>
          <a:lstStyle/>
          <a:p>
            <a:r>
              <a:rPr lang="en-US" sz="4000" b="1" dirty="0"/>
              <a:t>Assignment Workshop</a:t>
            </a:r>
            <a:endParaRPr lang="en-US" sz="40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D0C760E-F1D8-4833-9592-8A299D615B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6400" y="1447800"/>
            <a:ext cx="5486399" cy="3276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9401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90600"/>
          </a:xfrm>
        </p:spPr>
        <p:txBody>
          <a:bodyPr>
            <a:normAutofit/>
          </a:bodyPr>
          <a:lstStyle/>
          <a:p>
            <a:r>
              <a:rPr lang="en-US" b="1" dirty="0"/>
              <a:t>Group  Activity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990600"/>
            <a:ext cx="8686800" cy="381000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 algn="just">
              <a:buNone/>
            </a:pPr>
            <a:r>
              <a:rPr lang="en-GB" sz="4000" b="1" dirty="0"/>
              <a:t>In light of today’s workshop…</a:t>
            </a:r>
          </a:p>
          <a:p>
            <a:pPr marL="0" indent="0" algn="just">
              <a:buNone/>
            </a:pPr>
            <a:r>
              <a:rPr lang="en-GB" sz="4000" b="1" dirty="0"/>
              <a:t>Break into your work groups, complete/review/revise any and/or all the pending components of your business plan.</a:t>
            </a:r>
            <a:endParaRPr lang="en-US" sz="4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FED976-E149-4347-BAD3-65C200552D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4200" y="4419600"/>
            <a:ext cx="2152075" cy="1889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9967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7269</TotalTime>
  <Words>459</Words>
  <Application>Microsoft Office PowerPoint</Application>
  <PresentationFormat>On-screen Show (4:3)</PresentationFormat>
  <Paragraphs>47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   BMSW 4006 Managing Enterprise in the 21st Century  Week 8</vt:lpstr>
      <vt:lpstr>Recap of Last Week’s Lecture</vt:lpstr>
      <vt:lpstr>Time For Quiz!</vt:lpstr>
      <vt:lpstr>Assignment Workshop</vt:lpstr>
      <vt:lpstr>Assignment Workshop</vt:lpstr>
      <vt:lpstr>Assignment Workshop</vt:lpstr>
      <vt:lpstr>Assignment Workshop</vt:lpstr>
      <vt:lpstr>Assignment Workshop</vt:lpstr>
      <vt:lpstr>Assignment Workshop</vt:lpstr>
      <vt:lpstr>Group  Activity </vt:lpstr>
    </vt:vector>
  </TitlesOfParts>
  <Company>Des Moines Area Community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Grantham, Vada</dc:creator>
  <cp:lastModifiedBy>Olu Adegbite</cp:lastModifiedBy>
  <cp:revision>652</cp:revision>
  <dcterms:created xsi:type="dcterms:W3CDTF">2014-09-25T22:51:55Z</dcterms:created>
  <dcterms:modified xsi:type="dcterms:W3CDTF">2022-03-15T19:45:11Z</dcterms:modified>
</cp:coreProperties>
</file>