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90" r:id="rId4"/>
    <p:sldId id="291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2" r:id="rId16"/>
    <p:sldId id="269" r:id="rId17"/>
    <p:sldId id="270" r:id="rId18"/>
    <p:sldId id="271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92" r:id="rId27"/>
    <p:sldId id="280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88" r:id="rId36"/>
    <p:sldId id="289" r:id="rId37"/>
    <p:sldId id="293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7"/>
  </p:normalViewPr>
  <p:slideViewPr>
    <p:cSldViewPr snapToGrid="0" snapToObjects="1">
      <p:cViewPr varScale="1">
        <p:scale>
          <a:sx n="98" d="100"/>
          <a:sy n="98" d="100"/>
        </p:scale>
        <p:origin x="11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B77FA1-FBD4-4379-A439-C4A8C6119B7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38469B9-9E3A-463D-B13E-9DA84658E51F}">
      <dgm:prSet/>
      <dgm:spPr/>
      <dgm:t>
        <a:bodyPr/>
        <a:lstStyle/>
        <a:p>
          <a:r>
            <a:rPr lang="en-US"/>
            <a:t>Minor recap </a:t>
          </a:r>
        </a:p>
      </dgm:t>
    </dgm:pt>
    <dgm:pt modelId="{A1ADC241-6B18-42FC-8195-65B0D3FA2150}" type="parTrans" cxnId="{E8B61D49-6250-4A77-81D8-2A9C1D95B3ED}">
      <dgm:prSet/>
      <dgm:spPr/>
      <dgm:t>
        <a:bodyPr/>
        <a:lstStyle/>
        <a:p>
          <a:endParaRPr lang="en-US"/>
        </a:p>
      </dgm:t>
    </dgm:pt>
    <dgm:pt modelId="{23C8F4AE-34D1-4D5B-AA0F-ED37109A061F}" type="sibTrans" cxnId="{E8B61D49-6250-4A77-81D8-2A9C1D95B3ED}">
      <dgm:prSet/>
      <dgm:spPr/>
      <dgm:t>
        <a:bodyPr/>
        <a:lstStyle/>
        <a:p>
          <a:endParaRPr lang="en-US"/>
        </a:p>
      </dgm:t>
    </dgm:pt>
    <dgm:pt modelId="{851A00E0-E886-4CFB-B2DE-436231FBD80A}">
      <dgm:prSet/>
      <dgm:spPr/>
      <dgm:t>
        <a:bodyPr/>
        <a:lstStyle/>
        <a:p>
          <a:r>
            <a:rPr lang="en-US"/>
            <a:t>Truth Tables</a:t>
          </a:r>
        </a:p>
      </dgm:t>
    </dgm:pt>
    <dgm:pt modelId="{547ED1FE-AC50-47AB-B192-46B364E51B9A}" type="parTrans" cxnId="{58C93195-4089-4FC2-B4D0-6BE4DE8668DD}">
      <dgm:prSet/>
      <dgm:spPr/>
      <dgm:t>
        <a:bodyPr/>
        <a:lstStyle/>
        <a:p>
          <a:endParaRPr lang="en-US"/>
        </a:p>
      </dgm:t>
    </dgm:pt>
    <dgm:pt modelId="{EDCA0724-6874-4565-8139-D05AF10CF44B}" type="sibTrans" cxnId="{58C93195-4089-4FC2-B4D0-6BE4DE8668DD}">
      <dgm:prSet/>
      <dgm:spPr/>
      <dgm:t>
        <a:bodyPr/>
        <a:lstStyle/>
        <a:p>
          <a:endParaRPr lang="en-US"/>
        </a:p>
      </dgm:t>
    </dgm:pt>
    <dgm:pt modelId="{709E6291-BC99-4808-AC2A-C2857F44C22E}">
      <dgm:prSet/>
      <dgm:spPr/>
      <dgm:t>
        <a:bodyPr/>
        <a:lstStyle/>
        <a:p>
          <a:r>
            <a:rPr lang="en-US"/>
            <a:t>Computational Instruction</a:t>
          </a:r>
        </a:p>
      </dgm:t>
    </dgm:pt>
    <dgm:pt modelId="{DABF6ECC-4030-4785-A3CD-00A65E84BEA8}" type="parTrans" cxnId="{B6EF0436-D01B-4C7C-8BDE-7D35BE2D4F48}">
      <dgm:prSet/>
      <dgm:spPr/>
      <dgm:t>
        <a:bodyPr/>
        <a:lstStyle/>
        <a:p>
          <a:endParaRPr lang="en-US"/>
        </a:p>
      </dgm:t>
    </dgm:pt>
    <dgm:pt modelId="{FF5FBA38-C06B-44EC-A52D-52EA5EDFBE55}" type="sibTrans" cxnId="{B6EF0436-D01B-4C7C-8BDE-7D35BE2D4F48}">
      <dgm:prSet/>
      <dgm:spPr/>
      <dgm:t>
        <a:bodyPr/>
        <a:lstStyle/>
        <a:p>
          <a:endParaRPr lang="en-US"/>
        </a:p>
      </dgm:t>
    </dgm:pt>
    <dgm:pt modelId="{615E2786-1D83-40C6-A468-BC0046E15C80}">
      <dgm:prSet/>
      <dgm:spPr/>
      <dgm:t>
        <a:bodyPr/>
        <a:lstStyle/>
        <a:p>
          <a:r>
            <a:rPr lang="en-US"/>
            <a:t>Binary Notation</a:t>
          </a:r>
        </a:p>
      </dgm:t>
    </dgm:pt>
    <dgm:pt modelId="{988C6EA7-C6F0-4D84-892F-5D0A5BC4D58F}" type="parTrans" cxnId="{CA1DF978-41EC-4DF9-8222-ACEFB3F97AF9}">
      <dgm:prSet/>
      <dgm:spPr/>
      <dgm:t>
        <a:bodyPr/>
        <a:lstStyle/>
        <a:p>
          <a:endParaRPr lang="en-US"/>
        </a:p>
      </dgm:t>
    </dgm:pt>
    <dgm:pt modelId="{0A725B83-CC4C-4760-80FA-858A39C32B10}" type="sibTrans" cxnId="{CA1DF978-41EC-4DF9-8222-ACEFB3F97AF9}">
      <dgm:prSet/>
      <dgm:spPr/>
      <dgm:t>
        <a:bodyPr/>
        <a:lstStyle/>
        <a:p>
          <a:endParaRPr lang="en-US"/>
        </a:p>
      </dgm:t>
    </dgm:pt>
    <dgm:pt modelId="{E31CA2CB-2045-462B-8E4F-BB167D6093E2}">
      <dgm:prSet/>
      <dgm:spPr/>
      <dgm:t>
        <a:bodyPr/>
        <a:lstStyle/>
        <a:p>
          <a:r>
            <a:rPr lang="en-US"/>
            <a:t>Data Chunks</a:t>
          </a:r>
        </a:p>
      </dgm:t>
    </dgm:pt>
    <dgm:pt modelId="{2ABC11EE-6050-4416-B0BB-DD58FAD20745}" type="parTrans" cxnId="{BDC35527-ADB5-454E-9768-13D04B3B7C94}">
      <dgm:prSet/>
      <dgm:spPr/>
      <dgm:t>
        <a:bodyPr/>
        <a:lstStyle/>
        <a:p>
          <a:endParaRPr lang="en-US"/>
        </a:p>
      </dgm:t>
    </dgm:pt>
    <dgm:pt modelId="{AB170566-08EB-40E9-8DC5-C1470968D332}" type="sibTrans" cxnId="{BDC35527-ADB5-454E-9768-13D04B3B7C94}">
      <dgm:prSet/>
      <dgm:spPr/>
      <dgm:t>
        <a:bodyPr/>
        <a:lstStyle/>
        <a:p>
          <a:endParaRPr lang="en-US"/>
        </a:p>
      </dgm:t>
    </dgm:pt>
    <dgm:pt modelId="{1B1CE11F-B0BF-4538-BC9B-B4D04A4BC65D}">
      <dgm:prSet/>
      <dgm:spPr/>
      <dgm:t>
        <a:bodyPr/>
        <a:lstStyle/>
        <a:p>
          <a:r>
            <a:rPr lang="en-US"/>
            <a:t>Decimal Notation</a:t>
          </a:r>
        </a:p>
      </dgm:t>
    </dgm:pt>
    <dgm:pt modelId="{8277AB49-2F06-44A3-940E-DFB868F55170}" type="parTrans" cxnId="{F4BBE70D-5571-4FBC-AAE0-9949C1D94AC8}">
      <dgm:prSet/>
      <dgm:spPr/>
      <dgm:t>
        <a:bodyPr/>
        <a:lstStyle/>
        <a:p>
          <a:endParaRPr lang="en-US"/>
        </a:p>
      </dgm:t>
    </dgm:pt>
    <dgm:pt modelId="{C6780750-DD3D-4105-A392-92808E8374B4}" type="sibTrans" cxnId="{F4BBE70D-5571-4FBC-AAE0-9949C1D94AC8}">
      <dgm:prSet/>
      <dgm:spPr/>
      <dgm:t>
        <a:bodyPr/>
        <a:lstStyle/>
        <a:p>
          <a:endParaRPr lang="en-US"/>
        </a:p>
      </dgm:t>
    </dgm:pt>
    <dgm:pt modelId="{4B933251-89A7-41DF-A811-E6809515D5B2}">
      <dgm:prSet/>
      <dgm:spPr/>
      <dgm:t>
        <a:bodyPr/>
        <a:lstStyle/>
        <a:p>
          <a:r>
            <a:rPr lang="en-US"/>
            <a:t>A tiny bit of math</a:t>
          </a:r>
        </a:p>
      </dgm:t>
    </dgm:pt>
    <dgm:pt modelId="{36029F40-F309-4039-A118-15AB88919630}" type="parTrans" cxnId="{39D81363-0707-411F-8F87-3DB2E71CEEE3}">
      <dgm:prSet/>
      <dgm:spPr/>
      <dgm:t>
        <a:bodyPr/>
        <a:lstStyle/>
        <a:p>
          <a:endParaRPr lang="en-US"/>
        </a:p>
      </dgm:t>
    </dgm:pt>
    <dgm:pt modelId="{4E841FD0-B718-4E77-A873-F042747E0DDF}" type="sibTrans" cxnId="{39D81363-0707-411F-8F87-3DB2E71CEEE3}">
      <dgm:prSet/>
      <dgm:spPr/>
      <dgm:t>
        <a:bodyPr/>
        <a:lstStyle/>
        <a:p>
          <a:endParaRPr lang="en-US"/>
        </a:p>
      </dgm:t>
    </dgm:pt>
    <dgm:pt modelId="{40860747-04C0-4543-944E-7177312BF40F}">
      <dgm:prSet/>
      <dgm:spPr/>
      <dgm:t>
        <a:bodyPr/>
        <a:lstStyle/>
        <a:p>
          <a:r>
            <a:rPr lang="en-US"/>
            <a:t>Concept and reality</a:t>
          </a:r>
        </a:p>
      </dgm:t>
    </dgm:pt>
    <dgm:pt modelId="{6B8CCAD0-BFF6-4B7D-B728-48028606DBF2}" type="parTrans" cxnId="{58987833-8E79-406F-9A23-8A09A52C809A}">
      <dgm:prSet/>
      <dgm:spPr/>
      <dgm:t>
        <a:bodyPr/>
        <a:lstStyle/>
        <a:p>
          <a:endParaRPr lang="en-US"/>
        </a:p>
      </dgm:t>
    </dgm:pt>
    <dgm:pt modelId="{BE4902F8-39A8-420D-860F-E2C3BAD7E440}" type="sibTrans" cxnId="{58987833-8E79-406F-9A23-8A09A52C809A}">
      <dgm:prSet/>
      <dgm:spPr/>
      <dgm:t>
        <a:bodyPr/>
        <a:lstStyle/>
        <a:p>
          <a:endParaRPr lang="en-US"/>
        </a:p>
      </dgm:t>
    </dgm:pt>
    <dgm:pt modelId="{47D24CC0-5A9C-754B-B007-4B3A012370B0}" type="pres">
      <dgm:prSet presAssocID="{62B77FA1-FBD4-4379-A439-C4A8C6119B7E}" presName="linear" presStyleCnt="0">
        <dgm:presLayoutVars>
          <dgm:animLvl val="lvl"/>
          <dgm:resizeHandles val="exact"/>
        </dgm:presLayoutVars>
      </dgm:prSet>
      <dgm:spPr/>
    </dgm:pt>
    <dgm:pt modelId="{CEFF8EF1-2703-3F49-ADDC-FDE7C06A2292}" type="pres">
      <dgm:prSet presAssocID="{238469B9-9E3A-463D-B13E-9DA84658E51F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1A01B03A-FE83-2249-8C6F-9BB7F0FDA4F4}" type="pres">
      <dgm:prSet presAssocID="{23C8F4AE-34D1-4D5B-AA0F-ED37109A061F}" presName="spacer" presStyleCnt="0"/>
      <dgm:spPr/>
    </dgm:pt>
    <dgm:pt modelId="{C66AD07D-A00E-1C4C-903F-4621B9D9BD9E}" type="pres">
      <dgm:prSet presAssocID="{851A00E0-E886-4CFB-B2DE-436231FBD80A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015D85BD-B746-7F44-9299-CFEDD9CC49DE}" type="pres">
      <dgm:prSet presAssocID="{EDCA0724-6874-4565-8139-D05AF10CF44B}" presName="spacer" presStyleCnt="0"/>
      <dgm:spPr/>
    </dgm:pt>
    <dgm:pt modelId="{19BC0308-24A3-CC44-BDCE-78233547F2C3}" type="pres">
      <dgm:prSet presAssocID="{709E6291-BC99-4808-AC2A-C2857F44C22E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03E89EE4-98DC-724A-BE00-D9D5175A4ACC}" type="pres">
      <dgm:prSet presAssocID="{FF5FBA38-C06B-44EC-A52D-52EA5EDFBE55}" presName="spacer" presStyleCnt="0"/>
      <dgm:spPr/>
    </dgm:pt>
    <dgm:pt modelId="{AEC6FE13-D6BC-4843-8D10-48DF4AE5748C}" type="pres">
      <dgm:prSet presAssocID="{615E2786-1D83-40C6-A468-BC0046E15C80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781FF8FA-E2C9-B048-A8FE-E7BE6E867CCE}" type="pres">
      <dgm:prSet presAssocID="{0A725B83-CC4C-4760-80FA-858A39C32B10}" presName="spacer" presStyleCnt="0"/>
      <dgm:spPr/>
    </dgm:pt>
    <dgm:pt modelId="{CDABA918-2EAC-5D42-8FA1-E7CEB6A5EB22}" type="pres">
      <dgm:prSet presAssocID="{E31CA2CB-2045-462B-8E4F-BB167D6093E2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6BF7DD2-9409-6A46-8895-B9ED0AEAD951}" type="pres">
      <dgm:prSet presAssocID="{AB170566-08EB-40E9-8DC5-C1470968D332}" presName="spacer" presStyleCnt="0"/>
      <dgm:spPr/>
    </dgm:pt>
    <dgm:pt modelId="{32E05649-5F7E-764F-B788-FAEE1CBA1935}" type="pres">
      <dgm:prSet presAssocID="{1B1CE11F-B0BF-4538-BC9B-B4D04A4BC65D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35D1BC18-7FAD-D245-8821-E8E9DE7E59AF}" type="pres">
      <dgm:prSet presAssocID="{C6780750-DD3D-4105-A392-92808E8374B4}" presName="spacer" presStyleCnt="0"/>
      <dgm:spPr/>
    </dgm:pt>
    <dgm:pt modelId="{28C4C937-5428-AA47-8C32-34504AB7AF56}" type="pres">
      <dgm:prSet presAssocID="{4B933251-89A7-41DF-A811-E6809515D5B2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DD073BB2-28A3-8B48-B11B-738F57AF6857}" type="pres">
      <dgm:prSet presAssocID="{4E841FD0-B718-4E77-A873-F042747E0DDF}" presName="spacer" presStyleCnt="0"/>
      <dgm:spPr/>
    </dgm:pt>
    <dgm:pt modelId="{35491969-9631-934B-8FB4-E3F25007D154}" type="pres">
      <dgm:prSet presAssocID="{40860747-04C0-4543-944E-7177312BF40F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8442703-29C1-594F-A8D4-F5F7FE3CC1DB}" type="presOf" srcId="{615E2786-1D83-40C6-A468-BC0046E15C80}" destId="{AEC6FE13-D6BC-4843-8D10-48DF4AE5748C}" srcOrd="0" destOrd="0" presId="urn:microsoft.com/office/officeart/2005/8/layout/vList2"/>
    <dgm:cxn modelId="{F4BBE70D-5571-4FBC-AAE0-9949C1D94AC8}" srcId="{62B77FA1-FBD4-4379-A439-C4A8C6119B7E}" destId="{1B1CE11F-B0BF-4538-BC9B-B4D04A4BC65D}" srcOrd="5" destOrd="0" parTransId="{8277AB49-2F06-44A3-940E-DFB868F55170}" sibTransId="{C6780750-DD3D-4105-A392-92808E8374B4}"/>
    <dgm:cxn modelId="{44DCB917-C379-EA4B-AAD8-F28F08F57D9A}" type="presOf" srcId="{238469B9-9E3A-463D-B13E-9DA84658E51F}" destId="{CEFF8EF1-2703-3F49-ADDC-FDE7C06A2292}" srcOrd="0" destOrd="0" presId="urn:microsoft.com/office/officeart/2005/8/layout/vList2"/>
    <dgm:cxn modelId="{3E480019-F4FB-C543-B6AD-7CF34848AA6D}" type="presOf" srcId="{4B933251-89A7-41DF-A811-E6809515D5B2}" destId="{28C4C937-5428-AA47-8C32-34504AB7AF56}" srcOrd="0" destOrd="0" presId="urn:microsoft.com/office/officeart/2005/8/layout/vList2"/>
    <dgm:cxn modelId="{FB32ED19-4E09-7343-B24C-75C1BCE85DB9}" type="presOf" srcId="{1B1CE11F-B0BF-4538-BC9B-B4D04A4BC65D}" destId="{32E05649-5F7E-764F-B788-FAEE1CBA1935}" srcOrd="0" destOrd="0" presId="urn:microsoft.com/office/officeart/2005/8/layout/vList2"/>
    <dgm:cxn modelId="{BDC35527-ADB5-454E-9768-13D04B3B7C94}" srcId="{62B77FA1-FBD4-4379-A439-C4A8C6119B7E}" destId="{E31CA2CB-2045-462B-8E4F-BB167D6093E2}" srcOrd="4" destOrd="0" parTransId="{2ABC11EE-6050-4416-B0BB-DD58FAD20745}" sibTransId="{AB170566-08EB-40E9-8DC5-C1470968D332}"/>
    <dgm:cxn modelId="{58987833-8E79-406F-9A23-8A09A52C809A}" srcId="{62B77FA1-FBD4-4379-A439-C4A8C6119B7E}" destId="{40860747-04C0-4543-944E-7177312BF40F}" srcOrd="7" destOrd="0" parTransId="{6B8CCAD0-BFF6-4B7D-B728-48028606DBF2}" sibTransId="{BE4902F8-39A8-420D-860F-E2C3BAD7E440}"/>
    <dgm:cxn modelId="{B6EF0436-D01B-4C7C-8BDE-7D35BE2D4F48}" srcId="{62B77FA1-FBD4-4379-A439-C4A8C6119B7E}" destId="{709E6291-BC99-4808-AC2A-C2857F44C22E}" srcOrd="2" destOrd="0" parTransId="{DABF6ECC-4030-4785-A3CD-00A65E84BEA8}" sibTransId="{FF5FBA38-C06B-44EC-A52D-52EA5EDFBE55}"/>
    <dgm:cxn modelId="{E8B61D49-6250-4A77-81D8-2A9C1D95B3ED}" srcId="{62B77FA1-FBD4-4379-A439-C4A8C6119B7E}" destId="{238469B9-9E3A-463D-B13E-9DA84658E51F}" srcOrd="0" destOrd="0" parTransId="{A1ADC241-6B18-42FC-8195-65B0D3FA2150}" sibTransId="{23C8F4AE-34D1-4D5B-AA0F-ED37109A061F}"/>
    <dgm:cxn modelId="{39D81363-0707-411F-8F87-3DB2E71CEEE3}" srcId="{62B77FA1-FBD4-4379-A439-C4A8C6119B7E}" destId="{4B933251-89A7-41DF-A811-E6809515D5B2}" srcOrd="6" destOrd="0" parTransId="{36029F40-F309-4039-A118-15AB88919630}" sibTransId="{4E841FD0-B718-4E77-A873-F042747E0DDF}"/>
    <dgm:cxn modelId="{CA421F73-2AC1-BF4B-BAD4-B514C984AE23}" type="presOf" srcId="{E31CA2CB-2045-462B-8E4F-BB167D6093E2}" destId="{CDABA918-2EAC-5D42-8FA1-E7CEB6A5EB22}" srcOrd="0" destOrd="0" presId="urn:microsoft.com/office/officeart/2005/8/layout/vList2"/>
    <dgm:cxn modelId="{CA1DF978-41EC-4DF9-8222-ACEFB3F97AF9}" srcId="{62B77FA1-FBD4-4379-A439-C4A8C6119B7E}" destId="{615E2786-1D83-40C6-A468-BC0046E15C80}" srcOrd="3" destOrd="0" parTransId="{988C6EA7-C6F0-4D84-892F-5D0A5BC4D58F}" sibTransId="{0A725B83-CC4C-4760-80FA-858A39C32B10}"/>
    <dgm:cxn modelId="{58C93195-4089-4FC2-B4D0-6BE4DE8668DD}" srcId="{62B77FA1-FBD4-4379-A439-C4A8C6119B7E}" destId="{851A00E0-E886-4CFB-B2DE-436231FBD80A}" srcOrd="1" destOrd="0" parTransId="{547ED1FE-AC50-47AB-B192-46B364E51B9A}" sibTransId="{EDCA0724-6874-4565-8139-D05AF10CF44B}"/>
    <dgm:cxn modelId="{96FA0EAF-4319-D542-9FA2-42D869D6F1BF}" type="presOf" srcId="{709E6291-BC99-4808-AC2A-C2857F44C22E}" destId="{19BC0308-24A3-CC44-BDCE-78233547F2C3}" srcOrd="0" destOrd="0" presId="urn:microsoft.com/office/officeart/2005/8/layout/vList2"/>
    <dgm:cxn modelId="{B1C442C8-557F-A443-849F-6902CE5D7B54}" type="presOf" srcId="{851A00E0-E886-4CFB-B2DE-436231FBD80A}" destId="{C66AD07D-A00E-1C4C-903F-4621B9D9BD9E}" srcOrd="0" destOrd="0" presId="urn:microsoft.com/office/officeart/2005/8/layout/vList2"/>
    <dgm:cxn modelId="{717719F2-0C4A-494B-A541-E7DFE8B04DB9}" type="presOf" srcId="{62B77FA1-FBD4-4379-A439-C4A8C6119B7E}" destId="{47D24CC0-5A9C-754B-B007-4B3A012370B0}" srcOrd="0" destOrd="0" presId="urn:microsoft.com/office/officeart/2005/8/layout/vList2"/>
    <dgm:cxn modelId="{62B710FF-257D-3C4A-88DE-7D16D755ADAD}" type="presOf" srcId="{40860747-04C0-4543-944E-7177312BF40F}" destId="{35491969-9631-934B-8FB4-E3F25007D154}" srcOrd="0" destOrd="0" presId="urn:microsoft.com/office/officeart/2005/8/layout/vList2"/>
    <dgm:cxn modelId="{B81F91CC-F479-B040-B4D8-E24D3F41642B}" type="presParOf" srcId="{47D24CC0-5A9C-754B-B007-4B3A012370B0}" destId="{CEFF8EF1-2703-3F49-ADDC-FDE7C06A2292}" srcOrd="0" destOrd="0" presId="urn:microsoft.com/office/officeart/2005/8/layout/vList2"/>
    <dgm:cxn modelId="{FA7C8A3D-8E8F-4C45-83FA-48C7ACE41E1A}" type="presParOf" srcId="{47D24CC0-5A9C-754B-B007-4B3A012370B0}" destId="{1A01B03A-FE83-2249-8C6F-9BB7F0FDA4F4}" srcOrd="1" destOrd="0" presId="urn:microsoft.com/office/officeart/2005/8/layout/vList2"/>
    <dgm:cxn modelId="{1CA7EEE9-CA81-574B-B6FA-C1698B380F3A}" type="presParOf" srcId="{47D24CC0-5A9C-754B-B007-4B3A012370B0}" destId="{C66AD07D-A00E-1C4C-903F-4621B9D9BD9E}" srcOrd="2" destOrd="0" presId="urn:microsoft.com/office/officeart/2005/8/layout/vList2"/>
    <dgm:cxn modelId="{EB10201D-21A5-2246-8728-38387B65E204}" type="presParOf" srcId="{47D24CC0-5A9C-754B-B007-4B3A012370B0}" destId="{015D85BD-B746-7F44-9299-CFEDD9CC49DE}" srcOrd="3" destOrd="0" presId="urn:microsoft.com/office/officeart/2005/8/layout/vList2"/>
    <dgm:cxn modelId="{66E46331-1FB2-D646-9819-E1266B96E1A1}" type="presParOf" srcId="{47D24CC0-5A9C-754B-B007-4B3A012370B0}" destId="{19BC0308-24A3-CC44-BDCE-78233547F2C3}" srcOrd="4" destOrd="0" presId="urn:microsoft.com/office/officeart/2005/8/layout/vList2"/>
    <dgm:cxn modelId="{FBBA7F27-08E0-F143-AE1C-24BFB2191238}" type="presParOf" srcId="{47D24CC0-5A9C-754B-B007-4B3A012370B0}" destId="{03E89EE4-98DC-724A-BE00-D9D5175A4ACC}" srcOrd="5" destOrd="0" presId="urn:microsoft.com/office/officeart/2005/8/layout/vList2"/>
    <dgm:cxn modelId="{CB87B719-841B-7A4C-B5BF-92BCB14351AD}" type="presParOf" srcId="{47D24CC0-5A9C-754B-B007-4B3A012370B0}" destId="{AEC6FE13-D6BC-4843-8D10-48DF4AE5748C}" srcOrd="6" destOrd="0" presId="urn:microsoft.com/office/officeart/2005/8/layout/vList2"/>
    <dgm:cxn modelId="{CB7AC703-C5E1-8641-8660-87AE17867CBD}" type="presParOf" srcId="{47D24CC0-5A9C-754B-B007-4B3A012370B0}" destId="{781FF8FA-E2C9-B048-A8FE-E7BE6E867CCE}" srcOrd="7" destOrd="0" presId="urn:microsoft.com/office/officeart/2005/8/layout/vList2"/>
    <dgm:cxn modelId="{70C4E226-9933-9046-8CA7-ADD0005DDB2C}" type="presParOf" srcId="{47D24CC0-5A9C-754B-B007-4B3A012370B0}" destId="{CDABA918-2EAC-5D42-8FA1-E7CEB6A5EB22}" srcOrd="8" destOrd="0" presId="urn:microsoft.com/office/officeart/2005/8/layout/vList2"/>
    <dgm:cxn modelId="{084267B1-4FBC-3B42-8649-694AC6DBC986}" type="presParOf" srcId="{47D24CC0-5A9C-754B-B007-4B3A012370B0}" destId="{66BF7DD2-9409-6A46-8895-B9ED0AEAD951}" srcOrd="9" destOrd="0" presId="urn:microsoft.com/office/officeart/2005/8/layout/vList2"/>
    <dgm:cxn modelId="{50709732-FF9B-CC4B-BCB7-A3BA3F9F71BF}" type="presParOf" srcId="{47D24CC0-5A9C-754B-B007-4B3A012370B0}" destId="{32E05649-5F7E-764F-B788-FAEE1CBA1935}" srcOrd="10" destOrd="0" presId="urn:microsoft.com/office/officeart/2005/8/layout/vList2"/>
    <dgm:cxn modelId="{D465D79A-2A3D-9D43-9B2B-60DFF6C3A412}" type="presParOf" srcId="{47D24CC0-5A9C-754B-B007-4B3A012370B0}" destId="{35D1BC18-7FAD-D245-8821-E8E9DE7E59AF}" srcOrd="11" destOrd="0" presId="urn:microsoft.com/office/officeart/2005/8/layout/vList2"/>
    <dgm:cxn modelId="{EB6CC946-261F-6946-ABB9-85D2517E0D28}" type="presParOf" srcId="{47D24CC0-5A9C-754B-B007-4B3A012370B0}" destId="{28C4C937-5428-AA47-8C32-34504AB7AF56}" srcOrd="12" destOrd="0" presId="urn:microsoft.com/office/officeart/2005/8/layout/vList2"/>
    <dgm:cxn modelId="{3E99901F-7D86-1847-B3B9-582A6F49279D}" type="presParOf" srcId="{47D24CC0-5A9C-754B-B007-4B3A012370B0}" destId="{DD073BB2-28A3-8B48-B11B-738F57AF6857}" srcOrd="13" destOrd="0" presId="urn:microsoft.com/office/officeart/2005/8/layout/vList2"/>
    <dgm:cxn modelId="{63FE4A50-6FCD-D742-A44B-4DBFEC0F337E}" type="presParOf" srcId="{47D24CC0-5A9C-754B-B007-4B3A012370B0}" destId="{35491969-9631-934B-8FB4-E3F25007D154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BDD5C42-A578-4BC5-8E75-7452099F8014}" type="doc">
      <dgm:prSet loTypeId="urn:microsoft.com/office/officeart/2005/8/layout/process4" loCatId="process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122DD36-ED0D-4396-B505-C94B14D35054}">
      <dgm:prSet/>
      <dgm:spPr/>
      <dgm:t>
        <a:bodyPr/>
        <a:lstStyle/>
        <a:p>
          <a:r>
            <a:rPr lang="en-US"/>
            <a:t>This permits an understanding of a switch function</a:t>
          </a:r>
        </a:p>
      </dgm:t>
    </dgm:pt>
    <dgm:pt modelId="{FB566C52-AB79-43D1-ACD8-F72853851F3C}" type="parTrans" cxnId="{4442E786-6865-4FAC-953B-34846E5E17B1}">
      <dgm:prSet/>
      <dgm:spPr/>
      <dgm:t>
        <a:bodyPr/>
        <a:lstStyle/>
        <a:p>
          <a:endParaRPr lang="en-US"/>
        </a:p>
      </dgm:t>
    </dgm:pt>
    <dgm:pt modelId="{CE9EA9DE-2F8F-40AB-B614-4A40D2981C05}" type="sibTrans" cxnId="{4442E786-6865-4FAC-953B-34846E5E17B1}">
      <dgm:prSet/>
      <dgm:spPr/>
      <dgm:t>
        <a:bodyPr/>
        <a:lstStyle/>
        <a:p>
          <a:endParaRPr lang="en-US"/>
        </a:p>
      </dgm:t>
    </dgm:pt>
    <dgm:pt modelId="{17377CD4-5AF1-4FA6-8EAC-F3182C026CAB}">
      <dgm:prSet/>
      <dgm:spPr/>
      <dgm:t>
        <a:bodyPr/>
        <a:lstStyle/>
        <a:p>
          <a:r>
            <a:rPr lang="en-US"/>
            <a:t>There are two clear states in considering the transistor usage:</a:t>
          </a:r>
        </a:p>
      </dgm:t>
    </dgm:pt>
    <dgm:pt modelId="{A347176C-4DE0-4694-9E72-F633D17F1067}" type="parTrans" cxnId="{D78B98CA-740F-498D-9118-B588ED5A034A}">
      <dgm:prSet/>
      <dgm:spPr/>
      <dgm:t>
        <a:bodyPr/>
        <a:lstStyle/>
        <a:p>
          <a:endParaRPr lang="en-US"/>
        </a:p>
      </dgm:t>
    </dgm:pt>
    <dgm:pt modelId="{B86747CF-3068-486B-8635-DF73FF367E5B}" type="sibTrans" cxnId="{D78B98CA-740F-498D-9118-B588ED5A034A}">
      <dgm:prSet/>
      <dgm:spPr/>
      <dgm:t>
        <a:bodyPr/>
        <a:lstStyle/>
        <a:p>
          <a:endParaRPr lang="en-US"/>
        </a:p>
      </dgm:t>
    </dgm:pt>
    <dgm:pt modelId="{58B5E057-B19A-46A9-9FDE-C0042F68A06D}">
      <dgm:prSet/>
      <dgm:spPr/>
      <dgm:t>
        <a:bodyPr/>
        <a:lstStyle/>
        <a:p>
          <a:r>
            <a:rPr lang="en-US"/>
            <a:t>ON STATE</a:t>
          </a:r>
        </a:p>
      </dgm:t>
    </dgm:pt>
    <dgm:pt modelId="{93A2A756-8D87-4DE4-9552-B0B6925F1035}" type="parTrans" cxnId="{64FAD6F3-F4BA-4485-8585-8FA3774E739B}">
      <dgm:prSet/>
      <dgm:spPr/>
      <dgm:t>
        <a:bodyPr/>
        <a:lstStyle/>
        <a:p>
          <a:endParaRPr lang="en-US"/>
        </a:p>
      </dgm:t>
    </dgm:pt>
    <dgm:pt modelId="{81727444-7BBF-499F-AB85-79A78C74870A}" type="sibTrans" cxnId="{64FAD6F3-F4BA-4485-8585-8FA3774E739B}">
      <dgm:prSet/>
      <dgm:spPr/>
      <dgm:t>
        <a:bodyPr/>
        <a:lstStyle/>
        <a:p>
          <a:endParaRPr lang="en-US"/>
        </a:p>
      </dgm:t>
    </dgm:pt>
    <dgm:pt modelId="{11221CCD-0A31-42D8-B6F5-6E01B3B083D2}">
      <dgm:prSet/>
      <dgm:spPr/>
      <dgm:t>
        <a:bodyPr/>
        <a:lstStyle/>
        <a:p>
          <a:r>
            <a:rPr lang="en-US"/>
            <a:t>OFF STATE</a:t>
          </a:r>
        </a:p>
      </dgm:t>
    </dgm:pt>
    <dgm:pt modelId="{159538F1-C7F5-468D-8B61-536F0A22BF99}" type="parTrans" cxnId="{43CD007D-40A3-414E-914C-7D6BC3B19136}">
      <dgm:prSet/>
      <dgm:spPr/>
      <dgm:t>
        <a:bodyPr/>
        <a:lstStyle/>
        <a:p>
          <a:endParaRPr lang="en-US"/>
        </a:p>
      </dgm:t>
    </dgm:pt>
    <dgm:pt modelId="{C63ADA28-46DE-49B3-AFD4-71749E00E9DD}" type="sibTrans" cxnId="{43CD007D-40A3-414E-914C-7D6BC3B19136}">
      <dgm:prSet/>
      <dgm:spPr/>
      <dgm:t>
        <a:bodyPr/>
        <a:lstStyle/>
        <a:p>
          <a:endParaRPr lang="en-US"/>
        </a:p>
      </dgm:t>
    </dgm:pt>
    <dgm:pt modelId="{F18321BA-1653-4ACF-B95F-E31B0C99ADBA}">
      <dgm:prSet/>
      <dgm:spPr/>
      <dgm:t>
        <a:bodyPr/>
        <a:lstStyle/>
        <a:p>
          <a:r>
            <a:rPr lang="en-US"/>
            <a:t>This can be very useful for many things</a:t>
          </a:r>
        </a:p>
      </dgm:t>
    </dgm:pt>
    <dgm:pt modelId="{11FEF1E9-B13E-41C5-A92A-0549A8F4B74B}" type="parTrans" cxnId="{4BF6C752-0C9D-49F0-9A97-CFDEAF5664EC}">
      <dgm:prSet/>
      <dgm:spPr/>
      <dgm:t>
        <a:bodyPr/>
        <a:lstStyle/>
        <a:p>
          <a:endParaRPr lang="en-US"/>
        </a:p>
      </dgm:t>
    </dgm:pt>
    <dgm:pt modelId="{38244F4F-356D-4C5A-BA03-BA5E5265FF48}" type="sibTrans" cxnId="{4BF6C752-0C9D-49F0-9A97-CFDEAF5664EC}">
      <dgm:prSet/>
      <dgm:spPr/>
      <dgm:t>
        <a:bodyPr/>
        <a:lstStyle/>
        <a:p>
          <a:endParaRPr lang="en-US"/>
        </a:p>
      </dgm:t>
    </dgm:pt>
    <dgm:pt modelId="{56E1F492-C260-804A-97F4-16DD17740A9C}" type="pres">
      <dgm:prSet presAssocID="{CBDD5C42-A578-4BC5-8E75-7452099F8014}" presName="Name0" presStyleCnt="0">
        <dgm:presLayoutVars>
          <dgm:dir/>
          <dgm:animLvl val="lvl"/>
          <dgm:resizeHandles val="exact"/>
        </dgm:presLayoutVars>
      </dgm:prSet>
      <dgm:spPr/>
    </dgm:pt>
    <dgm:pt modelId="{17B8BFA5-5315-7D49-A3DB-383CA64FCB0D}" type="pres">
      <dgm:prSet presAssocID="{F18321BA-1653-4ACF-B95F-E31B0C99ADBA}" presName="boxAndChildren" presStyleCnt="0"/>
      <dgm:spPr/>
    </dgm:pt>
    <dgm:pt modelId="{7687B3F9-796A-814A-ABAE-34FA86134C62}" type="pres">
      <dgm:prSet presAssocID="{F18321BA-1653-4ACF-B95F-E31B0C99ADBA}" presName="parentTextBox" presStyleLbl="node1" presStyleIdx="0" presStyleCnt="3"/>
      <dgm:spPr/>
    </dgm:pt>
    <dgm:pt modelId="{EE8BEBC8-5182-3643-8D32-934A3A40253C}" type="pres">
      <dgm:prSet presAssocID="{B86747CF-3068-486B-8635-DF73FF367E5B}" presName="sp" presStyleCnt="0"/>
      <dgm:spPr/>
    </dgm:pt>
    <dgm:pt modelId="{4963202A-B2EF-D44B-ACB9-E13084D8A062}" type="pres">
      <dgm:prSet presAssocID="{17377CD4-5AF1-4FA6-8EAC-F3182C026CAB}" presName="arrowAndChildren" presStyleCnt="0"/>
      <dgm:spPr/>
    </dgm:pt>
    <dgm:pt modelId="{81805605-C1DE-074E-A7A0-640552FDD7DD}" type="pres">
      <dgm:prSet presAssocID="{17377CD4-5AF1-4FA6-8EAC-F3182C026CAB}" presName="parentTextArrow" presStyleLbl="node1" presStyleIdx="0" presStyleCnt="3"/>
      <dgm:spPr/>
    </dgm:pt>
    <dgm:pt modelId="{5D7E5487-5908-FA43-9322-216D03446777}" type="pres">
      <dgm:prSet presAssocID="{17377CD4-5AF1-4FA6-8EAC-F3182C026CAB}" presName="arrow" presStyleLbl="node1" presStyleIdx="1" presStyleCnt="3"/>
      <dgm:spPr/>
    </dgm:pt>
    <dgm:pt modelId="{42B18053-4357-3A4F-87DD-BBB512C44E66}" type="pres">
      <dgm:prSet presAssocID="{17377CD4-5AF1-4FA6-8EAC-F3182C026CAB}" presName="descendantArrow" presStyleCnt="0"/>
      <dgm:spPr/>
    </dgm:pt>
    <dgm:pt modelId="{5F45DCE8-3B52-F64A-A9A6-6E5AE0EB4DC2}" type="pres">
      <dgm:prSet presAssocID="{58B5E057-B19A-46A9-9FDE-C0042F68A06D}" presName="childTextArrow" presStyleLbl="fgAccFollowNode1" presStyleIdx="0" presStyleCnt="2">
        <dgm:presLayoutVars>
          <dgm:bulletEnabled val="1"/>
        </dgm:presLayoutVars>
      </dgm:prSet>
      <dgm:spPr/>
    </dgm:pt>
    <dgm:pt modelId="{E7536007-320F-8347-B686-B4F43073D2B8}" type="pres">
      <dgm:prSet presAssocID="{11221CCD-0A31-42D8-B6F5-6E01B3B083D2}" presName="childTextArrow" presStyleLbl="fgAccFollowNode1" presStyleIdx="1" presStyleCnt="2">
        <dgm:presLayoutVars>
          <dgm:bulletEnabled val="1"/>
        </dgm:presLayoutVars>
      </dgm:prSet>
      <dgm:spPr/>
    </dgm:pt>
    <dgm:pt modelId="{790D016F-A3FD-6942-8364-918D96F45D13}" type="pres">
      <dgm:prSet presAssocID="{CE9EA9DE-2F8F-40AB-B614-4A40D2981C05}" presName="sp" presStyleCnt="0"/>
      <dgm:spPr/>
    </dgm:pt>
    <dgm:pt modelId="{26A6AD6D-4250-734C-AE7A-60F53693FA80}" type="pres">
      <dgm:prSet presAssocID="{B122DD36-ED0D-4396-B505-C94B14D35054}" presName="arrowAndChildren" presStyleCnt="0"/>
      <dgm:spPr/>
    </dgm:pt>
    <dgm:pt modelId="{EF836DF5-FA07-954D-90E5-2946CE9F2C9D}" type="pres">
      <dgm:prSet presAssocID="{B122DD36-ED0D-4396-B505-C94B14D35054}" presName="parentTextArrow" presStyleLbl="node1" presStyleIdx="2" presStyleCnt="3"/>
      <dgm:spPr/>
    </dgm:pt>
  </dgm:ptLst>
  <dgm:cxnLst>
    <dgm:cxn modelId="{BA7D4A02-072E-6149-AC91-2C9CD05428B5}" type="presOf" srcId="{B122DD36-ED0D-4396-B505-C94B14D35054}" destId="{EF836DF5-FA07-954D-90E5-2946CE9F2C9D}" srcOrd="0" destOrd="0" presId="urn:microsoft.com/office/officeart/2005/8/layout/process4"/>
    <dgm:cxn modelId="{BE07CE44-9462-AE44-A45C-AA1AC35D68BF}" type="presOf" srcId="{F18321BA-1653-4ACF-B95F-E31B0C99ADBA}" destId="{7687B3F9-796A-814A-ABAE-34FA86134C62}" srcOrd="0" destOrd="0" presId="urn:microsoft.com/office/officeart/2005/8/layout/process4"/>
    <dgm:cxn modelId="{4BF6C752-0C9D-49F0-9A97-CFDEAF5664EC}" srcId="{CBDD5C42-A578-4BC5-8E75-7452099F8014}" destId="{F18321BA-1653-4ACF-B95F-E31B0C99ADBA}" srcOrd="2" destOrd="0" parTransId="{11FEF1E9-B13E-41C5-A92A-0549A8F4B74B}" sibTransId="{38244F4F-356D-4C5A-BA03-BA5E5265FF48}"/>
    <dgm:cxn modelId="{B9EC2B66-3EAE-6047-B855-53D251FD58CF}" type="presOf" srcId="{11221CCD-0A31-42D8-B6F5-6E01B3B083D2}" destId="{E7536007-320F-8347-B686-B4F43073D2B8}" srcOrd="0" destOrd="0" presId="urn:microsoft.com/office/officeart/2005/8/layout/process4"/>
    <dgm:cxn modelId="{43CD007D-40A3-414E-914C-7D6BC3B19136}" srcId="{17377CD4-5AF1-4FA6-8EAC-F3182C026CAB}" destId="{11221CCD-0A31-42D8-B6F5-6E01B3B083D2}" srcOrd="1" destOrd="0" parTransId="{159538F1-C7F5-468D-8B61-536F0A22BF99}" sibTransId="{C63ADA28-46DE-49B3-AFD4-71749E00E9DD}"/>
    <dgm:cxn modelId="{4442E786-6865-4FAC-953B-34846E5E17B1}" srcId="{CBDD5C42-A578-4BC5-8E75-7452099F8014}" destId="{B122DD36-ED0D-4396-B505-C94B14D35054}" srcOrd="0" destOrd="0" parTransId="{FB566C52-AB79-43D1-ACD8-F72853851F3C}" sibTransId="{CE9EA9DE-2F8F-40AB-B614-4A40D2981C05}"/>
    <dgm:cxn modelId="{68F19696-C7F2-9E48-A958-201338A6061B}" type="presOf" srcId="{CBDD5C42-A578-4BC5-8E75-7452099F8014}" destId="{56E1F492-C260-804A-97F4-16DD17740A9C}" srcOrd="0" destOrd="0" presId="urn:microsoft.com/office/officeart/2005/8/layout/process4"/>
    <dgm:cxn modelId="{735B48B2-2788-CB4B-ACC1-BA340A12F4AC}" type="presOf" srcId="{58B5E057-B19A-46A9-9FDE-C0042F68A06D}" destId="{5F45DCE8-3B52-F64A-A9A6-6E5AE0EB4DC2}" srcOrd="0" destOrd="0" presId="urn:microsoft.com/office/officeart/2005/8/layout/process4"/>
    <dgm:cxn modelId="{7B1A48C9-034A-C641-AD12-BEF67EC0D1A2}" type="presOf" srcId="{17377CD4-5AF1-4FA6-8EAC-F3182C026CAB}" destId="{81805605-C1DE-074E-A7A0-640552FDD7DD}" srcOrd="0" destOrd="0" presId="urn:microsoft.com/office/officeart/2005/8/layout/process4"/>
    <dgm:cxn modelId="{D78B98CA-740F-498D-9118-B588ED5A034A}" srcId="{CBDD5C42-A578-4BC5-8E75-7452099F8014}" destId="{17377CD4-5AF1-4FA6-8EAC-F3182C026CAB}" srcOrd="1" destOrd="0" parTransId="{A347176C-4DE0-4694-9E72-F633D17F1067}" sibTransId="{B86747CF-3068-486B-8635-DF73FF367E5B}"/>
    <dgm:cxn modelId="{F62107D5-4AE6-EE4D-A753-345154F502E6}" type="presOf" srcId="{17377CD4-5AF1-4FA6-8EAC-F3182C026CAB}" destId="{5D7E5487-5908-FA43-9322-216D03446777}" srcOrd="1" destOrd="0" presId="urn:microsoft.com/office/officeart/2005/8/layout/process4"/>
    <dgm:cxn modelId="{64FAD6F3-F4BA-4485-8585-8FA3774E739B}" srcId="{17377CD4-5AF1-4FA6-8EAC-F3182C026CAB}" destId="{58B5E057-B19A-46A9-9FDE-C0042F68A06D}" srcOrd="0" destOrd="0" parTransId="{93A2A756-8D87-4DE4-9552-B0B6925F1035}" sibTransId="{81727444-7BBF-499F-AB85-79A78C74870A}"/>
    <dgm:cxn modelId="{1A0B3DD8-FA34-1045-893A-BBE1D76D5675}" type="presParOf" srcId="{56E1F492-C260-804A-97F4-16DD17740A9C}" destId="{17B8BFA5-5315-7D49-A3DB-383CA64FCB0D}" srcOrd="0" destOrd="0" presId="urn:microsoft.com/office/officeart/2005/8/layout/process4"/>
    <dgm:cxn modelId="{B46FF949-2585-D84B-BF93-AEE14DAC387C}" type="presParOf" srcId="{17B8BFA5-5315-7D49-A3DB-383CA64FCB0D}" destId="{7687B3F9-796A-814A-ABAE-34FA86134C62}" srcOrd="0" destOrd="0" presId="urn:microsoft.com/office/officeart/2005/8/layout/process4"/>
    <dgm:cxn modelId="{E6FC016B-E70C-CF42-B7BF-355FA7FFA6EE}" type="presParOf" srcId="{56E1F492-C260-804A-97F4-16DD17740A9C}" destId="{EE8BEBC8-5182-3643-8D32-934A3A40253C}" srcOrd="1" destOrd="0" presId="urn:microsoft.com/office/officeart/2005/8/layout/process4"/>
    <dgm:cxn modelId="{660E0311-6D33-5E4E-9407-D3AF46A4AA98}" type="presParOf" srcId="{56E1F492-C260-804A-97F4-16DD17740A9C}" destId="{4963202A-B2EF-D44B-ACB9-E13084D8A062}" srcOrd="2" destOrd="0" presId="urn:microsoft.com/office/officeart/2005/8/layout/process4"/>
    <dgm:cxn modelId="{BDB8ED23-FEC7-3D4B-A390-2B6E31F0D3C4}" type="presParOf" srcId="{4963202A-B2EF-D44B-ACB9-E13084D8A062}" destId="{81805605-C1DE-074E-A7A0-640552FDD7DD}" srcOrd="0" destOrd="0" presId="urn:microsoft.com/office/officeart/2005/8/layout/process4"/>
    <dgm:cxn modelId="{727FE42F-B209-EF43-B5A4-36CF5EA654E2}" type="presParOf" srcId="{4963202A-B2EF-D44B-ACB9-E13084D8A062}" destId="{5D7E5487-5908-FA43-9322-216D03446777}" srcOrd="1" destOrd="0" presId="urn:microsoft.com/office/officeart/2005/8/layout/process4"/>
    <dgm:cxn modelId="{701AABAE-22DB-934B-8F7D-EE898EF88DDB}" type="presParOf" srcId="{4963202A-B2EF-D44B-ACB9-E13084D8A062}" destId="{42B18053-4357-3A4F-87DD-BBB512C44E66}" srcOrd="2" destOrd="0" presId="urn:microsoft.com/office/officeart/2005/8/layout/process4"/>
    <dgm:cxn modelId="{1A3C0E97-47FB-9146-B4AB-E1BC6087C79F}" type="presParOf" srcId="{42B18053-4357-3A4F-87DD-BBB512C44E66}" destId="{5F45DCE8-3B52-F64A-A9A6-6E5AE0EB4DC2}" srcOrd="0" destOrd="0" presId="urn:microsoft.com/office/officeart/2005/8/layout/process4"/>
    <dgm:cxn modelId="{7E40F637-DAEE-AE44-92CB-DB6588E9A2C8}" type="presParOf" srcId="{42B18053-4357-3A4F-87DD-BBB512C44E66}" destId="{E7536007-320F-8347-B686-B4F43073D2B8}" srcOrd="1" destOrd="0" presId="urn:microsoft.com/office/officeart/2005/8/layout/process4"/>
    <dgm:cxn modelId="{8E5F718D-7B3D-F440-AED5-9666F5131D4A}" type="presParOf" srcId="{56E1F492-C260-804A-97F4-16DD17740A9C}" destId="{790D016F-A3FD-6942-8364-918D96F45D13}" srcOrd="3" destOrd="0" presId="urn:microsoft.com/office/officeart/2005/8/layout/process4"/>
    <dgm:cxn modelId="{9C7B7FEE-07C0-A94B-92C1-CF0BAF65FB43}" type="presParOf" srcId="{56E1F492-C260-804A-97F4-16DD17740A9C}" destId="{26A6AD6D-4250-734C-AE7A-60F53693FA80}" srcOrd="4" destOrd="0" presId="urn:microsoft.com/office/officeart/2005/8/layout/process4"/>
    <dgm:cxn modelId="{339F720B-F485-A244-BBE7-8F46AA1ECBAF}" type="presParOf" srcId="{26A6AD6D-4250-734C-AE7A-60F53693FA80}" destId="{EF836DF5-FA07-954D-90E5-2946CE9F2C9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603D88F-EA57-435B-A79F-1580DC1D3F9C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DA2BA7-1C31-4519-BC90-918A950B3F6D}">
      <dgm:prSet/>
      <dgm:spPr/>
      <dgm:t>
        <a:bodyPr/>
        <a:lstStyle/>
        <a:p>
          <a:r>
            <a:rPr lang="en-US"/>
            <a:t>Think about how we perform the functions on a computer</a:t>
          </a:r>
        </a:p>
      </dgm:t>
    </dgm:pt>
    <dgm:pt modelId="{57651E71-50C2-4B0C-A32C-01BFB698BA7A}" type="parTrans" cxnId="{ACA4D459-D807-4983-9F0E-1C5013ED7B2A}">
      <dgm:prSet/>
      <dgm:spPr/>
      <dgm:t>
        <a:bodyPr/>
        <a:lstStyle/>
        <a:p>
          <a:endParaRPr lang="en-US"/>
        </a:p>
      </dgm:t>
    </dgm:pt>
    <dgm:pt modelId="{AF5516C5-CBEE-4B8D-A0FF-613E86A4A33C}" type="sibTrans" cxnId="{ACA4D459-D807-4983-9F0E-1C5013ED7B2A}">
      <dgm:prSet/>
      <dgm:spPr/>
      <dgm:t>
        <a:bodyPr/>
        <a:lstStyle/>
        <a:p>
          <a:endParaRPr lang="en-US"/>
        </a:p>
      </dgm:t>
    </dgm:pt>
    <dgm:pt modelId="{D3571B63-5F23-43C7-942F-6C726E95B040}">
      <dgm:prSet/>
      <dgm:spPr/>
      <dgm:t>
        <a:bodyPr/>
        <a:lstStyle/>
        <a:p>
          <a:r>
            <a:rPr lang="en-US"/>
            <a:t>Remember the discussion about mouse clicks ?</a:t>
          </a:r>
        </a:p>
      </dgm:t>
    </dgm:pt>
    <dgm:pt modelId="{059C2D6F-6DFB-4E6B-88C0-C8973B5ACDEF}" type="parTrans" cxnId="{FBE03CF8-5054-4A96-9EDA-4C051927E6A3}">
      <dgm:prSet/>
      <dgm:spPr/>
      <dgm:t>
        <a:bodyPr/>
        <a:lstStyle/>
        <a:p>
          <a:endParaRPr lang="en-US"/>
        </a:p>
      </dgm:t>
    </dgm:pt>
    <dgm:pt modelId="{C0CE6B77-AD39-4FA4-A5B7-5C147B10BE54}" type="sibTrans" cxnId="{FBE03CF8-5054-4A96-9EDA-4C051927E6A3}">
      <dgm:prSet/>
      <dgm:spPr/>
      <dgm:t>
        <a:bodyPr/>
        <a:lstStyle/>
        <a:p>
          <a:endParaRPr lang="en-US"/>
        </a:p>
      </dgm:t>
    </dgm:pt>
    <dgm:pt modelId="{6C9503F6-64F8-4EA7-8F0F-854DD6BCF176}">
      <dgm:prSet/>
      <dgm:spPr/>
      <dgm:t>
        <a:bodyPr/>
        <a:lstStyle/>
        <a:p>
          <a:r>
            <a:rPr lang="en-US"/>
            <a:t>To get a computer to perform any function there are several pieces of information that it needs:</a:t>
          </a:r>
        </a:p>
      </dgm:t>
    </dgm:pt>
    <dgm:pt modelId="{A0625B6E-7260-4190-83BC-827F94F065C5}" type="parTrans" cxnId="{C1390E76-5B77-4937-8B2A-9D1E6E785989}">
      <dgm:prSet/>
      <dgm:spPr/>
      <dgm:t>
        <a:bodyPr/>
        <a:lstStyle/>
        <a:p>
          <a:endParaRPr lang="en-US"/>
        </a:p>
      </dgm:t>
    </dgm:pt>
    <dgm:pt modelId="{F1C14953-D535-44FC-A87D-D50B33B04A2E}" type="sibTrans" cxnId="{C1390E76-5B77-4937-8B2A-9D1E6E785989}">
      <dgm:prSet/>
      <dgm:spPr/>
      <dgm:t>
        <a:bodyPr/>
        <a:lstStyle/>
        <a:p>
          <a:endParaRPr lang="en-US"/>
        </a:p>
      </dgm:t>
    </dgm:pt>
    <dgm:pt modelId="{70EEA43C-48D7-482A-B332-BD6DE4E77323}">
      <dgm:prSet/>
      <dgm:spPr/>
      <dgm:t>
        <a:bodyPr/>
        <a:lstStyle/>
        <a:p>
          <a:r>
            <a:rPr lang="en-US"/>
            <a:t>An instruction</a:t>
          </a:r>
        </a:p>
      </dgm:t>
    </dgm:pt>
    <dgm:pt modelId="{561D2CF3-42E6-4DF2-B4F1-A1C71DC02D80}" type="parTrans" cxnId="{0A772DD9-E71B-46DA-92FE-FA47EF6CBC1E}">
      <dgm:prSet/>
      <dgm:spPr/>
      <dgm:t>
        <a:bodyPr/>
        <a:lstStyle/>
        <a:p>
          <a:endParaRPr lang="en-US"/>
        </a:p>
      </dgm:t>
    </dgm:pt>
    <dgm:pt modelId="{CD2DAC97-DD58-4508-A791-EE8EC030F834}" type="sibTrans" cxnId="{0A772DD9-E71B-46DA-92FE-FA47EF6CBC1E}">
      <dgm:prSet/>
      <dgm:spPr/>
      <dgm:t>
        <a:bodyPr/>
        <a:lstStyle/>
        <a:p>
          <a:endParaRPr lang="en-US"/>
        </a:p>
      </dgm:t>
    </dgm:pt>
    <dgm:pt modelId="{C9545266-8F15-48D7-8772-008C974866E6}">
      <dgm:prSet/>
      <dgm:spPr/>
      <dgm:t>
        <a:bodyPr/>
        <a:lstStyle/>
        <a:p>
          <a:r>
            <a:rPr lang="en-US"/>
            <a:t>A means of interpreting this instruction</a:t>
          </a:r>
        </a:p>
      </dgm:t>
    </dgm:pt>
    <dgm:pt modelId="{77F4181C-2CBC-4099-B99E-DB456631C0C4}" type="parTrans" cxnId="{B6ED4A8F-AE85-48C0-B56B-E14A83F051CF}">
      <dgm:prSet/>
      <dgm:spPr/>
      <dgm:t>
        <a:bodyPr/>
        <a:lstStyle/>
        <a:p>
          <a:endParaRPr lang="en-US"/>
        </a:p>
      </dgm:t>
    </dgm:pt>
    <dgm:pt modelId="{B9F0C46F-DA3B-4ADA-97F2-8752E6FB59FE}" type="sibTrans" cxnId="{B6ED4A8F-AE85-48C0-B56B-E14A83F051CF}">
      <dgm:prSet/>
      <dgm:spPr/>
      <dgm:t>
        <a:bodyPr/>
        <a:lstStyle/>
        <a:p>
          <a:endParaRPr lang="en-US"/>
        </a:p>
      </dgm:t>
    </dgm:pt>
    <dgm:pt modelId="{D458E57D-88B3-4F19-8E63-F5DB3BCE5FF7}">
      <dgm:prSet/>
      <dgm:spPr/>
      <dgm:t>
        <a:bodyPr/>
        <a:lstStyle/>
        <a:p>
          <a:r>
            <a:rPr lang="en-US"/>
            <a:t>Rules for interpreting this instruction</a:t>
          </a:r>
        </a:p>
      </dgm:t>
    </dgm:pt>
    <dgm:pt modelId="{EDDBAFB3-5542-4898-B702-CCA31F3A75C1}" type="parTrans" cxnId="{42EAD9AA-F83B-4EA9-8ACA-6A66814BBD1A}">
      <dgm:prSet/>
      <dgm:spPr/>
      <dgm:t>
        <a:bodyPr/>
        <a:lstStyle/>
        <a:p>
          <a:endParaRPr lang="en-US"/>
        </a:p>
      </dgm:t>
    </dgm:pt>
    <dgm:pt modelId="{1CBF3E7C-AE63-4255-B68E-AD5FECF22942}" type="sibTrans" cxnId="{42EAD9AA-F83B-4EA9-8ACA-6A66814BBD1A}">
      <dgm:prSet/>
      <dgm:spPr/>
      <dgm:t>
        <a:bodyPr/>
        <a:lstStyle/>
        <a:p>
          <a:endParaRPr lang="en-US"/>
        </a:p>
      </dgm:t>
    </dgm:pt>
    <dgm:pt modelId="{1A46CF7F-293C-A34D-BA2C-AD69A720DB2F}" type="pres">
      <dgm:prSet presAssocID="{1603D88F-EA57-435B-A79F-1580DC1D3F9C}" presName="Name0" presStyleCnt="0">
        <dgm:presLayoutVars>
          <dgm:dir/>
          <dgm:animLvl val="lvl"/>
          <dgm:resizeHandles val="exact"/>
        </dgm:presLayoutVars>
      </dgm:prSet>
      <dgm:spPr/>
    </dgm:pt>
    <dgm:pt modelId="{039AD671-F279-2649-8E0C-0565477293D3}" type="pres">
      <dgm:prSet presAssocID="{6C9503F6-64F8-4EA7-8F0F-854DD6BCF176}" presName="boxAndChildren" presStyleCnt="0"/>
      <dgm:spPr/>
    </dgm:pt>
    <dgm:pt modelId="{DD683EFE-D66F-3A43-ABA8-3217D8FA0845}" type="pres">
      <dgm:prSet presAssocID="{6C9503F6-64F8-4EA7-8F0F-854DD6BCF176}" presName="parentTextBox" presStyleLbl="node1" presStyleIdx="0" presStyleCnt="2"/>
      <dgm:spPr/>
    </dgm:pt>
    <dgm:pt modelId="{82DD8753-8ED4-3C4C-B5EF-498CB9EEB570}" type="pres">
      <dgm:prSet presAssocID="{6C9503F6-64F8-4EA7-8F0F-854DD6BCF176}" presName="entireBox" presStyleLbl="node1" presStyleIdx="0" presStyleCnt="2"/>
      <dgm:spPr/>
    </dgm:pt>
    <dgm:pt modelId="{EE618557-F582-634E-88D8-B5A269869742}" type="pres">
      <dgm:prSet presAssocID="{6C9503F6-64F8-4EA7-8F0F-854DD6BCF176}" presName="descendantBox" presStyleCnt="0"/>
      <dgm:spPr/>
    </dgm:pt>
    <dgm:pt modelId="{80A27F80-640F-C746-B1EC-3646FD6678AF}" type="pres">
      <dgm:prSet presAssocID="{70EEA43C-48D7-482A-B332-BD6DE4E77323}" presName="childTextBox" presStyleLbl="fgAccFollowNode1" presStyleIdx="0" presStyleCnt="4">
        <dgm:presLayoutVars>
          <dgm:bulletEnabled val="1"/>
        </dgm:presLayoutVars>
      </dgm:prSet>
      <dgm:spPr/>
    </dgm:pt>
    <dgm:pt modelId="{30CAC19E-965B-0449-8BE6-09372B114711}" type="pres">
      <dgm:prSet presAssocID="{C9545266-8F15-48D7-8772-008C974866E6}" presName="childTextBox" presStyleLbl="fgAccFollowNode1" presStyleIdx="1" presStyleCnt="4">
        <dgm:presLayoutVars>
          <dgm:bulletEnabled val="1"/>
        </dgm:presLayoutVars>
      </dgm:prSet>
      <dgm:spPr/>
    </dgm:pt>
    <dgm:pt modelId="{DBEA760A-9BEE-CD46-B6C2-CD4BDFA467FD}" type="pres">
      <dgm:prSet presAssocID="{D458E57D-88B3-4F19-8E63-F5DB3BCE5FF7}" presName="childTextBox" presStyleLbl="fgAccFollowNode1" presStyleIdx="2" presStyleCnt="4">
        <dgm:presLayoutVars>
          <dgm:bulletEnabled val="1"/>
        </dgm:presLayoutVars>
      </dgm:prSet>
      <dgm:spPr/>
    </dgm:pt>
    <dgm:pt modelId="{D0EDB865-F2B5-DC4E-AED4-BC91DFF4C852}" type="pres">
      <dgm:prSet presAssocID="{AF5516C5-CBEE-4B8D-A0FF-613E86A4A33C}" presName="sp" presStyleCnt="0"/>
      <dgm:spPr/>
    </dgm:pt>
    <dgm:pt modelId="{9FC5D903-E449-4C44-9338-9E8EDD66301D}" type="pres">
      <dgm:prSet presAssocID="{4FDA2BA7-1C31-4519-BC90-918A950B3F6D}" presName="arrowAndChildren" presStyleCnt="0"/>
      <dgm:spPr/>
    </dgm:pt>
    <dgm:pt modelId="{7FC502CD-CB42-4B41-8330-6E6C59B0D94C}" type="pres">
      <dgm:prSet presAssocID="{4FDA2BA7-1C31-4519-BC90-918A950B3F6D}" presName="parentTextArrow" presStyleLbl="node1" presStyleIdx="0" presStyleCnt="2"/>
      <dgm:spPr/>
    </dgm:pt>
    <dgm:pt modelId="{4B33D2A7-03B3-9E4F-A105-5DF6CAAD2CE5}" type="pres">
      <dgm:prSet presAssocID="{4FDA2BA7-1C31-4519-BC90-918A950B3F6D}" presName="arrow" presStyleLbl="node1" presStyleIdx="1" presStyleCnt="2"/>
      <dgm:spPr/>
    </dgm:pt>
    <dgm:pt modelId="{3FEFEC73-DD87-A04D-BBA8-B3EB99AED4C7}" type="pres">
      <dgm:prSet presAssocID="{4FDA2BA7-1C31-4519-BC90-918A950B3F6D}" presName="descendantArrow" presStyleCnt="0"/>
      <dgm:spPr/>
    </dgm:pt>
    <dgm:pt modelId="{C108EFB3-A90B-1B4A-B5E5-3760F0E31111}" type="pres">
      <dgm:prSet presAssocID="{D3571B63-5F23-43C7-942F-6C726E95B040}" presName="childTextArrow" presStyleLbl="fgAccFollowNode1" presStyleIdx="3" presStyleCnt="4">
        <dgm:presLayoutVars>
          <dgm:bulletEnabled val="1"/>
        </dgm:presLayoutVars>
      </dgm:prSet>
      <dgm:spPr/>
    </dgm:pt>
  </dgm:ptLst>
  <dgm:cxnLst>
    <dgm:cxn modelId="{0B6CD54A-B8D3-EC48-8F90-DEF014B11419}" type="presOf" srcId="{70EEA43C-48D7-482A-B332-BD6DE4E77323}" destId="{80A27F80-640F-C746-B1EC-3646FD6678AF}" srcOrd="0" destOrd="0" presId="urn:microsoft.com/office/officeart/2005/8/layout/process4"/>
    <dgm:cxn modelId="{82D88056-0015-8940-8148-0296A9D114CA}" type="presOf" srcId="{4FDA2BA7-1C31-4519-BC90-918A950B3F6D}" destId="{4B33D2A7-03B3-9E4F-A105-5DF6CAAD2CE5}" srcOrd="1" destOrd="0" presId="urn:microsoft.com/office/officeart/2005/8/layout/process4"/>
    <dgm:cxn modelId="{ACA4D459-D807-4983-9F0E-1C5013ED7B2A}" srcId="{1603D88F-EA57-435B-A79F-1580DC1D3F9C}" destId="{4FDA2BA7-1C31-4519-BC90-918A950B3F6D}" srcOrd="0" destOrd="0" parTransId="{57651E71-50C2-4B0C-A32C-01BFB698BA7A}" sibTransId="{AF5516C5-CBEE-4B8D-A0FF-613E86A4A33C}"/>
    <dgm:cxn modelId="{43BA5369-3821-194D-A530-8A7326F090E6}" type="presOf" srcId="{6C9503F6-64F8-4EA7-8F0F-854DD6BCF176}" destId="{DD683EFE-D66F-3A43-ABA8-3217D8FA0845}" srcOrd="0" destOrd="0" presId="urn:microsoft.com/office/officeart/2005/8/layout/process4"/>
    <dgm:cxn modelId="{C1390E76-5B77-4937-8B2A-9D1E6E785989}" srcId="{1603D88F-EA57-435B-A79F-1580DC1D3F9C}" destId="{6C9503F6-64F8-4EA7-8F0F-854DD6BCF176}" srcOrd="1" destOrd="0" parTransId="{A0625B6E-7260-4190-83BC-827F94F065C5}" sibTransId="{F1C14953-D535-44FC-A87D-D50B33B04A2E}"/>
    <dgm:cxn modelId="{3067B27A-0CDC-714F-972D-C683C2E6DFE7}" type="presOf" srcId="{6C9503F6-64F8-4EA7-8F0F-854DD6BCF176}" destId="{82DD8753-8ED4-3C4C-B5EF-498CB9EEB570}" srcOrd="1" destOrd="0" presId="urn:microsoft.com/office/officeart/2005/8/layout/process4"/>
    <dgm:cxn modelId="{3698E382-D392-C74F-8A38-3BBC8B1FF966}" type="presOf" srcId="{C9545266-8F15-48D7-8772-008C974866E6}" destId="{30CAC19E-965B-0449-8BE6-09372B114711}" srcOrd="0" destOrd="0" presId="urn:microsoft.com/office/officeart/2005/8/layout/process4"/>
    <dgm:cxn modelId="{B6ED4A8F-AE85-48C0-B56B-E14A83F051CF}" srcId="{6C9503F6-64F8-4EA7-8F0F-854DD6BCF176}" destId="{C9545266-8F15-48D7-8772-008C974866E6}" srcOrd="1" destOrd="0" parTransId="{77F4181C-2CBC-4099-B99E-DB456631C0C4}" sibTransId="{B9F0C46F-DA3B-4ADA-97F2-8752E6FB59FE}"/>
    <dgm:cxn modelId="{FED47496-2ECE-8446-A8E8-EBCBE4CFB090}" type="presOf" srcId="{4FDA2BA7-1C31-4519-BC90-918A950B3F6D}" destId="{7FC502CD-CB42-4B41-8330-6E6C59B0D94C}" srcOrd="0" destOrd="0" presId="urn:microsoft.com/office/officeart/2005/8/layout/process4"/>
    <dgm:cxn modelId="{42EAD9AA-F83B-4EA9-8ACA-6A66814BBD1A}" srcId="{6C9503F6-64F8-4EA7-8F0F-854DD6BCF176}" destId="{D458E57D-88B3-4F19-8E63-F5DB3BCE5FF7}" srcOrd="2" destOrd="0" parTransId="{EDDBAFB3-5542-4898-B702-CCA31F3A75C1}" sibTransId="{1CBF3E7C-AE63-4255-B68E-AD5FECF22942}"/>
    <dgm:cxn modelId="{98DF2EBE-83C1-E04E-A1CB-02504F4D6E46}" type="presOf" srcId="{D3571B63-5F23-43C7-942F-6C726E95B040}" destId="{C108EFB3-A90B-1B4A-B5E5-3760F0E31111}" srcOrd="0" destOrd="0" presId="urn:microsoft.com/office/officeart/2005/8/layout/process4"/>
    <dgm:cxn modelId="{0A772DD9-E71B-46DA-92FE-FA47EF6CBC1E}" srcId="{6C9503F6-64F8-4EA7-8F0F-854DD6BCF176}" destId="{70EEA43C-48D7-482A-B332-BD6DE4E77323}" srcOrd="0" destOrd="0" parTransId="{561D2CF3-42E6-4DF2-B4F1-A1C71DC02D80}" sibTransId="{CD2DAC97-DD58-4508-A791-EE8EC030F834}"/>
    <dgm:cxn modelId="{369DA0D9-FF0E-C94F-A8BC-10993C6369C4}" type="presOf" srcId="{1603D88F-EA57-435B-A79F-1580DC1D3F9C}" destId="{1A46CF7F-293C-A34D-BA2C-AD69A720DB2F}" srcOrd="0" destOrd="0" presId="urn:microsoft.com/office/officeart/2005/8/layout/process4"/>
    <dgm:cxn modelId="{C1491AEA-58FB-4B44-8385-F0B720B325B5}" type="presOf" srcId="{D458E57D-88B3-4F19-8E63-F5DB3BCE5FF7}" destId="{DBEA760A-9BEE-CD46-B6C2-CD4BDFA467FD}" srcOrd="0" destOrd="0" presId="urn:microsoft.com/office/officeart/2005/8/layout/process4"/>
    <dgm:cxn modelId="{FBE03CF8-5054-4A96-9EDA-4C051927E6A3}" srcId="{4FDA2BA7-1C31-4519-BC90-918A950B3F6D}" destId="{D3571B63-5F23-43C7-942F-6C726E95B040}" srcOrd="0" destOrd="0" parTransId="{059C2D6F-6DFB-4E6B-88C0-C8973B5ACDEF}" sibTransId="{C0CE6B77-AD39-4FA4-A5B7-5C147B10BE54}"/>
    <dgm:cxn modelId="{D54995F4-6D6E-7247-A5A2-2033B87E8DE2}" type="presParOf" srcId="{1A46CF7F-293C-A34D-BA2C-AD69A720DB2F}" destId="{039AD671-F279-2649-8E0C-0565477293D3}" srcOrd="0" destOrd="0" presId="urn:microsoft.com/office/officeart/2005/8/layout/process4"/>
    <dgm:cxn modelId="{E55BBDB3-64E5-2C4E-8718-A8B10A43E008}" type="presParOf" srcId="{039AD671-F279-2649-8E0C-0565477293D3}" destId="{DD683EFE-D66F-3A43-ABA8-3217D8FA0845}" srcOrd="0" destOrd="0" presId="urn:microsoft.com/office/officeart/2005/8/layout/process4"/>
    <dgm:cxn modelId="{8E818DF3-E2D2-FE46-8B84-2F2046366514}" type="presParOf" srcId="{039AD671-F279-2649-8E0C-0565477293D3}" destId="{82DD8753-8ED4-3C4C-B5EF-498CB9EEB570}" srcOrd="1" destOrd="0" presId="urn:microsoft.com/office/officeart/2005/8/layout/process4"/>
    <dgm:cxn modelId="{1BC15876-05A7-6A44-8F38-2BB1E3E64DFE}" type="presParOf" srcId="{039AD671-F279-2649-8E0C-0565477293D3}" destId="{EE618557-F582-634E-88D8-B5A269869742}" srcOrd="2" destOrd="0" presId="urn:microsoft.com/office/officeart/2005/8/layout/process4"/>
    <dgm:cxn modelId="{4CCFDFB6-49C9-7446-9521-1B7B9A33CD5D}" type="presParOf" srcId="{EE618557-F582-634E-88D8-B5A269869742}" destId="{80A27F80-640F-C746-B1EC-3646FD6678AF}" srcOrd="0" destOrd="0" presId="urn:microsoft.com/office/officeart/2005/8/layout/process4"/>
    <dgm:cxn modelId="{DF8A927F-E8A3-6E46-958A-14FD99CE2E61}" type="presParOf" srcId="{EE618557-F582-634E-88D8-B5A269869742}" destId="{30CAC19E-965B-0449-8BE6-09372B114711}" srcOrd="1" destOrd="0" presId="urn:microsoft.com/office/officeart/2005/8/layout/process4"/>
    <dgm:cxn modelId="{8446E6AE-2DB1-3142-A30C-BF31F02C21C1}" type="presParOf" srcId="{EE618557-F582-634E-88D8-B5A269869742}" destId="{DBEA760A-9BEE-CD46-B6C2-CD4BDFA467FD}" srcOrd="2" destOrd="0" presId="urn:microsoft.com/office/officeart/2005/8/layout/process4"/>
    <dgm:cxn modelId="{DDE99EA6-D3F2-234E-AFD6-4D944212EEA1}" type="presParOf" srcId="{1A46CF7F-293C-A34D-BA2C-AD69A720DB2F}" destId="{D0EDB865-F2B5-DC4E-AED4-BC91DFF4C852}" srcOrd="1" destOrd="0" presId="urn:microsoft.com/office/officeart/2005/8/layout/process4"/>
    <dgm:cxn modelId="{98977383-B1D4-8941-A4AE-ACBD07527814}" type="presParOf" srcId="{1A46CF7F-293C-A34D-BA2C-AD69A720DB2F}" destId="{9FC5D903-E449-4C44-9338-9E8EDD66301D}" srcOrd="2" destOrd="0" presId="urn:microsoft.com/office/officeart/2005/8/layout/process4"/>
    <dgm:cxn modelId="{81701C1A-7324-9F4B-846A-6837FC2E58EB}" type="presParOf" srcId="{9FC5D903-E449-4C44-9338-9E8EDD66301D}" destId="{7FC502CD-CB42-4B41-8330-6E6C59B0D94C}" srcOrd="0" destOrd="0" presId="urn:microsoft.com/office/officeart/2005/8/layout/process4"/>
    <dgm:cxn modelId="{F9235F63-DFBA-4E4A-B784-B3E9AC025C97}" type="presParOf" srcId="{9FC5D903-E449-4C44-9338-9E8EDD66301D}" destId="{4B33D2A7-03B3-9E4F-A105-5DF6CAAD2CE5}" srcOrd="1" destOrd="0" presId="urn:microsoft.com/office/officeart/2005/8/layout/process4"/>
    <dgm:cxn modelId="{8D3A08AB-2623-6346-899F-6E9DDAC3EB62}" type="presParOf" srcId="{9FC5D903-E449-4C44-9338-9E8EDD66301D}" destId="{3FEFEC73-DD87-A04D-BBA8-B3EB99AED4C7}" srcOrd="2" destOrd="0" presId="urn:microsoft.com/office/officeart/2005/8/layout/process4"/>
    <dgm:cxn modelId="{BB8139C7-6A07-2343-84E3-9831CFF991C9}" type="presParOf" srcId="{3FEFEC73-DD87-A04D-BBA8-B3EB99AED4C7}" destId="{C108EFB3-A90B-1B4A-B5E5-3760F0E31111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1298BB0-D2CB-4664-8F88-8FB15EBF16B7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312AD57-6BBC-45C6-B116-86DE5EA67061}">
      <dgm:prSet/>
      <dgm:spPr/>
      <dgm:t>
        <a:bodyPr/>
        <a:lstStyle/>
        <a:p>
          <a:r>
            <a:rPr lang="en-US"/>
            <a:t>Think about what we have achieved so far:</a:t>
          </a:r>
        </a:p>
      </dgm:t>
    </dgm:pt>
    <dgm:pt modelId="{7653A15C-BEF6-4920-AEAD-C192212C2EE5}" type="parTrans" cxnId="{2A9CBB7B-4907-4DF6-BA44-A205BD44F7ED}">
      <dgm:prSet/>
      <dgm:spPr/>
      <dgm:t>
        <a:bodyPr/>
        <a:lstStyle/>
        <a:p>
          <a:endParaRPr lang="en-US"/>
        </a:p>
      </dgm:t>
    </dgm:pt>
    <dgm:pt modelId="{D6916EC9-E59A-4050-AD5F-5FFC17F2B3AB}" type="sibTrans" cxnId="{2A9CBB7B-4907-4DF6-BA44-A205BD44F7ED}">
      <dgm:prSet/>
      <dgm:spPr/>
      <dgm:t>
        <a:bodyPr/>
        <a:lstStyle/>
        <a:p>
          <a:endParaRPr lang="en-US"/>
        </a:p>
      </dgm:t>
    </dgm:pt>
    <dgm:pt modelId="{97592118-68EA-4A8F-B544-34003F573C1B}">
      <dgm:prSet/>
      <dgm:spPr/>
      <dgm:t>
        <a:bodyPr/>
        <a:lstStyle/>
        <a:p>
          <a:r>
            <a:rPr lang="en-US"/>
            <a:t>We know what transistors are</a:t>
          </a:r>
        </a:p>
      </dgm:t>
    </dgm:pt>
    <dgm:pt modelId="{39FC5648-682D-4B0B-905C-C6D77C7C0608}" type="parTrans" cxnId="{4154134F-A663-4F44-9AF7-EAC53FECD120}">
      <dgm:prSet/>
      <dgm:spPr/>
      <dgm:t>
        <a:bodyPr/>
        <a:lstStyle/>
        <a:p>
          <a:endParaRPr lang="en-US"/>
        </a:p>
      </dgm:t>
    </dgm:pt>
    <dgm:pt modelId="{FE75036D-EC22-4FA5-B5F2-CD11692A4DBC}" type="sibTrans" cxnId="{4154134F-A663-4F44-9AF7-EAC53FECD120}">
      <dgm:prSet/>
      <dgm:spPr/>
      <dgm:t>
        <a:bodyPr/>
        <a:lstStyle/>
        <a:p>
          <a:endParaRPr lang="en-US"/>
        </a:p>
      </dgm:t>
    </dgm:pt>
    <dgm:pt modelId="{FBA672F4-EDFF-4D81-A6CD-D6D167A277D0}">
      <dgm:prSet/>
      <dgm:spPr/>
      <dgm:t>
        <a:bodyPr/>
        <a:lstStyle/>
        <a:p>
          <a:r>
            <a:rPr lang="en-US"/>
            <a:t>We have talked about switches</a:t>
          </a:r>
        </a:p>
      </dgm:t>
    </dgm:pt>
    <dgm:pt modelId="{02B0739E-DE3A-4947-9C96-D211F502DCA5}" type="parTrans" cxnId="{5D2F62F6-2FD3-4D1C-9469-CD3AF08F0484}">
      <dgm:prSet/>
      <dgm:spPr/>
      <dgm:t>
        <a:bodyPr/>
        <a:lstStyle/>
        <a:p>
          <a:endParaRPr lang="en-US"/>
        </a:p>
      </dgm:t>
    </dgm:pt>
    <dgm:pt modelId="{AFC91693-5916-43C3-9E06-843C2064FD1A}" type="sibTrans" cxnId="{5D2F62F6-2FD3-4D1C-9469-CD3AF08F0484}">
      <dgm:prSet/>
      <dgm:spPr/>
      <dgm:t>
        <a:bodyPr/>
        <a:lstStyle/>
        <a:p>
          <a:endParaRPr lang="en-US"/>
        </a:p>
      </dgm:t>
    </dgm:pt>
    <dgm:pt modelId="{16718763-E845-44FE-A16F-4A27F7351946}">
      <dgm:prSet/>
      <dgm:spPr/>
      <dgm:t>
        <a:bodyPr/>
        <a:lstStyle/>
        <a:p>
          <a:r>
            <a:rPr lang="en-US"/>
            <a:t>We have also discussed logic gates</a:t>
          </a:r>
        </a:p>
      </dgm:t>
    </dgm:pt>
    <dgm:pt modelId="{10DCD387-6E00-4EE3-95A9-028FBA8551E7}" type="parTrans" cxnId="{5E66592D-24FC-4526-850F-2ADF3557FF51}">
      <dgm:prSet/>
      <dgm:spPr/>
      <dgm:t>
        <a:bodyPr/>
        <a:lstStyle/>
        <a:p>
          <a:endParaRPr lang="en-US"/>
        </a:p>
      </dgm:t>
    </dgm:pt>
    <dgm:pt modelId="{B6ADADE1-2E3A-493F-8506-E4B0651D6067}" type="sibTrans" cxnId="{5E66592D-24FC-4526-850F-2ADF3557FF51}">
      <dgm:prSet/>
      <dgm:spPr/>
      <dgm:t>
        <a:bodyPr/>
        <a:lstStyle/>
        <a:p>
          <a:endParaRPr lang="en-US"/>
        </a:p>
      </dgm:t>
    </dgm:pt>
    <dgm:pt modelId="{0ACA0F97-22C4-4CD6-94FB-017A577B5B20}">
      <dgm:prSet/>
      <dgm:spPr/>
      <dgm:t>
        <a:bodyPr/>
        <a:lstStyle/>
        <a:p>
          <a:r>
            <a:rPr lang="en-US"/>
            <a:t>Light-switches:</a:t>
          </a:r>
        </a:p>
      </dgm:t>
    </dgm:pt>
    <dgm:pt modelId="{BE8E5EC8-0CB4-428C-998E-174A85F88C73}" type="parTrans" cxnId="{1AA87EDC-0AC1-4191-B621-6973703C904D}">
      <dgm:prSet/>
      <dgm:spPr/>
      <dgm:t>
        <a:bodyPr/>
        <a:lstStyle/>
        <a:p>
          <a:endParaRPr lang="en-US"/>
        </a:p>
      </dgm:t>
    </dgm:pt>
    <dgm:pt modelId="{A2CB2C07-8222-4EF1-95FB-4FAAAFFE4908}" type="sibTrans" cxnId="{1AA87EDC-0AC1-4191-B621-6973703C904D}">
      <dgm:prSet/>
      <dgm:spPr/>
      <dgm:t>
        <a:bodyPr/>
        <a:lstStyle/>
        <a:p>
          <a:endParaRPr lang="en-US"/>
        </a:p>
      </dgm:t>
    </dgm:pt>
    <dgm:pt modelId="{2BD70AD7-B0A8-4AF6-A258-A9483A1328B0}">
      <dgm:prSet/>
      <dgm:spPr/>
      <dgm:t>
        <a:bodyPr/>
        <a:lstStyle/>
        <a:p>
          <a:r>
            <a:rPr lang="en-US"/>
            <a:t>Think about the action of these</a:t>
          </a:r>
        </a:p>
      </dgm:t>
    </dgm:pt>
    <dgm:pt modelId="{11EB5C25-2A90-45F6-A410-6B847DC4FDC0}" type="parTrans" cxnId="{FAFF5BCD-89F0-4AE0-8C4B-1BFC21A1D903}">
      <dgm:prSet/>
      <dgm:spPr/>
      <dgm:t>
        <a:bodyPr/>
        <a:lstStyle/>
        <a:p>
          <a:endParaRPr lang="en-US"/>
        </a:p>
      </dgm:t>
    </dgm:pt>
    <dgm:pt modelId="{1A3B94BF-9BD2-4BB4-A1A8-2388AB3C4498}" type="sibTrans" cxnId="{FAFF5BCD-89F0-4AE0-8C4B-1BFC21A1D903}">
      <dgm:prSet/>
      <dgm:spPr/>
      <dgm:t>
        <a:bodyPr/>
        <a:lstStyle/>
        <a:p>
          <a:endParaRPr lang="en-US"/>
        </a:p>
      </dgm:t>
    </dgm:pt>
    <dgm:pt modelId="{D85D48EA-39A4-3B44-976E-D385602C8D22}" type="pres">
      <dgm:prSet presAssocID="{31298BB0-D2CB-4664-8F88-8FB15EBF16B7}" presName="linear" presStyleCnt="0">
        <dgm:presLayoutVars>
          <dgm:dir/>
          <dgm:animLvl val="lvl"/>
          <dgm:resizeHandles val="exact"/>
        </dgm:presLayoutVars>
      </dgm:prSet>
      <dgm:spPr/>
    </dgm:pt>
    <dgm:pt modelId="{C49301D9-4A84-0147-A8C4-2233AE31B7CB}" type="pres">
      <dgm:prSet presAssocID="{C312AD57-6BBC-45C6-B116-86DE5EA67061}" presName="parentLin" presStyleCnt="0"/>
      <dgm:spPr/>
    </dgm:pt>
    <dgm:pt modelId="{20377CD8-3942-9E44-9FE1-1DBBBEF1EB1E}" type="pres">
      <dgm:prSet presAssocID="{C312AD57-6BBC-45C6-B116-86DE5EA67061}" presName="parentLeftMargin" presStyleLbl="node1" presStyleIdx="0" presStyleCnt="2"/>
      <dgm:spPr/>
    </dgm:pt>
    <dgm:pt modelId="{7B48092A-1185-A04B-95E7-03F30D5CDA31}" type="pres">
      <dgm:prSet presAssocID="{C312AD57-6BBC-45C6-B116-86DE5EA6706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CFA3B97-6386-3F48-945F-6A59D6791799}" type="pres">
      <dgm:prSet presAssocID="{C312AD57-6BBC-45C6-B116-86DE5EA67061}" presName="negativeSpace" presStyleCnt="0"/>
      <dgm:spPr/>
    </dgm:pt>
    <dgm:pt modelId="{0E716308-49BD-4D47-A48B-D683C3D61BA7}" type="pres">
      <dgm:prSet presAssocID="{C312AD57-6BBC-45C6-B116-86DE5EA67061}" presName="childText" presStyleLbl="conFgAcc1" presStyleIdx="0" presStyleCnt="2">
        <dgm:presLayoutVars>
          <dgm:bulletEnabled val="1"/>
        </dgm:presLayoutVars>
      </dgm:prSet>
      <dgm:spPr/>
    </dgm:pt>
    <dgm:pt modelId="{584AC634-7172-524F-938A-76BE5EA28DED}" type="pres">
      <dgm:prSet presAssocID="{D6916EC9-E59A-4050-AD5F-5FFC17F2B3AB}" presName="spaceBetweenRectangles" presStyleCnt="0"/>
      <dgm:spPr/>
    </dgm:pt>
    <dgm:pt modelId="{2DEF2857-8719-634A-9752-044EA05B1D04}" type="pres">
      <dgm:prSet presAssocID="{0ACA0F97-22C4-4CD6-94FB-017A577B5B20}" presName="parentLin" presStyleCnt="0"/>
      <dgm:spPr/>
    </dgm:pt>
    <dgm:pt modelId="{33F8D1E9-0513-0D46-BE7C-1CC885AEA499}" type="pres">
      <dgm:prSet presAssocID="{0ACA0F97-22C4-4CD6-94FB-017A577B5B20}" presName="parentLeftMargin" presStyleLbl="node1" presStyleIdx="0" presStyleCnt="2"/>
      <dgm:spPr/>
    </dgm:pt>
    <dgm:pt modelId="{19304EC7-EA83-704C-92B0-B63F6807C133}" type="pres">
      <dgm:prSet presAssocID="{0ACA0F97-22C4-4CD6-94FB-017A577B5B2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DA50281-7970-794B-AB58-79817292D8AE}" type="pres">
      <dgm:prSet presAssocID="{0ACA0F97-22C4-4CD6-94FB-017A577B5B20}" presName="negativeSpace" presStyleCnt="0"/>
      <dgm:spPr/>
    </dgm:pt>
    <dgm:pt modelId="{8F24A2D5-3151-214D-BA8B-9BAF8B3324D9}" type="pres">
      <dgm:prSet presAssocID="{0ACA0F97-22C4-4CD6-94FB-017A577B5B20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BED2A412-6A2B-3E43-B37D-C4F223A637BC}" type="presOf" srcId="{97592118-68EA-4A8F-B544-34003F573C1B}" destId="{0E716308-49BD-4D47-A48B-D683C3D61BA7}" srcOrd="0" destOrd="0" presId="urn:microsoft.com/office/officeart/2005/8/layout/list1"/>
    <dgm:cxn modelId="{5E66592D-24FC-4526-850F-2ADF3557FF51}" srcId="{C312AD57-6BBC-45C6-B116-86DE5EA67061}" destId="{16718763-E845-44FE-A16F-4A27F7351946}" srcOrd="2" destOrd="0" parTransId="{10DCD387-6E00-4EE3-95A9-028FBA8551E7}" sibTransId="{B6ADADE1-2E3A-493F-8506-E4B0651D6067}"/>
    <dgm:cxn modelId="{4154134F-A663-4F44-9AF7-EAC53FECD120}" srcId="{C312AD57-6BBC-45C6-B116-86DE5EA67061}" destId="{97592118-68EA-4A8F-B544-34003F573C1B}" srcOrd="0" destOrd="0" parTransId="{39FC5648-682D-4B0B-905C-C6D77C7C0608}" sibTransId="{FE75036D-EC22-4FA5-B5F2-CD11692A4DBC}"/>
    <dgm:cxn modelId="{D8AA7E56-3217-284F-B9FD-4F9C7598F9D5}" type="presOf" srcId="{31298BB0-D2CB-4664-8F88-8FB15EBF16B7}" destId="{D85D48EA-39A4-3B44-976E-D385602C8D22}" srcOrd="0" destOrd="0" presId="urn:microsoft.com/office/officeart/2005/8/layout/list1"/>
    <dgm:cxn modelId="{2A9CBB7B-4907-4DF6-BA44-A205BD44F7ED}" srcId="{31298BB0-D2CB-4664-8F88-8FB15EBF16B7}" destId="{C312AD57-6BBC-45C6-B116-86DE5EA67061}" srcOrd="0" destOrd="0" parTransId="{7653A15C-BEF6-4920-AEAD-C192212C2EE5}" sibTransId="{D6916EC9-E59A-4050-AD5F-5FFC17F2B3AB}"/>
    <dgm:cxn modelId="{9CC8C383-3F12-C245-B75C-9AED3F3D8AB4}" type="presOf" srcId="{16718763-E845-44FE-A16F-4A27F7351946}" destId="{0E716308-49BD-4D47-A48B-D683C3D61BA7}" srcOrd="0" destOrd="2" presId="urn:microsoft.com/office/officeart/2005/8/layout/list1"/>
    <dgm:cxn modelId="{B06151AB-116C-564A-9C70-0BFD991B3975}" type="presOf" srcId="{2BD70AD7-B0A8-4AF6-A258-A9483A1328B0}" destId="{8F24A2D5-3151-214D-BA8B-9BAF8B3324D9}" srcOrd="0" destOrd="0" presId="urn:microsoft.com/office/officeart/2005/8/layout/list1"/>
    <dgm:cxn modelId="{A62046AD-5BE2-2944-A204-35E1C119A784}" type="presOf" srcId="{0ACA0F97-22C4-4CD6-94FB-017A577B5B20}" destId="{33F8D1E9-0513-0D46-BE7C-1CC885AEA499}" srcOrd="0" destOrd="0" presId="urn:microsoft.com/office/officeart/2005/8/layout/list1"/>
    <dgm:cxn modelId="{C97B10B4-6825-1D47-AA73-F78E866F78F6}" type="presOf" srcId="{C312AD57-6BBC-45C6-B116-86DE5EA67061}" destId="{7B48092A-1185-A04B-95E7-03F30D5CDA31}" srcOrd="1" destOrd="0" presId="urn:microsoft.com/office/officeart/2005/8/layout/list1"/>
    <dgm:cxn modelId="{C21B05C3-24FB-FF45-8EFE-6F82081DB074}" type="presOf" srcId="{FBA672F4-EDFF-4D81-A6CD-D6D167A277D0}" destId="{0E716308-49BD-4D47-A48B-D683C3D61BA7}" srcOrd="0" destOrd="1" presId="urn:microsoft.com/office/officeart/2005/8/layout/list1"/>
    <dgm:cxn modelId="{FAFF5BCD-89F0-4AE0-8C4B-1BFC21A1D903}" srcId="{0ACA0F97-22C4-4CD6-94FB-017A577B5B20}" destId="{2BD70AD7-B0A8-4AF6-A258-A9483A1328B0}" srcOrd="0" destOrd="0" parTransId="{11EB5C25-2A90-45F6-A410-6B847DC4FDC0}" sibTransId="{1A3B94BF-9BD2-4BB4-A1A8-2388AB3C4498}"/>
    <dgm:cxn modelId="{1AA87EDC-0AC1-4191-B621-6973703C904D}" srcId="{31298BB0-D2CB-4664-8F88-8FB15EBF16B7}" destId="{0ACA0F97-22C4-4CD6-94FB-017A577B5B20}" srcOrd="1" destOrd="0" parTransId="{BE8E5EC8-0CB4-428C-998E-174A85F88C73}" sibTransId="{A2CB2C07-8222-4EF1-95FB-4FAAAFFE4908}"/>
    <dgm:cxn modelId="{005902F4-A174-E14F-A50F-0AD4E32F6091}" type="presOf" srcId="{C312AD57-6BBC-45C6-B116-86DE5EA67061}" destId="{20377CD8-3942-9E44-9FE1-1DBBBEF1EB1E}" srcOrd="0" destOrd="0" presId="urn:microsoft.com/office/officeart/2005/8/layout/list1"/>
    <dgm:cxn modelId="{5D2F62F6-2FD3-4D1C-9469-CD3AF08F0484}" srcId="{C312AD57-6BBC-45C6-B116-86DE5EA67061}" destId="{FBA672F4-EDFF-4D81-A6CD-D6D167A277D0}" srcOrd="1" destOrd="0" parTransId="{02B0739E-DE3A-4947-9C96-D211F502DCA5}" sibTransId="{AFC91693-5916-43C3-9E06-843C2064FD1A}"/>
    <dgm:cxn modelId="{EE4A8AFC-C29B-E141-A6B2-8DDA401E80BE}" type="presOf" srcId="{0ACA0F97-22C4-4CD6-94FB-017A577B5B20}" destId="{19304EC7-EA83-704C-92B0-B63F6807C133}" srcOrd="1" destOrd="0" presId="urn:microsoft.com/office/officeart/2005/8/layout/list1"/>
    <dgm:cxn modelId="{B42C4C24-A9D2-E044-9CC8-964A0DAF43AC}" type="presParOf" srcId="{D85D48EA-39A4-3B44-976E-D385602C8D22}" destId="{C49301D9-4A84-0147-A8C4-2233AE31B7CB}" srcOrd="0" destOrd="0" presId="urn:microsoft.com/office/officeart/2005/8/layout/list1"/>
    <dgm:cxn modelId="{63A2D0AB-A47A-6E4E-829F-3E7625DE942C}" type="presParOf" srcId="{C49301D9-4A84-0147-A8C4-2233AE31B7CB}" destId="{20377CD8-3942-9E44-9FE1-1DBBBEF1EB1E}" srcOrd="0" destOrd="0" presId="urn:microsoft.com/office/officeart/2005/8/layout/list1"/>
    <dgm:cxn modelId="{EE50E924-1812-724F-A434-958B589B21A7}" type="presParOf" srcId="{C49301D9-4A84-0147-A8C4-2233AE31B7CB}" destId="{7B48092A-1185-A04B-95E7-03F30D5CDA31}" srcOrd="1" destOrd="0" presId="urn:microsoft.com/office/officeart/2005/8/layout/list1"/>
    <dgm:cxn modelId="{A9516470-D5A9-F445-AD8E-2DB8D0EE47A9}" type="presParOf" srcId="{D85D48EA-39A4-3B44-976E-D385602C8D22}" destId="{CCFA3B97-6386-3F48-945F-6A59D6791799}" srcOrd="1" destOrd="0" presId="urn:microsoft.com/office/officeart/2005/8/layout/list1"/>
    <dgm:cxn modelId="{FFA81A29-1218-8F46-9630-F1508DC884BE}" type="presParOf" srcId="{D85D48EA-39A4-3B44-976E-D385602C8D22}" destId="{0E716308-49BD-4D47-A48B-D683C3D61BA7}" srcOrd="2" destOrd="0" presId="urn:microsoft.com/office/officeart/2005/8/layout/list1"/>
    <dgm:cxn modelId="{1CA6FA46-2035-5A46-B3D8-E0DA8D291E6C}" type="presParOf" srcId="{D85D48EA-39A4-3B44-976E-D385602C8D22}" destId="{584AC634-7172-524F-938A-76BE5EA28DED}" srcOrd="3" destOrd="0" presId="urn:microsoft.com/office/officeart/2005/8/layout/list1"/>
    <dgm:cxn modelId="{73C68CC7-2F61-8248-8705-0B6C8FF10FD9}" type="presParOf" srcId="{D85D48EA-39A4-3B44-976E-D385602C8D22}" destId="{2DEF2857-8719-634A-9752-044EA05B1D04}" srcOrd="4" destOrd="0" presId="urn:microsoft.com/office/officeart/2005/8/layout/list1"/>
    <dgm:cxn modelId="{F0959614-C9D9-6D4A-BE91-5026A6E1370B}" type="presParOf" srcId="{2DEF2857-8719-634A-9752-044EA05B1D04}" destId="{33F8D1E9-0513-0D46-BE7C-1CC885AEA499}" srcOrd="0" destOrd="0" presId="urn:microsoft.com/office/officeart/2005/8/layout/list1"/>
    <dgm:cxn modelId="{F66175F6-D060-A548-8215-BE2BB2F61468}" type="presParOf" srcId="{2DEF2857-8719-634A-9752-044EA05B1D04}" destId="{19304EC7-EA83-704C-92B0-B63F6807C133}" srcOrd="1" destOrd="0" presId="urn:microsoft.com/office/officeart/2005/8/layout/list1"/>
    <dgm:cxn modelId="{4D4F37E3-81BE-C546-89E2-E7A9971D3358}" type="presParOf" srcId="{D85D48EA-39A4-3B44-976E-D385602C8D22}" destId="{ADA50281-7970-794B-AB58-79817292D8AE}" srcOrd="5" destOrd="0" presId="urn:microsoft.com/office/officeart/2005/8/layout/list1"/>
    <dgm:cxn modelId="{01BEC84A-595D-1641-A442-80DC165DC401}" type="presParOf" srcId="{D85D48EA-39A4-3B44-976E-D385602C8D22}" destId="{8F24A2D5-3151-214D-BA8B-9BAF8B3324D9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95B8FBD-1262-4520-A9E4-FE827AB7CC9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4F75F7F-9AEB-49C2-B8C1-461281D1F5A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 computer performs its actions as a result of turning many transistors on or off to enact logic</a:t>
          </a:r>
        </a:p>
      </dgm:t>
    </dgm:pt>
    <dgm:pt modelId="{84809064-39C9-46B1-8817-9714B18369B8}" type="parTrans" cxnId="{586D7532-0CE5-4573-B062-D28A838C7D3B}">
      <dgm:prSet/>
      <dgm:spPr/>
      <dgm:t>
        <a:bodyPr/>
        <a:lstStyle/>
        <a:p>
          <a:endParaRPr lang="en-US"/>
        </a:p>
      </dgm:t>
    </dgm:pt>
    <dgm:pt modelId="{E4F5185B-CF88-4527-91C3-4F3ABB57EF7D}" type="sibTrans" cxnId="{586D7532-0CE5-4573-B062-D28A838C7D3B}">
      <dgm:prSet/>
      <dgm:spPr/>
      <dgm:t>
        <a:bodyPr/>
        <a:lstStyle/>
        <a:p>
          <a:endParaRPr lang="en-US"/>
        </a:p>
      </dgm:t>
    </dgm:pt>
    <dgm:pt modelId="{A6390E81-4B77-4FEC-9BFC-721E996ADB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This can be achieved through representing instructions as a serious of binary digits or Bits.</a:t>
          </a:r>
        </a:p>
      </dgm:t>
    </dgm:pt>
    <dgm:pt modelId="{09D8E264-FE16-42F8-9D47-5E1EB37AC17F}" type="parTrans" cxnId="{AE86E6E0-8FAF-4B68-B5C4-7AC9F8D23BF0}">
      <dgm:prSet/>
      <dgm:spPr/>
      <dgm:t>
        <a:bodyPr/>
        <a:lstStyle/>
        <a:p>
          <a:endParaRPr lang="en-US"/>
        </a:p>
      </dgm:t>
    </dgm:pt>
    <dgm:pt modelId="{C8CA7CFB-23CA-43C4-A7B6-523B45E2BF02}" type="sibTrans" cxnId="{AE86E6E0-8FAF-4B68-B5C4-7AC9F8D23BF0}">
      <dgm:prSet/>
      <dgm:spPr/>
      <dgm:t>
        <a:bodyPr/>
        <a:lstStyle/>
        <a:p>
          <a:endParaRPr lang="en-US"/>
        </a:p>
      </dgm:t>
    </dgm:pt>
    <dgm:pt modelId="{BC0F43C5-4CF2-4EC1-A51D-B1B96F8A474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Computers translate software code into binary form and then translate it from binary form into a language you can understand.</a:t>
          </a:r>
        </a:p>
      </dgm:t>
    </dgm:pt>
    <dgm:pt modelId="{24F6D1B4-3D77-4990-AA4A-88961B36634E}" type="parTrans" cxnId="{170E783F-AD16-470C-A573-20910F90D1E7}">
      <dgm:prSet/>
      <dgm:spPr/>
      <dgm:t>
        <a:bodyPr/>
        <a:lstStyle/>
        <a:p>
          <a:endParaRPr lang="en-US"/>
        </a:p>
      </dgm:t>
    </dgm:pt>
    <dgm:pt modelId="{407DC9E3-F08B-44E8-8568-EA163A18FDA7}" type="sibTrans" cxnId="{170E783F-AD16-470C-A573-20910F90D1E7}">
      <dgm:prSet/>
      <dgm:spPr/>
      <dgm:t>
        <a:bodyPr/>
        <a:lstStyle/>
        <a:p>
          <a:endParaRPr lang="en-US"/>
        </a:p>
      </dgm:t>
    </dgm:pt>
    <dgm:pt modelId="{669292D2-B6FE-4542-80AA-56E61BFC7F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Computers operate with electronic switches that are either "on" or "off", corresponding to 1 or 0. </a:t>
          </a:r>
        </a:p>
      </dgm:t>
    </dgm:pt>
    <dgm:pt modelId="{FC5A9C09-6D6C-4004-A8E9-11BE5D73B5C1}" type="parTrans" cxnId="{CEE46504-EA31-4E49-8F85-74BFD1E2F737}">
      <dgm:prSet/>
      <dgm:spPr/>
      <dgm:t>
        <a:bodyPr/>
        <a:lstStyle/>
        <a:p>
          <a:endParaRPr lang="en-US"/>
        </a:p>
      </dgm:t>
    </dgm:pt>
    <dgm:pt modelId="{9A2415C2-0A47-4010-BC49-21150A63035C}" type="sibTrans" cxnId="{CEE46504-EA31-4E49-8F85-74BFD1E2F737}">
      <dgm:prSet/>
      <dgm:spPr/>
      <dgm:t>
        <a:bodyPr/>
        <a:lstStyle/>
        <a:p>
          <a:endParaRPr lang="en-US"/>
        </a:p>
      </dgm:t>
    </dgm:pt>
    <dgm:pt modelId="{72889C1A-EF7C-4B18-AC32-4B08F633E372}" type="pres">
      <dgm:prSet presAssocID="{C95B8FBD-1262-4520-A9E4-FE827AB7CC95}" presName="root" presStyleCnt="0">
        <dgm:presLayoutVars>
          <dgm:dir/>
          <dgm:resizeHandles val="exact"/>
        </dgm:presLayoutVars>
      </dgm:prSet>
      <dgm:spPr/>
    </dgm:pt>
    <dgm:pt modelId="{D06DF99A-D8A5-4202-B46C-11A0FE3FD416}" type="pres">
      <dgm:prSet presAssocID="{A4F75F7F-9AEB-49C2-B8C1-461281D1F5AF}" presName="compNode" presStyleCnt="0"/>
      <dgm:spPr/>
    </dgm:pt>
    <dgm:pt modelId="{B63F8D44-D90F-4665-8DC7-D67D977873CE}" type="pres">
      <dgm:prSet presAssocID="{A4F75F7F-9AEB-49C2-B8C1-461281D1F5AF}" presName="bgRect" presStyleLbl="bgShp" presStyleIdx="0" presStyleCnt="4"/>
      <dgm:spPr/>
    </dgm:pt>
    <dgm:pt modelId="{D33DF956-DA32-4127-B8E6-933163A05E1B}" type="pres">
      <dgm:prSet presAssocID="{A4F75F7F-9AEB-49C2-B8C1-461281D1F5A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49E96494-2F06-4452-ADB9-9BE14374963F}" type="pres">
      <dgm:prSet presAssocID="{A4F75F7F-9AEB-49C2-B8C1-461281D1F5AF}" presName="spaceRect" presStyleCnt="0"/>
      <dgm:spPr/>
    </dgm:pt>
    <dgm:pt modelId="{89AD0A83-17A2-4466-8EEF-53B9CFF3547D}" type="pres">
      <dgm:prSet presAssocID="{A4F75F7F-9AEB-49C2-B8C1-461281D1F5AF}" presName="parTx" presStyleLbl="revTx" presStyleIdx="0" presStyleCnt="4">
        <dgm:presLayoutVars>
          <dgm:chMax val="0"/>
          <dgm:chPref val="0"/>
        </dgm:presLayoutVars>
      </dgm:prSet>
      <dgm:spPr/>
    </dgm:pt>
    <dgm:pt modelId="{5C353833-082E-460E-A50C-A7BA0846DE8C}" type="pres">
      <dgm:prSet presAssocID="{E4F5185B-CF88-4527-91C3-4F3ABB57EF7D}" presName="sibTrans" presStyleCnt="0"/>
      <dgm:spPr/>
    </dgm:pt>
    <dgm:pt modelId="{301C79AD-52D4-42C3-97B7-E925BF38D538}" type="pres">
      <dgm:prSet presAssocID="{A6390E81-4B77-4FEC-9BFC-721E996ADB22}" presName="compNode" presStyleCnt="0"/>
      <dgm:spPr/>
    </dgm:pt>
    <dgm:pt modelId="{652AEB94-5798-4063-B400-6E2103AD8C77}" type="pres">
      <dgm:prSet presAssocID="{A6390E81-4B77-4FEC-9BFC-721E996ADB22}" presName="bgRect" presStyleLbl="bgShp" presStyleIdx="1" presStyleCnt="4"/>
      <dgm:spPr/>
    </dgm:pt>
    <dgm:pt modelId="{7F3D0A15-65D4-4C56-B799-059D4A3EF2A4}" type="pres">
      <dgm:prSet presAssocID="{A6390E81-4B77-4FEC-9BFC-721E996ADB2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9F988D26-B6FB-4C2C-A581-67A1BC57094F}" type="pres">
      <dgm:prSet presAssocID="{A6390E81-4B77-4FEC-9BFC-721E996ADB22}" presName="spaceRect" presStyleCnt="0"/>
      <dgm:spPr/>
    </dgm:pt>
    <dgm:pt modelId="{5369FF54-7AFD-4E46-B832-2BD17A139607}" type="pres">
      <dgm:prSet presAssocID="{A6390E81-4B77-4FEC-9BFC-721E996ADB22}" presName="parTx" presStyleLbl="revTx" presStyleIdx="1" presStyleCnt="4">
        <dgm:presLayoutVars>
          <dgm:chMax val="0"/>
          <dgm:chPref val="0"/>
        </dgm:presLayoutVars>
      </dgm:prSet>
      <dgm:spPr/>
    </dgm:pt>
    <dgm:pt modelId="{0E09EC69-041B-4224-AB2B-4DAEE7828966}" type="pres">
      <dgm:prSet presAssocID="{C8CA7CFB-23CA-43C4-A7B6-523B45E2BF02}" presName="sibTrans" presStyleCnt="0"/>
      <dgm:spPr/>
    </dgm:pt>
    <dgm:pt modelId="{D0CA9F03-BE8F-4572-AB7C-CCCD445859E0}" type="pres">
      <dgm:prSet presAssocID="{BC0F43C5-4CF2-4EC1-A51D-B1B96F8A4745}" presName="compNode" presStyleCnt="0"/>
      <dgm:spPr/>
    </dgm:pt>
    <dgm:pt modelId="{966AA0C2-0549-42FB-9155-A5F062AA9EC4}" type="pres">
      <dgm:prSet presAssocID="{BC0F43C5-4CF2-4EC1-A51D-B1B96F8A4745}" presName="bgRect" presStyleLbl="bgShp" presStyleIdx="2" presStyleCnt="4"/>
      <dgm:spPr/>
    </dgm:pt>
    <dgm:pt modelId="{35223E41-D79F-430A-A5B9-634C7542C71C}" type="pres">
      <dgm:prSet presAssocID="{BC0F43C5-4CF2-4EC1-A51D-B1B96F8A474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3936C838-18A3-4C9C-9305-C13647FB13FA}" type="pres">
      <dgm:prSet presAssocID="{BC0F43C5-4CF2-4EC1-A51D-B1B96F8A4745}" presName="spaceRect" presStyleCnt="0"/>
      <dgm:spPr/>
    </dgm:pt>
    <dgm:pt modelId="{1B6CD2FF-8DD3-445B-82A4-A36F61D5ED66}" type="pres">
      <dgm:prSet presAssocID="{BC0F43C5-4CF2-4EC1-A51D-B1B96F8A4745}" presName="parTx" presStyleLbl="revTx" presStyleIdx="2" presStyleCnt="4">
        <dgm:presLayoutVars>
          <dgm:chMax val="0"/>
          <dgm:chPref val="0"/>
        </dgm:presLayoutVars>
      </dgm:prSet>
      <dgm:spPr/>
    </dgm:pt>
    <dgm:pt modelId="{5A07FE04-0244-4F98-9264-DBC8813EF536}" type="pres">
      <dgm:prSet presAssocID="{407DC9E3-F08B-44E8-8568-EA163A18FDA7}" presName="sibTrans" presStyleCnt="0"/>
      <dgm:spPr/>
    </dgm:pt>
    <dgm:pt modelId="{485511EC-50AE-4F99-A128-A1C8B8AAB42C}" type="pres">
      <dgm:prSet presAssocID="{669292D2-B6FE-4542-80AA-56E61BFC7FC8}" presName="compNode" presStyleCnt="0"/>
      <dgm:spPr/>
    </dgm:pt>
    <dgm:pt modelId="{6900018D-5893-4C71-9899-E7692B0F39A7}" type="pres">
      <dgm:prSet presAssocID="{669292D2-B6FE-4542-80AA-56E61BFC7FC8}" presName="bgRect" presStyleLbl="bgShp" presStyleIdx="3" presStyleCnt="4"/>
      <dgm:spPr/>
    </dgm:pt>
    <dgm:pt modelId="{8EAA5E6A-32A4-4E41-9000-3B577DE5FA01}" type="pres">
      <dgm:prSet presAssocID="{669292D2-B6FE-4542-80AA-56E61BFC7FC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3713BCD4-2355-4E00-A0D5-C8EA7C602337}" type="pres">
      <dgm:prSet presAssocID="{669292D2-B6FE-4542-80AA-56E61BFC7FC8}" presName="spaceRect" presStyleCnt="0"/>
      <dgm:spPr/>
    </dgm:pt>
    <dgm:pt modelId="{1916DF9C-7DA7-49CD-801B-4DD8A688F1A8}" type="pres">
      <dgm:prSet presAssocID="{669292D2-B6FE-4542-80AA-56E61BFC7FC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EE46504-EA31-4E49-8F85-74BFD1E2F737}" srcId="{C95B8FBD-1262-4520-A9E4-FE827AB7CC95}" destId="{669292D2-B6FE-4542-80AA-56E61BFC7FC8}" srcOrd="3" destOrd="0" parTransId="{FC5A9C09-6D6C-4004-A8E9-11BE5D73B5C1}" sibTransId="{9A2415C2-0A47-4010-BC49-21150A63035C}"/>
    <dgm:cxn modelId="{2FB42A07-5520-4E59-9521-225CE1DE4C99}" type="presOf" srcId="{C95B8FBD-1262-4520-A9E4-FE827AB7CC95}" destId="{72889C1A-EF7C-4B18-AC32-4B08F633E372}" srcOrd="0" destOrd="0" presId="urn:microsoft.com/office/officeart/2018/2/layout/IconVerticalSolidList"/>
    <dgm:cxn modelId="{6C683416-2E86-4E60-A5AC-0E5FE2EFC171}" type="presOf" srcId="{BC0F43C5-4CF2-4EC1-A51D-B1B96F8A4745}" destId="{1B6CD2FF-8DD3-445B-82A4-A36F61D5ED66}" srcOrd="0" destOrd="0" presId="urn:microsoft.com/office/officeart/2018/2/layout/IconVerticalSolidList"/>
    <dgm:cxn modelId="{D9BD8F1D-7115-45C1-823B-2C35F0D82E71}" type="presOf" srcId="{669292D2-B6FE-4542-80AA-56E61BFC7FC8}" destId="{1916DF9C-7DA7-49CD-801B-4DD8A688F1A8}" srcOrd="0" destOrd="0" presId="urn:microsoft.com/office/officeart/2018/2/layout/IconVerticalSolidList"/>
    <dgm:cxn modelId="{586D7532-0CE5-4573-B062-D28A838C7D3B}" srcId="{C95B8FBD-1262-4520-A9E4-FE827AB7CC95}" destId="{A4F75F7F-9AEB-49C2-B8C1-461281D1F5AF}" srcOrd="0" destOrd="0" parTransId="{84809064-39C9-46B1-8817-9714B18369B8}" sibTransId="{E4F5185B-CF88-4527-91C3-4F3ABB57EF7D}"/>
    <dgm:cxn modelId="{170E783F-AD16-470C-A573-20910F90D1E7}" srcId="{C95B8FBD-1262-4520-A9E4-FE827AB7CC95}" destId="{BC0F43C5-4CF2-4EC1-A51D-B1B96F8A4745}" srcOrd="2" destOrd="0" parTransId="{24F6D1B4-3D77-4990-AA4A-88961B36634E}" sibTransId="{407DC9E3-F08B-44E8-8568-EA163A18FDA7}"/>
    <dgm:cxn modelId="{F741E441-7694-4D1A-8D41-D7CE22250970}" type="presOf" srcId="{A6390E81-4B77-4FEC-9BFC-721E996ADB22}" destId="{5369FF54-7AFD-4E46-B832-2BD17A139607}" srcOrd="0" destOrd="0" presId="urn:microsoft.com/office/officeart/2018/2/layout/IconVerticalSolidList"/>
    <dgm:cxn modelId="{AE86E6E0-8FAF-4B68-B5C4-7AC9F8D23BF0}" srcId="{C95B8FBD-1262-4520-A9E4-FE827AB7CC95}" destId="{A6390E81-4B77-4FEC-9BFC-721E996ADB22}" srcOrd="1" destOrd="0" parTransId="{09D8E264-FE16-42F8-9D47-5E1EB37AC17F}" sibTransId="{C8CA7CFB-23CA-43C4-A7B6-523B45E2BF02}"/>
    <dgm:cxn modelId="{85246AF9-CAB7-4FB8-9073-82D2A5D343EB}" type="presOf" srcId="{A4F75F7F-9AEB-49C2-B8C1-461281D1F5AF}" destId="{89AD0A83-17A2-4466-8EEF-53B9CFF3547D}" srcOrd="0" destOrd="0" presId="urn:microsoft.com/office/officeart/2018/2/layout/IconVerticalSolidList"/>
    <dgm:cxn modelId="{FFA5A572-2DAC-44FD-A427-2C2D11858560}" type="presParOf" srcId="{72889C1A-EF7C-4B18-AC32-4B08F633E372}" destId="{D06DF99A-D8A5-4202-B46C-11A0FE3FD416}" srcOrd="0" destOrd="0" presId="urn:microsoft.com/office/officeart/2018/2/layout/IconVerticalSolidList"/>
    <dgm:cxn modelId="{7D22861B-CE71-4E2F-A61A-654A0793F2D2}" type="presParOf" srcId="{D06DF99A-D8A5-4202-B46C-11A0FE3FD416}" destId="{B63F8D44-D90F-4665-8DC7-D67D977873CE}" srcOrd="0" destOrd="0" presId="urn:microsoft.com/office/officeart/2018/2/layout/IconVerticalSolidList"/>
    <dgm:cxn modelId="{72C9BE1A-6C19-435C-B4FE-43C5CE42D93A}" type="presParOf" srcId="{D06DF99A-D8A5-4202-B46C-11A0FE3FD416}" destId="{D33DF956-DA32-4127-B8E6-933163A05E1B}" srcOrd="1" destOrd="0" presId="urn:microsoft.com/office/officeart/2018/2/layout/IconVerticalSolidList"/>
    <dgm:cxn modelId="{10D6915B-E46B-4DD1-8278-26F9D5A91488}" type="presParOf" srcId="{D06DF99A-D8A5-4202-B46C-11A0FE3FD416}" destId="{49E96494-2F06-4452-ADB9-9BE14374963F}" srcOrd="2" destOrd="0" presId="urn:microsoft.com/office/officeart/2018/2/layout/IconVerticalSolidList"/>
    <dgm:cxn modelId="{73E359DC-CEAC-424F-8850-721B0813B1F7}" type="presParOf" srcId="{D06DF99A-D8A5-4202-B46C-11A0FE3FD416}" destId="{89AD0A83-17A2-4466-8EEF-53B9CFF3547D}" srcOrd="3" destOrd="0" presId="urn:microsoft.com/office/officeart/2018/2/layout/IconVerticalSolidList"/>
    <dgm:cxn modelId="{F3BF8080-725F-41A3-B32E-A1F553BA0170}" type="presParOf" srcId="{72889C1A-EF7C-4B18-AC32-4B08F633E372}" destId="{5C353833-082E-460E-A50C-A7BA0846DE8C}" srcOrd="1" destOrd="0" presId="urn:microsoft.com/office/officeart/2018/2/layout/IconVerticalSolidList"/>
    <dgm:cxn modelId="{82FE2890-E79C-4021-8A4F-9DB85FE0157E}" type="presParOf" srcId="{72889C1A-EF7C-4B18-AC32-4B08F633E372}" destId="{301C79AD-52D4-42C3-97B7-E925BF38D538}" srcOrd="2" destOrd="0" presId="urn:microsoft.com/office/officeart/2018/2/layout/IconVerticalSolidList"/>
    <dgm:cxn modelId="{B23A333A-3458-4289-8962-476F0F503436}" type="presParOf" srcId="{301C79AD-52D4-42C3-97B7-E925BF38D538}" destId="{652AEB94-5798-4063-B400-6E2103AD8C77}" srcOrd="0" destOrd="0" presId="urn:microsoft.com/office/officeart/2018/2/layout/IconVerticalSolidList"/>
    <dgm:cxn modelId="{35490698-89BF-440A-9538-EB117CC8A953}" type="presParOf" srcId="{301C79AD-52D4-42C3-97B7-E925BF38D538}" destId="{7F3D0A15-65D4-4C56-B799-059D4A3EF2A4}" srcOrd="1" destOrd="0" presId="urn:microsoft.com/office/officeart/2018/2/layout/IconVerticalSolidList"/>
    <dgm:cxn modelId="{40CAB6AB-5C04-4D60-AB23-A611640ADE83}" type="presParOf" srcId="{301C79AD-52D4-42C3-97B7-E925BF38D538}" destId="{9F988D26-B6FB-4C2C-A581-67A1BC57094F}" srcOrd="2" destOrd="0" presId="urn:microsoft.com/office/officeart/2018/2/layout/IconVerticalSolidList"/>
    <dgm:cxn modelId="{F843E372-66D7-4BC7-BCC4-D6BCEABC44B7}" type="presParOf" srcId="{301C79AD-52D4-42C3-97B7-E925BF38D538}" destId="{5369FF54-7AFD-4E46-B832-2BD17A139607}" srcOrd="3" destOrd="0" presId="urn:microsoft.com/office/officeart/2018/2/layout/IconVerticalSolidList"/>
    <dgm:cxn modelId="{606B8001-5694-4CB6-8202-A89845D61419}" type="presParOf" srcId="{72889C1A-EF7C-4B18-AC32-4B08F633E372}" destId="{0E09EC69-041B-4224-AB2B-4DAEE7828966}" srcOrd="3" destOrd="0" presId="urn:microsoft.com/office/officeart/2018/2/layout/IconVerticalSolidList"/>
    <dgm:cxn modelId="{927438EE-40AC-48D0-B19C-F84265B85F06}" type="presParOf" srcId="{72889C1A-EF7C-4B18-AC32-4B08F633E372}" destId="{D0CA9F03-BE8F-4572-AB7C-CCCD445859E0}" srcOrd="4" destOrd="0" presId="urn:microsoft.com/office/officeart/2018/2/layout/IconVerticalSolidList"/>
    <dgm:cxn modelId="{3B404422-5AEE-48F6-B9CD-FAF5965B1739}" type="presParOf" srcId="{D0CA9F03-BE8F-4572-AB7C-CCCD445859E0}" destId="{966AA0C2-0549-42FB-9155-A5F062AA9EC4}" srcOrd="0" destOrd="0" presId="urn:microsoft.com/office/officeart/2018/2/layout/IconVerticalSolidList"/>
    <dgm:cxn modelId="{D63AA73A-99F8-4211-8AF0-CE15A0167A4F}" type="presParOf" srcId="{D0CA9F03-BE8F-4572-AB7C-CCCD445859E0}" destId="{35223E41-D79F-430A-A5B9-634C7542C71C}" srcOrd="1" destOrd="0" presId="urn:microsoft.com/office/officeart/2018/2/layout/IconVerticalSolidList"/>
    <dgm:cxn modelId="{F4234826-1DD5-45A2-9E90-2F05B337467C}" type="presParOf" srcId="{D0CA9F03-BE8F-4572-AB7C-CCCD445859E0}" destId="{3936C838-18A3-4C9C-9305-C13647FB13FA}" srcOrd="2" destOrd="0" presId="urn:microsoft.com/office/officeart/2018/2/layout/IconVerticalSolidList"/>
    <dgm:cxn modelId="{807EF758-5D0E-4B4A-98F4-7189D8ABC40D}" type="presParOf" srcId="{D0CA9F03-BE8F-4572-AB7C-CCCD445859E0}" destId="{1B6CD2FF-8DD3-445B-82A4-A36F61D5ED66}" srcOrd="3" destOrd="0" presId="urn:microsoft.com/office/officeart/2018/2/layout/IconVerticalSolidList"/>
    <dgm:cxn modelId="{E29CADA5-E75C-4761-A962-DA5B21B31B6E}" type="presParOf" srcId="{72889C1A-EF7C-4B18-AC32-4B08F633E372}" destId="{5A07FE04-0244-4F98-9264-DBC8813EF536}" srcOrd="5" destOrd="0" presId="urn:microsoft.com/office/officeart/2018/2/layout/IconVerticalSolidList"/>
    <dgm:cxn modelId="{008864F6-0C0A-4F65-8668-E3A082692FDA}" type="presParOf" srcId="{72889C1A-EF7C-4B18-AC32-4B08F633E372}" destId="{485511EC-50AE-4F99-A128-A1C8B8AAB42C}" srcOrd="6" destOrd="0" presId="urn:microsoft.com/office/officeart/2018/2/layout/IconVerticalSolidList"/>
    <dgm:cxn modelId="{FF8145C6-4E69-4BA9-B57E-CD134BDCC354}" type="presParOf" srcId="{485511EC-50AE-4F99-A128-A1C8B8AAB42C}" destId="{6900018D-5893-4C71-9899-E7692B0F39A7}" srcOrd="0" destOrd="0" presId="urn:microsoft.com/office/officeart/2018/2/layout/IconVerticalSolidList"/>
    <dgm:cxn modelId="{960E6FB1-6B08-4414-B090-AF307926377F}" type="presParOf" srcId="{485511EC-50AE-4F99-A128-A1C8B8AAB42C}" destId="{8EAA5E6A-32A4-4E41-9000-3B577DE5FA01}" srcOrd="1" destOrd="0" presId="urn:microsoft.com/office/officeart/2018/2/layout/IconVerticalSolidList"/>
    <dgm:cxn modelId="{02230827-EC29-4B0A-8144-EF6C976C1989}" type="presParOf" srcId="{485511EC-50AE-4F99-A128-A1C8B8AAB42C}" destId="{3713BCD4-2355-4E00-A0D5-C8EA7C602337}" srcOrd="2" destOrd="0" presId="urn:microsoft.com/office/officeart/2018/2/layout/IconVerticalSolidList"/>
    <dgm:cxn modelId="{9003FDC7-847D-4389-8B30-214AAF3DC17D}" type="presParOf" srcId="{485511EC-50AE-4F99-A128-A1C8B8AAB42C}" destId="{1916DF9C-7DA7-49CD-801B-4DD8A688F1A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9740540-76E4-41AC-A9CA-8CB2BB3EF3B5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0FC752E-21FB-4BB1-945F-2EF217EFCA82}">
      <dgm:prSet/>
      <dgm:spPr/>
      <dgm:t>
        <a:bodyPr/>
        <a:lstStyle/>
        <a:p>
          <a:r>
            <a:rPr lang="en-US"/>
            <a:t>There are several number systems that humans use</a:t>
          </a:r>
        </a:p>
      </dgm:t>
    </dgm:pt>
    <dgm:pt modelId="{CEDEE37E-55FC-4F46-ADB8-6DC9FF1E4F82}" type="parTrans" cxnId="{D06DC51E-70D3-4E70-AE66-CFE39AA0B7C9}">
      <dgm:prSet/>
      <dgm:spPr/>
      <dgm:t>
        <a:bodyPr/>
        <a:lstStyle/>
        <a:p>
          <a:endParaRPr lang="en-US"/>
        </a:p>
      </dgm:t>
    </dgm:pt>
    <dgm:pt modelId="{41F6D837-03DD-462C-AB81-CF269CFC618A}" type="sibTrans" cxnId="{D06DC51E-70D3-4E70-AE66-CFE39AA0B7C9}">
      <dgm:prSet/>
      <dgm:spPr/>
      <dgm:t>
        <a:bodyPr/>
        <a:lstStyle/>
        <a:p>
          <a:endParaRPr lang="en-US"/>
        </a:p>
      </dgm:t>
    </dgm:pt>
    <dgm:pt modelId="{4630DF42-64FB-4D6E-A494-C1CD39FC5451}">
      <dgm:prSet/>
      <dgm:spPr/>
      <dgm:t>
        <a:bodyPr/>
        <a:lstStyle/>
        <a:p>
          <a:r>
            <a:rPr lang="en-US"/>
            <a:t>Decimal</a:t>
          </a:r>
        </a:p>
      </dgm:t>
    </dgm:pt>
    <dgm:pt modelId="{799368F0-826D-4CF8-B5FA-5151A9004DD4}" type="parTrans" cxnId="{15830B5A-081D-4EB6-94BA-76AAD6B32003}">
      <dgm:prSet/>
      <dgm:spPr/>
      <dgm:t>
        <a:bodyPr/>
        <a:lstStyle/>
        <a:p>
          <a:endParaRPr lang="en-US"/>
        </a:p>
      </dgm:t>
    </dgm:pt>
    <dgm:pt modelId="{0F712B59-4D28-4DB3-9FD9-6EF0CA53BA83}" type="sibTrans" cxnId="{15830B5A-081D-4EB6-94BA-76AAD6B32003}">
      <dgm:prSet/>
      <dgm:spPr/>
      <dgm:t>
        <a:bodyPr/>
        <a:lstStyle/>
        <a:p>
          <a:endParaRPr lang="en-US"/>
        </a:p>
      </dgm:t>
    </dgm:pt>
    <dgm:pt modelId="{57EEB6F2-1851-46EE-AB72-9AB8962B817F}">
      <dgm:prSet/>
      <dgm:spPr/>
      <dgm:t>
        <a:bodyPr/>
        <a:lstStyle/>
        <a:p>
          <a:r>
            <a:rPr lang="en-US"/>
            <a:t>Binary</a:t>
          </a:r>
        </a:p>
      </dgm:t>
    </dgm:pt>
    <dgm:pt modelId="{26A13A81-3908-44A5-B10B-DC489B991FCD}" type="parTrans" cxnId="{E634335F-292A-4E29-9483-DE5E58BFB9BB}">
      <dgm:prSet/>
      <dgm:spPr/>
      <dgm:t>
        <a:bodyPr/>
        <a:lstStyle/>
        <a:p>
          <a:endParaRPr lang="en-US"/>
        </a:p>
      </dgm:t>
    </dgm:pt>
    <dgm:pt modelId="{AEA1BFAB-7EAB-4405-A9C6-211C131390A0}" type="sibTrans" cxnId="{E634335F-292A-4E29-9483-DE5E58BFB9BB}">
      <dgm:prSet/>
      <dgm:spPr/>
      <dgm:t>
        <a:bodyPr/>
        <a:lstStyle/>
        <a:p>
          <a:endParaRPr lang="en-US"/>
        </a:p>
      </dgm:t>
    </dgm:pt>
    <dgm:pt modelId="{AA9C610A-79FC-419B-A229-BBB0BFC10B5F}">
      <dgm:prSet/>
      <dgm:spPr/>
      <dgm:t>
        <a:bodyPr/>
        <a:lstStyle/>
        <a:p>
          <a:r>
            <a:rPr lang="en-US"/>
            <a:t>Octal</a:t>
          </a:r>
        </a:p>
      </dgm:t>
    </dgm:pt>
    <dgm:pt modelId="{E743AD5E-F0CE-4010-901D-22423DFC6390}" type="parTrans" cxnId="{82BCFD02-91F5-4164-80A4-963E2E45D307}">
      <dgm:prSet/>
      <dgm:spPr/>
      <dgm:t>
        <a:bodyPr/>
        <a:lstStyle/>
        <a:p>
          <a:endParaRPr lang="en-US"/>
        </a:p>
      </dgm:t>
    </dgm:pt>
    <dgm:pt modelId="{61C66034-D23A-4F0E-907C-5FDFCB63FE0A}" type="sibTrans" cxnId="{82BCFD02-91F5-4164-80A4-963E2E45D307}">
      <dgm:prSet/>
      <dgm:spPr/>
      <dgm:t>
        <a:bodyPr/>
        <a:lstStyle/>
        <a:p>
          <a:endParaRPr lang="en-US"/>
        </a:p>
      </dgm:t>
    </dgm:pt>
    <dgm:pt modelId="{BD0FD160-4116-44C1-8B56-E556D6FE7C16}">
      <dgm:prSet/>
      <dgm:spPr/>
      <dgm:t>
        <a:bodyPr/>
        <a:lstStyle/>
        <a:p>
          <a:r>
            <a:rPr lang="en-US"/>
            <a:t>Hexadecimal</a:t>
          </a:r>
        </a:p>
      </dgm:t>
    </dgm:pt>
    <dgm:pt modelId="{815496FD-A4E4-461C-837B-6D45D7CDC423}" type="parTrans" cxnId="{78AE9C90-E2DD-4C39-9522-C7F608F8A53A}">
      <dgm:prSet/>
      <dgm:spPr/>
      <dgm:t>
        <a:bodyPr/>
        <a:lstStyle/>
        <a:p>
          <a:endParaRPr lang="en-US"/>
        </a:p>
      </dgm:t>
    </dgm:pt>
    <dgm:pt modelId="{2EDB4C61-881F-4D13-AD1E-56E5F672A904}" type="sibTrans" cxnId="{78AE9C90-E2DD-4C39-9522-C7F608F8A53A}">
      <dgm:prSet/>
      <dgm:spPr/>
      <dgm:t>
        <a:bodyPr/>
        <a:lstStyle/>
        <a:p>
          <a:endParaRPr lang="en-US"/>
        </a:p>
      </dgm:t>
    </dgm:pt>
    <dgm:pt modelId="{78E15811-8947-4632-A521-AB30230B09AC}">
      <dgm:prSet/>
      <dgm:spPr/>
      <dgm:t>
        <a:bodyPr/>
        <a:lstStyle/>
        <a:p>
          <a:r>
            <a:rPr lang="en-US"/>
            <a:t>Each of these have their own use</a:t>
          </a:r>
        </a:p>
      </dgm:t>
    </dgm:pt>
    <dgm:pt modelId="{2592281B-82DE-4513-A808-F732F60A918C}" type="parTrans" cxnId="{A2561ECB-F729-42CD-A8F2-B1B0028414C1}">
      <dgm:prSet/>
      <dgm:spPr/>
      <dgm:t>
        <a:bodyPr/>
        <a:lstStyle/>
        <a:p>
          <a:endParaRPr lang="en-US"/>
        </a:p>
      </dgm:t>
    </dgm:pt>
    <dgm:pt modelId="{6F37718B-67F7-4D94-A0FA-40C2D66E1FDE}" type="sibTrans" cxnId="{A2561ECB-F729-42CD-A8F2-B1B0028414C1}">
      <dgm:prSet/>
      <dgm:spPr/>
      <dgm:t>
        <a:bodyPr/>
        <a:lstStyle/>
        <a:p>
          <a:endParaRPr lang="en-US"/>
        </a:p>
      </dgm:t>
    </dgm:pt>
    <dgm:pt modelId="{88725B67-DD12-7443-9175-A590E83603DA}" type="pres">
      <dgm:prSet presAssocID="{79740540-76E4-41AC-A9CA-8CB2BB3EF3B5}" presName="linear" presStyleCnt="0">
        <dgm:presLayoutVars>
          <dgm:animLvl val="lvl"/>
          <dgm:resizeHandles val="exact"/>
        </dgm:presLayoutVars>
      </dgm:prSet>
      <dgm:spPr/>
    </dgm:pt>
    <dgm:pt modelId="{BABB3280-DA30-494A-8D67-AF98E1D7890C}" type="pres">
      <dgm:prSet presAssocID="{40FC752E-21FB-4BB1-945F-2EF217EFCA8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8D50849-03FF-974C-BB91-7F10E1A70B52}" type="pres">
      <dgm:prSet presAssocID="{40FC752E-21FB-4BB1-945F-2EF217EFCA82}" presName="childText" presStyleLbl="revTx" presStyleIdx="0" presStyleCnt="1">
        <dgm:presLayoutVars>
          <dgm:bulletEnabled val="1"/>
        </dgm:presLayoutVars>
      </dgm:prSet>
      <dgm:spPr/>
    </dgm:pt>
    <dgm:pt modelId="{4FC6A9D6-72C5-BE49-8B48-335781FF2BAE}" type="pres">
      <dgm:prSet presAssocID="{78E15811-8947-4632-A521-AB30230B09A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2BCFD02-91F5-4164-80A4-963E2E45D307}" srcId="{40FC752E-21FB-4BB1-945F-2EF217EFCA82}" destId="{AA9C610A-79FC-419B-A229-BBB0BFC10B5F}" srcOrd="2" destOrd="0" parTransId="{E743AD5E-F0CE-4010-901D-22423DFC6390}" sibTransId="{61C66034-D23A-4F0E-907C-5FDFCB63FE0A}"/>
    <dgm:cxn modelId="{5AC4C303-50A0-0F47-867A-ED8F93056F8F}" type="presOf" srcId="{78E15811-8947-4632-A521-AB30230B09AC}" destId="{4FC6A9D6-72C5-BE49-8B48-335781FF2BAE}" srcOrd="0" destOrd="0" presId="urn:microsoft.com/office/officeart/2005/8/layout/vList2"/>
    <dgm:cxn modelId="{6B071711-2428-C346-B7B2-FF8627C11088}" type="presOf" srcId="{4630DF42-64FB-4D6E-A494-C1CD39FC5451}" destId="{F8D50849-03FF-974C-BB91-7F10E1A70B52}" srcOrd="0" destOrd="0" presId="urn:microsoft.com/office/officeart/2005/8/layout/vList2"/>
    <dgm:cxn modelId="{D06DC51E-70D3-4E70-AE66-CFE39AA0B7C9}" srcId="{79740540-76E4-41AC-A9CA-8CB2BB3EF3B5}" destId="{40FC752E-21FB-4BB1-945F-2EF217EFCA82}" srcOrd="0" destOrd="0" parTransId="{CEDEE37E-55FC-4F46-ADB8-6DC9FF1E4F82}" sibTransId="{41F6D837-03DD-462C-AB81-CF269CFC618A}"/>
    <dgm:cxn modelId="{9625AF2E-11DB-264F-A343-2FBDE4011A5A}" type="presOf" srcId="{BD0FD160-4116-44C1-8B56-E556D6FE7C16}" destId="{F8D50849-03FF-974C-BB91-7F10E1A70B52}" srcOrd="0" destOrd="3" presId="urn:microsoft.com/office/officeart/2005/8/layout/vList2"/>
    <dgm:cxn modelId="{15830B5A-081D-4EB6-94BA-76AAD6B32003}" srcId="{40FC752E-21FB-4BB1-945F-2EF217EFCA82}" destId="{4630DF42-64FB-4D6E-A494-C1CD39FC5451}" srcOrd="0" destOrd="0" parTransId="{799368F0-826D-4CF8-B5FA-5151A9004DD4}" sibTransId="{0F712B59-4D28-4DB3-9FD9-6EF0CA53BA83}"/>
    <dgm:cxn modelId="{E634335F-292A-4E29-9483-DE5E58BFB9BB}" srcId="{40FC752E-21FB-4BB1-945F-2EF217EFCA82}" destId="{57EEB6F2-1851-46EE-AB72-9AB8962B817F}" srcOrd="1" destOrd="0" parTransId="{26A13A81-3908-44A5-B10B-DC489B991FCD}" sibTransId="{AEA1BFAB-7EAB-4405-A9C6-211C131390A0}"/>
    <dgm:cxn modelId="{FA3B936A-5DCF-ED49-932B-4AEA95846600}" type="presOf" srcId="{40FC752E-21FB-4BB1-945F-2EF217EFCA82}" destId="{BABB3280-DA30-494A-8D67-AF98E1D7890C}" srcOrd="0" destOrd="0" presId="urn:microsoft.com/office/officeart/2005/8/layout/vList2"/>
    <dgm:cxn modelId="{C938C179-8C4B-FD40-9B0B-D79C17E9C34D}" type="presOf" srcId="{AA9C610A-79FC-419B-A229-BBB0BFC10B5F}" destId="{F8D50849-03FF-974C-BB91-7F10E1A70B52}" srcOrd="0" destOrd="2" presId="urn:microsoft.com/office/officeart/2005/8/layout/vList2"/>
    <dgm:cxn modelId="{78AE9C90-E2DD-4C39-9522-C7F608F8A53A}" srcId="{40FC752E-21FB-4BB1-945F-2EF217EFCA82}" destId="{BD0FD160-4116-44C1-8B56-E556D6FE7C16}" srcOrd="3" destOrd="0" parTransId="{815496FD-A4E4-461C-837B-6D45D7CDC423}" sibTransId="{2EDB4C61-881F-4D13-AD1E-56E5F672A904}"/>
    <dgm:cxn modelId="{A2561ECB-F729-42CD-A8F2-B1B0028414C1}" srcId="{79740540-76E4-41AC-A9CA-8CB2BB3EF3B5}" destId="{78E15811-8947-4632-A521-AB30230B09AC}" srcOrd="1" destOrd="0" parTransId="{2592281B-82DE-4513-A808-F732F60A918C}" sibTransId="{6F37718B-67F7-4D94-A0FA-40C2D66E1FDE}"/>
    <dgm:cxn modelId="{0184B5E7-F4B3-1B46-B29A-411E25216C8D}" type="presOf" srcId="{57EEB6F2-1851-46EE-AB72-9AB8962B817F}" destId="{F8D50849-03FF-974C-BB91-7F10E1A70B52}" srcOrd="0" destOrd="1" presId="urn:microsoft.com/office/officeart/2005/8/layout/vList2"/>
    <dgm:cxn modelId="{A7A784EA-8DD7-2E46-BC65-70E97368DD60}" type="presOf" srcId="{79740540-76E4-41AC-A9CA-8CB2BB3EF3B5}" destId="{88725B67-DD12-7443-9175-A590E83603DA}" srcOrd="0" destOrd="0" presId="urn:microsoft.com/office/officeart/2005/8/layout/vList2"/>
    <dgm:cxn modelId="{18145918-161C-4C4F-86AD-ED2B3637218A}" type="presParOf" srcId="{88725B67-DD12-7443-9175-A590E83603DA}" destId="{BABB3280-DA30-494A-8D67-AF98E1D7890C}" srcOrd="0" destOrd="0" presId="urn:microsoft.com/office/officeart/2005/8/layout/vList2"/>
    <dgm:cxn modelId="{C176A63C-9743-614C-A4CA-977DEA2AEE88}" type="presParOf" srcId="{88725B67-DD12-7443-9175-A590E83603DA}" destId="{F8D50849-03FF-974C-BB91-7F10E1A70B52}" srcOrd="1" destOrd="0" presId="urn:microsoft.com/office/officeart/2005/8/layout/vList2"/>
    <dgm:cxn modelId="{A5FF2D8A-E592-4245-ABB7-EEA1BE6D1764}" type="presParOf" srcId="{88725B67-DD12-7443-9175-A590E83603DA}" destId="{4FC6A9D6-72C5-BE49-8B48-335781FF2BA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15AC31D-49D7-4D1F-8197-494535C9BCA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DB403DA-2FAE-4CD2-9477-E5A545F46820}">
      <dgm:prSet/>
      <dgm:spPr/>
      <dgm:t>
        <a:bodyPr/>
        <a:lstStyle/>
        <a:p>
          <a:r>
            <a:rPr lang="en-US"/>
            <a:t>How does the decimal system relate to the binary system</a:t>
          </a:r>
        </a:p>
      </dgm:t>
    </dgm:pt>
    <dgm:pt modelId="{B7036EC1-CD22-4F6B-981B-E89F7E7BDB04}" type="parTrans" cxnId="{093F451A-2A74-4266-9EE5-81C20D99EAA2}">
      <dgm:prSet/>
      <dgm:spPr/>
      <dgm:t>
        <a:bodyPr/>
        <a:lstStyle/>
        <a:p>
          <a:endParaRPr lang="en-US"/>
        </a:p>
      </dgm:t>
    </dgm:pt>
    <dgm:pt modelId="{C3E37AA1-12F4-4FD5-87B2-F2F42C27AAC4}" type="sibTrans" cxnId="{093F451A-2A74-4266-9EE5-81C20D99EAA2}">
      <dgm:prSet/>
      <dgm:spPr/>
      <dgm:t>
        <a:bodyPr/>
        <a:lstStyle/>
        <a:p>
          <a:endParaRPr lang="en-US"/>
        </a:p>
      </dgm:t>
    </dgm:pt>
    <dgm:pt modelId="{061C52C2-8A83-4B83-BCF9-39A08CB80543}">
      <dgm:prSet/>
      <dgm:spPr/>
      <dgm:t>
        <a:bodyPr/>
        <a:lstStyle/>
        <a:p>
          <a:r>
            <a:rPr lang="en-US"/>
            <a:t>The way in which we see the numbers is different</a:t>
          </a:r>
        </a:p>
      </dgm:t>
    </dgm:pt>
    <dgm:pt modelId="{9B36F639-EE04-4F20-A4E2-8A46236A2C99}" type="parTrans" cxnId="{FC1DC846-6796-4D61-86D7-F214F432D1CE}">
      <dgm:prSet/>
      <dgm:spPr/>
      <dgm:t>
        <a:bodyPr/>
        <a:lstStyle/>
        <a:p>
          <a:endParaRPr lang="en-US"/>
        </a:p>
      </dgm:t>
    </dgm:pt>
    <dgm:pt modelId="{81300269-D356-450C-AA9B-A6FECD4EBEB3}" type="sibTrans" cxnId="{FC1DC846-6796-4D61-86D7-F214F432D1CE}">
      <dgm:prSet/>
      <dgm:spPr/>
      <dgm:t>
        <a:bodyPr/>
        <a:lstStyle/>
        <a:p>
          <a:endParaRPr lang="en-US"/>
        </a:p>
      </dgm:t>
    </dgm:pt>
    <dgm:pt modelId="{9D916740-351E-4D7E-BF9A-C99E4A0D7165}">
      <dgm:prSet/>
      <dgm:spPr/>
      <dgm:t>
        <a:bodyPr/>
        <a:lstStyle/>
        <a:p>
          <a:r>
            <a:rPr lang="en-US" dirty="0"/>
            <a:t>The ordering of numbers is different</a:t>
          </a:r>
        </a:p>
      </dgm:t>
    </dgm:pt>
    <dgm:pt modelId="{5C4A598D-B209-47B7-97CA-1116C7330837}" type="parTrans" cxnId="{101416D1-8FE6-4089-86D2-37C69E20E0AE}">
      <dgm:prSet/>
      <dgm:spPr/>
      <dgm:t>
        <a:bodyPr/>
        <a:lstStyle/>
        <a:p>
          <a:endParaRPr lang="en-US"/>
        </a:p>
      </dgm:t>
    </dgm:pt>
    <dgm:pt modelId="{43B705E1-68F2-495F-A63D-CC269C240C6C}" type="sibTrans" cxnId="{101416D1-8FE6-4089-86D2-37C69E20E0AE}">
      <dgm:prSet/>
      <dgm:spPr/>
      <dgm:t>
        <a:bodyPr/>
        <a:lstStyle/>
        <a:p>
          <a:endParaRPr lang="en-US"/>
        </a:p>
      </dgm:t>
    </dgm:pt>
    <dgm:pt modelId="{48878CA1-CFB4-4358-A335-C42979101BD8}">
      <dgm:prSet/>
      <dgm:spPr/>
      <dgm:t>
        <a:bodyPr/>
        <a:lstStyle/>
        <a:p>
          <a:r>
            <a:rPr lang="en-US"/>
            <a:t>Most importantly, there are only two symbols</a:t>
          </a:r>
        </a:p>
      </dgm:t>
    </dgm:pt>
    <dgm:pt modelId="{BCF2F5EA-F8D6-4B7A-ACD7-1D55276CC974}" type="parTrans" cxnId="{3BEF0B4D-45A5-48DB-9659-DD293995342D}">
      <dgm:prSet/>
      <dgm:spPr/>
      <dgm:t>
        <a:bodyPr/>
        <a:lstStyle/>
        <a:p>
          <a:endParaRPr lang="en-US"/>
        </a:p>
      </dgm:t>
    </dgm:pt>
    <dgm:pt modelId="{8D9F4344-FB16-41C2-BB27-6B55E4B94A1A}" type="sibTrans" cxnId="{3BEF0B4D-45A5-48DB-9659-DD293995342D}">
      <dgm:prSet/>
      <dgm:spPr/>
      <dgm:t>
        <a:bodyPr/>
        <a:lstStyle/>
        <a:p>
          <a:endParaRPr lang="en-US"/>
        </a:p>
      </dgm:t>
    </dgm:pt>
    <dgm:pt modelId="{D45387F2-460E-435F-8DFC-BFE9D4DD23FA}" type="pres">
      <dgm:prSet presAssocID="{015AC31D-49D7-4D1F-8197-494535C9BCA5}" presName="root" presStyleCnt="0">
        <dgm:presLayoutVars>
          <dgm:dir/>
          <dgm:resizeHandles val="exact"/>
        </dgm:presLayoutVars>
      </dgm:prSet>
      <dgm:spPr/>
    </dgm:pt>
    <dgm:pt modelId="{FFB1B469-F4C7-434F-BD25-E2C4A0DA5285}" type="pres">
      <dgm:prSet presAssocID="{9DB403DA-2FAE-4CD2-9477-E5A545F46820}" presName="compNode" presStyleCnt="0"/>
      <dgm:spPr/>
    </dgm:pt>
    <dgm:pt modelId="{E8F6BC8A-74A4-4D14-BABC-404B05F43200}" type="pres">
      <dgm:prSet presAssocID="{9DB403DA-2FAE-4CD2-9477-E5A545F46820}" presName="bgRect" presStyleLbl="bgShp" presStyleIdx="0" presStyleCnt="4"/>
      <dgm:spPr/>
    </dgm:pt>
    <dgm:pt modelId="{95F607C7-B35F-4342-9857-91C534684E86}" type="pres">
      <dgm:prSet presAssocID="{9DB403DA-2FAE-4CD2-9477-E5A545F4682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6800E96-056E-4559-A1C1-FDDA8E120213}" type="pres">
      <dgm:prSet presAssocID="{9DB403DA-2FAE-4CD2-9477-E5A545F46820}" presName="spaceRect" presStyleCnt="0"/>
      <dgm:spPr/>
    </dgm:pt>
    <dgm:pt modelId="{AAD77A75-41B6-4925-8B7C-6C609BE04A98}" type="pres">
      <dgm:prSet presAssocID="{9DB403DA-2FAE-4CD2-9477-E5A545F46820}" presName="parTx" presStyleLbl="revTx" presStyleIdx="0" presStyleCnt="4">
        <dgm:presLayoutVars>
          <dgm:chMax val="0"/>
          <dgm:chPref val="0"/>
        </dgm:presLayoutVars>
      </dgm:prSet>
      <dgm:spPr/>
    </dgm:pt>
    <dgm:pt modelId="{98097BA3-A88B-4EFC-9312-7FA41A189225}" type="pres">
      <dgm:prSet presAssocID="{C3E37AA1-12F4-4FD5-87B2-F2F42C27AAC4}" presName="sibTrans" presStyleCnt="0"/>
      <dgm:spPr/>
    </dgm:pt>
    <dgm:pt modelId="{CB71E262-76D2-4AB8-8BB0-985A2BE2C819}" type="pres">
      <dgm:prSet presAssocID="{061C52C2-8A83-4B83-BCF9-39A08CB80543}" presName="compNode" presStyleCnt="0"/>
      <dgm:spPr/>
    </dgm:pt>
    <dgm:pt modelId="{5F19260F-5CC2-4405-9EBF-4B101B8A5854}" type="pres">
      <dgm:prSet presAssocID="{061C52C2-8A83-4B83-BCF9-39A08CB80543}" presName="bgRect" presStyleLbl="bgShp" presStyleIdx="1" presStyleCnt="4"/>
      <dgm:spPr/>
    </dgm:pt>
    <dgm:pt modelId="{4DA2A690-449B-48A7-9C72-86D380FEEC9D}" type="pres">
      <dgm:prSet presAssocID="{061C52C2-8A83-4B83-BCF9-39A08CB8054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B705B8C-BF12-4CBA-B45A-4BF97F0AC9C7}" type="pres">
      <dgm:prSet presAssocID="{061C52C2-8A83-4B83-BCF9-39A08CB80543}" presName="spaceRect" presStyleCnt="0"/>
      <dgm:spPr/>
    </dgm:pt>
    <dgm:pt modelId="{C8871615-DD04-4778-9EF9-073B541AB532}" type="pres">
      <dgm:prSet presAssocID="{061C52C2-8A83-4B83-BCF9-39A08CB80543}" presName="parTx" presStyleLbl="revTx" presStyleIdx="1" presStyleCnt="4">
        <dgm:presLayoutVars>
          <dgm:chMax val="0"/>
          <dgm:chPref val="0"/>
        </dgm:presLayoutVars>
      </dgm:prSet>
      <dgm:spPr/>
    </dgm:pt>
    <dgm:pt modelId="{B527B5D5-77E2-410A-98DD-92D356B90E29}" type="pres">
      <dgm:prSet presAssocID="{81300269-D356-450C-AA9B-A6FECD4EBEB3}" presName="sibTrans" presStyleCnt="0"/>
      <dgm:spPr/>
    </dgm:pt>
    <dgm:pt modelId="{F45AD512-EEE8-4431-8E61-45B983A6FA6C}" type="pres">
      <dgm:prSet presAssocID="{9D916740-351E-4D7E-BF9A-C99E4A0D7165}" presName="compNode" presStyleCnt="0"/>
      <dgm:spPr/>
    </dgm:pt>
    <dgm:pt modelId="{5402BBE8-45BF-4B83-A3EF-8D7A9880AEA6}" type="pres">
      <dgm:prSet presAssocID="{9D916740-351E-4D7E-BF9A-C99E4A0D7165}" presName="bgRect" presStyleLbl="bgShp" presStyleIdx="2" presStyleCnt="4"/>
      <dgm:spPr/>
    </dgm:pt>
    <dgm:pt modelId="{1F2F266A-AED1-474B-888C-978CC06AE66B}" type="pres">
      <dgm:prSet presAssocID="{9D916740-351E-4D7E-BF9A-C99E4A0D716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F07FA707-730A-4D18-8751-4816DBF5FA23}" type="pres">
      <dgm:prSet presAssocID="{9D916740-351E-4D7E-BF9A-C99E4A0D7165}" presName="spaceRect" presStyleCnt="0"/>
      <dgm:spPr/>
    </dgm:pt>
    <dgm:pt modelId="{9EEA0470-30FA-4017-893D-156C6CEAB8ED}" type="pres">
      <dgm:prSet presAssocID="{9D916740-351E-4D7E-BF9A-C99E4A0D7165}" presName="parTx" presStyleLbl="revTx" presStyleIdx="2" presStyleCnt="4">
        <dgm:presLayoutVars>
          <dgm:chMax val="0"/>
          <dgm:chPref val="0"/>
        </dgm:presLayoutVars>
      </dgm:prSet>
      <dgm:spPr/>
    </dgm:pt>
    <dgm:pt modelId="{C8758999-4538-4F03-8570-0A98E0940DAA}" type="pres">
      <dgm:prSet presAssocID="{43B705E1-68F2-495F-A63D-CC269C240C6C}" presName="sibTrans" presStyleCnt="0"/>
      <dgm:spPr/>
    </dgm:pt>
    <dgm:pt modelId="{BF227353-6DBE-4F3B-8F2D-CDCFE3D51F6E}" type="pres">
      <dgm:prSet presAssocID="{48878CA1-CFB4-4358-A335-C42979101BD8}" presName="compNode" presStyleCnt="0"/>
      <dgm:spPr/>
    </dgm:pt>
    <dgm:pt modelId="{88B8CFD8-3AF2-4EAE-86A9-BC19F127FF23}" type="pres">
      <dgm:prSet presAssocID="{48878CA1-CFB4-4358-A335-C42979101BD8}" presName="bgRect" presStyleLbl="bgShp" presStyleIdx="3" presStyleCnt="4"/>
      <dgm:spPr/>
    </dgm:pt>
    <dgm:pt modelId="{6999347F-47F1-40AF-BFE8-C56E5C62446B}" type="pres">
      <dgm:prSet presAssocID="{48878CA1-CFB4-4358-A335-C42979101BD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own"/>
        </a:ext>
      </dgm:extLst>
    </dgm:pt>
    <dgm:pt modelId="{385FED57-F58D-4D34-818A-6E1EE4AB37BC}" type="pres">
      <dgm:prSet presAssocID="{48878CA1-CFB4-4358-A335-C42979101BD8}" presName="spaceRect" presStyleCnt="0"/>
      <dgm:spPr/>
    </dgm:pt>
    <dgm:pt modelId="{F6DA64D9-74B3-4279-932B-C3F79436DAE6}" type="pres">
      <dgm:prSet presAssocID="{48878CA1-CFB4-4358-A335-C42979101BD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93F451A-2A74-4266-9EE5-81C20D99EAA2}" srcId="{015AC31D-49D7-4D1F-8197-494535C9BCA5}" destId="{9DB403DA-2FAE-4CD2-9477-E5A545F46820}" srcOrd="0" destOrd="0" parTransId="{B7036EC1-CD22-4F6B-981B-E89F7E7BDB04}" sibTransId="{C3E37AA1-12F4-4FD5-87B2-F2F42C27AAC4}"/>
    <dgm:cxn modelId="{79508641-A245-450E-AB8D-939EF5FA4844}" type="presOf" srcId="{061C52C2-8A83-4B83-BCF9-39A08CB80543}" destId="{C8871615-DD04-4778-9EF9-073B541AB532}" srcOrd="0" destOrd="0" presId="urn:microsoft.com/office/officeart/2018/2/layout/IconVerticalSolidList"/>
    <dgm:cxn modelId="{FC1DC846-6796-4D61-86D7-F214F432D1CE}" srcId="{015AC31D-49D7-4D1F-8197-494535C9BCA5}" destId="{061C52C2-8A83-4B83-BCF9-39A08CB80543}" srcOrd="1" destOrd="0" parTransId="{9B36F639-EE04-4F20-A4E2-8A46236A2C99}" sibTransId="{81300269-D356-450C-AA9B-A6FECD4EBEB3}"/>
    <dgm:cxn modelId="{3BEF0B4D-45A5-48DB-9659-DD293995342D}" srcId="{015AC31D-49D7-4D1F-8197-494535C9BCA5}" destId="{48878CA1-CFB4-4358-A335-C42979101BD8}" srcOrd="3" destOrd="0" parTransId="{BCF2F5EA-F8D6-4B7A-ACD7-1D55276CC974}" sibTransId="{8D9F4344-FB16-41C2-BB27-6B55E4B94A1A}"/>
    <dgm:cxn modelId="{CFC9555C-F4C8-4B92-B06F-65CA3E91DD51}" type="presOf" srcId="{9DB403DA-2FAE-4CD2-9477-E5A545F46820}" destId="{AAD77A75-41B6-4925-8B7C-6C609BE04A98}" srcOrd="0" destOrd="0" presId="urn:microsoft.com/office/officeart/2018/2/layout/IconVerticalSolidList"/>
    <dgm:cxn modelId="{134F6D82-B670-41E2-8283-396759054B74}" type="presOf" srcId="{015AC31D-49D7-4D1F-8197-494535C9BCA5}" destId="{D45387F2-460E-435F-8DFC-BFE9D4DD23FA}" srcOrd="0" destOrd="0" presId="urn:microsoft.com/office/officeart/2018/2/layout/IconVerticalSolidList"/>
    <dgm:cxn modelId="{3768608D-EC74-4F00-AE28-315FAE799F71}" type="presOf" srcId="{9D916740-351E-4D7E-BF9A-C99E4A0D7165}" destId="{9EEA0470-30FA-4017-893D-156C6CEAB8ED}" srcOrd="0" destOrd="0" presId="urn:microsoft.com/office/officeart/2018/2/layout/IconVerticalSolidList"/>
    <dgm:cxn modelId="{5ED209C8-A7C4-42C1-9640-C55DDE792A5F}" type="presOf" srcId="{48878CA1-CFB4-4358-A335-C42979101BD8}" destId="{F6DA64D9-74B3-4279-932B-C3F79436DAE6}" srcOrd="0" destOrd="0" presId="urn:microsoft.com/office/officeart/2018/2/layout/IconVerticalSolidList"/>
    <dgm:cxn modelId="{101416D1-8FE6-4089-86D2-37C69E20E0AE}" srcId="{015AC31D-49D7-4D1F-8197-494535C9BCA5}" destId="{9D916740-351E-4D7E-BF9A-C99E4A0D7165}" srcOrd="2" destOrd="0" parTransId="{5C4A598D-B209-47B7-97CA-1116C7330837}" sibTransId="{43B705E1-68F2-495F-A63D-CC269C240C6C}"/>
    <dgm:cxn modelId="{68E77A39-5068-44AF-A911-95B33A51CC49}" type="presParOf" srcId="{D45387F2-460E-435F-8DFC-BFE9D4DD23FA}" destId="{FFB1B469-F4C7-434F-BD25-E2C4A0DA5285}" srcOrd="0" destOrd="0" presId="urn:microsoft.com/office/officeart/2018/2/layout/IconVerticalSolidList"/>
    <dgm:cxn modelId="{9246EC25-FB1B-4A33-AB5E-F55BC72E174F}" type="presParOf" srcId="{FFB1B469-F4C7-434F-BD25-E2C4A0DA5285}" destId="{E8F6BC8A-74A4-4D14-BABC-404B05F43200}" srcOrd="0" destOrd="0" presId="urn:microsoft.com/office/officeart/2018/2/layout/IconVerticalSolidList"/>
    <dgm:cxn modelId="{0E36C016-EA82-440A-8352-8264DF5AB6FA}" type="presParOf" srcId="{FFB1B469-F4C7-434F-BD25-E2C4A0DA5285}" destId="{95F607C7-B35F-4342-9857-91C534684E86}" srcOrd="1" destOrd="0" presId="urn:microsoft.com/office/officeart/2018/2/layout/IconVerticalSolidList"/>
    <dgm:cxn modelId="{26DA3194-967F-43C8-8293-75D5D5E5AE79}" type="presParOf" srcId="{FFB1B469-F4C7-434F-BD25-E2C4A0DA5285}" destId="{F6800E96-056E-4559-A1C1-FDDA8E120213}" srcOrd="2" destOrd="0" presId="urn:microsoft.com/office/officeart/2018/2/layout/IconVerticalSolidList"/>
    <dgm:cxn modelId="{7B96D963-66A3-4AFF-884B-6202DDE56EEA}" type="presParOf" srcId="{FFB1B469-F4C7-434F-BD25-E2C4A0DA5285}" destId="{AAD77A75-41B6-4925-8B7C-6C609BE04A98}" srcOrd="3" destOrd="0" presId="urn:microsoft.com/office/officeart/2018/2/layout/IconVerticalSolidList"/>
    <dgm:cxn modelId="{DC0559F8-1B3D-4E4B-8B2B-F9C7E5EE385A}" type="presParOf" srcId="{D45387F2-460E-435F-8DFC-BFE9D4DD23FA}" destId="{98097BA3-A88B-4EFC-9312-7FA41A189225}" srcOrd="1" destOrd="0" presId="urn:microsoft.com/office/officeart/2018/2/layout/IconVerticalSolidList"/>
    <dgm:cxn modelId="{DC58FC23-2D82-4B07-8FB4-8404D8D817DC}" type="presParOf" srcId="{D45387F2-460E-435F-8DFC-BFE9D4DD23FA}" destId="{CB71E262-76D2-4AB8-8BB0-985A2BE2C819}" srcOrd="2" destOrd="0" presId="urn:microsoft.com/office/officeart/2018/2/layout/IconVerticalSolidList"/>
    <dgm:cxn modelId="{CEC5F31C-E884-4DEE-8852-ABBE77BD8DAE}" type="presParOf" srcId="{CB71E262-76D2-4AB8-8BB0-985A2BE2C819}" destId="{5F19260F-5CC2-4405-9EBF-4B101B8A5854}" srcOrd="0" destOrd="0" presId="urn:microsoft.com/office/officeart/2018/2/layout/IconVerticalSolidList"/>
    <dgm:cxn modelId="{31F76BC9-AF3D-4E08-9854-F52ABF9B8E43}" type="presParOf" srcId="{CB71E262-76D2-4AB8-8BB0-985A2BE2C819}" destId="{4DA2A690-449B-48A7-9C72-86D380FEEC9D}" srcOrd="1" destOrd="0" presId="urn:microsoft.com/office/officeart/2018/2/layout/IconVerticalSolidList"/>
    <dgm:cxn modelId="{DB3D144E-1597-4565-9040-90EF4FE9C016}" type="presParOf" srcId="{CB71E262-76D2-4AB8-8BB0-985A2BE2C819}" destId="{9B705B8C-BF12-4CBA-B45A-4BF97F0AC9C7}" srcOrd="2" destOrd="0" presId="urn:microsoft.com/office/officeart/2018/2/layout/IconVerticalSolidList"/>
    <dgm:cxn modelId="{B35FD524-F4E4-4252-92E8-C771223F99C7}" type="presParOf" srcId="{CB71E262-76D2-4AB8-8BB0-985A2BE2C819}" destId="{C8871615-DD04-4778-9EF9-073B541AB532}" srcOrd="3" destOrd="0" presId="urn:microsoft.com/office/officeart/2018/2/layout/IconVerticalSolidList"/>
    <dgm:cxn modelId="{0D268194-3907-48F2-88A7-A4C1D0193266}" type="presParOf" srcId="{D45387F2-460E-435F-8DFC-BFE9D4DD23FA}" destId="{B527B5D5-77E2-410A-98DD-92D356B90E29}" srcOrd="3" destOrd="0" presId="urn:microsoft.com/office/officeart/2018/2/layout/IconVerticalSolidList"/>
    <dgm:cxn modelId="{2F415B85-D2A4-4CAD-8FBE-50C31B89376C}" type="presParOf" srcId="{D45387F2-460E-435F-8DFC-BFE9D4DD23FA}" destId="{F45AD512-EEE8-4431-8E61-45B983A6FA6C}" srcOrd="4" destOrd="0" presId="urn:microsoft.com/office/officeart/2018/2/layout/IconVerticalSolidList"/>
    <dgm:cxn modelId="{C0F49C69-C01F-469A-86F5-7454CCD34518}" type="presParOf" srcId="{F45AD512-EEE8-4431-8E61-45B983A6FA6C}" destId="{5402BBE8-45BF-4B83-A3EF-8D7A9880AEA6}" srcOrd="0" destOrd="0" presId="urn:microsoft.com/office/officeart/2018/2/layout/IconVerticalSolidList"/>
    <dgm:cxn modelId="{60FBDDA7-C9BE-495E-B2D7-F92E8D1BA9D4}" type="presParOf" srcId="{F45AD512-EEE8-4431-8E61-45B983A6FA6C}" destId="{1F2F266A-AED1-474B-888C-978CC06AE66B}" srcOrd="1" destOrd="0" presId="urn:microsoft.com/office/officeart/2018/2/layout/IconVerticalSolidList"/>
    <dgm:cxn modelId="{DE55CF20-7644-4711-806F-4D0088B2BD9A}" type="presParOf" srcId="{F45AD512-EEE8-4431-8E61-45B983A6FA6C}" destId="{F07FA707-730A-4D18-8751-4816DBF5FA23}" srcOrd="2" destOrd="0" presId="urn:microsoft.com/office/officeart/2018/2/layout/IconVerticalSolidList"/>
    <dgm:cxn modelId="{8256BE64-3203-4419-B91C-1782CC5E9BA9}" type="presParOf" srcId="{F45AD512-EEE8-4431-8E61-45B983A6FA6C}" destId="{9EEA0470-30FA-4017-893D-156C6CEAB8ED}" srcOrd="3" destOrd="0" presId="urn:microsoft.com/office/officeart/2018/2/layout/IconVerticalSolidList"/>
    <dgm:cxn modelId="{CE1D9105-A55D-446B-B2D0-09DFA3ED2AEA}" type="presParOf" srcId="{D45387F2-460E-435F-8DFC-BFE9D4DD23FA}" destId="{C8758999-4538-4F03-8570-0A98E0940DAA}" srcOrd="5" destOrd="0" presId="urn:microsoft.com/office/officeart/2018/2/layout/IconVerticalSolidList"/>
    <dgm:cxn modelId="{8EDCE4BB-445D-45A8-8723-083D892A6D4F}" type="presParOf" srcId="{D45387F2-460E-435F-8DFC-BFE9D4DD23FA}" destId="{BF227353-6DBE-4F3B-8F2D-CDCFE3D51F6E}" srcOrd="6" destOrd="0" presId="urn:microsoft.com/office/officeart/2018/2/layout/IconVerticalSolidList"/>
    <dgm:cxn modelId="{A77431E2-5310-4921-BBB3-898D38C5BC6F}" type="presParOf" srcId="{BF227353-6DBE-4F3B-8F2D-CDCFE3D51F6E}" destId="{88B8CFD8-3AF2-4EAE-86A9-BC19F127FF23}" srcOrd="0" destOrd="0" presId="urn:microsoft.com/office/officeart/2018/2/layout/IconVerticalSolidList"/>
    <dgm:cxn modelId="{87CF2F88-09AF-4F30-BD97-56F49A874EC8}" type="presParOf" srcId="{BF227353-6DBE-4F3B-8F2D-CDCFE3D51F6E}" destId="{6999347F-47F1-40AF-BFE8-C56E5C62446B}" srcOrd="1" destOrd="0" presId="urn:microsoft.com/office/officeart/2018/2/layout/IconVerticalSolidList"/>
    <dgm:cxn modelId="{B03C23B0-30D1-433D-A38F-773DF2AD5CB2}" type="presParOf" srcId="{BF227353-6DBE-4F3B-8F2D-CDCFE3D51F6E}" destId="{385FED57-F58D-4D34-818A-6E1EE4AB37BC}" srcOrd="2" destOrd="0" presId="urn:microsoft.com/office/officeart/2018/2/layout/IconVerticalSolidList"/>
    <dgm:cxn modelId="{A9EC257C-69C1-40AA-9408-0EBA092050F1}" type="presParOf" srcId="{BF227353-6DBE-4F3B-8F2D-CDCFE3D51F6E}" destId="{F6DA64D9-74B3-4279-932B-C3F79436DA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A90E006-5F81-476B-B722-1787F7EA09D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C6F26F1-47A8-4A6D-B88C-7E4E0E05601E}">
      <dgm:prSet/>
      <dgm:spPr/>
      <dgm:t>
        <a:bodyPr/>
        <a:lstStyle/>
        <a:p>
          <a:r>
            <a:rPr lang="en-US"/>
            <a:t>1101 = 13</a:t>
          </a:r>
        </a:p>
      </dgm:t>
    </dgm:pt>
    <dgm:pt modelId="{8F62573B-D03A-4DF4-9D96-31FC259B0B23}" type="parTrans" cxnId="{E1F2DB15-5FE9-400A-9509-64DA59DCC2D9}">
      <dgm:prSet/>
      <dgm:spPr/>
      <dgm:t>
        <a:bodyPr/>
        <a:lstStyle/>
        <a:p>
          <a:endParaRPr lang="en-US"/>
        </a:p>
      </dgm:t>
    </dgm:pt>
    <dgm:pt modelId="{C448ED4C-970B-4CDD-BBE7-E491D761A973}" type="sibTrans" cxnId="{E1F2DB15-5FE9-400A-9509-64DA59DCC2D9}">
      <dgm:prSet/>
      <dgm:spPr/>
      <dgm:t>
        <a:bodyPr/>
        <a:lstStyle/>
        <a:p>
          <a:endParaRPr lang="en-US"/>
        </a:p>
      </dgm:t>
    </dgm:pt>
    <dgm:pt modelId="{65146BFA-89BE-428C-B91B-067557D2943A}">
      <dgm:prSet/>
      <dgm:spPr/>
      <dgm:t>
        <a:bodyPr/>
        <a:lstStyle/>
        <a:p>
          <a:r>
            <a:rPr lang="en-US"/>
            <a:t>1110 = 14</a:t>
          </a:r>
        </a:p>
      </dgm:t>
    </dgm:pt>
    <dgm:pt modelId="{9DF5AC30-6103-4E59-BD3A-01EC1D4A1E4C}" type="parTrans" cxnId="{73E17F64-0533-4F54-8503-E5400AC253FE}">
      <dgm:prSet/>
      <dgm:spPr/>
      <dgm:t>
        <a:bodyPr/>
        <a:lstStyle/>
        <a:p>
          <a:endParaRPr lang="en-US"/>
        </a:p>
      </dgm:t>
    </dgm:pt>
    <dgm:pt modelId="{B9804972-4820-4FD6-B579-09EF178C5E15}" type="sibTrans" cxnId="{73E17F64-0533-4F54-8503-E5400AC253FE}">
      <dgm:prSet/>
      <dgm:spPr/>
      <dgm:t>
        <a:bodyPr/>
        <a:lstStyle/>
        <a:p>
          <a:endParaRPr lang="en-US"/>
        </a:p>
      </dgm:t>
    </dgm:pt>
    <dgm:pt modelId="{DD1683B2-F254-45B6-A2A8-7C9ACDA19831}">
      <dgm:prSet/>
      <dgm:spPr/>
      <dgm:t>
        <a:bodyPr/>
        <a:lstStyle/>
        <a:p>
          <a:r>
            <a:rPr lang="en-US"/>
            <a:t>1111 = 15</a:t>
          </a:r>
        </a:p>
      </dgm:t>
    </dgm:pt>
    <dgm:pt modelId="{710BF9FB-5520-45C1-B63B-81309B6FD3D7}" type="parTrans" cxnId="{96DD4CEC-16CF-4732-A79C-A39E7FDE8C5E}">
      <dgm:prSet/>
      <dgm:spPr/>
      <dgm:t>
        <a:bodyPr/>
        <a:lstStyle/>
        <a:p>
          <a:endParaRPr lang="en-US"/>
        </a:p>
      </dgm:t>
    </dgm:pt>
    <dgm:pt modelId="{2753F58D-3720-42A2-9C73-8E536C931AAB}" type="sibTrans" cxnId="{96DD4CEC-16CF-4732-A79C-A39E7FDE8C5E}">
      <dgm:prSet/>
      <dgm:spPr/>
      <dgm:t>
        <a:bodyPr/>
        <a:lstStyle/>
        <a:p>
          <a:endParaRPr lang="en-US"/>
        </a:p>
      </dgm:t>
    </dgm:pt>
    <dgm:pt modelId="{8A94CEC5-4B8A-4C55-9888-3AF12CDBB778}">
      <dgm:prSet/>
      <dgm:spPr/>
      <dgm:t>
        <a:bodyPr/>
        <a:lstStyle/>
        <a:p>
          <a:r>
            <a:rPr lang="en-US"/>
            <a:t>0001 = 1</a:t>
          </a:r>
        </a:p>
      </dgm:t>
    </dgm:pt>
    <dgm:pt modelId="{E0431FA9-A523-4FB0-9A52-8311064CE95B}" type="parTrans" cxnId="{65C178FF-B0C6-4086-AB60-239683F38827}">
      <dgm:prSet/>
      <dgm:spPr/>
      <dgm:t>
        <a:bodyPr/>
        <a:lstStyle/>
        <a:p>
          <a:endParaRPr lang="en-US"/>
        </a:p>
      </dgm:t>
    </dgm:pt>
    <dgm:pt modelId="{07B40F8D-5805-40DD-A245-67BA3BF406AB}" type="sibTrans" cxnId="{65C178FF-B0C6-4086-AB60-239683F38827}">
      <dgm:prSet/>
      <dgm:spPr/>
      <dgm:t>
        <a:bodyPr/>
        <a:lstStyle/>
        <a:p>
          <a:endParaRPr lang="en-US"/>
        </a:p>
      </dgm:t>
    </dgm:pt>
    <dgm:pt modelId="{A12CE629-94D5-8347-AE96-575AC1B6BE5C}" type="pres">
      <dgm:prSet presAssocID="{4A90E006-5F81-476B-B722-1787F7EA09DC}" presName="linear" presStyleCnt="0">
        <dgm:presLayoutVars>
          <dgm:animLvl val="lvl"/>
          <dgm:resizeHandles val="exact"/>
        </dgm:presLayoutVars>
      </dgm:prSet>
      <dgm:spPr/>
    </dgm:pt>
    <dgm:pt modelId="{2C40F5B6-1E10-E44A-8E27-3059B5DCC9DE}" type="pres">
      <dgm:prSet presAssocID="{4C6F26F1-47A8-4A6D-B88C-7E4E0E05601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753CB48-30B1-0340-B7E0-19C6DE0CB1DA}" type="pres">
      <dgm:prSet presAssocID="{C448ED4C-970B-4CDD-BBE7-E491D761A973}" presName="spacer" presStyleCnt="0"/>
      <dgm:spPr/>
    </dgm:pt>
    <dgm:pt modelId="{82F1FF0A-3CA1-6542-9441-334019D4238D}" type="pres">
      <dgm:prSet presAssocID="{65146BFA-89BE-428C-B91B-067557D2943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92B8A8B-781E-A54B-B025-A3D5217B15C8}" type="pres">
      <dgm:prSet presAssocID="{B9804972-4820-4FD6-B579-09EF178C5E15}" presName="spacer" presStyleCnt="0"/>
      <dgm:spPr/>
    </dgm:pt>
    <dgm:pt modelId="{94B59F43-B8B0-8847-8DF3-1D8BBF724985}" type="pres">
      <dgm:prSet presAssocID="{DD1683B2-F254-45B6-A2A8-7C9ACDA1983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6DF5768-5F85-2946-8C05-FFA8140542C7}" type="pres">
      <dgm:prSet presAssocID="{2753F58D-3720-42A2-9C73-8E536C931AAB}" presName="spacer" presStyleCnt="0"/>
      <dgm:spPr/>
    </dgm:pt>
    <dgm:pt modelId="{F29B3319-699D-D846-915B-88750EE77290}" type="pres">
      <dgm:prSet presAssocID="{8A94CEC5-4B8A-4C55-9888-3AF12CDBB77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1F2DB15-5FE9-400A-9509-64DA59DCC2D9}" srcId="{4A90E006-5F81-476B-B722-1787F7EA09DC}" destId="{4C6F26F1-47A8-4A6D-B88C-7E4E0E05601E}" srcOrd="0" destOrd="0" parTransId="{8F62573B-D03A-4DF4-9D96-31FC259B0B23}" sibTransId="{C448ED4C-970B-4CDD-BBE7-E491D761A973}"/>
    <dgm:cxn modelId="{D9FDE31A-A564-3C4E-A7ED-63D63F8CAE2E}" type="presOf" srcId="{4C6F26F1-47A8-4A6D-B88C-7E4E0E05601E}" destId="{2C40F5B6-1E10-E44A-8E27-3059B5DCC9DE}" srcOrd="0" destOrd="0" presId="urn:microsoft.com/office/officeart/2005/8/layout/vList2"/>
    <dgm:cxn modelId="{6CBE5F25-0F52-F249-AC44-D8CFEDDC8C5A}" type="presOf" srcId="{DD1683B2-F254-45B6-A2A8-7C9ACDA19831}" destId="{94B59F43-B8B0-8847-8DF3-1D8BBF724985}" srcOrd="0" destOrd="0" presId="urn:microsoft.com/office/officeart/2005/8/layout/vList2"/>
    <dgm:cxn modelId="{DE613D33-BA71-254D-A4BB-6E89749E41F0}" type="presOf" srcId="{8A94CEC5-4B8A-4C55-9888-3AF12CDBB778}" destId="{F29B3319-699D-D846-915B-88750EE77290}" srcOrd="0" destOrd="0" presId="urn:microsoft.com/office/officeart/2005/8/layout/vList2"/>
    <dgm:cxn modelId="{73E17F64-0533-4F54-8503-E5400AC253FE}" srcId="{4A90E006-5F81-476B-B722-1787F7EA09DC}" destId="{65146BFA-89BE-428C-B91B-067557D2943A}" srcOrd="1" destOrd="0" parTransId="{9DF5AC30-6103-4E59-BD3A-01EC1D4A1E4C}" sibTransId="{B9804972-4820-4FD6-B579-09EF178C5E15}"/>
    <dgm:cxn modelId="{70CB1598-0336-274D-9B66-0C7B5B95729F}" type="presOf" srcId="{4A90E006-5F81-476B-B722-1787F7EA09DC}" destId="{A12CE629-94D5-8347-AE96-575AC1B6BE5C}" srcOrd="0" destOrd="0" presId="urn:microsoft.com/office/officeart/2005/8/layout/vList2"/>
    <dgm:cxn modelId="{25ECD1B2-F70F-ED46-8B37-6D13A466DAC6}" type="presOf" srcId="{65146BFA-89BE-428C-B91B-067557D2943A}" destId="{82F1FF0A-3CA1-6542-9441-334019D4238D}" srcOrd="0" destOrd="0" presId="urn:microsoft.com/office/officeart/2005/8/layout/vList2"/>
    <dgm:cxn modelId="{96DD4CEC-16CF-4732-A79C-A39E7FDE8C5E}" srcId="{4A90E006-5F81-476B-B722-1787F7EA09DC}" destId="{DD1683B2-F254-45B6-A2A8-7C9ACDA19831}" srcOrd="2" destOrd="0" parTransId="{710BF9FB-5520-45C1-B63B-81309B6FD3D7}" sibTransId="{2753F58D-3720-42A2-9C73-8E536C931AAB}"/>
    <dgm:cxn modelId="{65C178FF-B0C6-4086-AB60-239683F38827}" srcId="{4A90E006-5F81-476B-B722-1787F7EA09DC}" destId="{8A94CEC5-4B8A-4C55-9888-3AF12CDBB778}" srcOrd="3" destOrd="0" parTransId="{E0431FA9-A523-4FB0-9A52-8311064CE95B}" sibTransId="{07B40F8D-5805-40DD-A245-67BA3BF406AB}"/>
    <dgm:cxn modelId="{0DB63854-9C2D-AE45-B34D-4C07D05EE70C}" type="presParOf" srcId="{A12CE629-94D5-8347-AE96-575AC1B6BE5C}" destId="{2C40F5B6-1E10-E44A-8E27-3059B5DCC9DE}" srcOrd="0" destOrd="0" presId="urn:microsoft.com/office/officeart/2005/8/layout/vList2"/>
    <dgm:cxn modelId="{D4490931-8CF2-0C4A-B051-99A5C521CA74}" type="presParOf" srcId="{A12CE629-94D5-8347-AE96-575AC1B6BE5C}" destId="{0753CB48-30B1-0340-B7E0-19C6DE0CB1DA}" srcOrd="1" destOrd="0" presId="urn:microsoft.com/office/officeart/2005/8/layout/vList2"/>
    <dgm:cxn modelId="{42368B95-7987-304D-9D09-939CC2C18E38}" type="presParOf" srcId="{A12CE629-94D5-8347-AE96-575AC1B6BE5C}" destId="{82F1FF0A-3CA1-6542-9441-334019D4238D}" srcOrd="2" destOrd="0" presId="urn:microsoft.com/office/officeart/2005/8/layout/vList2"/>
    <dgm:cxn modelId="{1D0BC196-9C99-D244-9312-7764A6E816C5}" type="presParOf" srcId="{A12CE629-94D5-8347-AE96-575AC1B6BE5C}" destId="{192B8A8B-781E-A54B-B025-A3D5217B15C8}" srcOrd="3" destOrd="0" presId="urn:microsoft.com/office/officeart/2005/8/layout/vList2"/>
    <dgm:cxn modelId="{553DFE1D-5006-5D42-9A83-8D71A9683B52}" type="presParOf" srcId="{A12CE629-94D5-8347-AE96-575AC1B6BE5C}" destId="{94B59F43-B8B0-8847-8DF3-1D8BBF724985}" srcOrd="4" destOrd="0" presId="urn:microsoft.com/office/officeart/2005/8/layout/vList2"/>
    <dgm:cxn modelId="{00EFA713-90B7-4C40-A5B3-37783D79FA43}" type="presParOf" srcId="{A12CE629-94D5-8347-AE96-575AC1B6BE5C}" destId="{D6DF5768-5F85-2946-8C05-FFA8140542C7}" srcOrd="5" destOrd="0" presId="urn:microsoft.com/office/officeart/2005/8/layout/vList2"/>
    <dgm:cxn modelId="{B2FA3519-9E9A-A045-8930-D309489A7B26}" type="presParOf" srcId="{A12CE629-94D5-8347-AE96-575AC1B6BE5C}" destId="{F29B3319-699D-D846-915B-88750EE7729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5860AE8-9A3C-48D7-8CB4-E146E05B7F6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5251843-FA16-4FB3-B549-C5C182C70CEE}">
      <dgm:prSet/>
      <dgm:spPr/>
      <dgm:t>
        <a:bodyPr/>
        <a:lstStyle/>
        <a:p>
          <a:r>
            <a:rPr lang="en-US"/>
            <a:t>Looking at the binary examples we have:</a:t>
          </a:r>
        </a:p>
      </dgm:t>
    </dgm:pt>
    <dgm:pt modelId="{C08063A7-27D0-4249-B414-93064FFA463D}" type="parTrans" cxnId="{4370F958-1C20-4786-85F0-01BE4130F9A5}">
      <dgm:prSet/>
      <dgm:spPr/>
      <dgm:t>
        <a:bodyPr/>
        <a:lstStyle/>
        <a:p>
          <a:endParaRPr lang="en-US"/>
        </a:p>
      </dgm:t>
    </dgm:pt>
    <dgm:pt modelId="{CBFE3005-C24C-4EDA-889A-1FB731B562DD}" type="sibTrans" cxnId="{4370F958-1C20-4786-85F0-01BE4130F9A5}">
      <dgm:prSet/>
      <dgm:spPr/>
      <dgm:t>
        <a:bodyPr/>
        <a:lstStyle/>
        <a:p>
          <a:endParaRPr lang="en-US"/>
        </a:p>
      </dgm:t>
    </dgm:pt>
    <dgm:pt modelId="{FC6C2649-460F-42A1-A8E9-BAD50EE0CF68}">
      <dgm:prSet/>
      <dgm:spPr/>
      <dgm:t>
        <a:bodyPr/>
        <a:lstStyle/>
        <a:p>
          <a:r>
            <a:rPr lang="en-US"/>
            <a:t>10110 – this is a representation of a binary number</a:t>
          </a:r>
        </a:p>
      </dgm:t>
    </dgm:pt>
    <dgm:pt modelId="{12BA17F8-842A-4E0C-A923-A94365FD1272}" type="parTrans" cxnId="{B31EE918-AD7A-474B-9ADB-88DE3284F724}">
      <dgm:prSet/>
      <dgm:spPr/>
      <dgm:t>
        <a:bodyPr/>
        <a:lstStyle/>
        <a:p>
          <a:endParaRPr lang="en-US"/>
        </a:p>
      </dgm:t>
    </dgm:pt>
    <dgm:pt modelId="{FFEECC95-BC21-4E6D-8A28-09AA18BDE32B}" type="sibTrans" cxnId="{B31EE918-AD7A-474B-9ADB-88DE3284F724}">
      <dgm:prSet/>
      <dgm:spPr/>
      <dgm:t>
        <a:bodyPr/>
        <a:lstStyle/>
        <a:p>
          <a:endParaRPr lang="en-US"/>
        </a:p>
      </dgm:t>
    </dgm:pt>
    <dgm:pt modelId="{CF41D908-CBC4-4BF6-8AE6-0A3876418393}">
      <dgm:prSet/>
      <dgm:spPr/>
      <dgm:t>
        <a:bodyPr/>
        <a:lstStyle/>
        <a:p>
          <a:r>
            <a:rPr lang="en-US"/>
            <a:t>There are several of these bits in this number each bit is indicated by a symbol; ‘0’ or ‘1’.</a:t>
          </a:r>
        </a:p>
      </dgm:t>
    </dgm:pt>
    <dgm:pt modelId="{F1BC946A-B4A7-48EE-9A6F-ACF2CC04DB0A}" type="parTrans" cxnId="{688E7A94-5683-4E26-BD74-B2C6F50F96AE}">
      <dgm:prSet/>
      <dgm:spPr/>
      <dgm:t>
        <a:bodyPr/>
        <a:lstStyle/>
        <a:p>
          <a:endParaRPr lang="en-US"/>
        </a:p>
      </dgm:t>
    </dgm:pt>
    <dgm:pt modelId="{3E1A460F-3E81-490E-BC12-88DC7D1CCD37}" type="sibTrans" cxnId="{688E7A94-5683-4E26-BD74-B2C6F50F96AE}">
      <dgm:prSet/>
      <dgm:spPr/>
      <dgm:t>
        <a:bodyPr/>
        <a:lstStyle/>
        <a:p>
          <a:endParaRPr lang="en-US"/>
        </a:p>
      </dgm:t>
    </dgm:pt>
    <dgm:pt modelId="{7483615F-F79C-478A-A5E2-C31768F0E913}">
      <dgm:prSet/>
      <dgm:spPr/>
      <dgm:t>
        <a:bodyPr/>
        <a:lstStyle/>
        <a:p>
          <a:r>
            <a:rPr lang="en-US"/>
            <a:t>Starting from one end of this group of bits we can apply the same trick as the decimal system</a:t>
          </a:r>
        </a:p>
      </dgm:t>
    </dgm:pt>
    <dgm:pt modelId="{9DA8E71B-20FD-4448-8309-E4AFA162AF51}" type="parTrans" cxnId="{00F8A379-436C-432E-A42E-AF1C1D3644F2}">
      <dgm:prSet/>
      <dgm:spPr/>
      <dgm:t>
        <a:bodyPr/>
        <a:lstStyle/>
        <a:p>
          <a:endParaRPr lang="en-US"/>
        </a:p>
      </dgm:t>
    </dgm:pt>
    <dgm:pt modelId="{0B2745DA-1A37-4C04-8414-1D9B6184D408}" type="sibTrans" cxnId="{00F8A379-436C-432E-A42E-AF1C1D3644F2}">
      <dgm:prSet/>
      <dgm:spPr/>
      <dgm:t>
        <a:bodyPr/>
        <a:lstStyle/>
        <a:p>
          <a:endParaRPr lang="en-US"/>
        </a:p>
      </dgm:t>
    </dgm:pt>
    <dgm:pt modelId="{0E4718A2-40D3-F148-980B-EC56A2182347}" type="pres">
      <dgm:prSet presAssocID="{45860AE8-9A3C-48D7-8CB4-E146E05B7F6C}" presName="vert0" presStyleCnt="0">
        <dgm:presLayoutVars>
          <dgm:dir/>
          <dgm:animOne val="branch"/>
          <dgm:animLvl val="lvl"/>
        </dgm:presLayoutVars>
      </dgm:prSet>
      <dgm:spPr/>
    </dgm:pt>
    <dgm:pt modelId="{58B32A6D-1BED-2248-921D-51495EEDB659}" type="pres">
      <dgm:prSet presAssocID="{35251843-FA16-4FB3-B549-C5C182C70CEE}" presName="thickLine" presStyleLbl="alignNode1" presStyleIdx="0" presStyleCnt="4"/>
      <dgm:spPr/>
    </dgm:pt>
    <dgm:pt modelId="{D5CD81AE-940F-DC4D-A6BC-A5539BA2EF96}" type="pres">
      <dgm:prSet presAssocID="{35251843-FA16-4FB3-B549-C5C182C70CEE}" presName="horz1" presStyleCnt="0"/>
      <dgm:spPr/>
    </dgm:pt>
    <dgm:pt modelId="{916A1518-F865-6E47-B746-BAC0FC50FF96}" type="pres">
      <dgm:prSet presAssocID="{35251843-FA16-4FB3-B549-C5C182C70CEE}" presName="tx1" presStyleLbl="revTx" presStyleIdx="0" presStyleCnt="4"/>
      <dgm:spPr/>
    </dgm:pt>
    <dgm:pt modelId="{C3743727-897F-7D44-85EC-8FF4F3C105A1}" type="pres">
      <dgm:prSet presAssocID="{35251843-FA16-4FB3-B549-C5C182C70CEE}" presName="vert1" presStyleCnt="0"/>
      <dgm:spPr/>
    </dgm:pt>
    <dgm:pt modelId="{EB88C7B8-3098-4D49-9744-A01BD360DCC1}" type="pres">
      <dgm:prSet presAssocID="{FC6C2649-460F-42A1-A8E9-BAD50EE0CF68}" presName="thickLine" presStyleLbl="alignNode1" presStyleIdx="1" presStyleCnt="4"/>
      <dgm:spPr/>
    </dgm:pt>
    <dgm:pt modelId="{F81C4C27-93D4-B842-BBDF-BB5413E20C61}" type="pres">
      <dgm:prSet presAssocID="{FC6C2649-460F-42A1-A8E9-BAD50EE0CF68}" presName="horz1" presStyleCnt="0"/>
      <dgm:spPr/>
    </dgm:pt>
    <dgm:pt modelId="{EAAE6C7D-7D21-3745-AE0C-71AE358D299C}" type="pres">
      <dgm:prSet presAssocID="{FC6C2649-460F-42A1-A8E9-BAD50EE0CF68}" presName="tx1" presStyleLbl="revTx" presStyleIdx="1" presStyleCnt="4"/>
      <dgm:spPr/>
    </dgm:pt>
    <dgm:pt modelId="{7EEA8C26-52CD-E44A-A11C-873BEAFE0471}" type="pres">
      <dgm:prSet presAssocID="{FC6C2649-460F-42A1-A8E9-BAD50EE0CF68}" presName="vert1" presStyleCnt="0"/>
      <dgm:spPr/>
    </dgm:pt>
    <dgm:pt modelId="{E7709CA0-B016-3145-81FE-35515F146031}" type="pres">
      <dgm:prSet presAssocID="{CF41D908-CBC4-4BF6-8AE6-0A3876418393}" presName="thickLine" presStyleLbl="alignNode1" presStyleIdx="2" presStyleCnt="4"/>
      <dgm:spPr/>
    </dgm:pt>
    <dgm:pt modelId="{C0606917-2904-8E4F-9CC6-7DE794AC9BCD}" type="pres">
      <dgm:prSet presAssocID="{CF41D908-CBC4-4BF6-8AE6-0A3876418393}" presName="horz1" presStyleCnt="0"/>
      <dgm:spPr/>
    </dgm:pt>
    <dgm:pt modelId="{077C94BB-80F1-0E42-B4C5-A22AE01FA869}" type="pres">
      <dgm:prSet presAssocID="{CF41D908-CBC4-4BF6-8AE6-0A3876418393}" presName="tx1" presStyleLbl="revTx" presStyleIdx="2" presStyleCnt="4"/>
      <dgm:spPr/>
    </dgm:pt>
    <dgm:pt modelId="{1D6E2D04-ED80-D147-9A38-699A9939FFDC}" type="pres">
      <dgm:prSet presAssocID="{CF41D908-CBC4-4BF6-8AE6-0A3876418393}" presName="vert1" presStyleCnt="0"/>
      <dgm:spPr/>
    </dgm:pt>
    <dgm:pt modelId="{3D4DD68B-15D1-1748-97CF-FC9A4FC4582A}" type="pres">
      <dgm:prSet presAssocID="{7483615F-F79C-478A-A5E2-C31768F0E913}" presName="thickLine" presStyleLbl="alignNode1" presStyleIdx="3" presStyleCnt="4"/>
      <dgm:spPr/>
    </dgm:pt>
    <dgm:pt modelId="{7E39B531-3919-9647-BF42-DE32BE4E5AEA}" type="pres">
      <dgm:prSet presAssocID="{7483615F-F79C-478A-A5E2-C31768F0E913}" presName="horz1" presStyleCnt="0"/>
      <dgm:spPr/>
    </dgm:pt>
    <dgm:pt modelId="{5671BAF9-6D73-A24E-8CB9-91F850D42CF6}" type="pres">
      <dgm:prSet presAssocID="{7483615F-F79C-478A-A5E2-C31768F0E913}" presName="tx1" presStyleLbl="revTx" presStyleIdx="3" presStyleCnt="4"/>
      <dgm:spPr/>
    </dgm:pt>
    <dgm:pt modelId="{255D7C8A-F95B-E44D-840D-424D57C68F44}" type="pres">
      <dgm:prSet presAssocID="{7483615F-F79C-478A-A5E2-C31768F0E913}" presName="vert1" presStyleCnt="0"/>
      <dgm:spPr/>
    </dgm:pt>
  </dgm:ptLst>
  <dgm:cxnLst>
    <dgm:cxn modelId="{1A126C04-DFBC-024C-A17C-4D092C392939}" type="presOf" srcId="{FC6C2649-460F-42A1-A8E9-BAD50EE0CF68}" destId="{EAAE6C7D-7D21-3745-AE0C-71AE358D299C}" srcOrd="0" destOrd="0" presId="urn:microsoft.com/office/officeart/2008/layout/LinedList"/>
    <dgm:cxn modelId="{B31EE918-AD7A-474B-9ADB-88DE3284F724}" srcId="{45860AE8-9A3C-48D7-8CB4-E146E05B7F6C}" destId="{FC6C2649-460F-42A1-A8E9-BAD50EE0CF68}" srcOrd="1" destOrd="0" parTransId="{12BA17F8-842A-4E0C-A923-A94365FD1272}" sibTransId="{FFEECC95-BC21-4E6D-8A28-09AA18BDE32B}"/>
    <dgm:cxn modelId="{BC91553B-711E-8F4E-83EB-ECFA1D43EF51}" type="presOf" srcId="{CF41D908-CBC4-4BF6-8AE6-0A3876418393}" destId="{077C94BB-80F1-0E42-B4C5-A22AE01FA869}" srcOrd="0" destOrd="0" presId="urn:microsoft.com/office/officeart/2008/layout/LinedList"/>
    <dgm:cxn modelId="{AA553D49-3FA2-034B-AA10-EA4BA34DE17C}" type="presOf" srcId="{35251843-FA16-4FB3-B549-C5C182C70CEE}" destId="{916A1518-F865-6E47-B746-BAC0FC50FF96}" srcOrd="0" destOrd="0" presId="urn:microsoft.com/office/officeart/2008/layout/LinedList"/>
    <dgm:cxn modelId="{4370F958-1C20-4786-85F0-01BE4130F9A5}" srcId="{45860AE8-9A3C-48D7-8CB4-E146E05B7F6C}" destId="{35251843-FA16-4FB3-B549-C5C182C70CEE}" srcOrd="0" destOrd="0" parTransId="{C08063A7-27D0-4249-B414-93064FFA463D}" sibTransId="{CBFE3005-C24C-4EDA-889A-1FB731B562DD}"/>
    <dgm:cxn modelId="{00F8A379-436C-432E-A42E-AF1C1D3644F2}" srcId="{45860AE8-9A3C-48D7-8CB4-E146E05B7F6C}" destId="{7483615F-F79C-478A-A5E2-C31768F0E913}" srcOrd="3" destOrd="0" parTransId="{9DA8E71B-20FD-4448-8309-E4AFA162AF51}" sibTransId="{0B2745DA-1A37-4C04-8414-1D9B6184D408}"/>
    <dgm:cxn modelId="{688E7A94-5683-4E26-BD74-B2C6F50F96AE}" srcId="{45860AE8-9A3C-48D7-8CB4-E146E05B7F6C}" destId="{CF41D908-CBC4-4BF6-8AE6-0A3876418393}" srcOrd="2" destOrd="0" parTransId="{F1BC946A-B4A7-48EE-9A6F-ACF2CC04DB0A}" sibTransId="{3E1A460F-3E81-490E-BC12-88DC7D1CCD37}"/>
    <dgm:cxn modelId="{B93B27E8-7328-E949-85A0-6EFF66881C40}" type="presOf" srcId="{45860AE8-9A3C-48D7-8CB4-E146E05B7F6C}" destId="{0E4718A2-40D3-F148-980B-EC56A2182347}" srcOrd="0" destOrd="0" presId="urn:microsoft.com/office/officeart/2008/layout/LinedList"/>
    <dgm:cxn modelId="{23799AFC-A1D0-C64F-979A-0F671E767F6F}" type="presOf" srcId="{7483615F-F79C-478A-A5E2-C31768F0E913}" destId="{5671BAF9-6D73-A24E-8CB9-91F850D42CF6}" srcOrd="0" destOrd="0" presId="urn:microsoft.com/office/officeart/2008/layout/LinedList"/>
    <dgm:cxn modelId="{0FDCE565-BA2D-B54E-91B4-8557D3B858F1}" type="presParOf" srcId="{0E4718A2-40D3-F148-980B-EC56A2182347}" destId="{58B32A6D-1BED-2248-921D-51495EEDB659}" srcOrd="0" destOrd="0" presId="urn:microsoft.com/office/officeart/2008/layout/LinedList"/>
    <dgm:cxn modelId="{645A0022-E5F8-E34B-99B8-7727C1FB0D3B}" type="presParOf" srcId="{0E4718A2-40D3-F148-980B-EC56A2182347}" destId="{D5CD81AE-940F-DC4D-A6BC-A5539BA2EF96}" srcOrd="1" destOrd="0" presId="urn:microsoft.com/office/officeart/2008/layout/LinedList"/>
    <dgm:cxn modelId="{B98CDD83-B409-EE4C-8C0C-EFD28C8E13EC}" type="presParOf" srcId="{D5CD81AE-940F-DC4D-A6BC-A5539BA2EF96}" destId="{916A1518-F865-6E47-B746-BAC0FC50FF96}" srcOrd="0" destOrd="0" presId="urn:microsoft.com/office/officeart/2008/layout/LinedList"/>
    <dgm:cxn modelId="{26B6C213-D6E5-2B4C-AE26-21D949C13737}" type="presParOf" srcId="{D5CD81AE-940F-DC4D-A6BC-A5539BA2EF96}" destId="{C3743727-897F-7D44-85EC-8FF4F3C105A1}" srcOrd="1" destOrd="0" presId="urn:microsoft.com/office/officeart/2008/layout/LinedList"/>
    <dgm:cxn modelId="{7E542EC0-3E00-4945-A8C6-4D14D55E895E}" type="presParOf" srcId="{0E4718A2-40D3-F148-980B-EC56A2182347}" destId="{EB88C7B8-3098-4D49-9744-A01BD360DCC1}" srcOrd="2" destOrd="0" presId="urn:microsoft.com/office/officeart/2008/layout/LinedList"/>
    <dgm:cxn modelId="{4B2B3BDC-004C-604B-AFE8-5EBA4BD78084}" type="presParOf" srcId="{0E4718A2-40D3-F148-980B-EC56A2182347}" destId="{F81C4C27-93D4-B842-BBDF-BB5413E20C61}" srcOrd="3" destOrd="0" presId="urn:microsoft.com/office/officeart/2008/layout/LinedList"/>
    <dgm:cxn modelId="{AB0B737A-6F95-1544-AD26-CDAF5B812196}" type="presParOf" srcId="{F81C4C27-93D4-B842-BBDF-BB5413E20C61}" destId="{EAAE6C7D-7D21-3745-AE0C-71AE358D299C}" srcOrd="0" destOrd="0" presId="urn:microsoft.com/office/officeart/2008/layout/LinedList"/>
    <dgm:cxn modelId="{5AC37DAD-5B23-864E-A701-3073E54CBDC3}" type="presParOf" srcId="{F81C4C27-93D4-B842-BBDF-BB5413E20C61}" destId="{7EEA8C26-52CD-E44A-A11C-873BEAFE0471}" srcOrd="1" destOrd="0" presId="urn:microsoft.com/office/officeart/2008/layout/LinedList"/>
    <dgm:cxn modelId="{88363DA7-7EA4-F441-9750-EEF4AAFB8666}" type="presParOf" srcId="{0E4718A2-40D3-F148-980B-EC56A2182347}" destId="{E7709CA0-B016-3145-81FE-35515F146031}" srcOrd="4" destOrd="0" presId="urn:microsoft.com/office/officeart/2008/layout/LinedList"/>
    <dgm:cxn modelId="{3008042E-0DF2-CF48-92FC-B5AF3D6E172B}" type="presParOf" srcId="{0E4718A2-40D3-F148-980B-EC56A2182347}" destId="{C0606917-2904-8E4F-9CC6-7DE794AC9BCD}" srcOrd="5" destOrd="0" presId="urn:microsoft.com/office/officeart/2008/layout/LinedList"/>
    <dgm:cxn modelId="{85BFCDFD-D83E-9E49-8552-8E91BC642BFB}" type="presParOf" srcId="{C0606917-2904-8E4F-9CC6-7DE794AC9BCD}" destId="{077C94BB-80F1-0E42-B4C5-A22AE01FA869}" srcOrd="0" destOrd="0" presId="urn:microsoft.com/office/officeart/2008/layout/LinedList"/>
    <dgm:cxn modelId="{EF84B722-43C1-1C4B-ABBD-08A9FEEE9686}" type="presParOf" srcId="{C0606917-2904-8E4F-9CC6-7DE794AC9BCD}" destId="{1D6E2D04-ED80-D147-9A38-699A9939FFDC}" srcOrd="1" destOrd="0" presId="urn:microsoft.com/office/officeart/2008/layout/LinedList"/>
    <dgm:cxn modelId="{EC9BAF9B-DE21-1241-93FD-250BBD1F6239}" type="presParOf" srcId="{0E4718A2-40D3-F148-980B-EC56A2182347}" destId="{3D4DD68B-15D1-1748-97CF-FC9A4FC4582A}" srcOrd="6" destOrd="0" presId="urn:microsoft.com/office/officeart/2008/layout/LinedList"/>
    <dgm:cxn modelId="{7D0679AE-AED6-8F42-B4F3-31A92DE86CA2}" type="presParOf" srcId="{0E4718A2-40D3-F148-980B-EC56A2182347}" destId="{7E39B531-3919-9647-BF42-DE32BE4E5AEA}" srcOrd="7" destOrd="0" presId="urn:microsoft.com/office/officeart/2008/layout/LinedList"/>
    <dgm:cxn modelId="{7A4EACD8-1FF1-074C-84EB-9911DCED82CD}" type="presParOf" srcId="{7E39B531-3919-9647-BF42-DE32BE4E5AEA}" destId="{5671BAF9-6D73-A24E-8CB9-91F850D42CF6}" srcOrd="0" destOrd="0" presId="urn:microsoft.com/office/officeart/2008/layout/LinedList"/>
    <dgm:cxn modelId="{B5F92342-DDA5-6E48-B287-469BA2181497}" type="presParOf" srcId="{7E39B531-3919-9647-BF42-DE32BE4E5AEA}" destId="{255D7C8A-F95B-E44D-840D-424D57C68F4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36F3CC6-A12C-4256-8EFB-590DE238BF7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E2751DF-C074-473A-ABF1-10521762CC12}">
      <dgm:prSet/>
      <dgm:spPr/>
      <dgm:t>
        <a:bodyPr/>
        <a:lstStyle/>
        <a:p>
          <a:r>
            <a:rPr lang="en-US"/>
            <a:t>1101 1101 = ?</a:t>
          </a:r>
        </a:p>
      </dgm:t>
    </dgm:pt>
    <dgm:pt modelId="{423C4135-D204-478A-8FA9-C1246DECE1AD}" type="parTrans" cxnId="{395A9B10-E80D-4369-8A01-ABD1682B0AD4}">
      <dgm:prSet/>
      <dgm:spPr/>
      <dgm:t>
        <a:bodyPr/>
        <a:lstStyle/>
        <a:p>
          <a:endParaRPr lang="en-US"/>
        </a:p>
      </dgm:t>
    </dgm:pt>
    <dgm:pt modelId="{9F239DBF-58B0-41E8-9077-968B7BF743B3}" type="sibTrans" cxnId="{395A9B10-E80D-4369-8A01-ABD1682B0AD4}">
      <dgm:prSet/>
      <dgm:spPr/>
      <dgm:t>
        <a:bodyPr/>
        <a:lstStyle/>
        <a:p>
          <a:endParaRPr lang="en-US"/>
        </a:p>
      </dgm:t>
    </dgm:pt>
    <dgm:pt modelId="{DC676505-471B-4788-95EC-D4C927B839F2}">
      <dgm:prSet/>
      <dgm:spPr/>
      <dgm:t>
        <a:bodyPr/>
        <a:lstStyle/>
        <a:p>
          <a:r>
            <a:rPr lang="en-US"/>
            <a:t>1110  1110 = ?</a:t>
          </a:r>
        </a:p>
      </dgm:t>
    </dgm:pt>
    <dgm:pt modelId="{2E5262D5-8C7B-494F-858F-F919795E6A9D}" type="parTrans" cxnId="{2F1758E6-8005-402D-9633-B6E2FC922E6A}">
      <dgm:prSet/>
      <dgm:spPr/>
      <dgm:t>
        <a:bodyPr/>
        <a:lstStyle/>
        <a:p>
          <a:endParaRPr lang="en-US"/>
        </a:p>
      </dgm:t>
    </dgm:pt>
    <dgm:pt modelId="{3CF03812-583D-441A-B544-4B06BD2EDCFA}" type="sibTrans" cxnId="{2F1758E6-8005-402D-9633-B6E2FC922E6A}">
      <dgm:prSet/>
      <dgm:spPr/>
      <dgm:t>
        <a:bodyPr/>
        <a:lstStyle/>
        <a:p>
          <a:endParaRPr lang="en-US"/>
        </a:p>
      </dgm:t>
    </dgm:pt>
    <dgm:pt modelId="{541C169B-C3A2-4CA6-AF43-B9BCB51A0B67}">
      <dgm:prSet/>
      <dgm:spPr/>
      <dgm:t>
        <a:bodyPr/>
        <a:lstStyle/>
        <a:p>
          <a:r>
            <a:rPr lang="en-US"/>
            <a:t>1111 1111= ?</a:t>
          </a:r>
        </a:p>
      </dgm:t>
    </dgm:pt>
    <dgm:pt modelId="{71843270-D6CB-4F7F-A999-EF14B4B11E48}" type="parTrans" cxnId="{B1D4DE91-DFD3-487F-8BF4-F46AFE62EAE9}">
      <dgm:prSet/>
      <dgm:spPr/>
      <dgm:t>
        <a:bodyPr/>
        <a:lstStyle/>
        <a:p>
          <a:endParaRPr lang="en-US"/>
        </a:p>
      </dgm:t>
    </dgm:pt>
    <dgm:pt modelId="{09E0A031-9F32-40D1-AEBE-A57BCB1B1F76}" type="sibTrans" cxnId="{B1D4DE91-DFD3-487F-8BF4-F46AFE62EAE9}">
      <dgm:prSet/>
      <dgm:spPr/>
      <dgm:t>
        <a:bodyPr/>
        <a:lstStyle/>
        <a:p>
          <a:endParaRPr lang="en-US"/>
        </a:p>
      </dgm:t>
    </dgm:pt>
    <dgm:pt modelId="{7CF710F9-CC22-4020-93BF-51745B377656}">
      <dgm:prSet/>
      <dgm:spPr/>
      <dgm:t>
        <a:bodyPr/>
        <a:lstStyle/>
        <a:p>
          <a:r>
            <a:rPr lang="en-US"/>
            <a:t>0001 0001= ?</a:t>
          </a:r>
        </a:p>
      </dgm:t>
    </dgm:pt>
    <dgm:pt modelId="{370619C4-CB95-448F-A283-BD4CDD06F065}" type="parTrans" cxnId="{E813C964-1BAE-4FE8-A9B6-D5CE445D0128}">
      <dgm:prSet/>
      <dgm:spPr/>
      <dgm:t>
        <a:bodyPr/>
        <a:lstStyle/>
        <a:p>
          <a:endParaRPr lang="en-US"/>
        </a:p>
      </dgm:t>
    </dgm:pt>
    <dgm:pt modelId="{DA18B0D4-2DE7-488B-8063-49CF8E577E55}" type="sibTrans" cxnId="{E813C964-1BAE-4FE8-A9B6-D5CE445D0128}">
      <dgm:prSet/>
      <dgm:spPr/>
      <dgm:t>
        <a:bodyPr/>
        <a:lstStyle/>
        <a:p>
          <a:endParaRPr lang="en-US"/>
        </a:p>
      </dgm:t>
    </dgm:pt>
    <dgm:pt modelId="{4F91DBF0-C168-DD47-A7DB-F4989E0B4903}" type="pres">
      <dgm:prSet presAssocID="{236F3CC6-A12C-4256-8EFB-590DE238BF72}" presName="linear" presStyleCnt="0">
        <dgm:presLayoutVars>
          <dgm:animLvl val="lvl"/>
          <dgm:resizeHandles val="exact"/>
        </dgm:presLayoutVars>
      </dgm:prSet>
      <dgm:spPr/>
    </dgm:pt>
    <dgm:pt modelId="{94AB815D-BF2A-D148-9069-3DA23A4ECD42}" type="pres">
      <dgm:prSet presAssocID="{3E2751DF-C074-473A-ABF1-10521762CC12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30A77A1-24AE-2341-901A-AFD206E28B85}" type="pres">
      <dgm:prSet presAssocID="{9F239DBF-58B0-41E8-9077-968B7BF743B3}" presName="spacer" presStyleCnt="0"/>
      <dgm:spPr/>
    </dgm:pt>
    <dgm:pt modelId="{87452859-9A5A-524C-9401-D633C6E046EA}" type="pres">
      <dgm:prSet presAssocID="{DC676505-471B-4788-95EC-D4C927B839F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ECAC5E1-E524-244F-AE0F-D9F3E575AA9B}" type="pres">
      <dgm:prSet presAssocID="{3CF03812-583D-441A-B544-4B06BD2EDCFA}" presName="spacer" presStyleCnt="0"/>
      <dgm:spPr/>
    </dgm:pt>
    <dgm:pt modelId="{B140DE06-5C72-1D49-8DF5-1ABD2989853C}" type="pres">
      <dgm:prSet presAssocID="{541C169B-C3A2-4CA6-AF43-B9BCB51A0B6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5485C76-45C5-264E-AB87-E14FA4A02DBD}" type="pres">
      <dgm:prSet presAssocID="{09E0A031-9F32-40D1-AEBE-A57BCB1B1F76}" presName="spacer" presStyleCnt="0"/>
      <dgm:spPr/>
    </dgm:pt>
    <dgm:pt modelId="{6EDB2E3A-3A1E-744C-999F-A09FBC1CC1EC}" type="pres">
      <dgm:prSet presAssocID="{7CF710F9-CC22-4020-93BF-51745B37765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6985209-C86D-A748-8936-A1A807F61895}" type="presOf" srcId="{541C169B-C3A2-4CA6-AF43-B9BCB51A0B67}" destId="{B140DE06-5C72-1D49-8DF5-1ABD2989853C}" srcOrd="0" destOrd="0" presId="urn:microsoft.com/office/officeart/2005/8/layout/vList2"/>
    <dgm:cxn modelId="{395A9B10-E80D-4369-8A01-ABD1682B0AD4}" srcId="{236F3CC6-A12C-4256-8EFB-590DE238BF72}" destId="{3E2751DF-C074-473A-ABF1-10521762CC12}" srcOrd="0" destOrd="0" parTransId="{423C4135-D204-478A-8FA9-C1246DECE1AD}" sibTransId="{9F239DBF-58B0-41E8-9077-968B7BF743B3}"/>
    <dgm:cxn modelId="{3570E912-6E83-EC46-A189-6B4051F543CE}" type="presOf" srcId="{7CF710F9-CC22-4020-93BF-51745B377656}" destId="{6EDB2E3A-3A1E-744C-999F-A09FBC1CC1EC}" srcOrd="0" destOrd="0" presId="urn:microsoft.com/office/officeart/2005/8/layout/vList2"/>
    <dgm:cxn modelId="{E813C964-1BAE-4FE8-A9B6-D5CE445D0128}" srcId="{236F3CC6-A12C-4256-8EFB-590DE238BF72}" destId="{7CF710F9-CC22-4020-93BF-51745B377656}" srcOrd="3" destOrd="0" parTransId="{370619C4-CB95-448F-A283-BD4CDD06F065}" sibTransId="{DA18B0D4-2DE7-488B-8063-49CF8E577E55}"/>
    <dgm:cxn modelId="{342DFA69-EF53-4141-82FB-6220E8677BDB}" type="presOf" srcId="{3E2751DF-C074-473A-ABF1-10521762CC12}" destId="{94AB815D-BF2A-D148-9069-3DA23A4ECD42}" srcOrd="0" destOrd="0" presId="urn:microsoft.com/office/officeart/2005/8/layout/vList2"/>
    <dgm:cxn modelId="{C1F31B84-D3CF-F148-A573-98B04B5E504D}" type="presOf" srcId="{DC676505-471B-4788-95EC-D4C927B839F2}" destId="{87452859-9A5A-524C-9401-D633C6E046EA}" srcOrd="0" destOrd="0" presId="urn:microsoft.com/office/officeart/2005/8/layout/vList2"/>
    <dgm:cxn modelId="{B1D4DE91-DFD3-487F-8BF4-F46AFE62EAE9}" srcId="{236F3CC6-A12C-4256-8EFB-590DE238BF72}" destId="{541C169B-C3A2-4CA6-AF43-B9BCB51A0B67}" srcOrd="2" destOrd="0" parTransId="{71843270-D6CB-4F7F-A999-EF14B4B11E48}" sibTransId="{09E0A031-9F32-40D1-AEBE-A57BCB1B1F76}"/>
    <dgm:cxn modelId="{2F1758E6-8005-402D-9633-B6E2FC922E6A}" srcId="{236F3CC6-A12C-4256-8EFB-590DE238BF72}" destId="{DC676505-471B-4788-95EC-D4C927B839F2}" srcOrd="1" destOrd="0" parTransId="{2E5262D5-8C7B-494F-858F-F919795E6A9D}" sibTransId="{3CF03812-583D-441A-B544-4B06BD2EDCFA}"/>
    <dgm:cxn modelId="{CBE5CEFF-3970-5D4F-A11E-ADBC2FB9AFE5}" type="presOf" srcId="{236F3CC6-A12C-4256-8EFB-590DE238BF72}" destId="{4F91DBF0-C168-DD47-A7DB-F4989E0B4903}" srcOrd="0" destOrd="0" presId="urn:microsoft.com/office/officeart/2005/8/layout/vList2"/>
    <dgm:cxn modelId="{661B6CCA-9F3F-8248-8C9A-2650A832FBCA}" type="presParOf" srcId="{4F91DBF0-C168-DD47-A7DB-F4989E0B4903}" destId="{94AB815D-BF2A-D148-9069-3DA23A4ECD42}" srcOrd="0" destOrd="0" presId="urn:microsoft.com/office/officeart/2005/8/layout/vList2"/>
    <dgm:cxn modelId="{2F2CF873-7E5D-A847-8B77-22088A3A01A6}" type="presParOf" srcId="{4F91DBF0-C168-DD47-A7DB-F4989E0B4903}" destId="{B30A77A1-24AE-2341-901A-AFD206E28B85}" srcOrd="1" destOrd="0" presId="urn:microsoft.com/office/officeart/2005/8/layout/vList2"/>
    <dgm:cxn modelId="{BC7BAFE8-B98C-1D49-ACDF-14C615E05BF1}" type="presParOf" srcId="{4F91DBF0-C168-DD47-A7DB-F4989E0B4903}" destId="{87452859-9A5A-524C-9401-D633C6E046EA}" srcOrd="2" destOrd="0" presId="urn:microsoft.com/office/officeart/2005/8/layout/vList2"/>
    <dgm:cxn modelId="{25F5F443-EFFB-6C44-BA0A-2AA18CB4069D}" type="presParOf" srcId="{4F91DBF0-C168-DD47-A7DB-F4989E0B4903}" destId="{9ECAC5E1-E524-244F-AE0F-D9F3E575AA9B}" srcOrd="3" destOrd="0" presId="urn:microsoft.com/office/officeart/2005/8/layout/vList2"/>
    <dgm:cxn modelId="{444EFBF9-798B-984D-9E63-1093042D7ADE}" type="presParOf" srcId="{4F91DBF0-C168-DD47-A7DB-F4989E0B4903}" destId="{B140DE06-5C72-1D49-8DF5-1ABD2989853C}" srcOrd="4" destOrd="0" presId="urn:microsoft.com/office/officeart/2005/8/layout/vList2"/>
    <dgm:cxn modelId="{D4EFC656-F462-E641-B075-A2EDE86C0D97}" type="presParOf" srcId="{4F91DBF0-C168-DD47-A7DB-F4989E0B4903}" destId="{05485C76-45C5-264E-AB87-E14FA4A02DBD}" srcOrd="5" destOrd="0" presId="urn:microsoft.com/office/officeart/2005/8/layout/vList2"/>
    <dgm:cxn modelId="{C87B66C1-015E-9A4F-9C6C-CFBE44817722}" type="presParOf" srcId="{4F91DBF0-C168-DD47-A7DB-F4989E0B4903}" destId="{6EDB2E3A-3A1E-744C-999F-A09FBC1CC1E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4C0340C-1AA8-44B9-9063-FFF49653943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C3414E5-E513-41E2-9D0A-8EA44F1D9623}">
      <dgm:prSet/>
      <dgm:spPr/>
      <dgm:t>
        <a:bodyPr/>
        <a:lstStyle/>
        <a:p>
          <a:r>
            <a:rPr lang="en-US"/>
            <a:t>We can apply the same trick that we did with smaller bit groups</a:t>
          </a:r>
        </a:p>
      </dgm:t>
    </dgm:pt>
    <dgm:pt modelId="{1E82B643-39DA-448F-B72A-159EEC9E9B36}" type="parTrans" cxnId="{F4C7EDF7-5D7E-4892-8CB3-3C1D972F1DB6}">
      <dgm:prSet/>
      <dgm:spPr/>
      <dgm:t>
        <a:bodyPr/>
        <a:lstStyle/>
        <a:p>
          <a:endParaRPr lang="en-US"/>
        </a:p>
      </dgm:t>
    </dgm:pt>
    <dgm:pt modelId="{E335B138-17BF-4688-B93B-1F13DDD41F07}" type="sibTrans" cxnId="{F4C7EDF7-5D7E-4892-8CB3-3C1D972F1DB6}">
      <dgm:prSet/>
      <dgm:spPr/>
      <dgm:t>
        <a:bodyPr/>
        <a:lstStyle/>
        <a:p>
          <a:endParaRPr lang="en-US"/>
        </a:p>
      </dgm:t>
    </dgm:pt>
    <dgm:pt modelId="{E83F468C-B15F-4A91-84C8-626BA18E20A5}">
      <dgm:prSet/>
      <dgm:spPr/>
      <dgm:t>
        <a:bodyPr/>
        <a:lstStyle/>
        <a:p>
          <a:r>
            <a:rPr lang="en-US"/>
            <a:t>Though we can now start representing these as bytes, kilobytes or megabytes.</a:t>
          </a:r>
        </a:p>
      </dgm:t>
    </dgm:pt>
    <dgm:pt modelId="{EF64F9F5-0394-4DD3-9C6D-6D02E9A14D81}" type="parTrans" cxnId="{005B6C23-FDDB-4A77-A6C9-33AD767B227C}">
      <dgm:prSet/>
      <dgm:spPr/>
      <dgm:t>
        <a:bodyPr/>
        <a:lstStyle/>
        <a:p>
          <a:endParaRPr lang="en-US"/>
        </a:p>
      </dgm:t>
    </dgm:pt>
    <dgm:pt modelId="{88F55D24-1ECA-44B8-89A9-57291D919379}" type="sibTrans" cxnId="{005B6C23-FDDB-4A77-A6C9-33AD767B227C}">
      <dgm:prSet/>
      <dgm:spPr/>
      <dgm:t>
        <a:bodyPr/>
        <a:lstStyle/>
        <a:p>
          <a:endParaRPr lang="en-US"/>
        </a:p>
      </dgm:t>
    </dgm:pt>
    <dgm:pt modelId="{FBC2A402-7248-FD4B-BF80-1E4D235DF49D}" type="pres">
      <dgm:prSet presAssocID="{F4C0340C-1AA8-44B9-9063-FFF496539437}" presName="linear" presStyleCnt="0">
        <dgm:presLayoutVars>
          <dgm:animLvl val="lvl"/>
          <dgm:resizeHandles val="exact"/>
        </dgm:presLayoutVars>
      </dgm:prSet>
      <dgm:spPr/>
    </dgm:pt>
    <dgm:pt modelId="{8B28222F-DB73-9D49-8AA7-3CAF7E024F82}" type="pres">
      <dgm:prSet presAssocID="{FC3414E5-E513-41E2-9D0A-8EA44F1D962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EB35589-0699-8143-BF38-9FDDC48B1C18}" type="pres">
      <dgm:prSet presAssocID="{E335B138-17BF-4688-B93B-1F13DDD41F07}" presName="spacer" presStyleCnt="0"/>
      <dgm:spPr/>
    </dgm:pt>
    <dgm:pt modelId="{57CB444B-ABB6-0F40-8D84-7FA00035CDAD}" type="pres">
      <dgm:prSet presAssocID="{E83F468C-B15F-4A91-84C8-626BA18E20A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05B6C23-FDDB-4A77-A6C9-33AD767B227C}" srcId="{F4C0340C-1AA8-44B9-9063-FFF496539437}" destId="{E83F468C-B15F-4A91-84C8-626BA18E20A5}" srcOrd="1" destOrd="0" parTransId="{EF64F9F5-0394-4DD3-9C6D-6D02E9A14D81}" sibTransId="{88F55D24-1ECA-44B8-89A9-57291D919379}"/>
    <dgm:cxn modelId="{551CA0BA-BB53-B34B-AF70-2D599CAA0B20}" type="presOf" srcId="{E83F468C-B15F-4A91-84C8-626BA18E20A5}" destId="{57CB444B-ABB6-0F40-8D84-7FA00035CDAD}" srcOrd="0" destOrd="0" presId="urn:microsoft.com/office/officeart/2005/8/layout/vList2"/>
    <dgm:cxn modelId="{46A106C6-2109-BD49-92A2-11F549755800}" type="presOf" srcId="{FC3414E5-E513-41E2-9D0A-8EA44F1D9623}" destId="{8B28222F-DB73-9D49-8AA7-3CAF7E024F82}" srcOrd="0" destOrd="0" presId="urn:microsoft.com/office/officeart/2005/8/layout/vList2"/>
    <dgm:cxn modelId="{F4C7EDF7-5D7E-4892-8CB3-3C1D972F1DB6}" srcId="{F4C0340C-1AA8-44B9-9063-FFF496539437}" destId="{FC3414E5-E513-41E2-9D0A-8EA44F1D9623}" srcOrd="0" destOrd="0" parTransId="{1E82B643-39DA-448F-B72A-159EEC9E9B36}" sibTransId="{E335B138-17BF-4688-B93B-1F13DDD41F07}"/>
    <dgm:cxn modelId="{ACA6A2F9-123E-D54A-A4C3-B8A6E0D25DED}" type="presOf" srcId="{F4C0340C-1AA8-44B9-9063-FFF496539437}" destId="{FBC2A402-7248-FD4B-BF80-1E4D235DF49D}" srcOrd="0" destOrd="0" presId="urn:microsoft.com/office/officeart/2005/8/layout/vList2"/>
    <dgm:cxn modelId="{684ABB39-2226-8942-9E9E-BCF68044E642}" type="presParOf" srcId="{FBC2A402-7248-FD4B-BF80-1E4D235DF49D}" destId="{8B28222F-DB73-9D49-8AA7-3CAF7E024F82}" srcOrd="0" destOrd="0" presId="urn:microsoft.com/office/officeart/2005/8/layout/vList2"/>
    <dgm:cxn modelId="{B0BB8736-0F8F-E84F-9C42-658EA0CC98D8}" type="presParOf" srcId="{FBC2A402-7248-FD4B-BF80-1E4D235DF49D}" destId="{7EB35589-0699-8143-BF38-9FDDC48B1C18}" srcOrd="1" destOrd="0" presId="urn:microsoft.com/office/officeart/2005/8/layout/vList2"/>
    <dgm:cxn modelId="{E07A9F1C-0ADF-394D-ADCE-7723F56DD0DA}" type="presParOf" srcId="{FBC2A402-7248-FD4B-BF80-1E4D235DF49D}" destId="{57CB444B-ABB6-0F40-8D84-7FA00035CDA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31CBF75-F856-4049-9247-32B70887372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561D0FD-950E-4846-A7FE-EB72B1592D0B}">
      <dgm:prSet/>
      <dgm:spPr/>
      <dgm:t>
        <a:bodyPr/>
        <a:lstStyle/>
        <a:p>
          <a:r>
            <a:rPr lang="en-US"/>
            <a:t>Binary notation can be used to represent things other than numbers</a:t>
          </a:r>
        </a:p>
      </dgm:t>
    </dgm:pt>
    <dgm:pt modelId="{BA23AB4D-A931-42E6-BFA1-947B4947F961}" type="parTrans" cxnId="{3A2B728B-3E8E-430A-9F49-BEE045B9228D}">
      <dgm:prSet/>
      <dgm:spPr/>
      <dgm:t>
        <a:bodyPr/>
        <a:lstStyle/>
        <a:p>
          <a:endParaRPr lang="en-US"/>
        </a:p>
      </dgm:t>
    </dgm:pt>
    <dgm:pt modelId="{A2553CF2-DBD0-4393-A511-8D36D965ACD7}" type="sibTrans" cxnId="{3A2B728B-3E8E-430A-9F49-BEE045B9228D}">
      <dgm:prSet/>
      <dgm:spPr/>
      <dgm:t>
        <a:bodyPr/>
        <a:lstStyle/>
        <a:p>
          <a:endParaRPr lang="en-US"/>
        </a:p>
      </dgm:t>
    </dgm:pt>
    <dgm:pt modelId="{5B76D023-8DE5-4D3A-BAC7-6C5657B71638}">
      <dgm:prSet/>
      <dgm:spPr/>
      <dgm:t>
        <a:bodyPr/>
        <a:lstStyle/>
        <a:p>
          <a:r>
            <a:rPr lang="en-US"/>
            <a:t>Consider the Letter ‘A’. </a:t>
          </a:r>
        </a:p>
      </dgm:t>
    </dgm:pt>
    <dgm:pt modelId="{7F61E21E-877C-4088-9449-157BE9DA297C}" type="parTrans" cxnId="{E9780533-8B89-4C1A-B67F-1882473D34A4}">
      <dgm:prSet/>
      <dgm:spPr/>
      <dgm:t>
        <a:bodyPr/>
        <a:lstStyle/>
        <a:p>
          <a:endParaRPr lang="en-US"/>
        </a:p>
      </dgm:t>
    </dgm:pt>
    <dgm:pt modelId="{6A6425EF-E888-42A5-BDF1-90F7BED31DB8}" type="sibTrans" cxnId="{E9780533-8B89-4C1A-B67F-1882473D34A4}">
      <dgm:prSet/>
      <dgm:spPr/>
      <dgm:t>
        <a:bodyPr/>
        <a:lstStyle/>
        <a:p>
          <a:endParaRPr lang="en-US"/>
        </a:p>
      </dgm:t>
    </dgm:pt>
    <dgm:pt modelId="{0BC199EF-5D5A-4D23-B3B5-4C2A5765E6E7}">
      <dgm:prSet/>
      <dgm:spPr/>
      <dgm:t>
        <a:bodyPr/>
        <a:lstStyle/>
        <a:p>
          <a:r>
            <a:rPr lang="en-US"/>
            <a:t>How might we represent this letter on screen using binary notation ?</a:t>
          </a:r>
        </a:p>
      </dgm:t>
    </dgm:pt>
    <dgm:pt modelId="{8B860572-348A-4B51-BEB2-EC66BB83BFE5}" type="parTrans" cxnId="{6A7D6E55-12CF-4C6E-94C9-53C5F64D5BDB}">
      <dgm:prSet/>
      <dgm:spPr/>
      <dgm:t>
        <a:bodyPr/>
        <a:lstStyle/>
        <a:p>
          <a:endParaRPr lang="en-US"/>
        </a:p>
      </dgm:t>
    </dgm:pt>
    <dgm:pt modelId="{8C1EE6CE-077A-4C20-9B80-15BD06A4882D}" type="sibTrans" cxnId="{6A7D6E55-12CF-4C6E-94C9-53C5F64D5BDB}">
      <dgm:prSet/>
      <dgm:spPr/>
      <dgm:t>
        <a:bodyPr/>
        <a:lstStyle/>
        <a:p>
          <a:endParaRPr lang="en-US"/>
        </a:p>
      </dgm:t>
    </dgm:pt>
    <dgm:pt modelId="{E0F7EE1F-AB8A-42BC-96DF-2D697A12535C}">
      <dgm:prSet/>
      <dgm:spPr/>
      <dgm:t>
        <a:bodyPr/>
        <a:lstStyle/>
        <a:p>
          <a:r>
            <a:rPr lang="en-US"/>
            <a:t>Think about how we represented numeric values</a:t>
          </a:r>
        </a:p>
      </dgm:t>
    </dgm:pt>
    <dgm:pt modelId="{BD686FD1-3857-4C92-9958-95250239F2BF}" type="parTrans" cxnId="{B5D85817-F595-400D-8AAB-9F6C74447964}">
      <dgm:prSet/>
      <dgm:spPr/>
      <dgm:t>
        <a:bodyPr/>
        <a:lstStyle/>
        <a:p>
          <a:endParaRPr lang="en-US"/>
        </a:p>
      </dgm:t>
    </dgm:pt>
    <dgm:pt modelId="{FB2A28CE-CE56-489E-A52A-FBABCEBF8FDF}" type="sibTrans" cxnId="{B5D85817-F595-400D-8AAB-9F6C74447964}">
      <dgm:prSet/>
      <dgm:spPr/>
      <dgm:t>
        <a:bodyPr/>
        <a:lstStyle/>
        <a:p>
          <a:endParaRPr lang="en-US"/>
        </a:p>
      </dgm:t>
    </dgm:pt>
    <dgm:pt modelId="{07667448-8C10-4CF9-A8FC-6D9D1D964C65}" type="pres">
      <dgm:prSet presAssocID="{731CBF75-F856-4049-9247-32B708873726}" presName="root" presStyleCnt="0">
        <dgm:presLayoutVars>
          <dgm:dir/>
          <dgm:resizeHandles val="exact"/>
        </dgm:presLayoutVars>
      </dgm:prSet>
      <dgm:spPr/>
    </dgm:pt>
    <dgm:pt modelId="{340A6BE2-5C9B-4D62-871E-1E8C02E493A5}" type="pres">
      <dgm:prSet presAssocID="{E561D0FD-950E-4846-A7FE-EB72B1592D0B}" presName="compNode" presStyleCnt="0"/>
      <dgm:spPr/>
    </dgm:pt>
    <dgm:pt modelId="{FB0EEE9C-B607-42AC-B811-ACB3CA774F4B}" type="pres">
      <dgm:prSet presAssocID="{E561D0FD-950E-4846-A7FE-EB72B1592D0B}" presName="bgRect" presStyleLbl="bgShp" presStyleIdx="0" presStyleCnt="3"/>
      <dgm:spPr/>
    </dgm:pt>
    <dgm:pt modelId="{266F6203-11EF-4D82-9450-3CC5A2816D1A}" type="pres">
      <dgm:prSet presAssocID="{E561D0FD-950E-4846-A7FE-EB72B1592D0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FC13D58F-5AA6-4A36-9DDF-CFBAF17273F1}" type="pres">
      <dgm:prSet presAssocID="{E561D0FD-950E-4846-A7FE-EB72B1592D0B}" presName="spaceRect" presStyleCnt="0"/>
      <dgm:spPr/>
    </dgm:pt>
    <dgm:pt modelId="{554DCCC1-D71E-4B1D-9B50-4569F29B8C19}" type="pres">
      <dgm:prSet presAssocID="{E561D0FD-950E-4846-A7FE-EB72B1592D0B}" presName="parTx" presStyleLbl="revTx" presStyleIdx="0" presStyleCnt="4">
        <dgm:presLayoutVars>
          <dgm:chMax val="0"/>
          <dgm:chPref val="0"/>
        </dgm:presLayoutVars>
      </dgm:prSet>
      <dgm:spPr/>
    </dgm:pt>
    <dgm:pt modelId="{6F7F69C2-52E8-413D-8E12-B4EA28785271}" type="pres">
      <dgm:prSet presAssocID="{A2553CF2-DBD0-4393-A511-8D36D965ACD7}" presName="sibTrans" presStyleCnt="0"/>
      <dgm:spPr/>
    </dgm:pt>
    <dgm:pt modelId="{BFEC13BE-725D-402B-BE20-D6D77EFD0E82}" type="pres">
      <dgm:prSet presAssocID="{5B76D023-8DE5-4D3A-BAC7-6C5657B71638}" presName="compNode" presStyleCnt="0"/>
      <dgm:spPr/>
    </dgm:pt>
    <dgm:pt modelId="{15CEC977-5C03-41C8-8677-29011BBC71CD}" type="pres">
      <dgm:prSet presAssocID="{5B76D023-8DE5-4D3A-BAC7-6C5657B71638}" presName="bgRect" presStyleLbl="bgShp" presStyleIdx="1" presStyleCnt="3"/>
      <dgm:spPr/>
    </dgm:pt>
    <dgm:pt modelId="{9406BFF7-E2EF-45DF-8A2B-F68F208B7268}" type="pres">
      <dgm:prSet presAssocID="{5B76D023-8DE5-4D3A-BAC7-6C5657B7163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0D9D90E9-1D03-482F-99A5-72492DC6153F}" type="pres">
      <dgm:prSet presAssocID="{5B76D023-8DE5-4D3A-BAC7-6C5657B71638}" presName="spaceRect" presStyleCnt="0"/>
      <dgm:spPr/>
    </dgm:pt>
    <dgm:pt modelId="{9CA86975-BDD0-4753-BE8B-849A0C5C3EB1}" type="pres">
      <dgm:prSet presAssocID="{5B76D023-8DE5-4D3A-BAC7-6C5657B71638}" presName="parTx" presStyleLbl="revTx" presStyleIdx="1" presStyleCnt="4">
        <dgm:presLayoutVars>
          <dgm:chMax val="0"/>
          <dgm:chPref val="0"/>
        </dgm:presLayoutVars>
      </dgm:prSet>
      <dgm:spPr/>
    </dgm:pt>
    <dgm:pt modelId="{210042AA-7858-487E-B308-620BC68D577B}" type="pres">
      <dgm:prSet presAssocID="{5B76D023-8DE5-4D3A-BAC7-6C5657B71638}" presName="desTx" presStyleLbl="revTx" presStyleIdx="2" presStyleCnt="4">
        <dgm:presLayoutVars/>
      </dgm:prSet>
      <dgm:spPr/>
    </dgm:pt>
    <dgm:pt modelId="{67E79EC2-0757-4795-AC16-C29BFD187A09}" type="pres">
      <dgm:prSet presAssocID="{6A6425EF-E888-42A5-BDF1-90F7BED31DB8}" presName="sibTrans" presStyleCnt="0"/>
      <dgm:spPr/>
    </dgm:pt>
    <dgm:pt modelId="{1E49E773-5E16-45F2-B9D2-4D0472EC689D}" type="pres">
      <dgm:prSet presAssocID="{E0F7EE1F-AB8A-42BC-96DF-2D697A12535C}" presName="compNode" presStyleCnt="0"/>
      <dgm:spPr/>
    </dgm:pt>
    <dgm:pt modelId="{1EC0611C-A918-4109-9316-37B9395202A7}" type="pres">
      <dgm:prSet presAssocID="{E0F7EE1F-AB8A-42BC-96DF-2D697A12535C}" presName="bgRect" presStyleLbl="bgShp" presStyleIdx="2" presStyleCnt="3"/>
      <dgm:spPr/>
    </dgm:pt>
    <dgm:pt modelId="{B51B4E73-DD5E-4BB9-ABC9-F39B57C01DB0}" type="pres">
      <dgm:prSet presAssocID="{E0F7EE1F-AB8A-42BC-96DF-2D697A12535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4AB0290-E380-4C86-A78A-03DFF6ABDBE8}" type="pres">
      <dgm:prSet presAssocID="{E0F7EE1F-AB8A-42BC-96DF-2D697A12535C}" presName="spaceRect" presStyleCnt="0"/>
      <dgm:spPr/>
    </dgm:pt>
    <dgm:pt modelId="{E23DB48E-FDEF-4FA3-9557-26E1229A9836}" type="pres">
      <dgm:prSet presAssocID="{E0F7EE1F-AB8A-42BC-96DF-2D697A12535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9FC4604-4B50-4D24-B078-D1248B030A71}" type="presOf" srcId="{E0F7EE1F-AB8A-42BC-96DF-2D697A12535C}" destId="{E23DB48E-FDEF-4FA3-9557-26E1229A9836}" srcOrd="0" destOrd="0" presId="urn:microsoft.com/office/officeart/2018/2/layout/IconVerticalSolidList"/>
    <dgm:cxn modelId="{408A6016-C792-43D5-8CBD-1B62BAFA2D6B}" type="presOf" srcId="{5B76D023-8DE5-4D3A-BAC7-6C5657B71638}" destId="{9CA86975-BDD0-4753-BE8B-849A0C5C3EB1}" srcOrd="0" destOrd="0" presId="urn:microsoft.com/office/officeart/2018/2/layout/IconVerticalSolidList"/>
    <dgm:cxn modelId="{B5D85817-F595-400D-8AAB-9F6C74447964}" srcId="{731CBF75-F856-4049-9247-32B708873726}" destId="{E0F7EE1F-AB8A-42BC-96DF-2D697A12535C}" srcOrd="2" destOrd="0" parTransId="{BD686FD1-3857-4C92-9958-95250239F2BF}" sibTransId="{FB2A28CE-CE56-489E-A52A-FBABCEBF8FDF}"/>
    <dgm:cxn modelId="{E9780533-8B89-4C1A-B67F-1882473D34A4}" srcId="{731CBF75-F856-4049-9247-32B708873726}" destId="{5B76D023-8DE5-4D3A-BAC7-6C5657B71638}" srcOrd="1" destOrd="0" parTransId="{7F61E21E-877C-4088-9449-157BE9DA297C}" sibTransId="{6A6425EF-E888-42A5-BDF1-90F7BED31DB8}"/>
    <dgm:cxn modelId="{B76E303C-6CE3-492B-B7DF-9F7998DC650C}" type="presOf" srcId="{0BC199EF-5D5A-4D23-B3B5-4C2A5765E6E7}" destId="{210042AA-7858-487E-B308-620BC68D577B}" srcOrd="0" destOrd="0" presId="urn:microsoft.com/office/officeart/2018/2/layout/IconVerticalSolidList"/>
    <dgm:cxn modelId="{6A7D6E55-12CF-4C6E-94C9-53C5F64D5BDB}" srcId="{5B76D023-8DE5-4D3A-BAC7-6C5657B71638}" destId="{0BC199EF-5D5A-4D23-B3B5-4C2A5765E6E7}" srcOrd="0" destOrd="0" parTransId="{8B860572-348A-4B51-BEB2-EC66BB83BFE5}" sibTransId="{8C1EE6CE-077A-4C20-9B80-15BD06A4882D}"/>
    <dgm:cxn modelId="{43DFA16C-2D78-41EA-83C0-0D1B7D829D72}" type="presOf" srcId="{731CBF75-F856-4049-9247-32B708873726}" destId="{07667448-8C10-4CF9-A8FC-6D9D1D964C65}" srcOrd="0" destOrd="0" presId="urn:microsoft.com/office/officeart/2018/2/layout/IconVerticalSolidList"/>
    <dgm:cxn modelId="{3A2B728B-3E8E-430A-9F49-BEE045B9228D}" srcId="{731CBF75-F856-4049-9247-32B708873726}" destId="{E561D0FD-950E-4846-A7FE-EB72B1592D0B}" srcOrd="0" destOrd="0" parTransId="{BA23AB4D-A931-42E6-BFA1-947B4947F961}" sibTransId="{A2553CF2-DBD0-4393-A511-8D36D965ACD7}"/>
    <dgm:cxn modelId="{8F4DDEF7-2005-460D-B9CB-ED40DCBAFCA9}" type="presOf" srcId="{E561D0FD-950E-4846-A7FE-EB72B1592D0B}" destId="{554DCCC1-D71E-4B1D-9B50-4569F29B8C19}" srcOrd="0" destOrd="0" presId="urn:microsoft.com/office/officeart/2018/2/layout/IconVerticalSolidList"/>
    <dgm:cxn modelId="{E17B9B5C-D7D3-4111-A168-4BCC2667C770}" type="presParOf" srcId="{07667448-8C10-4CF9-A8FC-6D9D1D964C65}" destId="{340A6BE2-5C9B-4D62-871E-1E8C02E493A5}" srcOrd="0" destOrd="0" presId="urn:microsoft.com/office/officeart/2018/2/layout/IconVerticalSolidList"/>
    <dgm:cxn modelId="{B67F9BAF-914C-4CC4-8DAD-8E4FFD0D5B11}" type="presParOf" srcId="{340A6BE2-5C9B-4D62-871E-1E8C02E493A5}" destId="{FB0EEE9C-B607-42AC-B811-ACB3CA774F4B}" srcOrd="0" destOrd="0" presId="urn:microsoft.com/office/officeart/2018/2/layout/IconVerticalSolidList"/>
    <dgm:cxn modelId="{03DCC053-86F4-45A6-AC88-29074BD9A90C}" type="presParOf" srcId="{340A6BE2-5C9B-4D62-871E-1E8C02E493A5}" destId="{266F6203-11EF-4D82-9450-3CC5A2816D1A}" srcOrd="1" destOrd="0" presId="urn:microsoft.com/office/officeart/2018/2/layout/IconVerticalSolidList"/>
    <dgm:cxn modelId="{07A71113-973A-471F-8591-FAA9FF0A0F54}" type="presParOf" srcId="{340A6BE2-5C9B-4D62-871E-1E8C02E493A5}" destId="{FC13D58F-5AA6-4A36-9DDF-CFBAF17273F1}" srcOrd="2" destOrd="0" presId="urn:microsoft.com/office/officeart/2018/2/layout/IconVerticalSolidList"/>
    <dgm:cxn modelId="{4327F718-357D-47ED-8DCD-84DF71AA0C2C}" type="presParOf" srcId="{340A6BE2-5C9B-4D62-871E-1E8C02E493A5}" destId="{554DCCC1-D71E-4B1D-9B50-4569F29B8C19}" srcOrd="3" destOrd="0" presId="urn:microsoft.com/office/officeart/2018/2/layout/IconVerticalSolidList"/>
    <dgm:cxn modelId="{FC9C666F-0282-49C5-B4AD-DDECB80C7B4C}" type="presParOf" srcId="{07667448-8C10-4CF9-A8FC-6D9D1D964C65}" destId="{6F7F69C2-52E8-413D-8E12-B4EA28785271}" srcOrd="1" destOrd="0" presId="urn:microsoft.com/office/officeart/2018/2/layout/IconVerticalSolidList"/>
    <dgm:cxn modelId="{A4E9028B-606C-492C-B3CD-C9EF569A6D58}" type="presParOf" srcId="{07667448-8C10-4CF9-A8FC-6D9D1D964C65}" destId="{BFEC13BE-725D-402B-BE20-D6D77EFD0E82}" srcOrd="2" destOrd="0" presId="urn:microsoft.com/office/officeart/2018/2/layout/IconVerticalSolidList"/>
    <dgm:cxn modelId="{06D35D56-F024-43DD-9FEB-A35AEFE71D64}" type="presParOf" srcId="{BFEC13BE-725D-402B-BE20-D6D77EFD0E82}" destId="{15CEC977-5C03-41C8-8677-29011BBC71CD}" srcOrd="0" destOrd="0" presId="urn:microsoft.com/office/officeart/2018/2/layout/IconVerticalSolidList"/>
    <dgm:cxn modelId="{72E9C5DB-A76A-4BBA-B383-7ABED6F5B735}" type="presParOf" srcId="{BFEC13BE-725D-402B-BE20-D6D77EFD0E82}" destId="{9406BFF7-E2EF-45DF-8A2B-F68F208B7268}" srcOrd="1" destOrd="0" presId="urn:microsoft.com/office/officeart/2018/2/layout/IconVerticalSolidList"/>
    <dgm:cxn modelId="{923A42ED-279F-4E35-8CDD-E953CC278695}" type="presParOf" srcId="{BFEC13BE-725D-402B-BE20-D6D77EFD0E82}" destId="{0D9D90E9-1D03-482F-99A5-72492DC6153F}" srcOrd="2" destOrd="0" presId="urn:microsoft.com/office/officeart/2018/2/layout/IconVerticalSolidList"/>
    <dgm:cxn modelId="{F2CB2DDE-D36F-4C4F-B5D9-E4023D16924B}" type="presParOf" srcId="{BFEC13BE-725D-402B-BE20-D6D77EFD0E82}" destId="{9CA86975-BDD0-4753-BE8B-849A0C5C3EB1}" srcOrd="3" destOrd="0" presId="urn:microsoft.com/office/officeart/2018/2/layout/IconVerticalSolidList"/>
    <dgm:cxn modelId="{D2620D5F-7132-4943-A45D-B3B02060CF94}" type="presParOf" srcId="{BFEC13BE-725D-402B-BE20-D6D77EFD0E82}" destId="{210042AA-7858-487E-B308-620BC68D577B}" srcOrd="4" destOrd="0" presId="urn:microsoft.com/office/officeart/2018/2/layout/IconVerticalSolidList"/>
    <dgm:cxn modelId="{FED53455-03D2-4724-93CD-2E81375A917C}" type="presParOf" srcId="{07667448-8C10-4CF9-A8FC-6D9D1D964C65}" destId="{67E79EC2-0757-4795-AC16-C29BFD187A09}" srcOrd="3" destOrd="0" presId="urn:microsoft.com/office/officeart/2018/2/layout/IconVerticalSolidList"/>
    <dgm:cxn modelId="{FEF4A25A-5614-4904-AB34-279A842A1DE2}" type="presParOf" srcId="{07667448-8C10-4CF9-A8FC-6D9D1D964C65}" destId="{1E49E773-5E16-45F2-B9D2-4D0472EC689D}" srcOrd="4" destOrd="0" presId="urn:microsoft.com/office/officeart/2018/2/layout/IconVerticalSolidList"/>
    <dgm:cxn modelId="{F23A3023-8A41-425A-93EC-F9A91582CA74}" type="presParOf" srcId="{1E49E773-5E16-45F2-B9D2-4D0472EC689D}" destId="{1EC0611C-A918-4109-9316-37B9395202A7}" srcOrd="0" destOrd="0" presId="urn:microsoft.com/office/officeart/2018/2/layout/IconVerticalSolidList"/>
    <dgm:cxn modelId="{C4AD3DFA-FE53-4D5C-9D4C-F4F9D52903E6}" type="presParOf" srcId="{1E49E773-5E16-45F2-B9D2-4D0472EC689D}" destId="{B51B4E73-DD5E-4BB9-ABC9-F39B57C01DB0}" srcOrd="1" destOrd="0" presId="urn:microsoft.com/office/officeart/2018/2/layout/IconVerticalSolidList"/>
    <dgm:cxn modelId="{CC375AA9-DBD6-4BCA-BBA1-E0FD37074E87}" type="presParOf" srcId="{1E49E773-5E16-45F2-B9D2-4D0472EC689D}" destId="{84AB0290-E380-4C86-A78A-03DFF6ABDBE8}" srcOrd="2" destOrd="0" presId="urn:microsoft.com/office/officeart/2018/2/layout/IconVerticalSolidList"/>
    <dgm:cxn modelId="{F4C8B6DD-5741-41FF-BF05-79182A57125A}" type="presParOf" srcId="{1E49E773-5E16-45F2-B9D2-4D0472EC689D}" destId="{E23DB48E-FDEF-4FA3-9557-26E1229A98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340AE4B-061D-499F-B68D-06C27954FABC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6CB5104-E0E0-4AD1-A0A4-91FCB308DA1D}">
      <dgm:prSet/>
      <dgm:spPr/>
      <dgm:t>
        <a:bodyPr/>
        <a:lstStyle/>
        <a:p>
          <a:r>
            <a:rPr lang="en-US"/>
            <a:t>Attributing meaning to the representations of binary is key</a:t>
          </a:r>
        </a:p>
      </dgm:t>
    </dgm:pt>
    <dgm:pt modelId="{C22B45DC-7A57-47FF-BF03-B731C1B5089C}" type="parTrans" cxnId="{E579C292-F63B-4C36-8B0E-76946C49F75C}">
      <dgm:prSet/>
      <dgm:spPr/>
      <dgm:t>
        <a:bodyPr/>
        <a:lstStyle/>
        <a:p>
          <a:endParaRPr lang="en-US"/>
        </a:p>
      </dgm:t>
    </dgm:pt>
    <dgm:pt modelId="{3EEB2BB4-03BC-42A7-9169-4E98F101A6FA}" type="sibTrans" cxnId="{E579C292-F63B-4C36-8B0E-76946C49F75C}">
      <dgm:prSet/>
      <dgm:spPr/>
      <dgm:t>
        <a:bodyPr/>
        <a:lstStyle/>
        <a:p>
          <a:endParaRPr lang="en-US"/>
        </a:p>
      </dgm:t>
    </dgm:pt>
    <dgm:pt modelId="{A82283F2-453E-45E8-BBAF-E79AD8A0FA2C}">
      <dgm:prSet/>
      <dgm:spPr/>
      <dgm:t>
        <a:bodyPr/>
        <a:lstStyle/>
        <a:p>
          <a:r>
            <a:rPr lang="en-US"/>
            <a:t>The computer knows nothing of the abstract concept</a:t>
          </a:r>
        </a:p>
      </dgm:t>
    </dgm:pt>
    <dgm:pt modelId="{17348376-764F-4DBF-8D66-E541A5A2EBC4}" type="parTrans" cxnId="{AEC835CA-CF1E-4099-B6FB-A247F3BBE555}">
      <dgm:prSet/>
      <dgm:spPr/>
      <dgm:t>
        <a:bodyPr/>
        <a:lstStyle/>
        <a:p>
          <a:endParaRPr lang="en-US"/>
        </a:p>
      </dgm:t>
    </dgm:pt>
    <dgm:pt modelId="{4B78492B-F63B-4757-B26D-448637C41EB2}" type="sibTrans" cxnId="{AEC835CA-CF1E-4099-B6FB-A247F3BBE555}">
      <dgm:prSet/>
      <dgm:spPr/>
      <dgm:t>
        <a:bodyPr/>
        <a:lstStyle/>
        <a:p>
          <a:endParaRPr lang="en-US"/>
        </a:p>
      </dgm:t>
    </dgm:pt>
    <dgm:pt modelId="{01919A89-42BA-41B0-BFCA-DEFD69AA1656}">
      <dgm:prSet/>
      <dgm:spPr/>
      <dgm:t>
        <a:bodyPr/>
        <a:lstStyle/>
        <a:p>
          <a:r>
            <a:rPr lang="en-US"/>
            <a:t>Its function is to control switches and relay the switch state back to the user</a:t>
          </a:r>
        </a:p>
      </dgm:t>
    </dgm:pt>
    <dgm:pt modelId="{295A8E31-7D99-42A2-9735-6A12F92AFD55}" type="parTrans" cxnId="{58B0FFDD-12D4-41A6-B2DE-BECD7F717607}">
      <dgm:prSet/>
      <dgm:spPr/>
      <dgm:t>
        <a:bodyPr/>
        <a:lstStyle/>
        <a:p>
          <a:endParaRPr lang="en-US"/>
        </a:p>
      </dgm:t>
    </dgm:pt>
    <dgm:pt modelId="{74455081-769A-4476-9EDA-ACC8E20AD347}" type="sibTrans" cxnId="{58B0FFDD-12D4-41A6-B2DE-BECD7F717607}">
      <dgm:prSet/>
      <dgm:spPr/>
      <dgm:t>
        <a:bodyPr/>
        <a:lstStyle/>
        <a:p>
          <a:endParaRPr lang="en-US"/>
        </a:p>
      </dgm:t>
    </dgm:pt>
    <dgm:pt modelId="{F622B047-4EC0-3E40-8DC1-70D509FF3C53}" type="pres">
      <dgm:prSet presAssocID="{D340AE4B-061D-499F-B68D-06C27954FABC}" presName="vert0" presStyleCnt="0">
        <dgm:presLayoutVars>
          <dgm:dir/>
          <dgm:animOne val="branch"/>
          <dgm:animLvl val="lvl"/>
        </dgm:presLayoutVars>
      </dgm:prSet>
      <dgm:spPr/>
    </dgm:pt>
    <dgm:pt modelId="{36E89FBC-7702-4C4A-9ADA-25B8EB2BA669}" type="pres">
      <dgm:prSet presAssocID="{66CB5104-E0E0-4AD1-A0A4-91FCB308DA1D}" presName="thickLine" presStyleLbl="alignNode1" presStyleIdx="0" presStyleCnt="3"/>
      <dgm:spPr/>
    </dgm:pt>
    <dgm:pt modelId="{0108E151-DEA5-9C44-87D2-D5D61F65592A}" type="pres">
      <dgm:prSet presAssocID="{66CB5104-E0E0-4AD1-A0A4-91FCB308DA1D}" presName="horz1" presStyleCnt="0"/>
      <dgm:spPr/>
    </dgm:pt>
    <dgm:pt modelId="{FD42F64B-29FD-044B-8805-18D97325BCEA}" type="pres">
      <dgm:prSet presAssocID="{66CB5104-E0E0-4AD1-A0A4-91FCB308DA1D}" presName="tx1" presStyleLbl="revTx" presStyleIdx="0" presStyleCnt="3"/>
      <dgm:spPr/>
    </dgm:pt>
    <dgm:pt modelId="{07F6F39A-7969-C64B-A32A-1774E2C7F57C}" type="pres">
      <dgm:prSet presAssocID="{66CB5104-E0E0-4AD1-A0A4-91FCB308DA1D}" presName="vert1" presStyleCnt="0"/>
      <dgm:spPr/>
    </dgm:pt>
    <dgm:pt modelId="{AF57B1BA-4B7C-E447-A49C-6702B7F1E25C}" type="pres">
      <dgm:prSet presAssocID="{A82283F2-453E-45E8-BBAF-E79AD8A0FA2C}" presName="thickLine" presStyleLbl="alignNode1" presStyleIdx="1" presStyleCnt="3"/>
      <dgm:spPr/>
    </dgm:pt>
    <dgm:pt modelId="{7DCB761C-9531-1649-847D-861AAF2F798D}" type="pres">
      <dgm:prSet presAssocID="{A82283F2-453E-45E8-BBAF-E79AD8A0FA2C}" presName="horz1" presStyleCnt="0"/>
      <dgm:spPr/>
    </dgm:pt>
    <dgm:pt modelId="{D600E75D-5E48-EF48-9822-90E805D02725}" type="pres">
      <dgm:prSet presAssocID="{A82283F2-453E-45E8-BBAF-E79AD8A0FA2C}" presName="tx1" presStyleLbl="revTx" presStyleIdx="1" presStyleCnt="3"/>
      <dgm:spPr/>
    </dgm:pt>
    <dgm:pt modelId="{18342F38-D573-7549-9075-6C3C81E56FBB}" type="pres">
      <dgm:prSet presAssocID="{A82283F2-453E-45E8-BBAF-E79AD8A0FA2C}" presName="vert1" presStyleCnt="0"/>
      <dgm:spPr/>
    </dgm:pt>
    <dgm:pt modelId="{988EA600-23D1-434C-880E-DE6A646B36B7}" type="pres">
      <dgm:prSet presAssocID="{01919A89-42BA-41B0-BFCA-DEFD69AA1656}" presName="thickLine" presStyleLbl="alignNode1" presStyleIdx="2" presStyleCnt="3"/>
      <dgm:spPr/>
    </dgm:pt>
    <dgm:pt modelId="{6B6621A3-B9D6-B842-8B1C-0380267E8CDB}" type="pres">
      <dgm:prSet presAssocID="{01919A89-42BA-41B0-BFCA-DEFD69AA1656}" presName="horz1" presStyleCnt="0"/>
      <dgm:spPr/>
    </dgm:pt>
    <dgm:pt modelId="{6EBEE0D9-DFD5-624C-91C0-19254CCFFB24}" type="pres">
      <dgm:prSet presAssocID="{01919A89-42BA-41B0-BFCA-DEFD69AA1656}" presName="tx1" presStyleLbl="revTx" presStyleIdx="2" presStyleCnt="3"/>
      <dgm:spPr/>
    </dgm:pt>
    <dgm:pt modelId="{24DBB1C9-345A-BD48-A089-1993296630DE}" type="pres">
      <dgm:prSet presAssocID="{01919A89-42BA-41B0-BFCA-DEFD69AA1656}" presName="vert1" presStyleCnt="0"/>
      <dgm:spPr/>
    </dgm:pt>
  </dgm:ptLst>
  <dgm:cxnLst>
    <dgm:cxn modelId="{F1853E28-0DD0-4F4D-86BA-966276A2A0D8}" type="presOf" srcId="{01919A89-42BA-41B0-BFCA-DEFD69AA1656}" destId="{6EBEE0D9-DFD5-624C-91C0-19254CCFFB24}" srcOrd="0" destOrd="0" presId="urn:microsoft.com/office/officeart/2008/layout/LinedList"/>
    <dgm:cxn modelId="{E579C292-F63B-4C36-8B0E-76946C49F75C}" srcId="{D340AE4B-061D-499F-B68D-06C27954FABC}" destId="{66CB5104-E0E0-4AD1-A0A4-91FCB308DA1D}" srcOrd="0" destOrd="0" parTransId="{C22B45DC-7A57-47FF-BF03-B731C1B5089C}" sibTransId="{3EEB2BB4-03BC-42A7-9169-4E98F101A6FA}"/>
    <dgm:cxn modelId="{50AF03B1-E1FC-2F48-ACED-7634BC3B7FCE}" type="presOf" srcId="{66CB5104-E0E0-4AD1-A0A4-91FCB308DA1D}" destId="{FD42F64B-29FD-044B-8805-18D97325BCEA}" srcOrd="0" destOrd="0" presId="urn:microsoft.com/office/officeart/2008/layout/LinedList"/>
    <dgm:cxn modelId="{AEC835CA-CF1E-4099-B6FB-A247F3BBE555}" srcId="{D340AE4B-061D-499F-B68D-06C27954FABC}" destId="{A82283F2-453E-45E8-BBAF-E79AD8A0FA2C}" srcOrd="1" destOrd="0" parTransId="{17348376-764F-4DBF-8D66-E541A5A2EBC4}" sibTransId="{4B78492B-F63B-4757-B26D-448637C41EB2}"/>
    <dgm:cxn modelId="{7E6E71D8-92B9-854E-88C3-2DEB0FB5FAF3}" type="presOf" srcId="{D340AE4B-061D-499F-B68D-06C27954FABC}" destId="{F622B047-4EC0-3E40-8DC1-70D509FF3C53}" srcOrd="0" destOrd="0" presId="urn:microsoft.com/office/officeart/2008/layout/LinedList"/>
    <dgm:cxn modelId="{58B0FFDD-12D4-41A6-B2DE-BECD7F717607}" srcId="{D340AE4B-061D-499F-B68D-06C27954FABC}" destId="{01919A89-42BA-41B0-BFCA-DEFD69AA1656}" srcOrd="2" destOrd="0" parTransId="{295A8E31-7D99-42A2-9735-6A12F92AFD55}" sibTransId="{74455081-769A-4476-9EDA-ACC8E20AD347}"/>
    <dgm:cxn modelId="{3282FCE5-1AB1-4D42-9BB5-81CB8242CB21}" type="presOf" srcId="{A82283F2-453E-45E8-BBAF-E79AD8A0FA2C}" destId="{D600E75D-5E48-EF48-9822-90E805D02725}" srcOrd="0" destOrd="0" presId="urn:microsoft.com/office/officeart/2008/layout/LinedList"/>
    <dgm:cxn modelId="{7F584E0D-5B15-5A42-AAB8-F848AAD47897}" type="presParOf" srcId="{F622B047-4EC0-3E40-8DC1-70D509FF3C53}" destId="{36E89FBC-7702-4C4A-9ADA-25B8EB2BA669}" srcOrd="0" destOrd="0" presId="urn:microsoft.com/office/officeart/2008/layout/LinedList"/>
    <dgm:cxn modelId="{BC6B2F18-EF82-0F40-A836-E9647ADB8846}" type="presParOf" srcId="{F622B047-4EC0-3E40-8DC1-70D509FF3C53}" destId="{0108E151-DEA5-9C44-87D2-D5D61F65592A}" srcOrd="1" destOrd="0" presId="urn:microsoft.com/office/officeart/2008/layout/LinedList"/>
    <dgm:cxn modelId="{88005D8D-7142-E54D-8942-B296575021BA}" type="presParOf" srcId="{0108E151-DEA5-9C44-87D2-D5D61F65592A}" destId="{FD42F64B-29FD-044B-8805-18D97325BCEA}" srcOrd="0" destOrd="0" presId="urn:microsoft.com/office/officeart/2008/layout/LinedList"/>
    <dgm:cxn modelId="{272E654F-DB1A-DC45-BA39-1646B67A93BD}" type="presParOf" srcId="{0108E151-DEA5-9C44-87D2-D5D61F65592A}" destId="{07F6F39A-7969-C64B-A32A-1774E2C7F57C}" srcOrd="1" destOrd="0" presId="urn:microsoft.com/office/officeart/2008/layout/LinedList"/>
    <dgm:cxn modelId="{783833B6-2512-5E43-BEAE-BDD71ACDE32C}" type="presParOf" srcId="{F622B047-4EC0-3E40-8DC1-70D509FF3C53}" destId="{AF57B1BA-4B7C-E447-A49C-6702B7F1E25C}" srcOrd="2" destOrd="0" presId="urn:microsoft.com/office/officeart/2008/layout/LinedList"/>
    <dgm:cxn modelId="{7E647B53-E0D8-9F48-A94A-8C9382E01A77}" type="presParOf" srcId="{F622B047-4EC0-3E40-8DC1-70D509FF3C53}" destId="{7DCB761C-9531-1649-847D-861AAF2F798D}" srcOrd="3" destOrd="0" presId="urn:microsoft.com/office/officeart/2008/layout/LinedList"/>
    <dgm:cxn modelId="{32B01A3D-F87F-984B-9783-02D7355826BF}" type="presParOf" srcId="{7DCB761C-9531-1649-847D-861AAF2F798D}" destId="{D600E75D-5E48-EF48-9822-90E805D02725}" srcOrd="0" destOrd="0" presId="urn:microsoft.com/office/officeart/2008/layout/LinedList"/>
    <dgm:cxn modelId="{2318D1DE-7287-D444-A219-8C87DBB64FCA}" type="presParOf" srcId="{7DCB761C-9531-1649-847D-861AAF2F798D}" destId="{18342F38-D573-7549-9075-6C3C81E56FBB}" srcOrd="1" destOrd="0" presId="urn:microsoft.com/office/officeart/2008/layout/LinedList"/>
    <dgm:cxn modelId="{04D71DFF-4432-FC42-8E92-0B5E8C7310A3}" type="presParOf" srcId="{F622B047-4EC0-3E40-8DC1-70D509FF3C53}" destId="{988EA600-23D1-434C-880E-DE6A646B36B7}" srcOrd="4" destOrd="0" presId="urn:microsoft.com/office/officeart/2008/layout/LinedList"/>
    <dgm:cxn modelId="{FB673182-E724-BD40-8659-4891B4C26B0D}" type="presParOf" srcId="{F622B047-4EC0-3E40-8DC1-70D509FF3C53}" destId="{6B6621A3-B9D6-B842-8B1C-0380267E8CDB}" srcOrd="5" destOrd="0" presId="urn:microsoft.com/office/officeart/2008/layout/LinedList"/>
    <dgm:cxn modelId="{7F4CBA28-CD79-C44D-BE1A-910B112EAE9F}" type="presParOf" srcId="{6B6621A3-B9D6-B842-8B1C-0380267E8CDB}" destId="{6EBEE0D9-DFD5-624C-91C0-19254CCFFB24}" srcOrd="0" destOrd="0" presId="urn:microsoft.com/office/officeart/2008/layout/LinedList"/>
    <dgm:cxn modelId="{9CA1F8B3-A321-204C-86FC-985349A90B8B}" type="presParOf" srcId="{6B6621A3-B9D6-B842-8B1C-0380267E8CDB}" destId="{24DBB1C9-345A-BD48-A089-1993296630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7716F9B-EA40-4BEE-ABCF-99B7FA6DBD70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67AA20-7AA3-4747-BE55-1C716E1F54B0}">
      <dgm:prSet/>
      <dgm:spPr/>
      <dgm:t>
        <a:bodyPr/>
        <a:lstStyle/>
        <a:p>
          <a:r>
            <a:rPr lang="en-US"/>
            <a:t>There are many ways in which the computer can represent text characters</a:t>
          </a:r>
        </a:p>
      </dgm:t>
    </dgm:pt>
    <dgm:pt modelId="{ED55914F-0BEC-4E2C-B89D-E430AA3D868F}" type="parTrans" cxnId="{47F16348-C801-41E8-A4B0-B796EDF5B11E}">
      <dgm:prSet/>
      <dgm:spPr/>
      <dgm:t>
        <a:bodyPr/>
        <a:lstStyle/>
        <a:p>
          <a:endParaRPr lang="en-US"/>
        </a:p>
      </dgm:t>
    </dgm:pt>
    <dgm:pt modelId="{F5E9C61D-4920-40EA-B136-1594232A105E}" type="sibTrans" cxnId="{47F16348-C801-41E8-A4B0-B796EDF5B11E}">
      <dgm:prSet/>
      <dgm:spPr/>
      <dgm:t>
        <a:bodyPr/>
        <a:lstStyle/>
        <a:p>
          <a:endParaRPr lang="en-US"/>
        </a:p>
      </dgm:t>
    </dgm:pt>
    <dgm:pt modelId="{63F12B0B-79C1-4359-B17F-8DFA92DF382F}">
      <dgm:prSet/>
      <dgm:spPr/>
      <dgm:t>
        <a:bodyPr/>
        <a:lstStyle/>
        <a:p>
          <a:r>
            <a:rPr lang="en-US"/>
            <a:t>ANSI</a:t>
          </a:r>
        </a:p>
      </dgm:t>
    </dgm:pt>
    <dgm:pt modelId="{9F353FD6-B01D-4EA1-B3FA-3E1F280BC0D8}" type="parTrans" cxnId="{7FBEF188-CE9C-4F58-972C-27825D7C9785}">
      <dgm:prSet/>
      <dgm:spPr/>
      <dgm:t>
        <a:bodyPr/>
        <a:lstStyle/>
        <a:p>
          <a:endParaRPr lang="en-US"/>
        </a:p>
      </dgm:t>
    </dgm:pt>
    <dgm:pt modelId="{46FF6BE3-43B8-436C-8A0F-46A89441EA4F}" type="sibTrans" cxnId="{7FBEF188-CE9C-4F58-972C-27825D7C9785}">
      <dgm:prSet/>
      <dgm:spPr/>
      <dgm:t>
        <a:bodyPr/>
        <a:lstStyle/>
        <a:p>
          <a:endParaRPr lang="en-US"/>
        </a:p>
      </dgm:t>
    </dgm:pt>
    <dgm:pt modelId="{EDF1168C-A324-46A4-963E-16D943B20BA2}">
      <dgm:prSet/>
      <dgm:spPr/>
      <dgm:t>
        <a:bodyPr/>
        <a:lstStyle/>
        <a:p>
          <a:r>
            <a:rPr lang="en-US"/>
            <a:t>ASCII</a:t>
          </a:r>
        </a:p>
      </dgm:t>
    </dgm:pt>
    <dgm:pt modelId="{289199E0-8D19-461C-B850-317BAEB3DD5D}" type="parTrans" cxnId="{0D90454D-2406-481D-B3BE-B15126A48EED}">
      <dgm:prSet/>
      <dgm:spPr/>
      <dgm:t>
        <a:bodyPr/>
        <a:lstStyle/>
        <a:p>
          <a:endParaRPr lang="en-US"/>
        </a:p>
      </dgm:t>
    </dgm:pt>
    <dgm:pt modelId="{125D684C-8E71-4FD4-97CE-45DEC64A28C0}" type="sibTrans" cxnId="{0D90454D-2406-481D-B3BE-B15126A48EED}">
      <dgm:prSet/>
      <dgm:spPr/>
      <dgm:t>
        <a:bodyPr/>
        <a:lstStyle/>
        <a:p>
          <a:endParaRPr lang="en-US"/>
        </a:p>
      </dgm:t>
    </dgm:pt>
    <dgm:pt modelId="{C75032C9-DBF1-4EB2-AF21-3A14F9D03033}">
      <dgm:prSet/>
      <dgm:spPr/>
      <dgm:t>
        <a:bodyPr/>
        <a:lstStyle/>
        <a:p>
          <a:r>
            <a:rPr lang="en-US"/>
            <a:t>Unicode</a:t>
          </a:r>
        </a:p>
      </dgm:t>
    </dgm:pt>
    <dgm:pt modelId="{BCDA0F37-0C90-4667-9A6C-D1238F1046DC}" type="parTrans" cxnId="{D0FC50B1-D2C4-431E-8B20-D5D22D910597}">
      <dgm:prSet/>
      <dgm:spPr/>
      <dgm:t>
        <a:bodyPr/>
        <a:lstStyle/>
        <a:p>
          <a:endParaRPr lang="en-US"/>
        </a:p>
      </dgm:t>
    </dgm:pt>
    <dgm:pt modelId="{568691E8-CA2C-4D66-BAAD-BD8A19A1B117}" type="sibTrans" cxnId="{D0FC50B1-D2C4-431E-8B20-D5D22D910597}">
      <dgm:prSet/>
      <dgm:spPr/>
      <dgm:t>
        <a:bodyPr/>
        <a:lstStyle/>
        <a:p>
          <a:endParaRPr lang="en-US"/>
        </a:p>
      </dgm:t>
    </dgm:pt>
    <dgm:pt modelId="{ACA01859-0D3F-4BCB-8968-377F4D96506F}">
      <dgm:prSet/>
      <dgm:spPr/>
      <dgm:t>
        <a:bodyPr/>
        <a:lstStyle/>
        <a:p>
          <a:r>
            <a:rPr lang="en-US"/>
            <a:t>Tables that correlate numeric representation with a text character</a:t>
          </a:r>
        </a:p>
      </dgm:t>
    </dgm:pt>
    <dgm:pt modelId="{E8FC17D2-58CD-487E-A10C-6E81A2FE013D}" type="parTrans" cxnId="{B059C663-962D-44FF-B654-578873C907F8}">
      <dgm:prSet/>
      <dgm:spPr/>
      <dgm:t>
        <a:bodyPr/>
        <a:lstStyle/>
        <a:p>
          <a:endParaRPr lang="en-US"/>
        </a:p>
      </dgm:t>
    </dgm:pt>
    <dgm:pt modelId="{9563FC4E-28D3-4C05-9805-AF9E7A130378}" type="sibTrans" cxnId="{B059C663-962D-44FF-B654-578873C907F8}">
      <dgm:prSet/>
      <dgm:spPr/>
      <dgm:t>
        <a:bodyPr/>
        <a:lstStyle/>
        <a:p>
          <a:endParaRPr lang="en-US"/>
        </a:p>
      </dgm:t>
    </dgm:pt>
    <dgm:pt modelId="{B7B3AB47-EBDB-A743-A2C4-6CBF11FE6E25}" type="pres">
      <dgm:prSet presAssocID="{07716F9B-EA40-4BEE-ABCF-99B7FA6DBD70}" presName="Name0" presStyleCnt="0">
        <dgm:presLayoutVars>
          <dgm:dir/>
          <dgm:animLvl val="lvl"/>
          <dgm:resizeHandles val="exact"/>
        </dgm:presLayoutVars>
      </dgm:prSet>
      <dgm:spPr/>
    </dgm:pt>
    <dgm:pt modelId="{E0415381-E765-224A-A011-CE648934F73B}" type="pres">
      <dgm:prSet presAssocID="{ACA01859-0D3F-4BCB-8968-377F4D96506F}" presName="boxAndChildren" presStyleCnt="0"/>
      <dgm:spPr/>
    </dgm:pt>
    <dgm:pt modelId="{3E813226-AD87-2944-90C6-C9AEF75C1ADD}" type="pres">
      <dgm:prSet presAssocID="{ACA01859-0D3F-4BCB-8968-377F4D96506F}" presName="parentTextBox" presStyleLbl="node1" presStyleIdx="0" presStyleCnt="2"/>
      <dgm:spPr/>
    </dgm:pt>
    <dgm:pt modelId="{8D535455-3FC0-BC40-BABD-BC3FB81B9344}" type="pres">
      <dgm:prSet presAssocID="{F5E9C61D-4920-40EA-B136-1594232A105E}" presName="sp" presStyleCnt="0"/>
      <dgm:spPr/>
    </dgm:pt>
    <dgm:pt modelId="{D8D4457B-047D-E44A-A45C-86ACADBA14F7}" type="pres">
      <dgm:prSet presAssocID="{4967AA20-7AA3-4747-BE55-1C716E1F54B0}" presName="arrowAndChildren" presStyleCnt="0"/>
      <dgm:spPr/>
    </dgm:pt>
    <dgm:pt modelId="{4AF7AB5F-8687-A04A-BDBE-263DBF3D033A}" type="pres">
      <dgm:prSet presAssocID="{4967AA20-7AA3-4747-BE55-1C716E1F54B0}" presName="parentTextArrow" presStyleLbl="node1" presStyleIdx="0" presStyleCnt="2"/>
      <dgm:spPr/>
    </dgm:pt>
    <dgm:pt modelId="{D09D875B-5F9C-BF41-B99A-2541E203D8C9}" type="pres">
      <dgm:prSet presAssocID="{4967AA20-7AA3-4747-BE55-1C716E1F54B0}" presName="arrow" presStyleLbl="node1" presStyleIdx="1" presStyleCnt="2"/>
      <dgm:spPr/>
    </dgm:pt>
    <dgm:pt modelId="{8702C1EC-D642-8B47-BC7A-B96A064F1DF3}" type="pres">
      <dgm:prSet presAssocID="{4967AA20-7AA3-4747-BE55-1C716E1F54B0}" presName="descendantArrow" presStyleCnt="0"/>
      <dgm:spPr/>
    </dgm:pt>
    <dgm:pt modelId="{07884F83-955D-2E4C-A8B7-07AF830BBCCF}" type="pres">
      <dgm:prSet presAssocID="{63F12B0B-79C1-4359-B17F-8DFA92DF382F}" presName="childTextArrow" presStyleLbl="fgAccFollowNode1" presStyleIdx="0" presStyleCnt="3">
        <dgm:presLayoutVars>
          <dgm:bulletEnabled val="1"/>
        </dgm:presLayoutVars>
      </dgm:prSet>
      <dgm:spPr/>
    </dgm:pt>
    <dgm:pt modelId="{03EB3F94-1D84-6E4D-89EE-35F22C3E7CF3}" type="pres">
      <dgm:prSet presAssocID="{EDF1168C-A324-46A4-963E-16D943B20BA2}" presName="childTextArrow" presStyleLbl="fgAccFollowNode1" presStyleIdx="1" presStyleCnt="3">
        <dgm:presLayoutVars>
          <dgm:bulletEnabled val="1"/>
        </dgm:presLayoutVars>
      </dgm:prSet>
      <dgm:spPr/>
    </dgm:pt>
    <dgm:pt modelId="{AA7C79EC-D9AC-964C-B5E0-D2A1827EEFCF}" type="pres">
      <dgm:prSet presAssocID="{C75032C9-DBF1-4EB2-AF21-3A14F9D03033}" presName="childTextArrow" presStyleLbl="fgAccFollowNode1" presStyleIdx="2" presStyleCnt="3">
        <dgm:presLayoutVars>
          <dgm:bulletEnabled val="1"/>
        </dgm:presLayoutVars>
      </dgm:prSet>
      <dgm:spPr/>
    </dgm:pt>
  </dgm:ptLst>
  <dgm:cxnLst>
    <dgm:cxn modelId="{4AAE243B-4392-B140-8D8E-E277A98D28F6}" type="presOf" srcId="{63F12B0B-79C1-4359-B17F-8DFA92DF382F}" destId="{07884F83-955D-2E4C-A8B7-07AF830BBCCF}" srcOrd="0" destOrd="0" presId="urn:microsoft.com/office/officeart/2005/8/layout/process4"/>
    <dgm:cxn modelId="{74153C48-13A1-4949-AAEE-424D98D116C0}" type="presOf" srcId="{07716F9B-EA40-4BEE-ABCF-99B7FA6DBD70}" destId="{B7B3AB47-EBDB-A743-A2C4-6CBF11FE6E25}" srcOrd="0" destOrd="0" presId="urn:microsoft.com/office/officeart/2005/8/layout/process4"/>
    <dgm:cxn modelId="{47F16348-C801-41E8-A4B0-B796EDF5B11E}" srcId="{07716F9B-EA40-4BEE-ABCF-99B7FA6DBD70}" destId="{4967AA20-7AA3-4747-BE55-1C716E1F54B0}" srcOrd="0" destOrd="0" parTransId="{ED55914F-0BEC-4E2C-B89D-E430AA3D868F}" sibTransId="{F5E9C61D-4920-40EA-B136-1594232A105E}"/>
    <dgm:cxn modelId="{0D90454D-2406-481D-B3BE-B15126A48EED}" srcId="{4967AA20-7AA3-4747-BE55-1C716E1F54B0}" destId="{EDF1168C-A324-46A4-963E-16D943B20BA2}" srcOrd="1" destOrd="0" parTransId="{289199E0-8D19-461C-B850-317BAEB3DD5D}" sibTransId="{125D684C-8E71-4FD4-97CE-45DEC64A28C0}"/>
    <dgm:cxn modelId="{11FC0E62-6588-1645-BE27-5B98EA533CDB}" type="presOf" srcId="{4967AA20-7AA3-4747-BE55-1C716E1F54B0}" destId="{4AF7AB5F-8687-A04A-BDBE-263DBF3D033A}" srcOrd="0" destOrd="0" presId="urn:microsoft.com/office/officeart/2005/8/layout/process4"/>
    <dgm:cxn modelId="{B059C663-962D-44FF-B654-578873C907F8}" srcId="{07716F9B-EA40-4BEE-ABCF-99B7FA6DBD70}" destId="{ACA01859-0D3F-4BCB-8968-377F4D96506F}" srcOrd="1" destOrd="0" parTransId="{E8FC17D2-58CD-487E-A10C-6E81A2FE013D}" sibTransId="{9563FC4E-28D3-4C05-9805-AF9E7A130378}"/>
    <dgm:cxn modelId="{7FBEF188-CE9C-4F58-972C-27825D7C9785}" srcId="{4967AA20-7AA3-4747-BE55-1C716E1F54B0}" destId="{63F12B0B-79C1-4359-B17F-8DFA92DF382F}" srcOrd="0" destOrd="0" parTransId="{9F353FD6-B01D-4EA1-B3FA-3E1F280BC0D8}" sibTransId="{46FF6BE3-43B8-436C-8A0F-46A89441EA4F}"/>
    <dgm:cxn modelId="{2159BF89-7D5E-014C-9666-6B444534F0D7}" type="presOf" srcId="{EDF1168C-A324-46A4-963E-16D943B20BA2}" destId="{03EB3F94-1D84-6E4D-89EE-35F22C3E7CF3}" srcOrd="0" destOrd="0" presId="urn:microsoft.com/office/officeart/2005/8/layout/process4"/>
    <dgm:cxn modelId="{D0FC50B1-D2C4-431E-8B20-D5D22D910597}" srcId="{4967AA20-7AA3-4747-BE55-1C716E1F54B0}" destId="{C75032C9-DBF1-4EB2-AF21-3A14F9D03033}" srcOrd="2" destOrd="0" parTransId="{BCDA0F37-0C90-4667-9A6C-D1238F1046DC}" sibTransId="{568691E8-CA2C-4D66-BAAD-BD8A19A1B117}"/>
    <dgm:cxn modelId="{B95E53E3-EF43-A549-97C6-7CA9E6CFFCB0}" type="presOf" srcId="{ACA01859-0D3F-4BCB-8968-377F4D96506F}" destId="{3E813226-AD87-2944-90C6-C9AEF75C1ADD}" srcOrd="0" destOrd="0" presId="urn:microsoft.com/office/officeart/2005/8/layout/process4"/>
    <dgm:cxn modelId="{B84F79EB-642C-A94C-80F6-D5DD4B9CDF70}" type="presOf" srcId="{C75032C9-DBF1-4EB2-AF21-3A14F9D03033}" destId="{AA7C79EC-D9AC-964C-B5E0-D2A1827EEFCF}" srcOrd="0" destOrd="0" presId="urn:microsoft.com/office/officeart/2005/8/layout/process4"/>
    <dgm:cxn modelId="{03D802F4-6586-A74F-A3C1-EA5429B9204E}" type="presOf" srcId="{4967AA20-7AA3-4747-BE55-1C716E1F54B0}" destId="{D09D875B-5F9C-BF41-B99A-2541E203D8C9}" srcOrd="1" destOrd="0" presId="urn:microsoft.com/office/officeart/2005/8/layout/process4"/>
    <dgm:cxn modelId="{5EB1FF1D-CE6B-CC45-967C-C1C63C1D0462}" type="presParOf" srcId="{B7B3AB47-EBDB-A743-A2C4-6CBF11FE6E25}" destId="{E0415381-E765-224A-A011-CE648934F73B}" srcOrd="0" destOrd="0" presId="urn:microsoft.com/office/officeart/2005/8/layout/process4"/>
    <dgm:cxn modelId="{9870D9A6-B233-E849-A84A-1F69BC78EFB0}" type="presParOf" srcId="{E0415381-E765-224A-A011-CE648934F73B}" destId="{3E813226-AD87-2944-90C6-C9AEF75C1ADD}" srcOrd="0" destOrd="0" presId="urn:microsoft.com/office/officeart/2005/8/layout/process4"/>
    <dgm:cxn modelId="{6728E903-C0EE-8841-A791-3A4952CD22A9}" type="presParOf" srcId="{B7B3AB47-EBDB-A743-A2C4-6CBF11FE6E25}" destId="{8D535455-3FC0-BC40-BABD-BC3FB81B9344}" srcOrd="1" destOrd="0" presId="urn:microsoft.com/office/officeart/2005/8/layout/process4"/>
    <dgm:cxn modelId="{512619E1-8BEF-7549-A418-2A2C5A98B4C0}" type="presParOf" srcId="{B7B3AB47-EBDB-A743-A2C4-6CBF11FE6E25}" destId="{D8D4457B-047D-E44A-A45C-86ACADBA14F7}" srcOrd="2" destOrd="0" presId="urn:microsoft.com/office/officeart/2005/8/layout/process4"/>
    <dgm:cxn modelId="{4822F173-6399-AF48-A776-77BF0519E88F}" type="presParOf" srcId="{D8D4457B-047D-E44A-A45C-86ACADBA14F7}" destId="{4AF7AB5F-8687-A04A-BDBE-263DBF3D033A}" srcOrd="0" destOrd="0" presId="urn:microsoft.com/office/officeart/2005/8/layout/process4"/>
    <dgm:cxn modelId="{44821839-F886-3F43-93D9-C79FBB91726E}" type="presParOf" srcId="{D8D4457B-047D-E44A-A45C-86ACADBA14F7}" destId="{D09D875B-5F9C-BF41-B99A-2541E203D8C9}" srcOrd="1" destOrd="0" presId="urn:microsoft.com/office/officeart/2005/8/layout/process4"/>
    <dgm:cxn modelId="{3E3664CC-026A-A74C-A352-7B6008B32E42}" type="presParOf" srcId="{D8D4457B-047D-E44A-A45C-86ACADBA14F7}" destId="{8702C1EC-D642-8B47-BC7A-B96A064F1DF3}" srcOrd="2" destOrd="0" presId="urn:microsoft.com/office/officeart/2005/8/layout/process4"/>
    <dgm:cxn modelId="{C271685A-9B36-4B46-97EC-B70E6EB7CA5A}" type="presParOf" srcId="{8702C1EC-D642-8B47-BC7A-B96A064F1DF3}" destId="{07884F83-955D-2E4C-A8B7-07AF830BBCCF}" srcOrd="0" destOrd="0" presId="urn:microsoft.com/office/officeart/2005/8/layout/process4"/>
    <dgm:cxn modelId="{D4E7BE62-276C-A049-A8A6-530A177F4D41}" type="presParOf" srcId="{8702C1EC-D642-8B47-BC7A-B96A064F1DF3}" destId="{03EB3F94-1D84-6E4D-89EE-35F22C3E7CF3}" srcOrd="1" destOrd="0" presId="urn:microsoft.com/office/officeart/2005/8/layout/process4"/>
    <dgm:cxn modelId="{563A727C-6163-E746-8DAC-B7CD221DE97C}" type="presParOf" srcId="{8702C1EC-D642-8B47-BC7A-B96A064F1DF3}" destId="{AA7C79EC-D9AC-964C-B5E0-D2A1827EEFCF}" srcOrd="2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FF8EF1-2703-3F49-ADDC-FDE7C06A2292}">
      <dsp:nvSpPr>
        <dsp:cNvPr id="0" name=""/>
        <dsp:cNvSpPr/>
      </dsp:nvSpPr>
      <dsp:spPr>
        <a:xfrm>
          <a:off x="0" y="101843"/>
          <a:ext cx="6263640" cy="59962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Minor recap </a:t>
          </a:r>
        </a:p>
      </dsp:txBody>
      <dsp:txXfrm>
        <a:off x="29271" y="131114"/>
        <a:ext cx="6205098" cy="541083"/>
      </dsp:txXfrm>
    </dsp:sp>
    <dsp:sp modelId="{C66AD07D-A00E-1C4C-903F-4621B9D9BD9E}">
      <dsp:nvSpPr>
        <dsp:cNvPr id="0" name=""/>
        <dsp:cNvSpPr/>
      </dsp:nvSpPr>
      <dsp:spPr>
        <a:xfrm>
          <a:off x="0" y="773468"/>
          <a:ext cx="6263640" cy="599625"/>
        </a:xfrm>
        <a:prstGeom prst="round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Truth Tables</a:t>
          </a:r>
        </a:p>
      </dsp:txBody>
      <dsp:txXfrm>
        <a:off x="29271" y="802739"/>
        <a:ext cx="6205098" cy="541083"/>
      </dsp:txXfrm>
    </dsp:sp>
    <dsp:sp modelId="{19BC0308-24A3-CC44-BDCE-78233547F2C3}">
      <dsp:nvSpPr>
        <dsp:cNvPr id="0" name=""/>
        <dsp:cNvSpPr/>
      </dsp:nvSpPr>
      <dsp:spPr>
        <a:xfrm>
          <a:off x="0" y="1445093"/>
          <a:ext cx="6263640" cy="599625"/>
        </a:xfrm>
        <a:prstGeom prst="roundRect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Computational Instruction</a:t>
          </a:r>
        </a:p>
      </dsp:txBody>
      <dsp:txXfrm>
        <a:off x="29271" y="1474364"/>
        <a:ext cx="6205098" cy="541083"/>
      </dsp:txXfrm>
    </dsp:sp>
    <dsp:sp modelId="{AEC6FE13-D6BC-4843-8D10-48DF4AE5748C}">
      <dsp:nvSpPr>
        <dsp:cNvPr id="0" name=""/>
        <dsp:cNvSpPr/>
      </dsp:nvSpPr>
      <dsp:spPr>
        <a:xfrm>
          <a:off x="0" y="2116718"/>
          <a:ext cx="6263640" cy="599625"/>
        </a:xfrm>
        <a:prstGeom prst="round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Binary Notation</a:t>
          </a:r>
        </a:p>
      </dsp:txBody>
      <dsp:txXfrm>
        <a:off x="29271" y="2145989"/>
        <a:ext cx="6205098" cy="541083"/>
      </dsp:txXfrm>
    </dsp:sp>
    <dsp:sp modelId="{CDABA918-2EAC-5D42-8FA1-E7CEB6A5EB22}">
      <dsp:nvSpPr>
        <dsp:cNvPr id="0" name=""/>
        <dsp:cNvSpPr/>
      </dsp:nvSpPr>
      <dsp:spPr>
        <a:xfrm>
          <a:off x="0" y="2788343"/>
          <a:ext cx="6263640" cy="599625"/>
        </a:xfrm>
        <a:prstGeom prst="roundRect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Data Chunks</a:t>
          </a:r>
        </a:p>
      </dsp:txBody>
      <dsp:txXfrm>
        <a:off x="29271" y="2817614"/>
        <a:ext cx="6205098" cy="541083"/>
      </dsp:txXfrm>
    </dsp:sp>
    <dsp:sp modelId="{32E05649-5F7E-764F-B788-FAEE1CBA1935}">
      <dsp:nvSpPr>
        <dsp:cNvPr id="0" name=""/>
        <dsp:cNvSpPr/>
      </dsp:nvSpPr>
      <dsp:spPr>
        <a:xfrm>
          <a:off x="0" y="3459969"/>
          <a:ext cx="6263640" cy="599625"/>
        </a:xfrm>
        <a:prstGeom prst="round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Decimal Notation</a:t>
          </a:r>
        </a:p>
      </dsp:txBody>
      <dsp:txXfrm>
        <a:off x="29271" y="3489240"/>
        <a:ext cx="6205098" cy="541083"/>
      </dsp:txXfrm>
    </dsp:sp>
    <dsp:sp modelId="{28C4C937-5428-AA47-8C32-34504AB7AF56}">
      <dsp:nvSpPr>
        <dsp:cNvPr id="0" name=""/>
        <dsp:cNvSpPr/>
      </dsp:nvSpPr>
      <dsp:spPr>
        <a:xfrm>
          <a:off x="0" y="4131594"/>
          <a:ext cx="6263640" cy="599625"/>
        </a:xfrm>
        <a:prstGeom prst="roundRect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tiny bit of math</a:t>
          </a:r>
        </a:p>
      </dsp:txBody>
      <dsp:txXfrm>
        <a:off x="29271" y="4160865"/>
        <a:ext cx="6205098" cy="541083"/>
      </dsp:txXfrm>
    </dsp:sp>
    <dsp:sp modelId="{35491969-9631-934B-8FB4-E3F25007D154}">
      <dsp:nvSpPr>
        <dsp:cNvPr id="0" name=""/>
        <dsp:cNvSpPr/>
      </dsp:nvSpPr>
      <dsp:spPr>
        <a:xfrm>
          <a:off x="0" y="4803219"/>
          <a:ext cx="6263640" cy="59962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Concept and reality</a:t>
          </a:r>
        </a:p>
      </dsp:txBody>
      <dsp:txXfrm>
        <a:off x="29271" y="4832490"/>
        <a:ext cx="6205098" cy="54108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7B3F9-796A-814A-ABAE-34FA86134C62}">
      <dsp:nvSpPr>
        <dsp:cNvPr id="0" name=""/>
        <dsp:cNvSpPr/>
      </dsp:nvSpPr>
      <dsp:spPr>
        <a:xfrm>
          <a:off x="0" y="4143670"/>
          <a:ext cx="6263640" cy="136004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can be very useful for many things</a:t>
          </a:r>
        </a:p>
      </dsp:txBody>
      <dsp:txXfrm>
        <a:off x="0" y="4143670"/>
        <a:ext cx="6263640" cy="1360044"/>
      </dsp:txXfrm>
    </dsp:sp>
    <dsp:sp modelId="{5D7E5487-5908-FA43-9322-216D03446777}">
      <dsp:nvSpPr>
        <dsp:cNvPr id="0" name=""/>
        <dsp:cNvSpPr/>
      </dsp:nvSpPr>
      <dsp:spPr>
        <a:xfrm rot="10800000">
          <a:off x="0" y="2072321"/>
          <a:ext cx="6263640" cy="2091749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There are two clear states in considering the transistor usage:</a:t>
          </a:r>
        </a:p>
      </dsp:txBody>
      <dsp:txXfrm rot="-10800000">
        <a:off x="0" y="2072321"/>
        <a:ext cx="6263640" cy="734203"/>
      </dsp:txXfrm>
    </dsp:sp>
    <dsp:sp modelId="{5F45DCE8-3B52-F64A-A9A6-6E5AE0EB4DC2}">
      <dsp:nvSpPr>
        <dsp:cNvPr id="0" name=""/>
        <dsp:cNvSpPr/>
      </dsp:nvSpPr>
      <dsp:spPr>
        <a:xfrm>
          <a:off x="0" y="2806525"/>
          <a:ext cx="3131819" cy="625433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46990" rIns="263144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ON STATE</a:t>
          </a:r>
        </a:p>
      </dsp:txBody>
      <dsp:txXfrm>
        <a:off x="0" y="2806525"/>
        <a:ext cx="3131819" cy="625433"/>
      </dsp:txXfrm>
    </dsp:sp>
    <dsp:sp modelId="{E7536007-320F-8347-B686-B4F43073D2B8}">
      <dsp:nvSpPr>
        <dsp:cNvPr id="0" name=""/>
        <dsp:cNvSpPr/>
      </dsp:nvSpPr>
      <dsp:spPr>
        <a:xfrm>
          <a:off x="3131820" y="2806525"/>
          <a:ext cx="3131819" cy="625433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3144" tIns="46990" rIns="263144" bIns="4699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/>
            <a:t>OFF STATE</a:t>
          </a:r>
        </a:p>
      </dsp:txBody>
      <dsp:txXfrm>
        <a:off x="3131820" y="2806525"/>
        <a:ext cx="3131819" cy="625433"/>
      </dsp:txXfrm>
    </dsp:sp>
    <dsp:sp modelId="{EF836DF5-FA07-954D-90E5-2946CE9F2C9D}">
      <dsp:nvSpPr>
        <dsp:cNvPr id="0" name=""/>
        <dsp:cNvSpPr/>
      </dsp:nvSpPr>
      <dsp:spPr>
        <a:xfrm rot="10800000">
          <a:off x="0" y="972"/>
          <a:ext cx="6263640" cy="2091749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permits an understanding of a switch function</a:t>
          </a:r>
        </a:p>
      </dsp:txBody>
      <dsp:txXfrm rot="10800000">
        <a:off x="0" y="972"/>
        <a:ext cx="6263640" cy="13591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DD8753-8ED4-3C4C-B5EF-498CB9EEB570}">
      <dsp:nvSpPr>
        <dsp:cNvPr id="0" name=""/>
        <dsp:cNvSpPr/>
      </dsp:nvSpPr>
      <dsp:spPr>
        <a:xfrm>
          <a:off x="0" y="3793509"/>
          <a:ext cx="7559504" cy="248895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To get a computer to perform any function there are several pieces of information that it needs:</a:t>
          </a:r>
        </a:p>
      </dsp:txBody>
      <dsp:txXfrm>
        <a:off x="0" y="3793509"/>
        <a:ext cx="7559504" cy="1344034"/>
      </dsp:txXfrm>
    </dsp:sp>
    <dsp:sp modelId="{80A27F80-640F-C746-B1EC-3646FD6678AF}">
      <dsp:nvSpPr>
        <dsp:cNvPr id="0" name=""/>
        <dsp:cNvSpPr/>
      </dsp:nvSpPr>
      <dsp:spPr>
        <a:xfrm>
          <a:off x="3691" y="5087765"/>
          <a:ext cx="2517373" cy="114491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An instruction</a:t>
          </a:r>
        </a:p>
      </dsp:txBody>
      <dsp:txXfrm>
        <a:off x="3691" y="5087765"/>
        <a:ext cx="2517373" cy="1144918"/>
      </dsp:txXfrm>
    </dsp:sp>
    <dsp:sp modelId="{30CAC19E-965B-0449-8BE6-09372B114711}">
      <dsp:nvSpPr>
        <dsp:cNvPr id="0" name=""/>
        <dsp:cNvSpPr/>
      </dsp:nvSpPr>
      <dsp:spPr>
        <a:xfrm>
          <a:off x="2521065" y="5087765"/>
          <a:ext cx="2517373" cy="114491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means of interpreting this instruction</a:t>
          </a:r>
        </a:p>
      </dsp:txBody>
      <dsp:txXfrm>
        <a:off x="2521065" y="5087765"/>
        <a:ext cx="2517373" cy="1144918"/>
      </dsp:txXfrm>
    </dsp:sp>
    <dsp:sp modelId="{DBEA760A-9BEE-CD46-B6C2-CD4BDFA467FD}">
      <dsp:nvSpPr>
        <dsp:cNvPr id="0" name=""/>
        <dsp:cNvSpPr/>
      </dsp:nvSpPr>
      <dsp:spPr>
        <a:xfrm>
          <a:off x="5038438" y="5087765"/>
          <a:ext cx="2517373" cy="1144918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Rules for interpreting this instruction</a:t>
          </a:r>
        </a:p>
      </dsp:txBody>
      <dsp:txXfrm>
        <a:off x="5038438" y="5087765"/>
        <a:ext cx="2517373" cy="1144918"/>
      </dsp:txXfrm>
    </dsp:sp>
    <dsp:sp modelId="{4B33D2A7-03B3-9E4F-A105-5DF6CAAD2CE5}">
      <dsp:nvSpPr>
        <dsp:cNvPr id="0" name=""/>
        <dsp:cNvSpPr/>
      </dsp:nvSpPr>
      <dsp:spPr>
        <a:xfrm rot="10800000">
          <a:off x="0" y="2834"/>
          <a:ext cx="7559504" cy="3828009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Think about how we perform the functions on a computer</a:t>
          </a:r>
        </a:p>
      </dsp:txBody>
      <dsp:txXfrm rot="-10800000">
        <a:off x="0" y="2834"/>
        <a:ext cx="7559504" cy="1343631"/>
      </dsp:txXfrm>
    </dsp:sp>
    <dsp:sp modelId="{C108EFB3-A90B-1B4A-B5E5-3760F0E31111}">
      <dsp:nvSpPr>
        <dsp:cNvPr id="0" name=""/>
        <dsp:cNvSpPr/>
      </dsp:nvSpPr>
      <dsp:spPr>
        <a:xfrm>
          <a:off x="0" y="1346465"/>
          <a:ext cx="7559504" cy="114457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Remember the discussion about mouse clicks ?</a:t>
          </a:r>
        </a:p>
      </dsp:txBody>
      <dsp:txXfrm>
        <a:off x="0" y="1346465"/>
        <a:ext cx="7559504" cy="11445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716308-49BD-4D47-A48B-D683C3D61BA7}">
      <dsp:nvSpPr>
        <dsp:cNvPr id="0" name=""/>
        <dsp:cNvSpPr/>
      </dsp:nvSpPr>
      <dsp:spPr>
        <a:xfrm>
          <a:off x="0" y="1640618"/>
          <a:ext cx="6263640" cy="136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128" tIns="374904" rIns="486128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We know what transistors are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We have talked about switches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We have also discussed logic gates</a:t>
          </a:r>
        </a:p>
      </dsp:txBody>
      <dsp:txXfrm>
        <a:off x="0" y="1640618"/>
        <a:ext cx="6263640" cy="1360800"/>
      </dsp:txXfrm>
    </dsp:sp>
    <dsp:sp modelId="{7B48092A-1185-A04B-95E7-03F30D5CDA31}">
      <dsp:nvSpPr>
        <dsp:cNvPr id="0" name=""/>
        <dsp:cNvSpPr/>
      </dsp:nvSpPr>
      <dsp:spPr>
        <a:xfrm>
          <a:off x="313182" y="1374938"/>
          <a:ext cx="4384548" cy="5313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Think about what we have achieved so far:</a:t>
          </a:r>
        </a:p>
      </dsp:txBody>
      <dsp:txXfrm>
        <a:off x="339121" y="1400877"/>
        <a:ext cx="4332670" cy="479482"/>
      </dsp:txXfrm>
    </dsp:sp>
    <dsp:sp modelId="{8F24A2D5-3151-214D-BA8B-9BAF8B3324D9}">
      <dsp:nvSpPr>
        <dsp:cNvPr id="0" name=""/>
        <dsp:cNvSpPr/>
      </dsp:nvSpPr>
      <dsp:spPr>
        <a:xfrm>
          <a:off x="0" y="3364299"/>
          <a:ext cx="6263640" cy="765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6128" tIns="374904" rIns="486128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Think about the action of these</a:t>
          </a:r>
        </a:p>
      </dsp:txBody>
      <dsp:txXfrm>
        <a:off x="0" y="3364299"/>
        <a:ext cx="6263640" cy="765450"/>
      </dsp:txXfrm>
    </dsp:sp>
    <dsp:sp modelId="{19304EC7-EA83-704C-92B0-B63F6807C133}">
      <dsp:nvSpPr>
        <dsp:cNvPr id="0" name=""/>
        <dsp:cNvSpPr/>
      </dsp:nvSpPr>
      <dsp:spPr>
        <a:xfrm>
          <a:off x="313182" y="3098618"/>
          <a:ext cx="4384548" cy="5313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725" tIns="0" rIns="165725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Light-switches:</a:t>
          </a:r>
        </a:p>
      </dsp:txBody>
      <dsp:txXfrm>
        <a:off x="339121" y="3124557"/>
        <a:ext cx="4332670" cy="4794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3F8D44-D90F-4665-8DC7-D67D977873CE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3DF956-DA32-4127-B8E6-933163A05E1B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D0A83-17A2-4466-8EEF-53B9CFF3547D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computer performs its actions as a result of turning many transistors on or off to enact logic</a:t>
          </a:r>
        </a:p>
      </dsp:txBody>
      <dsp:txXfrm>
        <a:off x="1057183" y="1805"/>
        <a:ext cx="9458416" cy="915310"/>
      </dsp:txXfrm>
    </dsp:sp>
    <dsp:sp modelId="{652AEB94-5798-4063-B400-6E2103AD8C77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D0A15-65D4-4C56-B799-059D4A3EF2A4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69FF54-7AFD-4E46-B832-2BD17A139607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This can be achieved through representing instructions as a serious of binary digits or Bits.</a:t>
          </a:r>
        </a:p>
      </dsp:txBody>
      <dsp:txXfrm>
        <a:off x="1057183" y="1145944"/>
        <a:ext cx="9458416" cy="915310"/>
      </dsp:txXfrm>
    </dsp:sp>
    <dsp:sp modelId="{966AA0C2-0549-42FB-9155-A5F062AA9EC4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223E41-D79F-430A-A5B9-634C7542C71C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CD2FF-8DD3-445B-82A4-A36F61D5ED66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Computers translate software code into binary form and then translate it from binary form into a language you can understand.</a:t>
          </a:r>
        </a:p>
      </dsp:txBody>
      <dsp:txXfrm>
        <a:off x="1057183" y="2290082"/>
        <a:ext cx="9458416" cy="915310"/>
      </dsp:txXfrm>
    </dsp:sp>
    <dsp:sp modelId="{6900018D-5893-4C71-9899-E7692B0F39A7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AA5E6A-32A4-4E41-9000-3B577DE5FA01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6DF9C-7DA7-49CD-801B-4DD8A688F1A8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Computers operate with electronic switches that are either "on" or "off", corresponding to 1 or 0. </a:t>
          </a:r>
        </a:p>
      </dsp:txBody>
      <dsp:txXfrm>
        <a:off x="1057183" y="3434221"/>
        <a:ext cx="9458416" cy="9153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BB3280-DA30-494A-8D67-AF98E1D7890C}">
      <dsp:nvSpPr>
        <dsp:cNvPr id="0" name=""/>
        <dsp:cNvSpPr/>
      </dsp:nvSpPr>
      <dsp:spPr>
        <a:xfrm>
          <a:off x="0" y="59360"/>
          <a:ext cx="6666833" cy="15912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There are several number systems that humans use</a:t>
          </a:r>
        </a:p>
      </dsp:txBody>
      <dsp:txXfrm>
        <a:off x="77676" y="137036"/>
        <a:ext cx="6511481" cy="1435848"/>
      </dsp:txXfrm>
    </dsp:sp>
    <dsp:sp modelId="{F8D50849-03FF-974C-BB91-7F10E1A70B52}">
      <dsp:nvSpPr>
        <dsp:cNvPr id="0" name=""/>
        <dsp:cNvSpPr/>
      </dsp:nvSpPr>
      <dsp:spPr>
        <a:xfrm>
          <a:off x="0" y="1650560"/>
          <a:ext cx="6666833" cy="2152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1672" tIns="50800" rIns="284480" bIns="50800" numCol="1" spcCol="1270" anchor="t" anchorCtr="0">
          <a:noAutofit/>
        </a:bodyPr>
        <a:lstStyle/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/>
            <a:t>Decimal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/>
            <a:t>Binary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/>
            <a:t>Octal</a:t>
          </a:r>
        </a:p>
        <a:p>
          <a:pPr marL="285750" lvl="1" indent="-285750" algn="l" defTabSz="13779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3100" kern="1200"/>
            <a:t>Hexadecimal</a:t>
          </a:r>
        </a:p>
      </dsp:txBody>
      <dsp:txXfrm>
        <a:off x="0" y="1650560"/>
        <a:ext cx="6666833" cy="2152800"/>
      </dsp:txXfrm>
    </dsp:sp>
    <dsp:sp modelId="{4FC6A9D6-72C5-BE49-8B48-335781FF2BAE}">
      <dsp:nvSpPr>
        <dsp:cNvPr id="0" name=""/>
        <dsp:cNvSpPr/>
      </dsp:nvSpPr>
      <dsp:spPr>
        <a:xfrm>
          <a:off x="0" y="3803360"/>
          <a:ext cx="6666833" cy="159120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Each of these have their own use</a:t>
          </a:r>
        </a:p>
      </dsp:txBody>
      <dsp:txXfrm>
        <a:off x="77676" y="3881036"/>
        <a:ext cx="6511481" cy="14358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F6BC8A-74A4-4D14-BABC-404B05F43200}">
      <dsp:nvSpPr>
        <dsp:cNvPr id="0" name=""/>
        <dsp:cNvSpPr/>
      </dsp:nvSpPr>
      <dsp:spPr>
        <a:xfrm>
          <a:off x="0" y="2439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607C7-B35F-4342-9857-91C534684E86}">
      <dsp:nvSpPr>
        <dsp:cNvPr id="0" name=""/>
        <dsp:cNvSpPr/>
      </dsp:nvSpPr>
      <dsp:spPr>
        <a:xfrm>
          <a:off x="374076" y="280678"/>
          <a:ext cx="680139" cy="68013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77A75-41B6-4925-8B7C-6C609BE04A98}">
      <dsp:nvSpPr>
        <dsp:cNvPr id="0" name=""/>
        <dsp:cNvSpPr/>
      </dsp:nvSpPr>
      <dsp:spPr>
        <a:xfrm>
          <a:off x="1428292" y="2439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How does the decimal system relate to the binary system</a:t>
          </a:r>
        </a:p>
      </dsp:txBody>
      <dsp:txXfrm>
        <a:off x="1428292" y="2439"/>
        <a:ext cx="4873308" cy="1236616"/>
      </dsp:txXfrm>
    </dsp:sp>
    <dsp:sp modelId="{5F19260F-5CC2-4405-9EBF-4B101B8A5854}">
      <dsp:nvSpPr>
        <dsp:cNvPr id="0" name=""/>
        <dsp:cNvSpPr/>
      </dsp:nvSpPr>
      <dsp:spPr>
        <a:xfrm>
          <a:off x="0" y="1548210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A2A690-449B-48A7-9C72-86D380FEEC9D}">
      <dsp:nvSpPr>
        <dsp:cNvPr id="0" name=""/>
        <dsp:cNvSpPr/>
      </dsp:nvSpPr>
      <dsp:spPr>
        <a:xfrm>
          <a:off x="374076" y="1826449"/>
          <a:ext cx="680139" cy="68013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71615-DD04-4778-9EF9-073B541AB532}">
      <dsp:nvSpPr>
        <dsp:cNvPr id="0" name=""/>
        <dsp:cNvSpPr/>
      </dsp:nvSpPr>
      <dsp:spPr>
        <a:xfrm>
          <a:off x="1428292" y="1548210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way in which we see the numbers is different</a:t>
          </a:r>
        </a:p>
      </dsp:txBody>
      <dsp:txXfrm>
        <a:off x="1428292" y="1548210"/>
        <a:ext cx="4873308" cy="1236616"/>
      </dsp:txXfrm>
    </dsp:sp>
    <dsp:sp modelId="{5402BBE8-45BF-4B83-A3EF-8D7A9880AEA6}">
      <dsp:nvSpPr>
        <dsp:cNvPr id="0" name=""/>
        <dsp:cNvSpPr/>
      </dsp:nvSpPr>
      <dsp:spPr>
        <a:xfrm>
          <a:off x="0" y="3093981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2F266A-AED1-474B-888C-978CC06AE66B}">
      <dsp:nvSpPr>
        <dsp:cNvPr id="0" name=""/>
        <dsp:cNvSpPr/>
      </dsp:nvSpPr>
      <dsp:spPr>
        <a:xfrm>
          <a:off x="374076" y="3372220"/>
          <a:ext cx="680139" cy="68013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A0470-30FA-4017-893D-156C6CEAB8ED}">
      <dsp:nvSpPr>
        <dsp:cNvPr id="0" name=""/>
        <dsp:cNvSpPr/>
      </dsp:nvSpPr>
      <dsp:spPr>
        <a:xfrm>
          <a:off x="1428292" y="3093981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ordering of numbers is different</a:t>
          </a:r>
        </a:p>
      </dsp:txBody>
      <dsp:txXfrm>
        <a:off x="1428292" y="3093981"/>
        <a:ext cx="4873308" cy="1236616"/>
      </dsp:txXfrm>
    </dsp:sp>
    <dsp:sp modelId="{88B8CFD8-3AF2-4EAE-86A9-BC19F127FF23}">
      <dsp:nvSpPr>
        <dsp:cNvPr id="0" name=""/>
        <dsp:cNvSpPr/>
      </dsp:nvSpPr>
      <dsp:spPr>
        <a:xfrm>
          <a:off x="0" y="4639752"/>
          <a:ext cx="6301601" cy="12366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99347F-47F1-40AF-BFE8-C56E5C62446B}">
      <dsp:nvSpPr>
        <dsp:cNvPr id="0" name=""/>
        <dsp:cNvSpPr/>
      </dsp:nvSpPr>
      <dsp:spPr>
        <a:xfrm>
          <a:off x="374076" y="4917991"/>
          <a:ext cx="680139" cy="6801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A64D9-74B3-4279-932B-C3F79436DAE6}">
      <dsp:nvSpPr>
        <dsp:cNvPr id="0" name=""/>
        <dsp:cNvSpPr/>
      </dsp:nvSpPr>
      <dsp:spPr>
        <a:xfrm>
          <a:off x="1428292" y="4639752"/>
          <a:ext cx="4873308" cy="1236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0875" tIns="130875" rIns="130875" bIns="1308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Most importantly, there are only two symbols</a:t>
          </a:r>
        </a:p>
      </dsp:txBody>
      <dsp:txXfrm>
        <a:off x="1428292" y="4639752"/>
        <a:ext cx="4873308" cy="123661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0F5B6-1E10-E44A-8E27-3059B5DCC9DE}">
      <dsp:nvSpPr>
        <dsp:cNvPr id="0" name=""/>
        <dsp:cNvSpPr/>
      </dsp:nvSpPr>
      <dsp:spPr>
        <a:xfrm>
          <a:off x="0" y="11164"/>
          <a:ext cx="6301601" cy="13431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1101 = 13</a:t>
          </a:r>
        </a:p>
      </dsp:txBody>
      <dsp:txXfrm>
        <a:off x="65568" y="76732"/>
        <a:ext cx="6170465" cy="1212024"/>
      </dsp:txXfrm>
    </dsp:sp>
    <dsp:sp modelId="{82F1FF0A-3CA1-6542-9441-334019D4238D}">
      <dsp:nvSpPr>
        <dsp:cNvPr id="0" name=""/>
        <dsp:cNvSpPr/>
      </dsp:nvSpPr>
      <dsp:spPr>
        <a:xfrm>
          <a:off x="0" y="1515604"/>
          <a:ext cx="6301601" cy="134316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1110 = 14</a:t>
          </a:r>
        </a:p>
      </dsp:txBody>
      <dsp:txXfrm>
        <a:off x="65568" y="1581172"/>
        <a:ext cx="6170465" cy="1212024"/>
      </dsp:txXfrm>
    </dsp:sp>
    <dsp:sp modelId="{94B59F43-B8B0-8847-8DF3-1D8BBF724985}">
      <dsp:nvSpPr>
        <dsp:cNvPr id="0" name=""/>
        <dsp:cNvSpPr/>
      </dsp:nvSpPr>
      <dsp:spPr>
        <a:xfrm>
          <a:off x="0" y="3020044"/>
          <a:ext cx="6301601" cy="134316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1111 = 15</a:t>
          </a:r>
        </a:p>
      </dsp:txBody>
      <dsp:txXfrm>
        <a:off x="65568" y="3085612"/>
        <a:ext cx="6170465" cy="1212024"/>
      </dsp:txXfrm>
    </dsp:sp>
    <dsp:sp modelId="{F29B3319-699D-D846-915B-88750EE77290}">
      <dsp:nvSpPr>
        <dsp:cNvPr id="0" name=""/>
        <dsp:cNvSpPr/>
      </dsp:nvSpPr>
      <dsp:spPr>
        <a:xfrm>
          <a:off x="0" y="4524484"/>
          <a:ext cx="6301601" cy="134316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l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600" kern="1200"/>
            <a:t>0001 = 1</a:t>
          </a:r>
        </a:p>
      </dsp:txBody>
      <dsp:txXfrm>
        <a:off x="65568" y="4590052"/>
        <a:ext cx="6170465" cy="121202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B32A6D-1BED-2248-921D-51495EEDB659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A1518-F865-6E47-B746-BAC0FC50FF96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Looking at the binary examples we have:</a:t>
          </a:r>
        </a:p>
      </dsp:txBody>
      <dsp:txXfrm>
        <a:off x="0" y="0"/>
        <a:ext cx="10515600" cy="1087834"/>
      </dsp:txXfrm>
    </dsp:sp>
    <dsp:sp modelId="{EB88C7B8-3098-4D49-9744-A01BD360DCC1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AE6C7D-7D21-3745-AE0C-71AE358D299C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10110 – this is a representation of a binary number</a:t>
          </a:r>
        </a:p>
      </dsp:txBody>
      <dsp:txXfrm>
        <a:off x="0" y="1087834"/>
        <a:ext cx="10515600" cy="1087834"/>
      </dsp:txXfrm>
    </dsp:sp>
    <dsp:sp modelId="{E7709CA0-B016-3145-81FE-35515F146031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C94BB-80F1-0E42-B4C5-A22AE01FA869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There are several of these bits in this number each bit is indicated by a symbol; ‘0’ or ‘1’.</a:t>
          </a:r>
        </a:p>
      </dsp:txBody>
      <dsp:txXfrm>
        <a:off x="0" y="2175669"/>
        <a:ext cx="10515600" cy="1087834"/>
      </dsp:txXfrm>
    </dsp:sp>
    <dsp:sp modelId="{3D4DD68B-15D1-1748-97CF-FC9A4FC4582A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1BAF9-6D73-A24E-8CB9-91F850D42CF6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Starting from one end of this group of bits we can apply the same trick as the decimal system</a:t>
          </a:r>
        </a:p>
      </dsp:txBody>
      <dsp:txXfrm>
        <a:off x="0" y="3263503"/>
        <a:ext cx="10515600" cy="10878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B815D-BF2A-D148-9069-3DA23A4ECD42}">
      <dsp:nvSpPr>
        <dsp:cNvPr id="0" name=""/>
        <dsp:cNvSpPr/>
      </dsp:nvSpPr>
      <dsp:spPr>
        <a:xfrm>
          <a:off x="0" y="33263"/>
          <a:ext cx="6263640" cy="12472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1101 1101 = ?</a:t>
          </a:r>
        </a:p>
      </dsp:txBody>
      <dsp:txXfrm>
        <a:off x="60884" y="94147"/>
        <a:ext cx="6141872" cy="1125452"/>
      </dsp:txXfrm>
    </dsp:sp>
    <dsp:sp modelId="{87452859-9A5A-524C-9401-D633C6E046EA}">
      <dsp:nvSpPr>
        <dsp:cNvPr id="0" name=""/>
        <dsp:cNvSpPr/>
      </dsp:nvSpPr>
      <dsp:spPr>
        <a:xfrm>
          <a:off x="0" y="1430243"/>
          <a:ext cx="6263640" cy="124722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1110  1110 = ?</a:t>
          </a:r>
        </a:p>
      </dsp:txBody>
      <dsp:txXfrm>
        <a:off x="60884" y="1491127"/>
        <a:ext cx="6141872" cy="1125452"/>
      </dsp:txXfrm>
    </dsp:sp>
    <dsp:sp modelId="{B140DE06-5C72-1D49-8DF5-1ABD2989853C}">
      <dsp:nvSpPr>
        <dsp:cNvPr id="0" name=""/>
        <dsp:cNvSpPr/>
      </dsp:nvSpPr>
      <dsp:spPr>
        <a:xfrm>
          <a:off x="0" y="2827223"/>
          <a:ext cx="6263640" cy="124722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1111 1111= ?</a:t>
          </a:r>
        </a:p>
      </dsp:txBody>
      <dsp:txXfrm>
        <a:off x="60884" y="2888107"/>
        <a:ext cx="6141872" cy="1125452"/>
      </dsp:txXfrm>
    </dsp:sp>
    <dsp:sp modelId="{6EDB2E3A-3A1E-744C-999F-A09FBC1CC1EC}">
      <dsp:nvSpPr>
        <dsp:cNvPr id="0" name=""/>
        <dsp:cNvSpPr/>
      </dsp:nvSpPr>
      <dsp:spPr>
        <a:xfrm>
          <a:off x="0" y="4224204"/>
          <a:ext cx="6263640" cy="124722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/>
            <a:t>0001 0001= ?</a:t>
          </a:r>
        </a:p>
      </dsp:txBody>
      <dsp:txXfrm>
        <a:off x="60884" y="4285088"/>
        <a:ext cx="6141872" cy="112545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28222F-DB73-9D49-8AA7-3CAF7E024F82}">
      <dsp:nvSpPr>
        <dsp:cNvPr id="0" name=""/>
        <dsp:cNvSpPr/>
      </dsp:nvSpPr>
      <dsp:spPr>
        <a:xfrm>
          <a:off x="0" y="551573"/>
          <a:ext cx="6263640" cy="21446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We can apply the same trick that we did with smaller bit groups</a:t>
          </a:r>
        </a:p>
      </dsp:txBody>
      <dsp:txXfrm>
        <a:off x="104691" y="656264"/>
        <a:ext cx="6054258" cy="1935228"/>
      </dsp:txXfrm>
    </dsp:sp>
    <dsp:sp modelId="{57CB444B-ABB6-0F40-8D84-7FA00035CDAD}">
      <dsp:nvSpPr>
        <dsp:cNvPr id="0" name=""/>
        <dsp:cNvSpPr/>
      </dsp:nvSpPr>
      <dsp:spPr>
        <a:xfrm>
          <a:off x="0" y="2808503"/>
          <a:ext cx="6263640" cy="214461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Though we can now start representing these as bytes, kilobytes or megabytes.</a:t>
          </a:r>
        </a:p>
      </dsp:txBody>
      <dsp:txXfrm>
        <a:off x="104691" y="2913194"/>
        <a:ext cx="6054258" cy="193522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0EEE9C-B607-42AC-B811-ACB3CA774F4B}">
      <dsp:nvSpPr>
        <dsp:cNvPr id="0" name=""/>
        <dsp:cNvSpPr/>
      </dsp:nvSpPr>
      <dsp:spPr>
        <a:xfrm>
          <a:off x="0" y="680"/>
          <a:ext cx="6269038" cy="15916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6F6203-11EF-4D82-9450-3CC5A2816D1A}">
      <dsp:nvSpPr>
        <dsp:cNvPr id="0" name=""/>
        <dsp:cNvSpPr/>
      </dsp:nvSpPr>
      <dsp:spPr>
        <a:xfrm>
          <a:off x="481473" y="358800"/>
          <a:ext cx="875405" cy="875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4DCCC1-D71E-4B1D-9B50-4569F29B8C19}">
      <dsp:nvSpPr>
        <dsp:cNvPr id="0" name=""/>
        <dsp:cNvSpPr/>
      </dsp:nvSpPr>
      <dsp:spPr>
        <a:xfrm>
          <a:off x="1838352" y="680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Binary notation can be used to represent things other than numbers</a:t>
          </a:r>
        </a:p>
      </dsp:txBody>
      <dsp:txXfrm>
        <a:off x="1838352" y="680"/>
        <a:ext cx="4430685" cy="1591647"/>
      </dsp:txXfrm>
    </dsp:sp>
    <dsp:sp modelId="{15CEC977-5C03-41C8-8677-29011BBC71CD}">
      <dsp:nvSpPr>
        <dsp:cNvPr id="0" name=""/>
        <dsp:cNvSpPr/>
      </dsp:nvSpPr>
      <dsp:spPr>
        <a:xfrm>
          <a:off x="0" y="1990238"/>
          <a:ext cx="6269038" cy="15916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06BFF7-E2EF-45DF-8A2B-F68F208B7268}">
      <dsp:nvSpPr>
        <dsp:cNvPr id="0" name=""/>
        <dsp:cNvSpPr/>
      </dsp:nvSpPr>
      <dsp:spPr>
        <a:xfrm>
          <a:off x="481473" y="2348359"/>
          <a:ext cx="875405" cy="875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A86975-BDD0-4753-BE8B-849A0C5C3EB1}">
      <dsp:nvSpPr>
        <dsp:cNvPr id="0" name=""/>
        <dsp:cNvSpPr/>
      </dsp:nvSpPr>
      <dsp:spPr>
        <a:xfrm>
          <a:off x="1838352" y="1990238"/>
          <a:ext cx="2821067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Consider the Letter ‘A’. </a:t>
          </a:r>
        </a:p>
      </dsp:txBody>
      <dsp:txXfrm>
        <a:off x="1838352" y="1990238"/>
        <a:ext cx="2821067" cy="1591647"/>
      </dsp:txXfrm>
    </dsp:sp>
    <dsp:sp modelId="{210042AA-7858-487E-B308-620BC68D577B}">
      <dsp:nvSpPr>
        <dsp:cNvPr id="0" name=""/>
        <dsp:cNvSpPr/>
      </dsp:nvSpPr>
      <dsp:spPr>
        <a:xfrm>
          <a:off x="4659419" y="1990238"/>
          <a:ext cx="1609618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How might we represent this letter on screen using binary notation ?</a:t>
          </a:r>
        </a:p>
      </dsp:txBody>
      <dsp:txXfrm>
        <a:off x="4659419" y="1990238"/>
        <a:ext cx="1609618" cy="1591647"/>
      </dsp:txXfrm>
    </dsp:sp>
    <dsp:sp modelId="{1EC0611C-A918-4109-9316-37B9395202A7}">
      <dsp:nvSpPr>
        <dsp:cNvPr id="0" name=""/>
        <dsp:cNvSpPr/>
      </dsp:nvSpPr>
      <dsp:spPr>
        <a:xfrm>
          <a:off x="0" y="3979797"/>
          <a:ext cx="6269038" cy="15916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1B4E73-DD5E-4BB9-ABC9-F39B57C01DB0}">
      <dsp:nvSpPr>
        <dsp:cNvPr id="0" name=""/>
        <dsp:cNvSpPr/>
      </dsp:nvSpPr>
      <dsp:spPr>
        <a:xfrm>
          <a:off x="481473" y="4337918"/>
          <a:ext cx="875405" cy="875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3DB48E-FDEF-4FA3-9557-26E1229A9836}">
      <dsp:nvSpPr>
        <dsp:cNvPr id="0" name=""/>
        <dsp:cNvSpPr/>
      </dsp:nvSpPr>
      <dsp:spPr>
        <a:xfrm>
          <a:off x="1838352" y="3979797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Think about how we represented numeric values</a:t>
          </a:r>
        </a:p>
      </dsp:txBody>
      <dsp:txXfrm>
        <a:off x="1838352" y="3979797"/>
        <a:ext cx="4430685" cy="159164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E89FBC-7702-4C4A-9ADA-25B8EB2BA669}">
      <dsp:nvSpPr>
        <dsp:cNvPr id="0" name=""/>
        <dsp:cNvSpPr/>
      </dsp:nvSpPr>
      <dsp:spPr>
        <a:xfrm>
          <a:off x="0" y="2564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2F64B-29FD-044B-8805-18D97325BCEA}">
      <dsp:nvSpPr>
        <dsp:cNvPr id="0" name=""/>
        <dsp:cNvSpPr/>
      </dsp:nvSpPr>
      <dsp:spPr>
        <a:xfrm>
          <a:off x="0" y="2564"/>
          <a:ext cx="6489509" cy="1749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Attributing meaning to the representations of binary is key</a:t>
          </a:r>
        </a:p>
      </dsp:txBody>
      <dsp:txXfrm>
        <a:off x="0" y="2564"/>
        <a:ext cx="6489509" cy="1749143"/>
      </dsp:txXfrm>
    </dsp:sp>
    <dsp:sp modelId="{AF57B1BA-4B7C-E447-A49C-6702B7F1E25C}">
      <dsp:nvSpPr>
        <dsp:cNvPr id="0" name=""/>
        <dsp:cNvSpPr/>
      </dsp:nvSpPr>
      <dsp:spPr>
        <a:xfrm>
          <a:off x="0" y="1751708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00E75D-5E48-EF48-9822-90E805D02725}">
      <dsp:nvSpPr>
        <dsp:cNvPr id="0" name=""/>
        <dsp:cNvSpPr/>
      </dsp:nvSpPr>
      <dsp:spPr>
        <a:xfrm>
          <a:off x="0" y="1751708"/>
          <a:ext cx="6489509" cy="1749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The computer knows nothing of the abstract concept</a:t>
          </a:r>
        </a:p>
      </dsp:txBody>
      <dsp:txXfrm>
        <a:off x="0" y="1751708"/>
        <a:ext cx="6489509" cy="1749143"/>
      </dsp:txXfrm>
    </dsp:sp>
    <dsp:sp modelId="{988EA600-23D1-434C-880E-DE6A646B36B7}">
      <dsp:nvSpPr>
        <dsp:cNvPr id="0" name=""/>
        <dsp:cNvSpPr/>
      </dsp:nvSpPr>
      <dsp:spPr>
        <a:xfrm>
          <a:off x="0" y="3500852"/>
          <a:ext cx="64895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BEE0D9-DFD5-624C-91C0-19254CCFFB24}">
      <dsp:nvSpPr>
        <dsp:cNvPr id="0" name=""/>
        <dsp:cNvSpPr/>
      </dsp:nvSpPr>
      <dsp:spPr>
        <a:xfrm>
          <a:off x="0" y="3500852"/>
          <a:ext cx="6489509" cy="1749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Its function is to control switches and relay the switch state back to the user</a:t>
          </a:r>
        </a:p>
      </dsp:txBody>
      <dsp:txXfrm>
        <a:off x="0" y="3500852"/>
        <a:ext cx="6489509" cy="1749143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813226-AD87-2944-90C6-C9AEF75C1ADD}">
      <dsp:nvSpPr>
        <dsp:cNvPr id="0" name=""/>
        <dsp:cNvSpPr/>
      </dsp:nvSpPr>
      <dsp:spPr>
        <a:xfrm>
          <a:off x="0" y="3363072"/>
          <a:ext cx="6269038" cy="220653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Tables that correlate numeric representation with a text character</a:t>
          </a:r>
        </a:p>
      </dsp:txBody>
      <dsp:txXfrm>
        <a:off x="0" y="3363072"/>
        <a:ext cx="6269038" cy="2206539"/>
      </dsp:txXfrm>
    </dsp:sp>
    <dsp:sp modelId="{D09D875B-5F9C-BF41-B99A-2541E203D8C9}">
      <dsp:nvSpPr>
        <dsp:cNvPr id="0" name=""/>
        <dsp:cNvSpPr/>
      </dsp:nvSpPr>
      <dsp:spPr>
        <a:xfrm rot="10800000">
          <a:off x="0" y="2512"/>
          <a:ext cx="6269038" cy="3393658"/>
        </a:xfrm>
        <a:prstGeom prst="upArrowCallou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There are many ways in which the computer can represent text characters</a:t>
          </a:r>
        </a:p>
      </dsp:txBody>
      <dsp:txXfrm rot="-10800000">
        <a:off x="0" y="2512"/>
        <a:ext cx="6269038" cy="1191173"/>
      </dsp:txXfrm>
    </dsp:sp>
    <dsp:sp modelId="{07884F83-955D-2E4C-A8B7-07AF830BBCCF}">
      <dsp:nvSpPr>
        <dsp:cNvPr id="0" name=""/>
        <dsp:cNvSpPr/>
      </dsp:nvSpPr>
      <dsp:spPr>
        <a:xfrm>
          <a:off x="3061" y="1193686"/>
          <a:ext cx="2087638" cy="1014703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45720" rIns="256032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ANSI</a:t>
          </a:r>
        </a:p>
      </dsp:txBody>
      <dsp:txXfrm>
        <a:off x="3061" y="1193686"/>
        <a:ext cx="2087638" cy="1014703"/>
      </dsp:txXfrm>
    </dsp:sp>
    <dsp:sp modelId="{03EB3F94-1D84-6E4D-89EE-35F22C3E7CF3}">
      <dsp:nvSpPr>
        <dsp:cNvPr id="0" name=""/>
        <dsp:cNvSpPr/>
      </dsp:nvSpPr>
      <dsp:spPr>
        <a:xfrm>
          <a:off x="2090699" y="1193686"/>
          <a:ext cx="2087638" cy="1014703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45720" rIns="256032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ASCII</a:t>
          </a:r>
        </a:p>
      </dsp:txBody>
      <dsp:txXfrm>
        <a:off x="2090699" y="1193686"/>
        <a:ext cx="2087638" cy="1014703"/>
      </dsp:txXfrm>
    </dsp:sp>
    <dsp:sp modelId="{AA7C79EC-D9AC-964C-B5E0-D2A1827EEFCF}">
      <dsp:nvSpPr>
        <dsp:cNvPr id="0" name=""/>
        <dsp:cNvSpPr/>
      </dsp:nvSpPr>
      <dsp:spPr>
        <a:xfrm>
          <a:off x="4178338" y="1193686"/>
          <a:ext cx="2087638" cy="1014703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032" tIns="45720" rIns="256032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Unicode</a:t>
          </a:r>
        </a:p>
      </dsp:txBody>
      <dsp:txXfrm>
        <a:off x="4178338" y="1193686"/>
        <a:ext cx="2087638" cy="10147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39FA-26F2-4F4C-A5DB-737041A8E5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093618-0E4A-2749-8A2B-EA8DFE6014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4C491-D561-FB46-9270-872B1F16E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F5A279-DAA6-B045-B4ED-0D7AD912EB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5C0F6-872D-B249-B60A-878C2D32C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1610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076BF-275E-8D47-9181-CAFDD10A0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0EF66-F070-C348-A567-93E03B396C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03BA1-8535-6446-AE48-61F1BB3E4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B0CA5-518E-2341-A293-650678531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9706DF-B3E0-C443-AB53-F789D0E06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080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81644-4121-1541-9EAE-AA3988842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8B77D9-CD48-7A45-A2A1-7C08E03560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76ABC-5E06-9B40-8DD2-2FAC0A622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A198C-70E8-ED4B-9F96-B24B432B26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B9BE39-F977-B448-991F-66C659064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493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A1D2D-D866-3446-9AC0-6569DB7A4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EC4A7-F182-2A49-B323-20FEBEE425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D4381E-B0A7-7E40-8E3F-7F4C4DAC40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27562-F646-1147-95FC-488C4B006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6EE31F-785E-C649-AEC3-FA8DBFEFE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A6DCF6-3D46-DF42-B1B8-0733441E19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904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D4E9A-F819-7544-B8C3-EF0AE5471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458C5C-4C65-9B4B-8CA1-E665AAF370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CBE8C1-734A-4B49-A6DB-622347133A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106069-3A1C-8644-BA1C-92BD738E1E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B6FCB3-1C62-F548-9BFA-836037A8E8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3F4048-EDEB-C842-8349-8F8547F0E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8C8E22-73FB-5A4E-8DF6-E97EF6DEC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5301E2D-3C7A-9E40-87B5-A48096E59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992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AEA4B-8AE5-884A-80F4-937539A5BC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BCA983-4415-1C4D-8938-22F37DEDC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52DEE8-964C-5146-8EFE-E5FAA85AA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EF3EDF-D5AA-3643-B0B3-5816CE40D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679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F644FB-CBF9-524F-AC38-AB122610A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693053-B63B-DB48-8965-24989E8604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E30AF6-15E4-174F-A73B-B40AFAE01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634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2F5A6-9ECC-384C-8196-A419D8337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129785-809C-FB4F-967F-65D9751329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670053-F04A-494F-94D2-90A0C7D496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FC2F45-054D-CD4D-9C6C-8DBB16E32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0C7573-AE5B-6E45-A041-CEF163080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5165BA-6C59-5F43-BFAF-87E063FB65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505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D3F4-3264-604C-89A0-80368D8C6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83479A-3613-7147-8A45-9A5B320785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4CEBBD-1B7B-994F-9A5D-276E63F6AC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44E75-B8B0-654A-8CD3-0700242B7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216E25-D11D-824B-B702-5A69203B0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E97BA3-4CEC-284C-B220-A168F20D8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669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666FC-6689-6540-89EF-B0C4126BD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625DBD-A91B-234C-ADDA-A9361D9F22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6842CD-9E42-4447-ADA6-2709F4350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C92F5-B513-CB41-98D9-29F4F6B8A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ED25B-8C26-F642-B6EC-E2DC725CC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14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53FFC9-6294-B943-917D-B9C597FEB6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47E9AB-4DD2-5840-A1C6-DD346943E4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1BB23E-C705-DB47-B577-AC6491D1D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230CEA-61DD-1349-8FFA-0608DA09FD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875A5-24FA-8747-8180-09B08A1E3F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6603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1E6DB5-09AF-8F40-8355-8884B22BE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FBB21-B193-3240-9B00-564AB68816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C07F7-0FE4-8741-AE47-0FDC9FA3E3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02988-B099-4F42-AD6E-F4861561E98D}" type="datetimeFigureOut">
              <a:rPr lang="en-US" smtClean="0"/>
              <a:t>2/7/22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1496D9-D43E-9B40-8078-85542B55AA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55DF2-A94C-EC49-B955-3686D7CD6E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ABF78-64E8-4A4C-943F-CEF501637F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455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CC5141-644A-4B65-931C-497E6133DD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3AF843-44AD-7746-9131-11518CA3F2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Data Representation and Storage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E1367-746F-EA4F-93EA-8E1FDFBDA3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069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D2D00-9262-D648-A74E-2F6ED8DC8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Itinerary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86ADD8-6865-492D-AF22-333BD46A46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3991857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3886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B966B-2476-134B-A0BC-613F7333B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Transistor Switch properties</a:t>
            </a:r>
          </a:p>
        </p:txBody>
      </p:sp>
      <p:pic>
        <p:nvPicPr>
          <p:cNvPr id="4" name="Picture 3" descr="A close up of a device&#10;&#10;Description automatically generated">
            <a:extLst>
              <a:ext uri="{FF2B5EF4-FFF2-40B4-BE49-F238E27FC236}">
                <a16:creationId xmlns:a16="http://schemas.microsoft.com/office/drawing/2014/main" id="{D5216388-3AEF-644F-BFF9-1D670978E1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782" b="-1"/>
          <a:stretch/>
        </p:blipFill>
        <p:spPr>
          <a:xfrm>
            <a:off x="841248" y="2516777"/>
            <a:ext cx="6236208" cy="366018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4F11C-507E-0544-8468-28EB3FC4A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848" y="2516777"/>
            <a:ext cx="3803904" cy="3660185"/>
          </a:xfrm>
        </p:spPr>
        <p:txBody>
          <a:bodyPr anchor="ctr">
            <a:normAutofit/>
          </a:bodyPr>
          <a:lstStyle/>
          <a:p>
            <a:r>
              <a:rPr lang="en-US" sz="1700"/>
              <a:t>Lets consider what this diagram actually means</a:t>
            </a:r>
          </a:p>
          <a:p>
            <a:pPr lvl="1"/>
            <a:r>
              <a:rPr lang="en-US" sz="1700"/>
              <a:t>There are three distinct terminals</a:t>
            </a:r>
          </a:p>
          <a:p>
            <a:pPr lvl="1"/>
            <a:r>
              <a:rPr lang="en-US" sz="1700"/>
              <a:t>Each of which holds a useful function in the system</a:t>
            </a:r>
          </a:p>
          <a:p>
            <a:pPr lvl="1"/>
            <a:endParaRPr lang="en-US" sz="1700"/>
          </a:p>
          <a:p>
            <a:pPr lvl="1"/>
            <a:endParaRPr lang="en-US" sz="1700"/>
          </a:p>
          <a:p>
            <a:pPr lvl="1"/>
            <a:r>
              <a:rPr lang="en-US" sz="1700"/>
              <a:t>There is an input</a:t>
            </a:r>
          </a:p>
          <a:p>
            <a:pPr lvl="1"/>
            <a:r>
              <a:rPr lang="en-US" sz="1700"/>
              <a:t>There is an output</a:t>
            </a:r>
          </a:p>
          <a:p>
            <a:pPr lvl="1"/>
            <a:endParaRPr lang="en-US" sz="1700"/>
          </a:p>
          <a:p>
            <a:pPr lvl="1"/>
            <a:r>
              <a:rPr lang="en-US" sz="1700"/>
              <a:t>Current flows through </a:t>
            </a:r>
          </a:p>
        </p:txBody>
      </p:sp>
    </p:spTree>
    <p:extLst>
      <p:ext uri="{BB962C8B-B14F-4D97-AF65-F5344CB8AC3E}">
        <p14:creationId xmlns:p14="http://schemas.microsoft.com/office/powerpoint/2010/main" val="10715700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888724-94AF-C844-852F-55FEDCF7B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US" sz="5200"/>
              <a:t>Gate Logic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07B8EE-993A-4F35-A27C-9ADDF2B0E5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7373739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9933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BDA1C-5269-1146-B794-EABC0B5FD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</a:rPr>
              <a:t>Gates Output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502DB94-7B54-4848-8240-2DCB7F8D69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2121763"/>
            <a:ext cx="3822192" cy="3773010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bg1"/>
                </a:solidFill>
              </a:rPr>
              <a:t>Simple NOT gate 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A gate will have input and output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Each is constructed using a number of transistors</a:t>
            </a:r>
          </a:p>
          <a:p>
            <a:endParaRPr lang="en-US" sz="2000">
              <a:solidFill>
                <a:schemeClr val="bg1"/>
              </a:solidFill>
            </a:endParaRPr>
          </a:p>
          <a:p>
            <a:r>
              <a:rPr lang="en-US" sz="2000">
                <a:solidFill>
                  <a:schemeClr val="bg1"/>
                </a:solidFill>
              </a:rPr>
              <a:t>Will have a distinct output</a:t>
            </a:r>
          </a:p>
        </p:txBody>
      </p:sp>
      <p:pic>
        <p:nvPicPr>
          <p:cNvPr id="8" name="Picture 7" descr="SchnGerst_f04">
            <a:extLst>
              <a:ext uri="{FF2B5EF4-FFF2-40B4-BE49-F238E27FC236}">
                <a16:creationId xmlns:a16="http://schemas.microsoft.com/office/drawing/2014/main" id="{64445354-6ACA-8048-A29D-288F959882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848" r="1" b="3164"/>
          <a:stretch/>
        </p:blipFill>
        <p:spPr>
          <a:xfrm>
            <a:off x="6689781" y="484632"/>
            <a:ext cx="3438522" cy="573328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65023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8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321732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Combinational Logic Circuits using Logic Gates">
            <a:extLst>
              <a:ext uri="{FF2B5EF4-FFF2-40B4-BE49-F238E27FC236}">
                <a16:creationId xmlns:a16="http://schemas.microsoft.com/office/drawing/2014/main" id="{0AD6AAC2-3786-6C4B-B3ED-BC175CEDE4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6061" y="549714"/>
            <a:ext cx="5801275" cy="364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 1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0891"/>
            <a:ext cx="7058307" cy="1964266"/>
          </a:xfrm>
          <a:prstGeom prst="rect">
            <a:avLst/>
          </a:prstGeom>
          <a:solidFill>
            <a:srgbClr val="3C4A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40A1DB-5046-6A48-A976-C5CA32647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5963"/>
            <a:ext cx="6594189" cy="16252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Many Gates Output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1BFAF6-AD61-3942-B156-11BBEE590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FFFFFF"/>
                </a:solidFill>
              </a:rPr>
              <a:t>With many gates we can output a bit more information</a:t>
            </a:r>
          </a:p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</a:rPr>
              <a:t>More information occurs as a result of more tranisstors</a:t>
            </a:r>
          </a:p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</a:rPr>
              <a:t>More transistors means more control but more output</a:t>
            </a:r>
          </a:p>
          <a:p>
            <a:endParaRPr lang="en-US" sz="2000">
              <a:solidFill>
                <a:srgbClr val="FFFFFF"/>
              </a:solidFill>
            </a:endParaRPr>
          </a:p>
          <a:p>
            <a:r>
              <a:rPr lang="en-US" sz="2000">
                <a:solidFill>
                  <a:srgbClr val="FFFFFF"/>
                </a:solidFill>
              </a:rPr>
              <a:t>This presents us with the truth table</a:t>
            </a:r>
          </a:p>
        </p:txBody>
      </p:sp>
    </p:spTree>
    <p:extLst>
      <p:ext uri="{BB962C8B-B14F-4D97-AF65-F5344CB8AC3E}">
        <p14:creationId xmlns:p14="http://schemas.microsoft.com/office/powerpoint/2010/main" val="1486068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58971F6-D471-2D42-9A96-7359069F7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Remember Truth Tables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697DC-E219-A548-84CF-8A74DCEA9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Represent the outcome of a logic gate or network</a:t>
            </a:r>
          </a:p>
          <a:p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Usually represent the outputs for each state of input</a:t>
            </a:r>
          </a:p>
          <a:p>
            <a:endParaRPr lang="en-US" sz="1800">
              <a:solidFill>
                <a:schemeClr val="tx2"/>
              </a:solidFill>
            </a:endParaRPr>
          </a:p>
          <a:p>
            <a:r>
              <a:rPr lang="en-US" sz="1800">
                <a:solidFill>
                  <a:schemeClr val="tx2"/>
                </a:solidFill>
              </a:rPr>
              <a:t>The output of the truth tables can be thought of as a state or instantaneous signal</a:t>
            </a:r>
          </a:p>
        </p:txBody>
      </p:sp>
    </p:spTree>
    <p:extLst>
      <p:ext uri="{BB962C8B-B14F-4D97-AF65-F5344CB8AC3E}">
        <p14:creationId xmlns:p14="http://schemas.microsoft.com/office/powerpoint/2010/main" val="138957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DC35CCB-CFA0-5341-8739-702DAE1DE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How do we instruct computers 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36CA81-C3E6-47EE-B01D-738020F4F6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6364560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9958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DA2CD7-76F3-FE49-BC37-690601E9A9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Basic instructions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BDB0895-7F4F-428F-A10F-0A8D7959EF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791592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2382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9C83C-EF91-E749-9953-8EDBD4A94C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Human-Computer Separation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C67F7E-2097-F94A-9D3F-AFED0E169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US" sz="2400"/>
              <a:t>There is a distinct difference between humans and computers:</a:t>
            </a:r>
          </a:p>
          <a:p>
            <a:pPr lvl="1"/>
            <a:r>
              <a:rPr lang="en-US" dirty="0"/>
              <a:t>We don’t necessarily walk around speaking in binary (most of the time)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We quite often don’t even think in binary terms</a:t>
            </a:r>
          </a:p>
          <a:p>
            <a:pPr lvl="1"/>
            <a:endParaRPr lang="en-US" dirty="0"/>
          </a:p>
          <a:p>
            <a:r>
              <a:rPr lang="en-US" sz="2400"/>
              <a:t>How then do we communicate intent to a computer ?</a:t>
            </a:r>
          </a:p>
          <a:p>
            <a:pPr lvl="1"/>
            <a:r>
              <a:rPr lang="en-US" dirty="0"/>
              <a:t>We represent information to the computer in a way it understands</a:t>
            </a:r>
          </a:p>
        </p:txBody>
      </p:sp>
    </p:spTree>
    <p:extLst>
      <p:ext uri="{BB962C8B-B14F-4D97-AF65-F5344CB8AC3E}">
        <p14:creationId xmlns:p14="http://schemas.microsoft.com/office/powerpoint/2010/main" val="1982358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371E33-9753-1D43-B03A-8C928F05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Von-Neumann on Boolean Logic</a:t>
            </a: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09117-8BDE-0444-9F22-01B601DAE0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1862" y="1719618"/>
            <a:ext cx="5948831" cy="4334629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FEFFFF"/>
                </a:solidFill>
              </a:rPr>
              <a:t>We have discussed logic at great length</a:t>
            </a:r>
          </a:p>
          <a:p>
            <a:endParaRPr lang="en-US" sz="2000">
              <a:solidFill>
                <a:srgbClr val="FEFFFF"/>
              </a:solidFill>
            </a:endParaRPr>
          </a:p>
          <a:p>
            <a:r>
              <a:rPr lang="en-US" sz="2000">
                <a:solidFill>
                  <a:srgbClr val="FEFFFF"/>
                </a:solidFill>
              </a:rPr>
              <a:t>Early computers used a form of decimal notation but this was changed by the works of von-Neumann</a:t>
            </a:r>
          </a:p>
          <a:p>
            <a:endParaRPr lang="en-US" sz="2000">
              <a:solidFill>
                <a:srgbClr val="FEFFFF"/>
              </a:solidFill>
            </a:endParaRPr>
          </a:p>
          <a:p>
            <a:r>
              <a:rPr lang="en-US" sz="2000">
                <a:solidFill>
                  <a:srgbClr val="FEFFFF"/>
                </a:solidFill>
              </a:rPr>
              <a:t>This is where we introduced the concept of Boolean logic</a:t>
            </a:r>
          </a:p>
          <a:p>
            <a:pPr lvl="1"/>
            <a:r>
              <a:rPr lang="en-US" sz="2000">
                <a:solidFill>
                  <a:srgbClr val="FEFFFF"/>
                </a:solidFill>
              </a:rPr>
              <a:t>We have already looked at this with our switch analogy</a:t>
            </a:r>
          </a:p>
          <a:p>
            <a:pPr lvl="1"/>
            <a:endParaRPr lang="en-US" sz="2000">
              <a:solidFill>
                <a:srgbClr val="FEFFFF"/>
              </a:solidFill>
            </a:endParaRPr>
          </a:p>
          <a:p>
            <a:r>
              <a:rPr lang="en-US" sz="2000">
                <a:solidFill>
                  <a:srgbClr val="FEFFFF"/>
                </a:solidFill>
              </a:rPr>
              <a:t>The functionality of this is key here as a result of the states in which it can reside; ON and OFF</a:t>
            </a:r>
          </a:p>
        </p:txBody>
      </p:sp>
    </p:spTree>
    <p:extLst>
      <p:ext uri="{BB962C8B-B14F-4D97-AF65-F5344CB8AC3E}">
        <p14:creationId xmlns:p14="http://schemas.microsoft.com/office/powerpoint/2010/main" val="13947654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5EBB3-EA9D-B443-80A2-5D920F7D2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Binary Digits - BITS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2BC915-CAE0-4EC0-9BAA-5F6D690B9C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72615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F82D5-43BE-8145-8CF0-E790643E2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Other Representations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DF6F5-E88B-6345-950E-D6A6BAB57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US" sz="2400"/>
              <a:t>Bits may be grouped together to form a logical concept</a:t>
            </a:r>
          </a:p>
          <a:p>
            <a:endParaRPr lang="en-US" sz="2400"/>
          </a:p>
          <a:p>
            <a:pPr lvl="1"/>
            <a:r>
              <a:rPr lang="en-US" dirty="0"/>
              <a:t>If we have 1 bit, this is a single switch meaning on or off</a:t>
            </a:r>
          </a:p>
          <a:p>
            <a:pPr lvl="1"/>
            <a:r>
              <a:rPr lang="en-US" dirty="0"/>
              <a:t>If we have 2 bits, this could represent an and gate</a:t>
            </a:r>
          </a:p>
          <a:p>
            <a:pPr lvl="1"/>
            <a:r>
              <a:rPr lang="en-US" dirty="0"/>
              <a:t>If we have three bits, this could represent a combination of both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r>
              <a:rPr lang="en-US" sz="2400"/>
              <a:t>This requires a standardization of grouping of such elements</a:t>
            </a:r>
          </a:p>
        </p:txBody>
      </p:sp>
    </p:spTree>
    <p:extLst>
      <p:ext uri="{BB962C8B-B14F-4D97-AF65-F5344CB8AC3E}">
        <p14:creationId xmlns:p14="http://schemas.microsoft.com/office/powerpoint/2010/main" val="25163662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BF2B23-24E3-A74F-9782-E9C2E8B7F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Other representations #2</a:t>
            </a:r>
          </a:p>
        </p:txBody>
      </p:sp>
      <p:pic>
        <p:nvPicPr>
          <p:cNvPr id="4" name="Picture 10" descr="Units of Information">
            <a:extLst>
              <a:ext uri="{FF2B5EF4-FFF2-40B4-BE49-F238E27FC236}">
                <a16:creationId xmlns:a16="http://schemas.microsoft.com/office/drawing/2014/main" id="{190522FA-2833-F146-B11A-BE0BE314D00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1358" y="467208"/>
            <a:ext cx="6887888" cy="59235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164992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D31655-9613-0D4D-9111-96C45C72E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Number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669567-D7A3-48A3-86BA-932004C4D5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825688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47628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B92037-C4CE-E745-B723-CBC7F9728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100">
                <a:solidFill>
                  <a:srgbClr val="FFFFFF"/>
                </a:solidFill>
              </a:rPr>
              <a:t>Base 10 numbers (Decimal/Denary)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0FE9EF-138C-9348-BFE4-745538157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US" sz="2000"/>
              <a:t>A number system consists of symbols, and rules for using those symbols</a:t>
            </a:r>
          </a:p>
          <a:p>
            <a:endParaRPr lang="en-US" sz="2000"/>
          </a:p>
          <a:p>
            <a:r>
              <a:rPr lang="en-US" sz="2000"/>
              <a:t> The number system most frequently used is the decimal, or Base 10, number system.</a:t>
            </a:r>
          </a:p>
          <a:p>
            <a:pPr marL="0" indent="0">
              <a:buNone/>
            </a:pPr>
            <a:endParaRPr lang="en-US" sz="2000"/>
          </a:p>
          <a:p>
            <a:endParaRPr lang="en-US" sz="2000"/>
          </a:p>
          <a:p>
            <a:r>
              <a:rPr lang="en-US" sz="2000"/>
              <a:t>It is called Base 10 because it uses ten symbols, and combinations of them, to represent all possible numbers.</a:t>
            </a:r>
          </a:p>
          <a:p>
            <a:endParaRPr lang="en-US" sz="2000"/>
          </a:p>
          <a:p>
            <a:endParaRPr lang="en-US" sz="2000"/>
          </a:p>
          <a:p>
            <a:r>
              <a:rPr lang="en-US" sz="2000"/>
              <a:t>The digits 0,1,2,3,4,5,6,7,8, and 9, make up the Base 10 system. </a:t>
            </a:r>
          </a:p>
          <a:p>
            <a:endParaRPr lang="en-US" sz="2000"/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3239649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7B0EC-D9F2-BF43-9A2D-C298EDB97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Decimal Notation (T,U)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CBEF1-D996-814D-9C6D-44EAFE50B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Group 99">
            <a:extLst>
              <a:ext uri="{FF2B5EF4-FFF2-40B4-BE49-F238E27FC236}">
                <a16:creationId xmlns:a16="http://schemas.microsoft.com/office/drawing/2014/main" id="{B8A7736F-F9E7-6642-AC5A-321FFBD5D1C7}"/>
              </a:ext>
            </a:extLst>
          </p:cNvPr>
          <p:cNvGraphicFramePr>
            <a:graphicFrameLocks/>
          </p:cNvGraphicFramePr>
          <p:nvPr/>
        </p:nvGraphicFramePr>
        <p:xfrm>
          <a:off x="2259013" y="3352800"/>
          <a:ext cx="5045075" cy="2011364"/>
        </p:xfrm>
        <a:graphic>
          <a:graphicData uri="http://schemas.openxmlformats.org/drawingml/2006/table">
            <a:tbl>
              <a:tblPr/>
              <a:tblGrid>
                <a:gridCol w="12334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5" name="Group 25">
            <a:extLst>
              <a:ext uri="{FF2B5EF4-FFF2-40B4-BE49-F238E27FC236}">
                <a16:creationId xmlns:a16="http://schemas.microsoft.com/office/drawing/2014/main" id="{E8520F13-DC79-3D47-AF73-27288BC6A9F9}"/>
              </a:ext>
            </a:extLst>
          </p:cNvPr>
          <p:cNvGrpSpPr>
            <a:grpSpLocks/>
          </p:cNvGrpSpPr>
          <p:nvPr/>
        </p:nvGrpSpPr>
        <p:grpSpPr bwMode="auto">
          <a:xfrm>
            <a:off x="6172200" y="2209800"/>
            <a:ext cx="1676400" cy="1281113"/>
            <a:chOff x="3888" y="1392"/>
            <a:chExt cx="1056" cy="807"/>
          </a:xfrm>
        </p:grpSpPr>
        <p:sp>
          <p:nvSpPr>
            <p:cNvPr id="6" name="AutoShape 26">
              <a:extLst>
                <a:ext uri="{FF2B5EF4-FFF2-40B4-BE49-F238E27FC236}">
                  <a16:creationId xmlns:a16="http://schemas.microsoft.com/office/drawing/2014/main" id="{7655B70D-CAD8-4D4D-AD10-BCBAC6FFEAF2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" name="Text Box 27">
              <a:extLst>
                <a:ext uri="{FF2B5EF4-FFF2-40B4-BE49-F238E27FC236}">
                  <a16:creationId xmlns:a16="http://schemas.microsoft.com/office/drawing/2014/main" id="{A91FEA01-6232-284F-8146-EAD3CD2FE41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8" name="Group 28">
            <a:extLst>
              <a:ext uri="{FF2B5EF4-FFF2-40B4-BE49-F238E27FC236}">
                <a16:creationId xmlns:a16="http://schemas.microsoft.com/office/drawing/2014/main" id="{239FBD1A-1321-4245-9AE4-96318BA87497}"/>
              </a:ext>
            </a:extLst>
          </p:cNvPr>
          <p:cNvGrpSpPr>
            <a:grpSpLocks/>
          </p:cNvGrpSpPr>
          <p:nvPr/>
        </p:nvGrpSpPr>
        <p:grpSpPr bwMode="auto">
          <a:xfrm>
            <a:off x="2819400" y="2209800"/>
            <a:ext cx="1752600" cy="1281113"/>
            <a:chOff x="1776" y="1392"/>
            <a:chExt cx="1104" cy="807"/>
          </a:xfrm>
        </p:grpSpPr>
        <p:sp>
          <p:nvSpPr>
            <p:cNvPr id="9" name="AutoShape 29">
              <a:extLst>
                <a:ext uri="{FF2B5EF4-FFF2-40B4-BE49-F238E27FC236}">
                  <a16:creationId xmlns:a16="http://schemas.microsoft.com/office/drawing/2014/main" id="{91DF6871-072C-AA4E-B1C7-B845002E4F0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" name="Text Box 30">
              <a:extLst>
                <a:ext uri="{FF2B5EF4-FFF2-40B4-BE49-F238E27FC236}">
                  <a16:creationId xmlns:a16="http://schemas.microsoft.com/office/drawing/2014/main" id="{B07416FE-E94F-8C4E-BC84-CC25B95D3FF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11" name="Text Box 31">
            <a:extLst>
              <a:ext uri="{FF2B5EF4-FFF2-40B4-BE49-F238E27FC236}">
                <a16:creationId xmlns:a16="http://schemas.microsoft.com/office/drawing/2014/main" id="{084DDBA4-7FCC-F440-AF2E-5B0D9A7875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800" y="1600200"/>
            <a:ext cx="42672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 dirty="0">
                <a:solidFill>
                  <a:srgbClr val="FF9F11"/>
                </a:solidFill>
              </a:rPr>
              <a:t>43 </a:t>
            </a:r>
            <a:r>
              <a:rPr lang="en-US" altLang="en-US" sz="2400" dirty="0">
                <a:solidFill>
                  <a:srgbClr val="FF9F11"/>
                </a:solidFill>
              </a:rPr>
              <a:t>= 4 x 10</a:t>
            </a:r>
            <a:r>
              <a:rPr lang="en-US" altLang="en-US" sz="2400" baseline="30000" dirty="0">
                <a:solidFill>
                  <a:srgbClr val="FF9F11"/>
                </a:solidFill>
              </a:rPr>
              <a:t>1</a:t>
            </a:r>
            <a:r>
              <a:rPr lang="en-US" altLang="en-US" sz="2400" dirty="0">
                <a:solidFill>
                  <a:srgbClr val="FF9F11"/>
                </a:solidFill>
              </a:rPr>
              <a:t> + 3 x 10</a:t>
            </a:r>
            <a:r>
              <a:rPr lang="en-US" altLang="en-US" sz="2400" baseline="30000" dirty="0">
                <a:solidFill>
                  <a:srgbClr val="FF9F11"/>
                </a:solidFill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4371264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646C5-C880-0A4B-B54E-B21047334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Decimal Notation (H,T,U)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C389B-EEAB-9348-A66B-524FCDC0F3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Group 101">
            <a:extLst>
              <a:ext uri="{FF2B5EF4-FFF2-40B4-BE49-F238E27FC236}">
                <a16:creationId xmlns:a16="http://schemas.microsoft.com/office/drawing/2014/main" id="{83219B8F-28D4-8C42-905C-9130E4FE3357}"/>
              </a:ext>
            </a:extLst>
          </p:cNvPr>
          <p:cNvGraphicFramePr>
            <a:graphicFrameLocks/>
          </p:cNvGraphicFramePr>
          <p:nvPr/>
        </p:nvGraphicFramePr>
        <p:xfrm>
          <a:off x="1212850" y="3276600"/>
          <a:ext cx="6875463" cy="2468170"/>
        </p:xfrm>
        <a:graphic>
          <a:graphicData uri="http://schemas.openxmlformats.org/drawingml/2006/table">
            <a:tbl>
              <a:tblPr/>
              <a:tblGrid>
                <a:gridCol w="11588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9065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05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  <a:endParaRPr kumimoji="0" 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  <a:r>
                        <a:rPr kumimoji="0" lang="en-US" sz="2000" b="1" i="0" u="none" strike="noStrike" cap="none" normalizeH="0" baseline="3000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 x 100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x 10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7 x1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2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Sum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500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20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T="50849" marB="50849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5" name="Group 30">
            <a:extLst>
              <a:ext uri="{FF2B5EF4-FFF2-40B4-BE49-F238E27FC236}">
                <a16:creationId xmlns:a16="http://schemas.microsoft.com/office/drawing/2014/main" id="{8B26648D-66AC-6D4A-8A96-ED28F6128C82}"/>
              </a:ext>
            </a:extLst>
          </p:cNvPr>
          <p:cNvGrpSpPr>
            <a:grpSpLocks/>
          </p:cNvGrpSpPr>
          <p:nvPr/>
        </p:nvGrpSpPr>
        <p:grpSpPr bwMode="auto">
          <a:xfrm>
            <a:off x="6858000" y="2133600"/>
            <a:ext cx="1676400" cy="1281113"/>
            <a:chOff x="3888" y="1392"/>
            <a:chExt cx="1056" cy="807"/>
          </a:xfrm>
        </p:grpSpPr>
        <p:sp>
          <p:nvSpPr>
            <p:cNvPr id="6" name="AutoShape 31">
              <a:extLst>
                <a:ext uri="{FF2B5EF4-FFF2-40B4-BE49-F238E27FC236}">
                  <a16:creationId xmlns:a16="http://schemas.microsoft.com/office/drawing/2014/main" id="{EAFA19B9-C2BB-9B4D-992E-5FB338869F3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3888" y="1584"/>
              <a:ext cx="768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7" name="Text Box 32">
              <a:extLst>
                <a:ext uri="{FF2B5EF4-FFF2-40B4-BE49-F238E27FC236}">
                  <a16:creationId xmlns:a16="http://schemas.microsoft.com/office/drawing/2014/main" id="{E9C0A8A1-559D-7C43-ABBB-5BE06FB8BCF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1’s place</a:t>
              </a:r>
            </a:p>
          </p:txBody>
        </p:sp>
      </p:grpSp>
      <p:grpSp>
        <p:nvGrpSpPr>
          <p:cNvPr id="8" name="Group 33">
            <a:extLst>
              <a:ext uri="{FF2B5EF4-FFF2-40B4-BE49-F238E27FC236}">
                <a16:creationId xmlns:a16="http://schemas.microsoft.com/office/drawing/2014/main" id="{18AC91DA-9445-0647-8890-39D2F0FEAC88}"/>
              </a:ext>
            </a:extLst>
          </p:cNvPr>
          <p:cNvGrpSpPr>
            <a:grpSpLocks/>
          </p:cNvGrpSpPr>
          <p:nvPr/>
        </p:nvGrpSpPr>
        <p:grpSpPr bwMode="auto">
          <a:xfrm>
            <a:off x="3581400" y="2209800"/>
            <a:ext cx="1752600" cy="1281113"/>
            <a:chOff x="1776" y="1392"/>
            <a:chExt cx="1104" cy="807"/>
          </a:xfrm>
        </p:grpSpPr>
        <p:sp>
          <p:nvSpPr>
            <p:cNvPr id="9" name="AutoShape 34">
              <a:extLst>
                <a:ext uri="{FF2B5EF4-FFF2-40B4-BE49-F238E27FC236}">
                  <a16:creationId xmlns:a16="http://schemas.microsoft.com/office/drawing/2014/main" id="{5682E8CE-7353-DB45-8995-2ED55F6B5A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64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0" name="Text Box 35">
              <a:extLst>
                <a:ext uri="{FF2B5EF4-FFF2-40B4-BE49-F238E27FC236}">
                  <a16:creationId xmlns:a16="http://schemas.microsoft.com/office/drawing/2014/main" id="{8C989C41-B39C-EB45-800D-BA5DFAE1C36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76" y="1392"/>
              <a:ext cx="8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10’s place</a:t>
              </a:r>
            </a:p>
          </p:txBody>
        </p:sp>
      </p:grpSp>
      <p:sp>
        <p:nvSpPr>
          <p:cNvPr id="11" name="Text Box 36">
            <a:extLst>
              <a:ext uri="{FF2B5EF4-FFF2-40B4-BE49-F238E27FC236}">
                <a16:creationId xmlns:a16="http://schemas.microsoft.com/office/drawing/2014/main" id="{93A5B925-7E42-8F44-9648-B27CAF341B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3000" y="1600200"/>
            <a:ext cx="5105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400" b="1" dirty="0">
                <a:solidFill>
                  <a:srgbClr val="FF9F11"/>
                </a:solidFill>
              </a:rPr>
              <a:t>527 = 5 x 10</a:t>
            </a:r>
            <a:r>
              <a:rPr lang="en-US" altLang="en-US" sz="2400" b="1" baseline="30000" dirty="0">
                <a:solidFill>
                  <a:srgbClr val="FF9F11"/>
                </a:solidFill>
              </a:rPr>
              <a:t>2</a:t>
            </a:r>
            <a:r>
              <a:rPr lang="en-US" altLang="en-US" sz="2400" b="1" dirty="0">
                <a:solidFill>
                  <a:srgbClr val="FF9F11"/>
                </a:solidFill>
              </a:rPr>
              <a:t> + 2 x 10</a:t>
            </a:r>
            <a:r>
              <a:rPr lang="en-US" altLang="en-US" sz="2400" b="1" baseline="30000" dirty="0">
                <a:solidFill>
                  <a:srgbClr val="FF9F11"/>
                </a:solidFill>
              </a:rPr>
              <a:t>1 </a:t>
            </a:r>
            <a:r>
              <a:rPr lang="en-US" altLang="en-US" sz="2400" b="1" dirty="0">
                <a:solidFill>
                  <a:srgbClr val="FF9F11"/>
                </a:solidFill>
              </a:rPr>
              <a:t>+ 7 x 10</a:t>
            </a:r>
            <a:r>
              <a:rPr lang="en-US" altLang="en-US" sz="2400" b="1" baseline="30000" dirty="0">
                <a:solidFill>
                  <a:srgbClr val="FF9F11"/>
                </a:solidFill>
              </a:rPr>
              <a:t>0</a:t>
            </a:r>
          </a:p>
        </p:txBody>
      </p:sp>
      <p:grpSp>
        <p:nvGrpSpPr>
          <p:cNvPr id="12" name="Group 37">
            <a:extLst>
              <a:ext uri="{FF2B5EF4-FFF2-40B4-BE49-F238E27FC236}">
                <a16:creationId xmlns:a16="http://schemas.microsoft.com/office/drawing/2014/main" id="{9B85F809-B7FC-EF45-A1AD-D4717AFAC355}"/>
              </a:ext>
            </a:extLst>
          </p:cNvPr>
          <p:cNvGrpSpPr>
            <a:grpSpLocks/>
          </p:cNvGrpSpPr>
          <p:nvPr/>
        </p:nvGrpSpPr>
        <p:grpSpPr bwMode="auto">
          <a:xfrm>
            <a:off x="1371600" y="2209800"/>
            <a:ext cx="1981200" cy="1281113"/>
            <a:chOff x="720" y="1392"/>
            <a:chExt cx="1248" cy="807"/>
          </a:xfrm>
        </p:grpSpPr>
        <p:sp>
          <p:nvSpPr>
            <p:cNvPr id="13" name="AutoShape 38">
              <a:extLst>
                <a:ext uri="{FF2B5EF4-FFF2-40B4-BE49-F238E27FC236}">
                  <a16:creationId xmlns:a16="http://schemas.microsoft.com/office/drawing/2014/main" id="{AD8B1943-C31D-3048-ACE1-C8B2949343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2" y="1584"/>
              <a:ext cx="816" cy="615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3150 w 21600"/>
                <a:gd name="T19" fmla="*/ 3161 h 21600"/>
                <a:gd name="T20" fmla="*/ 18450 w 21600"/>
                <a:gd name="T21" fmla="*/ 18439 h 21600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T18" t="T19" r="T20" b="T21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8919" y="5399"/>
                    <a:pt x="7175" y="6377"/>
                    <a:pt x="6193" y="7981"/>
                  </a:cubicBezTo>
                  <a:lnTo>
                    <a:pt x="1587" y="5163"/>
                  </a:lnTo>
                  <a:cubicBezTo>
                    <a:pt x="3550" y="1955"/>
                    <a:pt x="7039" y="-1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9F1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4" name="Text Box 39">
              <a:extLst>
                <a:ext uri="{FF2B5EF4-FFF2-40B4-BE49-F238E27FC236}">
                  <a16:creationId xmlns:a16="http://schemas.microsoft.com/office/drawing/2014/main" id="{7A3F1B85-172A-A643-8153-D3BFAD55FC3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" y="1392"/>
              <a:ext cx="960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800" b="1">
                  <a:solidFill>
                    <a:srgbClr val="FF9F11"/>
                  </a:solidFill>
                </a:rPr>
                <a:t>100’s place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626877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B04874-2056-6A4C-816F-FD0333F02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The Base 2 or Binary System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F6D7F5-E630-4DBD-B403-9BD7AA8E29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728240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4778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58FB6-A4A4-7541-A6E5-A8D5A1F4F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Simple binary examples</a:t>
            </a:r>
          </a:p>
        </p:txBody>
      </p:sp>
      <p:grpSp>
        <p:nvGrpSpPr>
          <p:cNvPr id="38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39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1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3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4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7" name="Content Placeholder 2">
            <a:extLst>
              <a:ext uri="{FF2B5EF4-FFF2-40B4-BE49-F238E27FC236}">
                <a16:creationId xmlns:a16="http://schemas.microsoft.com/office/drawing/2014/main" id="{4E48A97E-4C35-4D68-AD75-BFCA96481D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0994183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205075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B01153-9001-1848-A203-38F013F5F6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823" y="962166"/>
            <a:ext cx="3103808" cy="4421876"/>
          </a:xfrm>
        </p:spPr>
        <p:txBody>
          <a:bodyPr anchor="t">
            <a:normAutofit/>
          </a:bodyPr>
          <a:lstStyle/>
          <a:p>
            <a:pPr algn="r"/>
            <a:r>
              <a:rPr lang="en-US" sz="4000"/>
              <a:t>How is this possible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36980-F1D6-D04F-B5CC-9FC866F75C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8929" y="962167"/>
            <a:ext cx="6858113" cy="4743174"/>
          </a:xfrm>
        </p:spPr>
        <p:txBody>
          <a:bodyPr anchor="t">
            <a:normAutofit/>
          </a:bodyPr>
          <a:lstStyle/>
          <a:p>
            <a:r>
              <a:rPr lang="en-US" sz="2000"/>
              <a:t>Think about the number systems you already know</a:t>
            </a:r>
          </a:p>
          <a:p>
            <a:endParaRPr lang="en-US" sz="2000"/>
          </a:p>
          <a:p>
            <a:endParaRPr lang="en-US" sz="2000"/>
          </a:p>
          <a:p>
            <a:pPr lvl="1"/>
            <a:r>
              <a:rPr lang="en-US" sz="2000"/>
              <a:t>There is a symbol</a:t>
            </a:r>
          </a:p>
          <a:p>
            <a:pPr lvl="1"/>
            <a:r>
              <a:rPr lang="en-US" sz="2000"/>
              <a:t>There is a location value</a:t>
            </a:r>
          </a:p>
          <a:p>
            <a:pPr lvl="1"/>
            <a:endParaRPr lang="en-US" sz="2000"/>
          </a:p>
          <a:p>
            <a:pPr lvl="1"/>
            <a:endParaRPr lang="en-US" sz="2000"/>
          </a:p>
          <a:p>
            <a:pPr lvl="1"/>
            <a:r>
              <a:rPr lang="en-US" sz="2000"/>
              <a:t>‘1’ or ‘0’ is the symbol we are using</a:t>
            </a:r>
          </a:p>
          <a:p>
            <a:pPr lvl="1"/>
            <a:r>
              <a:rPr lang="en-US" sz="2000"/>
              <a:t>The position of this symbol in the group of bits is important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76000"/>
                </a:srgbClr>
              </a:gs>
              <a:gs pos="100000">
                <a:schemeClr val="accent1"/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5986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ABCFD-840B-C94C-9D84-1941A12DC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Number of Symbols or Number of Digits 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8D774C-DBD4-4F9E-B6A3-6A56803D8DC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58611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1293F9B-599E-4871-A414-757225FA34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217525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674EF7-0038-0E49-AB9D-BBCCC59F5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5739"/>
            <a:ext cx="10515600" cy="112494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A closer Look at notation</a:t>
            </a:r>
          </a:p>
        </p:txBody>
      </p:sp>
      <p:grpSp>
        <p:nvGrpSpPr>
          <p:cNvPr id="15" name="Graphic 190">
            <a:extLst>
              <a:ext uri="{FF2B5EF4-FFF2-40B4-BE49-F238E27FC236}">
                <a16:creationId xmlns:a16="http://schemas.microsoft.com/office/drawing/2014/main" id="{53883AA7-7F86-41F8-A1D8-06E9886E7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36528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C80ACB6-0FE0-4F10-998D-2E8D46375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C2903D5-FF18-4A00-8E9F-9335FCF1E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1A8B53C-ED2D-4081-AC0C-F87A9D4B3A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10480" y="681042"/>
            <a:ext cx="1562428" cy="1493465"/>
            <a:chOff x="3121343" y="4864099"/>
            <a:chExt cx="2085971" cy="1993901"/>
          </a:xfrm>
          <a:solidFill>
            <a:schemeClr val="bg1"/>
          </a:solidFill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2C7D52B-9C2A-4BDB-89DC-A89BDB9F8C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4B951A6-4FAF-4CBA-B55F-3AAD55758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C4DABFE-3395-46F4-95C0-CA58332AAF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82225D9-CC2C-4D45-B90F-5EC7DD265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DC31B28-21ED-494B-BA30-31CD8F9CD9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BD8A01F-C2B9-47B6-977F-15E31A8C1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D562CCF-082E-4E33-BC25-3C2F3CB261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91A36DF-6DC9-4C5F-A16E-BC6DC84292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DEF31D0-A584-489A-B972-966367742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2706B7B1-0776-4349-9782-39E4AD4E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ECC02B0-321C-499C-AB67-2DE74D4DED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5B3F392-AC23-49B8-A36A-D93B0BD76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A72EA58-66EE-4BA2-923C-2B66CFC42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graphicFrame>
        <p:nvGraphicFramePr>
          <p:cNvPr id="8" name="Group 126">
            <a:extLst>
              <a:ext uri="{FF2B5EF4-FFF2-40B4-BE49-F238E27FC236}">
                <a16:creationId xmlns:a16="http://schemas.microsoft.com/office/drawing/2014/main" id="{DB0F4E9E-61F4-234B-9B00-10CEC787743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7950" y="2910172"/>
          <a:ext cx="10995522" cy="2996586"/>
        </p:xfrm>
        <a:graphic>
          <a:graphicData uri="http://schemas.openxmlformats.org/drawingml/2006/table">
            <a:tbl>
              <a:tblPr/>
              <a:tblGrid>
                <a:gridCol w="17547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5869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5000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4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778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437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04566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1143725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996819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683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Place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25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7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25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25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5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25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25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25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25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  <a:r>
                        <a:rPr kumimoji="0" lang="en-US" sz="2500" b="1" i="0" u="none" strike="noStrike" cap="none" normalizeH="0" baseline="3000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3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Value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32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8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3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Evaluate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0" i="0" u="none" strike="noStrike" cap="none" normalizeH="0" baseline="0">
                          <a:ln>
                            <a:noFill/>
                          </a:ln>
                          <a:solidFill>
                            <a:srgbClr val="E80000"/>
                          </a:solidFill>
                          <a:effectLst/>
                          <a:latin typeface="Arial" charset="0"/>
                        </a:rPr>
                        <a:t>1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0" i="0" u="none" strike="noStrike" cap="none" normalizeH="0" baseline="0">
                          <a:ln>
                            <a:noFill/>
                          </a:ln>
                          <a:solidFill>
                            <a:srgbClr val="000080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462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Sum for Base 10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128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64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16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4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2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000080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2500" b="1" i="0" u="none" strike="noStrike" cap="none" normalizeH="0" baseline="0">
                          <a:ln>
                            <a:noFill/>
                          </a:ln>
                          <a:solidFill>
                            <a:srgbClr val="FF9F11"/>
                          </a:solidFill>
                          <a:effectLst/>
                          <a:latin typeface="Arial" charset="0"/>
                        </a:rPr>
                        <a:t>0</a:t>
                      </a:r>
                    </a:p>
                  </a:txBody>
                  <a:tcPr marL="127877" marR="127877" marT="63938" marB="63938" horzOverflow="overflow">
                    <a:lnL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80"/>
                      </a:solidFill>
                      <a:prstDash val="solid"/>
                      <a:miter lim="800000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Rectangle 55">
            <a:extLst>
              <a:ext uri="{FF2B5EF4-FFF2-40B4-BE49-F238E27FC236}">
                <a16:creationId xmlns:a16="http://schemas.microsoft.com/office/drawing/2014/main" id="{BDD1322B-F47D-3E4C-AB27-830B1379F2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1600200"/>
            <a:ext cx="7772400" cy="649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None/>
            </a:pPr>
            <a:r>
              <a:rPr lang="en-US" altLang="en-US" sz="3200" b="1">
                <a:solidFill>
                  <a:srgbClr val="000080"/>
                </a:solidFill>
                <a:latin typeface="Tahoma" panose="020B0604030504040204" pitchFamily="34" charset="0"/>
              </a:rPr>
              <a:t>1101 0110</a:t>
            </a:r>
            <a:r>
              <a:rPr lang="en-US" altLang="en-US" sz="3200" b="1" baseline="-25000">
                <a:solidFill>
                  <a:srgbClr val="000080"/>
                </a:solidFill>
                <a:latin typeface="Tahoma" panose="020B0604030504040204" pitchFamily="34" charset="0"/>
              </a:rPr>
              <a:t>2</a:t>
            </a:r>
            <a:r>
              <a:rPr lang="en-US" altLang="en-US" sz="3200" baseline="-25000">
                <a:latin typeface="Tahoma" panose="020B0604030504040204" pitchFamily="34" charset="0"/>
              </a:rPr>
              <a:t> </a:t>
            </a:r>
            <a:r>
              <a:rPr lang="en-US" altLang="en-US" sz="3200">
                <a:latin typeface="Tahoma" panose="020B0604030504040204" pitchFamily="34" charset="0"/>
              </a:rPr>
              <a:t>= 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214</a:t>
            </a:r>
            <a:r>
              <a:rPr lang="en-US" altLang="en-US" sz="3200" baseline="-25000">
                <a:solidFill>
                  <a:srgbClr val="FF9F11"/>
                </a:solidFill>
                <a:latin typeface="Tahoma" panose="020B0604030504040204" pitchFamily="34" charset="0"/>
              </a:rPr>
              <a:t>10</a:t>
            </a:r>
            <a:r>
              <a:rPr lang="en-US" altLang="en-US" sz="3200">
                <a:solidFill>
                  <a:srgbClr val="FF9F11"/>
                </a:solidFill>
                <a:latin typeface="Tahoma" panose="020B0604030504040204" pitchFamily="34" charset="0"/>
              </a:rPr>
              <a:t> </a:t>
            </a:r>
          </a:p>
          <a:p>
            <a:pPr>
              <a:spcBef>
                <a:spcPct val="20000"/>
              </a:spcBef>
              <a:buClr>
                <a:schemeClr val="folHlink"/>
              </a:buClr>
              <a:buSzPct val="60000"/>
              <a:buFont typeface="Wingdings" pitchFamily="2" charset="2"/>
              <a:buChar char="n"/>
            </a:pPr>
            <a:endParaRPr lang="en-US" altLang="en-US" sz="3200">
              <a:solidFill>
                <a:srgbClr val="FF9F11"/>
              </a:solidFill>
              <a:latin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10866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65429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3AE109-69FD-6F47-BA81-0C81F335B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9678"/>
            <a:ext cx="3567915" cy="4952492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chemeClr val="bg1"/>
                </a:solidFill>
              </a:rPr>
              <a:t>Numeric Representation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429768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Group 2140">
            <a:extLst>
              <a:ext uri="{FF2B5EF4-FFF2-40B4-BE49-F238E27FC236}">
                <a16:creationId xmlns:a16="http://schemas.microsoft.com/office/drawing/2014/main" id="{A1CEFE02-B21A-BD49-93B2-519B00C16EF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01981" y="568325"/>
          <a:ext cx="5807641" cy="5656266"/>
        </p:xfrm>
        <a:graphic>
          <a:graphicData uri="http://schemas.openxmlformats.org/drawingml/2006/table">
            <a:tbl>
              <a:tblPr firstRow="1" bandRow="1"/>
              <a:tblGrid>
                <a:gridCol w="148812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63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313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9313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39473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34082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33202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34082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72849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</a:tblGrid>
              <a:tr h="314237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Weighting 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Decimal Value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Hex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4237">
                <a:tc rowSpan="17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Binary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Values</a:t>
                      </a: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12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14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  <a:tr h="31423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0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2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</a:t>
                      </a:r>
                      <a:endParaRPr kumimoji="0" 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92426" marR="92426" marT="46207" marB="46207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7"/>
                  </a:ext>
                </a:extLst>
              </a:tr>
            </a:tbl>
          </a:graphicData>
        </a:graphic>
      </p:graphicFrame>
      <p:sp>
        <p:nvSpPr>
          <p:cNvPr id="5" name="Text Box 2138">
            <a:extLst>
              <a:ext uri="{FF2B5EF4-FFF2-40B4-BE49-F238E27FC236}">
                <a16:creationId xmlns:a16="http://schemas.microsoft.com/office/drawing/2014/main" id="{294BF225-F419-484B-BC6F-751E53BC9C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2000" y="1524000"/>
            <a:ext cx="4038600" cy="3597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/>
              <a:t>Binary count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Each 0 or 1 has a 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weighting value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The value doubles 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as the position is 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moved to the left</a:t>
            </a:r>
          </a:p>
          <a:p>
            <a:pPr>
              <a:spcBef>
                <a:spcPct val="50000"/>
              </a:spcBef>
            </a:pPr>
            <a:endParaRPr lang="en-GB" altLang="en-US"/>
          </a:p>
          <a:p>
            <a:pPr>
              <a:spcBef>
                <a:spcPct val="50000"/>
              </a:spcBef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35098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3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0F5A0-3F27-D246-B3A9-583A62BD3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998018"/>
            <a:ext cx="3981854" cy="2216513"/>
          </a:xfrm>
        </p:spPr>
        <p:txBody>
          <a:bodyPr>
            <a:normAutofit/>
          </a:bodyPr>
          <a:lstStyle/>
          <a:p>
            <a:r>
              <a:rPr lang="en-US"/>
              <a:t>Conversion</a:t>
            </a:r>
            <a:endParaRPr lang="en-US" dirty="0"/>
          </a:p>
        </p:txBody>
      </p:sp>
      <p:sp>
        <p:nvSpPr>
          <p:cNvPr id="21" name="Arc 15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2305913D-878E-EF47-85CF-CCFDD7BE6C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771" y="704504"/>
            <a:ext cx="9170458" cy="2957472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8F5CE9-C5F8-4642-A7A7-CC543A38CB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835" y="3998019"/>
            <a:ext cx="6382966" cy="2216512"/>
          </a:xfrm>
        </p:spPr>
        <p:txBody>
          <a:bodyPr>
            <a:normAutofit/>
          </a:bodyPr>
          <a:lstStyle/>
          <a:p>
            <a:r>
              <a:rPr lang="en-US" sz="2600"/>
              <a:t>There are a number of ways in which we may convert binary numbers to decimal numbers.</a:t>
            </a:r>
          </a:p>
          <a:p>
            <a:endParaRPr lang="en-US" sz="2600"/>
          </a:p>
          <a:p>
            <a:r>
              <a:rPr lang="en-US" sz="2600"/>
              <a:t>Example :  binary number ‘11001011’</a:t>
            </a:r>
          </a:p>
          <a:p>
            <a:endParaRPr lang="en-US" sz="2600"/>
          </a:p>
          <a:p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42829444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57B21C-6DA4-4A41-90E5-FB4BA4DD5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4000"/>
              <a:t>Another possible conversion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49CCBF-82E6-6C43-9615-AA8BC6538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pPr>
              <a:buFontTx/>
              <a:buNone/>
            </a:pPr>
            <a:r>
              <a:rPr lang="en-US" altLang="en-US" sz="1700" b="1">
                <a:latin typeface="Maiandra GD" panose="020E0502030308020204" pitchFamily="34" charset="77"/>
              </a:rPr>
              <a:t>Example:</a:t>
            </a:r>
            <a:endParaRPr lang="en-US" altLang="en-US" sz="1700">
              <a:latin typeface="Maiandra GD" panose="020E0502030308020204" pitchFamily="34" charset="77"/>
            </a:endParaRPr>
          </a:p>
          <a:p>
            <a:pPr>
              <a:buFontTx/>
              <a:buNone/>
            </a:pPr>
            <a:r>
              <a:rPr lang="en-US" altLang="en-US" sz="1700">
                <a:latin typeface="Garamond" panose="02020404030301010803" pitchFamily="18" charset="0"/>
              </a:rPr>
              <a:t>Convert the decimal number 192 to a binary number.</a:t>
            </a:r>
          </a:p>
          <a:p>
            <a:pPr>
              <a:buFontTx/>
              <a:buNone/>
            </a:pPr>
            <a:endParaRPr lang="en-US" altLang="en-US" sz="1700">
              <a:latin typeface="Garamond" panose="02020404030301010803" pitchFamily="18" charset="0"/>
            </a:endParaRPr>
          </a:p>
          <a:p>
            <a:pPr>
              <a:buFontTx/>
              <a:buNone/>
            </a:pPr>
            <a:endParaRPr lang="en-US" altLang="en-US" sz="1700">
              <a:latin typeface="Garamond" panose="02020404030301010803" pitchFamily="18" charset="0"/>
            </a:endParaRPr>
          </a:p>
          <a:p>
            <a:pPr>
              <a:buFontTx/>
              <a:buNone/>
            </a:pPr>
            <a:endParaRPr lang="en-US" altLang="en-US" sz="1700">
              <a:latin typeface="Garamond" panose="02020404030301010803" pitchFamily="18" charset="0"/>
            </a:endParaRPr>
          </a:p>
          <a:p>
            <a:pPr>
              <a:buFontTx/>
              <a:buNone/>
            </a:pPr>
            <a:endParaRPr lang="en-US" altLang="en-US" sz="1700">
              <a:latin typeface="Garamond" panose="02020404030301010803" pitchFamily="18" charset="0"/>
            </a:endParaRPr>
          </a:p>
          <a:p>
            <a:pPr>
              <a:buFontTx/>
              <a:buNone/>
            </a:pPr>
            <a:endParaRPr lang="en-US" altLang="en-US" sz="1700">
              <a:latin typeface="Garamond" panose="02020404030301010803" pitchFamily="18" charset="0"/>
            </a:endParaRPr>
          </a:p>
          <a:p>
            <a:pPr>
              <a:buFontTx/>
              <a:buNone/>
            </a:pPr>
            <a:endParaRPr lang="en-US" altLang="en-US" sz="1700">
              <a:latin typeface="Garamond" panose="02020404030301010803" pitchFamily="18" charset="0"/>
            </a:endParaRPr>
          </a:p>
          <a:p>
            <a:r>
              <a:rPr lang="en-US" altLang="en-US" sz="1700">
                <a:latin typeface="Garamond" panose="02020404030301010803" pitchFamily="18" charset="0"/>
              </a:rPr>
              <a:t>Write down all the remainders, backwards, and you have the binary number </a:t>
            </a:r>
            <a:r>
              <a:rPr lang="en-US" altLang="en-US" sz="1700" b="1">
                <a:latin typeface="Garamond" panose="02020404030301010803" pitchFamily="18" charset="0"/>
              </a:rPr>
              <a:t>11000000</a:t>
            </a:r>
          </a:p>
          <a:p>
            <a:endParaRPr lang="en-US" sz="17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C467F82-6EB8-2547-B0B5-F7B891C8E8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599882"/>
              </p:ext>
            </p:extLst>
          </p:nvPr>
        </p:nvGraphicFramePr>
        <p:xfrm>
          <a:off x="7075967" y="1429450"/>
          <a:ext cx="4170531" cy="4030993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1632365">
                  <a:extLst>
                    <a:ext uri="{9D8B030D-6E8A-4147-A177-3AD203B41FA5}">
                      <a16:colId xmlns:a16="http://schemas.microsoft.com/office/drawing/2014/main" val="482666039"/>
                    </a:ext>
                  </a:extLst>
                </a:gridCol>
                <a:gridCol w="2154943">
                  <a:extLst>
                    <a:ext uri="{9D8B030D-6E8A-4147-A177-3AD203B41FA5}">
                      <a16:colId xmlns:a16="http://schemas.microsoft.com/office/drawing/2014/main" val="2658370717"/>
                    </a:ext>
                  </a:extLst>
                </a:gridCol>
                <a:gridCol w="383223">
                  <a:extLst>
                    <a:ext uri="{9D8B030D-6E8A-4147-A177-3AD203B41FA5}">
                      <a16:colId xmlns:a16="http://schemas.microsoft.com/office/drawing/2014/main" val="3896359403"/>
                    </a:ext>
                  </a:extLst>
                </a:gridCol>
              </a:tblGrid>
              <a:tr h="888931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3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Garamond" pitchFamily="18" charset="0"/>
                        </a:rPr>
                        <a:t>192/2 = 96  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3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3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7297235"/>
                  </a:ext>
                </a:extLst>
              </a:tr>
              <a:tr h="448866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96/2 = 48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1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700" b="0" i="0" u="none" strike="noStrike" cap="none" spc="0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65835926"/>
                  </a:ext>
                </a:extLst>
              </a:tr>
              <a:tr h="448866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48/2 = 24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1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700" b="0" i="0" u="none" strike="noStrike" cap="none" spc="0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93452295"/>
                  </a:ext>
                </a:extLst>
              </a:tr>
              <a:tr h="448866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24/2 = 12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1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700" b="0" i="0" u="none" strike="noStrike" cap="none" spc="0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1630311"/>
                  </a:ext>
                </a:extLst>
              </a:tr>
              <a:tr h="448866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12/2 = 6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1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700" b="0" i="0" u="none" strike="noStrike" cap="none" spc="0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0523116"/>
                  </a:ext>
                </a:extLst>
              </a:tr>
              <a:tr h="448866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6/2 = 3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1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0</a:t>
                      </a:r>
                      <a:endParaRPr kumimoji="1" lang="en-US" sz="1700" b="0" i="0" u="none" strike="noStrike" cap="none" spc="0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85896825"/>
                  </a:ext>
                </a:extLst>
              </a:tr>
              <a:tr h="448866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3/2 = 1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AU" sz="1700" b="1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1</a:t>
                      </a:r>
                      <a:endParaRPr kumimoji="1" lang="en-US" sz="1700" b="0" i="0" u="none" strike="noStrike" cap="none" spc="0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1863409"/>
                  </a:ext>
                </a:extLst>
              </a:tr>
              <a:tr h="448866">
                <a:tc>
                  <a:txBody>
                    <a:bodyPr/>
                    <a:lstStyle/>
                    <a:p>
                      <a:pPr marL="0" marR="0" lvl="0" indent="0" algn="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1/2 = 0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700" b="0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with a remainder of</a:t>
                      </a: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AU" sz="1700" b="1" i="0" u="none" strike="noStrike" cap="none" spc="0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</a:rPr>
                        <a:t> 1</a:t>
                      </a:r>
                      <a:endParaRPr kumimoji="1" lang="en-US" sz="1700" b="0" i="0" u="none" strike="noStrike" cap="none" spc="0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</a:endParaRPr>
                    </a:p>
                  </a:txBody>
                  <a:tcPr marL="0" marR="0" marT="132019" marB="0" anchor="ctr" horzOverflow="overflow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29033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95582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39D6B-51B0-8A4E-A79A-23F013372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accent5"/>
                </a:solidFill>
              </a:rPr>
              <a:t>Larger data examples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12FDDC-970C-4DB3-82A5-E7C4B2E11B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690814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614175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80F94-3809-574E-95DE-BDF857DB9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4200"/>
              <a:t>Remember larger representations 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D84EFE8-C53A-44C4-B289-D1B42CF69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32938" y="-6032938"/>
            <a:ext cx="126124" cy="12192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585731-F579-4279-8ABF-A3BAB75B25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124934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2182916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7E57DF-5369-784A-B1FB-1625664DB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en-US" sz="4000"/>
              <a:t>Sticking to the roots</a:t>
            </a:r>
          </a:p>
        </p:txBody>
      </p:sp>
      <p:pic>
        <p:nvPicPr>
          <p:cNvPr id="5" name="Picture 4" descr="An electronic circuit board in blue colour">
            <a:extLst>
              <a:ext uri="{FF2B5EF4-FFF2-40B4-BE49-F238E27FC236}">
                <a16:creationId xmlns:a16="http://schemas.microsoft.com/office/drawing/2014/main" id="{AF3503D2-D971-45C9-AAE2-E07CC9BAF3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469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D9559-1B22-0949-AFBA-1271405C43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>
            <a:normAutofit/>
          </a:bodyPr>
          <a:lstStyle/>
          <a:p>
            <a:r>
              <a:rPr lang="en-US" sz="2000"/>
              <a:t>The essence of switches still remains</a:t>
            </a:r>
          </a:p>
          <a:p>
            <a:endParaRPr lang="en-US" sz="2000"/>
          </a:p>
          <a:p>
            <a:r>
              <a:rPr lang="en-US" sz="2000"/>
              <a:t>Our systems work on a binary basis</a:t>
            </a:r>
          </a:p>
          <a:p>
            <a:endParaRPr lang="en-US" sz="2000"/>
          </a:p>
          <a:p>
            <a:r>
              <a:rPr lang="en-US" sz="2000"/>
              <a:t>This binary system can represent all of the numbers we may want</a:t>
            </a:r>
          </a:p>
          <a:p>
            <a:endParaRPr lang="en-US" sz="2000"/>
          </a:p>
          <a:p>
            <a:endParaRPr lang="en-US" sz="200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6642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A442A8-9B34-CC43-A23E-4D6D2B320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Difference in presentation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496FF7-F6B2-4F72-8131-D583D51085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7612152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305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E57A3F2-3497-430E-BCD2-151E9B574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88B1F424-0E60-4F04-AFC7-00E1F21101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Freeform 7">
            <a:extLst>
              <a:ext uri="{FF2B5EF4-FFF2-40B4-BE49-F238E27FC236}">
                <a16:creationId xmlns:a16="http://schemas.microsoft.com/office/drawing/2014/main" id="{6B509DD1-7F4E-4C4D-9B18-626473A5F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BB89D3BB-9A77-48E3-8C98-9A0A1DD4F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18347F-637A-174B-8F4B-C1474990C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754" y="1522820"/>
            <a:ext cx="2748041" cy="3601914"/>
          </a:xfrm>
        </p:spPr>
        <p:txBody>
          <a:bodyPr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Attribution of meaning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8388F5-117F-40FB-A4E8-90CD5835C7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1914876"/>
              </p:ext>
            </p:extLst>
          </p:nvPr>
        </p:nvGraphicFramePr>
        <p:xfrm>
          <a:off x="5042848" y="643467"/>
          <a:ext cx="6489510" cy="5252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441408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A97369-5EDF-544D-BB39-76CB55A70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Possible options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68171F-D7A8-42BD-BC19-0B033C0942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300363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768702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90D04E-5E76-954C-9C91-88F14BF15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ASCII Table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739099A9-0AF9-5B41-B36C-CD28DE7243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98245" y="961812"/>
            <a:ext cx="6068908" cy="493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79697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FDF0AB-3143-B845-BD04-4717B05E9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89507"/>
            <a:ext cx="3091607" cy="1655483"/>
          </a:xfrm>
        </p:spPr>
        <p:txBody>
          <a:bodyPr anchor="b">
            <a:normAutofit/>
          </a:bodyPr>
          <a:lstStyle/>
          <a:p>
            <a:r>
              <a:rPr lang="en-US" sz="4000"/>
              <a:t>A Worked Example</a:t>
            </a:r>
          </a:p>
        </p:txBody>
      </p:sp>
      <p:pic>
        <p:nvPicPr>
          <p:cNvPr id="22" name="Picture 4" descr="Programming data on computer monitor">
            <a:extLst>
              <a:ext uri="{FF2B5EF4-FFF2-40B4-BE49-F238E27FC236}">
                <a16:creationId xmlns:a16="http://schemas.microsoft.com/office/drawing/2014/main" id="{E5E75AEB-9663-4A7D-982B-BF4E6C31EF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07" r="2762" b="-1"/>
          <a:stretch/>
        </p:blipFill>
        <p:spPr>
          <a:xfrm>
            <a:off x="20" y="431"/>
            <a:ext cx="8115280" cy="640831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8B5FA-E8DC-1C48-BD1D-AA0584DDE7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418408"/>
            <a:ext cx="2942813" cy="3540265"/>
          </a:xfrm>
        </p:spPr>
        <p:txBody>
          <a:bodyPr>
            <a:normAutofit/>
          </a:bodyPr>
          <a:lstStyle/>
          <a:p>
            <a:r>
              <a:rPr lang="en-US" sz="1900"/>
              <a:t>The letter ‘r’ (case is important)</a:t>
            </a:r>
          </a:p>
          <a:p>
            <a:endParaRPr lang="en-US" sz="1900"/>
          </a:p>
          <a:p>
            <a:r>
              <a:rPr lang="en-US" sz="1900"/>
              <a:t>The letter ‘r’ is represented as the decimal value 72 in the table</a:t>
            </a:r>
          </a:p>
          <a:p>
            <a:endParaRPr lang="en-US" sz="1900"/>
          </a:p>
          <a:p>
            <a:r>
              <a:rPr lang="en-US" sz="1900"/>
              <a:t>Representing this in binary we need several bits</a:t>
            </a:r>
          </a:p>
          <a:p>
            <a:endParaRPr lang="en-US" sz="1900"/>
          </a:p>
          <a:p>
            <a:endParaRPr lang="en-US" sz="1900"/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2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9022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iodic table of elements">
            <a:extLst>
              <a:ext uri="{FF2B5EF4-FFF2-40B4-BE49-F238E27FC236}">
                <a16:creationId xmlns:a16="http://schemas.microsoft.com/office/drawing/2014/main" id="{8F51357A-0750-4CE4-ADA1-F8EF43F8BC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B1D4F77-A17C-43D7-B7FA-545148E4E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7492064" y="321176"/>
            <a:ext cx="4332307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FE1246-2F7E-BF42-B597-72D82B8C1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9985" y="640263"/>
            <a:ext cx="3759240" cy="1344975"/>
          </a:xfrm>
        </p:spPr>
        <p:txBody>
          <a:bodyPr>
            <a:normAutofit/>
          </a:bodyPr>
          <a:lstStyle/>
          <a:p>
            <a:r>
              <a:rPr lang="en-US" sz="4000"/>
              <a:t>Previous Attempts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8DB5D-9C6A-F844-88B2-88960DEF0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9290" y="2121763"/>
            <a:ext cx="3764826" cy="3773010"/>
          </a:xfrm>
        </p:spPr>
        <p:txBody>
          <a:bodyPr>
            <a:normAutofit/>
          </a:bodyPr>
          <a:lstStyle/>
          <a:p>
            <a:r>
              <a:rPr lang="en-US" sz="1800"/>
              <a:t>0000 = 0</a:t>
            </a:r>
          </a:p>
          <a:p>
            <a:endParaRPr lang="en-US" sz="1800"/>
          </a:p>
          <a:p>
            <a:r>
              <a:rPr lang="en-US" sz="1800"/>
              <a:t>1111 = 15</a:t>
            </a:r>
          </a:p>
          <a:p>
            <a:endParaRPr lang="en-US" sz="1800"/>
          </a:p>
          <a:p>
            <a:r>
              <a:rPr lang="en-US" sz="1800"/>
              <a:t>The largest number we can represent here is 15</a:t>
            </a:r>
          </a:p>
          <a:p>
            <a:endParaRPr lang="en-US" sz="1800"/>
          </a:p>
          <a:p>
            <a:endParaRPr lang="en-US" sz="1800"/>
          </a:p>
          <a:p>
            <a:r>
              <a:rPr lang="en-US" sz="1800"/>
              <a:t>We need to increase the number of bits we may have to represent such a large number of 72</a:t>
            </a:r>
          </a:p>
          <a:p>
            <a:endParaRPr lang="en-US" sz="1800"/>
          </a:p>
          <a:p>
            <a:endParaRPr lang="en-US" sz="1800"/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6363751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D30A5-8714-1F43-BCB8-9E001B340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Bit counts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507A8A2-F1A3-084A-B8C1-D7FD6AB608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144319"/>
              </p:ext>
            </p:extLst>
          </p:nvPr>
        </p:nvGraphicFramePr>
        <p:xfrm>
          <a:off x="838200" y="1825625"/>
          <a:ext cx="1051559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2228">
                  <a:extLst>
                    <a:ext uri="{9D8B030D-6E8A-4147-A177-3AD203B41FA5}">
                      <a16:colId xmlns:a16="http://schemas.microsoft.com/office/drawing/2014/main" val="1968258146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4202874792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3282829478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719808917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65342475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85060391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24955393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84656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84862703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D7CBF87-FBD2-FF4F-A075-477112B1BB96}"/>
              </a:ext>
            </a:extLst>
          </p:cNvPr>
          <p:cNvSpPr txBox="1"/>
          <p:nvPr/>
        </p:nvSpPr>
        <p:spPr>
          <a:xfrm>
            <a:off x="901337" y="3226526"/>
            <a:ext cx="8040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 largest number we can make from a number of bits can be calculated by (2^</a:t>
            </a:r>
            <a:r>
              <a:rPr lang="en-US" baseline="30000" dirty="0"/>
              <a:t>n</a:t>
            </a:r>
            <a:r>
              <a:rPr lang="en-US" dirty="0"/>
              <a:t>)-1</a:t>
            </a:r>
            <a:endParaRPr lang="en-US" baseline="30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C3C4D4-A711-5D47-BBC4-B18C338C5C3E}"/>
              </a:ext>
            </a:extLst>
          </p:cNvPr>
          <p:cNvSpPr txBox="1"/>
          <p:nvPr/>
        </p:nvSpPr>
        <p:spPr>
          <a:xfrm>
            <a:off x="1149531" y="4297680"/>
            <a:ext cx="803367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This means that:</a:t>
            </a:r>
          </a:p>
          <a:p>
            <a:r>
              <a:rPr lang="en-US" dirty="0"/>
              <a:t>	2^</a:t>
            </a:r>
            <a:r>
              <a:rPr lang="en-US" baseline="30000" dirty="0"/>
              <a:t>2</a:t>
            </a:r>
            <a:r>
              <a:rPr lang="en-US" dirty="0"/>
              <a:t> = 2*2 = 4  : The largest number we can make with this many bits is 3</a:t>
            </a:r>
          </a:p>
          <a:p>
            <a:r>
              <a:rPr lang="en-US" dirty="0"/>
              <a:t>	2^</a:t>
            </a:r>
            <a:r>
              <a:rPr lang="en-US" baseline="30000" dirty="0"/>
              <a:t>3</a:t>
            </a:r>
            <a:r>
              <a:rPr lang="en-US" dirty="0"/>
              <a:t>=2*2*2 = 8 : The largest number we can make with this many bits is 15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7DDB50-93B3-D84F-ACA4-2CE525609370}"/>
              </a:ext>
            </a:extLst>
          </p:cNvPr>
          <p:cNvSpPr txBox="1"/>
          <p:nvPr/>
        </p:nvSpPr>
        <p:spPr>
          <a:xfrm>
            <a:off x="1423851" y="5826034"/>
            <a:ext cx="879189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To make 72:</a:t>
            </a:r>
          </a:p>
          <a:p>
            <a:r>
              <a:rPr lang="en-US" dirty="0"/>
              <a:t>	We need a number of binary columns that permit us enough bits to represent this</a:t>
            </a:r>
          </a:p>
          <a:p>
            <a:r>
              <a:rPr lang="en-US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1656868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99EFD-0BFC-2743-87EA-2E62D3205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72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81D74D7-1446-894C-8675-F46D9814E9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1377821"/>
              </p:ext>
            </p:extLst>
          </p:nvPr>
        </p:nvGraphicFramePr>
        <p:xfrm>
          <a:off x="838200" y="1825625"/>
          <a:ext cx="1051559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2228">
                  <a:extLst>
                    <a:ext uri="{9D8B030D-6E8A-4147-A177-3AD203B41FA5}">
                      <a16:colId xmlns:a16="http://schemas.microsoft.com/office/drawing/2014/main" val="3157596415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855723947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252965371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958834271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983330270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2533673226"/>
                    </a:ext>
                  </a:extLst>
                </a:gridCol>
                <a:gridCol w="1502228">
                  <a:extLst>
                    <a:ext uri="{9D8B030D-6E8A-4147-A177-3AD203B41FA5}">
                      <a16:colId xmlns:a16="http://schemas.microsoft.com/office/drawing/2014/main" val="1724938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4322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55144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322837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1634</Words>
  <Application>Microsoft Macintosh PowerPoint</Application>
  <PresentationFormat>Widescreen</PresentationFormat>
  <Paragraphs>494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6" baseType="lpstr">
      <vt:lpstr>Arial</vt:lpstr>
      <vt:lpstr>Calibri</vt:lpstr>
      <vt:lpstr>Calibri Light</vt:lpstr>
      <vt:lpstr>Garamond</vt:lpstr>
      <vt:lpstr>Maiandra GD</vt:lpstr>
      <vt:lpstr>Tahoma</vt:lpstr>
      <vt:lpstr>Times New Roman</vt:lpstr>
      <vt:lpstr>Wingdings</vt:lpstr>
      <vt:lpstr>Office Theme</vt:lpstr>
      <vt:lpstr>Data Representation and Storage</vt:lpstr>
      <vt:lpstr>Itinerary</vt:lpstr>
      <vt:lpstr>Transistor Switch properties</vt:lpstr>
      <vt:lpstr>Gate Logic</vt:lpstr>
      <vt:lpstr>Gates Output</vt:lpstr>
      <vt:lpstr>Many Gates Output</vt:lpstr>
      <vt:lpstr>Remember Truth Tables ?</vt:lpstr>
      <vt:lpstr>How do we instruct computers ?</vt:lpstr>
      <vt:lpstr>Basic instructions</vt:lpstr>
      <vt:lpstr>Human-Computer Separation</vt:lpstr>
      <vt:lpstr>Von-Neumann on Boolean Logic</vt:lpstr>
      <vt:lpstr>Binary Digits - BITS</vt:lpstr>
      <vt:lpstr>Other Representations</vt:lpstr>
      <vt:lpstr>Other representations #2</vt:lpstr>
      <vt:lpstr>Number Systems</vt:lpstr>
      <vt:lpstr>Base 10 numbers (Decimal/Denary)</vt:lpstr>
      <vt:lpstr>Decimal Notation (T,U)</vt:lpstr>
      <vt:lpstr>Decimal Notation (H,T,U)</vt:lpstr>
      <vt:lpstr>The Base 2 or Binary System</vt:lpstr>
      <vt:lpstr>Simple binary examples</vt:lpstr>
      <vt:lpstr>How is this possible ?</vt:lpstr>
      <vt:lpstr>Number of Symbols or Number of Digits ?</vt:lpstr>
      <vt:lpstr>A closer Look at notation</vt:lpstr>
      <vt:lpstr>Numeric Representation</vt:lpstr>
      <vt:lpstr>Conversion</vt:lpstr>
      <vt:lpstr>Another possible conversion</vt:lpstr>
      <vt:lpstr>Larger data examples</vt:lpstr>
      <vt:lpstr>Remember larger representations ?</vt:lpstr>
      <vt:lpstr>Sticking to the roots</vt:lpstr>
      <vt:lpstr>Difference in presentation</vt:lpstr>
      <vt:lpstr>Attribution of meaning</vt:lpstr>
      <vt:lpstr>Possible options</vt:lpstr>
      <vt:lpstr>ASCII Table</vt:lpstr>
      <vt:lpstr>A Worked Example</vt:lpstr>
      <vt:lpstr>Previous Attempts</vt:lpstr>
      <vt:lpstr>Bit counts</vt:lpstr>
      <vt:lpstr>72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Representation and Storage</dc:title>
  <dc:creator>Jaymie Phillips</dc:creator>
  <cp:lastModifiedBy>Jaymie Phillips</cp:lastModifiedBy>
  <cp:revision>31</cp:revision>
  <dcterms:created xsi:type="dcterms:W3CDTF">2022-02-06T22:45:55Z</dcterms:created>
  <dcterms:modified xsi:type="dcterms:W3CDTF">2022-02-07T12:41:02Z</dcterms:modified>
</cp:coreProperties>
</file>