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  <p:sldId id="257" r:id="rId6"/>
    <p:sldId id="258" r:id="rId7"/>
    <p:sldId id="263" r:id="rId8"/>
    <p:sldId id="259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7C4DEE-F0C5-3F60-013D-47B53E683C19}" v="182" dt="2026-05-08T20:50:02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Read (2500963)" userId="S::2500963@student.uwtsd.ac.uk::8ed01343-e6ac-4db3-978a-15c425039385" providerId="AD" clId="Web-{C1DAB0DA-F75C-20C8-3087-24C4F4E00C79}"/>
    <pc:docChg chg="modSld">
      <pc:chgData name="Alex Read (2500963)" userId="S::2500963@student.uwtsd.ac.uk::8ed01343-e6ac-4db3-978a-15c425039385" providerId="AD" clId="Web-{C1DAB0DA-F75C-20C8-3087-24C4F4E00C79}" dt="2026-05-06T13:57:56.472" v="85" actId="20577"/>
      <pc:docMkLst>
        <pc:docMk/>
      </pc:docMkLst>
      <pc:sldChg chg="addSp delSp modSp">
        <pc:chgData name="Alex Read (2500963)" userId="S::2500963@student.uwtsd.ac.uk::8ed01343-e6ac-4db3-978a-15c425039385" providerId="AD" clId="Web-{C1DAB0DA-F75C-20C8-3087-24C4F4E00C79}" dt="2026-05-06T13:57:56.472" v="85" actId="20577"/>
        <pc:sldMkLst>
          <pc:docMk/>
          <pc:sldMk cId="964501147" sldId="259"/>
        </pc:sldMkLst>
        <pc:spChg chg="mod">
          <ac:chgData name="Alex Read (2500963)" userId="S::2500963@student.uwtsd.ac.uk::8ed01343-e6ac-4db3-978a-15c425039385" providerId="AD" clId="Web-{C1DAB0DA-F75C-20C8-3087-24C4F4E00C79}" dt="2026-05-06T13:56:58.829" v="58" actId="20577"/>
          <ac:spMkLst>
            <pc:docMk/>
            <pc:sldMk cId="964501147" sldId="259"/>
            <ac:spMk id="3" creationId="{3CA2A32F-49FF-1303-D25C-EF4F272AC220}"/>
          </ac:spMkLst>
        </pc:spChg>
        <pc:spChg chg="add mod">
          <ac:chgData name="Alex Read (2500963)" userId="S::2500963@student.uwtsd.ac.uk::8ed01343-e6ac-4db3-978a-15c425039385" providerId="AD" clId="Web-{C1DAB0DA-F75C-20C8-3087-24C4F4E00C79}" dt="2026-05-06T13:57:56.472" v="85" actId="20577"/>
          <ac:spMkLst>
            <pc:docMk/>
            <pc:sldMk cId="964501147" sldId="259"/>
            <ac:spMk id="5" creationId="{FB90E06A-F3E6-7250-F11A-A26370E4ADCA}"/>
          </ac:spMkLst>
        </pc:spChg>
        <pc:spChg chg="add mod">
          <ac:chgData name="Alex Read (2500963)" userId="S::2500963@student.uwtsd.ac.uk::8ed01343-e6ac-4db3-978a-15c425039385" providerId="AD" clId="Web-{C1DAB0DA-F75C-20C8-3087-24C4F4E00C79}" dt="2026-05-06T13:57:53.410" v="80" actId="20577"/>
          <ac:spMkLst>
            <pc:docMk/>
            <pc:sldMk cId="964501147" sldId="259"/>
            <ac:spMk id="6" creationId="{337C1506-6528-01AC-16A1-F1759927198D}"/>
          </ac:spMkLst>
        </pc:spChg>
      </pc:sldChg>
    </pc:docChg>
  </pc:docChgLst>
  <pc:docChgLst>
    <pc:chgData name="Aubrey Robinson (2502538)" userId="S::2502538@student.uwtsd.ac.uk::d809f341-3d47-4413-b6b1-9c408a877412" providerId="AD" clId="Web-{217C4DEE-F0C5-3F60-013D-47B53E683C19}"/>
    <pc:docChg chg="mod modSld addMainMaster delMainMaster">
      <pc:chgData name="Aubrey Robinson (2502538)" userId="S::2502538@student.uwtsd.ac.uk::d809f341-3d47-4413-b6b1-9c408a877412" providerId="AD" clId="Web-{217C4DEE-F0C5-3F60-013D-47B53E683C19}" dt="2026-05-08T20:50:08.438" v="191"/>
      <pc:docMkLst>
        <pc:docMk/>
      </pc:docMkLst>
      <pc:sldChg chg="modSp mod modClrScheme chgLayout">
        <pc:chgData name="Aubrey Robinson (2502538)" userId="S::2502538@student.uwtsd.ac.uk::d809f341-3d47-4413-b6b1-9c408a877412" providerId="AD" clId="Web-{217C4DEE-F0C5-3F60-013D-47B53E683C19}" dt="2026-05-06T13:48:18.614" v="33"/>
        <pc:sldMkLst>
          <pc:docMk/>
          <pc:sldMk cId="3519166863" sldId="256"/>
        </pc:sldMkLst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3519166863" sldId="256"/>
            <ac:spMk id="2" creationId="{99E84C36-3860-8CB2-948B-289631A7A896}"/>
          </ac:spMkLst>
        </pc:spChg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3519166863" sldId="256"/>
            <ac:spMk id="3" creationId="{E68DA511-7BDF-3DC3-4C7B-DF3A70D67774}"/>
          </ac:spMkLst>
        </pc:spChg>
      </pc:sldChg>
      <pc:sldChg chg="addSp delSp modSp mod modClrScheme chgLayout">
        <pc:chgData name="Aubrey Robinson (2502538)" userId="S::2502538@student.uwtsd.ac.uk::d809f341-3d47-4413-b6b1-9c408a877412" providerId="AD" clId="Web-{217C4DEE-F0C5-3F60-013D-47B53E683C19}" dt="2026-05-08T20:50:08.438" v="191"/>
        <pc:sldMkLst>
          <pc:docMk/>
          <pc:sldMk cId="3996689634" sldId="257"/>
        </pc:sldMkLst>
        <pc:spChg chg="mod ord">
          <ac:chgData name="Aubrey Robinson (2502538)" userId="S::2502538@student.uwtsd.ac.uk::d809f341-3d47-4413-b6b1-9c408a877412" providerId="AD" clId="Web-{217C4DEE-F0C5-3F60-013D-47B53E683C19}" dt="2026-05-08T20:50:08.438" v="191"/>
          <ac:spMkLst>
            <pc:docMk/>
            <pc:sldMk cId="3996689634" sldId="257"/>
            <ac:spMk id="2" creationId="{3815CDBB-1215-65B9-BBE6-E86FF457ED14}"/>
          </ac:spMkLst>
        </pc:spChg>
        <pc:spChg chg="add del mod ord">
          <ac:chgData name="Aubrey Robinson (2502538)" userId="S::2502538@student.uwtsd.ac.uk::d809f341-3d47-4413-b6b1-9c408a877412" providerId="AD" clId="Web-{217C4DEE-F0C5-3F60-013D-47B53E683C19}" dt="2026-05-08T20:50:08.438" v="191"/>
          <ac:spMkLst>
            <pc:docMk/>
            <pc:sldMk cId="3996689634" sldId="257"/>
            <ac:spMk id="3" creationId="{08F8BB01-3E0D-957B-0F8B-A049743B27FF}"/>
          </ac:spMkLst>
        </pc:spChg>
        <pc:graphicFrameChg chg="add del">
          <ac:chgData name="Aubrey Robinson (2502538)" userId="S::2502538@student.uwtsd.ac.uk::d809f341-3d47-4413-b6b1-9c408a877412" providerId="AD" clId="Web-{217C4DEE-F0C5-3F60-013D-47B53E683C19}" dt="2026-05-08T20:49:48.078" v="188"/>
          <ac:graphicFrameMkLst>
            <pc:docMk/>
            <pc:sldMk cId="3996689634" sldId="257"/>
            <ac:graphicFrameMk id="5" creationId="{C5EC53EB-F0E0-475C-1893-09DBBDE3ECD9}"/>
          </ac:graphicFrameMkLst>
        </pc:graphicFrameChg>
        <pc:graphicFrameChg chg="add del">
          <ac:chgData name="Aubrey Robinson (2502538)" userId="S::2502538@student.uwtsd.ac.uk::d809f341-3d47-4413-b6b1-9c408a877412" providerId="AD" clId="Web-{217C4DEE-F0C5-3F60-013D-47B53E683C19}" dt="2026-05-08T20:50:02.985" v="190"/>
          <ac:graphicFrameMkLst>
            <pc:docMk/>
            <pc:sldMk cId="3996689634" sldId="257"/>
            <ac:graphicFrameMk id="6" creationId="{C5EC53EB-F0E0-475C-1893-09DBBDE3ECD9}"/>
          </ac:graphicFrameMkLst>
        </pc:graphicFrameChg>
        <pc:graphicFrameChg chg="add">
          <ac:chgData name="Aubrey Robinson (2502538)" userId="S::2502538@student.uwtsd.ac.uk::d809f341-3d47-4413-b6b1-9c408a877412" providerId="AD" clId="Web-{217C4DEE-F0C5-3F60-013D-47B53E683C19}" dt="2026-05-08T20:50:08.438" v="191"/>
          <ac:graphicFrameMkLst>
            <pc:docMk/>
            <pc:sldMk cId="3996689634" sldId="257"/>
            <ac:graphicFrameMk id="7" creationId="{AE13ABC4-07DF-26B5-C533-3F6ACDE10760}"/>
          </ac:graphicFrameMkLst>
        </pc:graphicFrameChg>
      </pc:sldChg>
      <pc:sldChg chg="addSp modSp mod modClrScheme chgLayout">
        <pc:chgData name="Aubrey Robinson (2502538)" userId="S::2502538@student.uwtsd.ac.uk::d809f341-3d47-4413-b6b1-9c408a877412" providerId="AD" clId="Web-{217C4DEE-F0C5-3F60-013D-47B53E683C19}" dt="2026-05-08T20:49:17.968" v="186"/>
        <pc:sldMkLst>
          <pc:docMk/>
          <pc:sldMk cId="510224049" sldId="258"/>
        </pc:sldMkLst>
        <pc:spChg chg="mod ord">
          <ac:chgData name="Aubrey Robinson (2502538)" userId="S::2502538@student.uwtsd.ac.uk::d809f341-3d47-4413-b6b1-9c408a877412" providerId="AD" clId="Web-{217C4DEE-F0C5-3F60-013D-47B53E683C19}" dt="2026-05-08T20:49:17.968" v="186"/>
          <ac:spMkLst>
            <pc:docMk/>
            <pc:sldMk cId="510224049" sldId="258"/>
            <ac:spMk id="2" creationId="{8410551F-E444-7500-B451-3296DEF39130}"/>
          </ac:spMkLst>
        </pc:spChg>
        <pc:spChg chg="mod ord">
          <ac:chgData name="Aubrey Robinson (2502538)" userId="S::2502538@student.uwtsd.ac.uk::d809f341-3d47-4413-b6b1-9c408a877412" providerId="AD" clId="Web-{217C4DEE-F0C5-3F60-013D-47B53E683C19}" dt="2026-05-08T20:49:17.968" v="186"/>
          <ac:spMkLst>
            <pc:docMk/>
            <pc:sldMk cId="510224049" sldId="258"/>
            <ac:spMk id="3" creationId="{0CCBF4D2-8E51-856D-3C7B-2BC75BD6CB7F}"/>
          </ac:spMkLst>
        </pc:spChg>
        <pc:picChg chg="add mod">
          <ac:chgData name="Aubrey Robinson (2502538)" userId="S::2502538@student.uwtsd.ac.uk::d809f341-3d47-4413-b6b1-9c408a877412" providerId="AD" clId="Web-{217C4DEE-F0C5-3F60-013D-47B53E683C19}" dt="2026-05-08T20:49:17.968" v="186"/>
          <ac:picMkLst>
            <pc:docMk/>
            <pc:sldMk cId="510224049" sldId="258"/>
            <ac:picMk id="4" creationId="{86515E4D-9897-AA12-4D2E-CB67520A2FE1}"/>
          </ac:picMkLst>
        </pc:picChg>
      </pc:sldChg>
      <pc:sldChg chg="modSp mod modClrScheme chgLayout">
        <pc:chgData name="Aubrey Robinson (2502538)" userId="S::2502538@student.uwtsd.ac.uk::d809f341-3d47-4413-b6b1-9c408a877412" providerId="AD" clId="Web-{217C4DEE-F0C5-3F60-013D-47B53E683C19}" dt="2026-05-06T13:48:18.614" v="33"/>
        <pc:sldMkLst>
          <pc:docMk/>
          <pc:sldMk cId="964501147" sldId="259"/>
        </pc:sldMkLst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964501147" sldId="259"/>
            <ac:spMk id="2" creationId="{59A77864-87F8-71CF-6EEF-C3C9FA5300B9}"/>
          </ac:spMkLst>
        </pc:spChg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964501147" sldId="259"/>
            <ac:spMk id="3" creationId="{3CA2A32F-49FF-1303-D25C-EF4F272AC220}"/>
          </ac:spMkLst>
        </pc:spChg>
      </pc:sldChg>
      <pc:sldChg chg="modSp mod modClrScheme chgLayout">
        <pc:chgData name="Aubrey Robinson (2502538)" userId="S::2502538@student.uwtsd.ac.uk::d809f341-3d47-4413-b6b1-9c408a877412" providerId="AD" clId="Web-{217C4DEE-F0C5-3F60-013D-47B53E683C19}" dt="2026-05-06T13:48:18.614" v="33"/>
        <pc:sldMkLst>
          <pc:docMk/>
          <pc:sldMk cId="4099155471" sldId="261"/>
        </pc:sldMkLst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4099155471" sldId="261"/>
            <ac:spMk id="2" creationId="{C7824A34-E05E-EFAE-9716-65C57660A5D2}"/>
          </ac:spMkLst>
        </pc:spChg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4099155471" sldId="261"/>
            <ac:spMk id="3" creationId="{E230ED36-CBF4-01D2-A1F0-7C4D639D0B2C}"/>
          </ac:spMkLst>
        </pc:spChg>
      </pc:sldChg>
      <pc:sldChg chg="modSp mod modClrScheme chgLayout">
        <pc:chgData name="Aubrey Robinson (2502538)" userId="S::2502538@student.uwtsd.ac.uk::d809f341-3d47-4413-b6b1-9c408a877412" providerId="AD" clId="Web-{217C4DEE-F0C5-3F60-013D-47B53E683C19}" dt="2026-05-06T13:48:18.614" v="33"/>
        <pc:sldMkLst>
          <pc:docMk/>
          <pc:sldMk cId="76761332" sldId="262"/>
        </pc:sldMkLst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76761332" sldId="262"/>
            <ac:spMk id="2" creationId="{08286C41-CBFF-D69C-277F-F4CEE5428198}"/>
          </ac:spMkLst>
        </pc:spChg>
        <pc:spChg chg="mod ord">
          <ac:chgData name="Aubrey Robinson (2502538)" userId="S::2502538@student.uwtsd.ac.uk::d809f341-3d47-4413-b6b1-9c408a877412" providerId="AD" clId="Web-{217C4DEE-F0C5-3F60-013D-47B53E683C19}" dt="2026-05-06T13:48:18.614" v="33"/>
          <ac:spMkLst>
            <pc:docMk/>
            <pc:sldMk cId="76761332" sldId="262"/>
            <ac:spMk id="3" creationId="{A37EA937-4789-46F6-9438-0C27E566DB04}"/>
          </ac:spMkLst>
        </pc:spChg>
      </pc:sldChg>
      <pc:sldMasterChg chg="add addSldLayout modSldLayout">
        <pc:chgData name="Aubrey Robinson (2502538)" userId="S::2502538@student.uwtsd.ac.uk::d809f341-3d47-4413-b6b1-9c408a877412" providerId="AD" clId="Web-{217C4DEE-F0C5-3F60-013D-47B53E683C19}" dt="2026-05-06T13:48:18.614" v="33"/>
        <pc:sldMasterMkLst>
          <pc:docMk/>
          <pc:sldMasterMk cId="4234117760" sldId="2147483696"/>
        </pc:sldMasterMkLst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55838715" sldId="2147483697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3856260767" sldId="2147483698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2117867121" sldId="2147483699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1774762651" sldId="2147483700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3182702269" sldId="2147483701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415032531" sldId="2147483702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1079582336" sldId="2147483703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3173845452" sldId="2147483704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4093631806" sldId="2147483705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793450963" sldId="2147483706"/>
          </pc:sldLayoutMkLst>
        </pc:sldLayoutChg>
        <pc:sldLayoutChg chg="add mod replId">
          <pc:chgData name="Aubrey Robinson (2502538)" userId="S::2502538@student.uwtsd.ac.uk::d809f341-3d47-4413-b6b1-9c408a877412" providerId="AD" clId="Web-{217C4DEE-F0C5-3F60-013D-47B53E683C19}" dt="2026-05-06T13:48:18.614" v="33"/>
          <pc:sldLayoutMkLst>
            <pc:docMk/>
            <pc:sldMasterMk cId="4234117760" sldId="2147483696"/>
            <pc:sldLayoutMk cId="4236240542" sldId="2147483707"/>
          </pc:sldLayoutMkLst>
        </pc:sldLayoutChg>
      </pc:sldMasterChg>
    </pc:docChg>
  </pc:docChgLst>
  <pc:docChgLst>
    <pc:chgData name="Kelsey Monteiro (2502168)" userId="S::2502168@student.uwtsd.ac.uk::a1e1421d-d6bc-454c-ad56-187d408d190a" providerId="AD" clId="Web-{71140D6E-4A75-6B98-FF15-E2C89411C04A}"/>
    <pc:docChg chg="modSld">
      <pc:chgData name="Kelsey Monteiro (2502168)" userId="S::2502168@student.uwtsd.ac.uk::a1e1421d-d6bc-454c-ad56-187d408d190a" providerId="AD" clId="Web-{71140D6E-4A75-6B98-FF15-E2C89411C04A}" dt="2026-05-06T13:55:28.977" v="3" actId="20577"/>
      <pc:docMkLst>
        <pc:docMk/>
      </pc:docMkLst>
      <pc:sldChg chg="modSp">
        <pc:chgData name="Kelsey Monteiro (2502168)" userId="S::2502168@student.uwtsd.ac.uk::a1e1421d-d6bc-454c-ad56-187d408d190a" providerId="AD" clId="Web-{71140D6E-4A75-6B98-FF15-E2C89411C04A}" dt="2026-05-06T13:55:28.977" v="3" actId="20577"/>
        <pc:sldMkLst>
          <pc:docMk/>
          <pc:sldMk cId="3996689634" sldId="257"/>
        </pc:sldMkLst>
        <pc:spChg chg="mod">
          <ac:chgData name="Kelsey Monteiro (2502168)" userId="S::2502168@student.uwtsd.ac.uk::a1e1421d-d6bc-454c-ad56-187d408d190a" providerId="AD" clId="Web-{71140D6E-4A75-6B98-FF15-E2C89411C04A}" dt="2026-05-06T13:55:28.977" v="3" actId="20577"/>
          <ac:spMkLst>
            <pc:docMk/>
            <pc:sldMk cId="3996689634" sldId="257"/>
            <ac:spMk id="3" creationId="{08F8BB01-3E0D-957B-0F8B-A049743B27FF}"/>
          </ac:spMkLst>
        </pc:spChg>
      </pc:sldChg>
    </pc:docChg>
  </pc:docChgLst>
  <pc:docChgLst>
    <pc:chgData name="Christian Gillman (2501694)" userId="47714a4e-21d0-4bdc-9b17-2516ac412f21" providerId="ADAL" clId="{3B50EA2E-8CBB-475B-A59F-49C97835E804}"/>
    <pc:docChg chg="custSel addSld delSld modSld">
      <pc:chgData name="Christian Gillman (2501694)" userId="47714a4e-21d0-4bdc-9b17-2516ac412f21" providerId="ADAL" clId="{3B50EA2E-8CBB-475B-A59F-49C97835E804}" dt="2026-05-06T14:14:57.896" v="750" actId="20577"/>
      <pc:docMkLst>
        <pc:docMk/>
      </pc:docMkLst>
      <pc:sldChg chg="new">
        <pc:chgData name="Christian Gillman (2501694)" userId="47714a4e-21d0-4bdc-9b17-2516ac412f21" providerId="ADAL" clId="{3B50EA2E-8CBB-475B-A59F-49C97835E804}" dt="2026-05-01T13:17:53.340" v="0" actId="680"/>
        <pc:sldMkLst>
          <pc:docMk/>
          <pc:sldMk cId="3519166863" sldId="256"/>
        </pc:sldMkLst>
      </pc:sldChg>
      <pc:sldChg chg="modSp mod">
        <pc:chgData name="Christian Gillman (2501694)" userId="47714a4e-21d0-4bdc-9b17-2516ac412f21" providerId="ADAL" clId="{3B50EA2E-8CBB-475B-A59F-49C97835E804}" dt="2026-05-06T13:55:00.191" v="80" actId="207"/>
        <pc:sldMkLst>
          <pc:docMk/>
          <pc:sldMk cId="3996689634" sldId="257"/>
        </pc:sldMkLst>
        <pc:spChg chg="mod">
          <ac:chgData name="Christian Gillman (2501694)" userId="47714a4e-21d0-4bdc-9b17-2516ac412f21" providerId="ADAL" clId="{3B50EA2E-8CBB-475B-A59F-49C97835E804}" dt="2026-05-06T13:55:00.191" v="80" actId="207"/>
          <ac:spMkLst>
            <pc:docMk/>
            <pc:sldMk cId="3996689634" sldId="257"/>
            <ac:spMk id="2" creationId="{3815CDBB-1215-65B9-BBE6-E86FF457ED14}"/>
          </ac:spMkLst>
        </pc:spChg>
      </pc:sldChg>
      <pc:sldChg chg="modSp new mod">
        <pc:chgData name="Christian Gillman (2501694)" userId="47714a4e-21d0-4bdc-9b17-2516ac412f21" providerId="ADAL" clId="{3B50EA2E-8CBB-475B-A59F-49C97835E804}" dt="2026-05-06T14:10:35.632" v="265" actId="20577"/>
        <pc:sldMkLst>
          <pc:docMk/>
          <pc:sldMk cId="510224049" sldId="258"/>
        </pc:sldMkLst>
        <pc:spChg chg="mod">
          <ac:chgData name="Christian Gillman (2501694)" userId="47714a4e-21d0-4bdc-9b17-2516ac412f21" providerId="ADAL" clId="{3B50EA2E-8CBB-475B-A59F-49C97835E804}" dt="2026-05-06T14:10:35.632" v="265" actId="20577"/>
          <ac:spMkLst>
            <pc:docMk/>
            <pc:sldMk cId="510224049" sldId="258"/>
            <ac:spMk id="2" creationId="{8410551F-E444-7500-B451-3296DEF39130}"/>
          </ac:spMkLst>
        </pc:spChg>
      </pc:sldChg>
      <pc:sldChg chg="modSp new mod">
        <pc:chgData name="Christian Gillman (2501694)" userId="47714a4e-21d0-4bdc-9b17-2516ac412f21" providerId="ADAL" clId="{3B50EA2E-8CBB-475B-A59F-49C97835E804}" dt="2026-05-06T13:49:15.446" v="77" actId="20577"/>
        <pc:sldMkLst>
          <pc:docMk/>
          <pc:sldMk cId="964501147" sldId="259"/>
        </pc:sldMkLst>
        <pc:spChg chg="mod">
          <ac:chgData name="Christian Gillman (2501694)" userId="47714a4e-21d0-4bdc-9b17-2516ac412f21" providerId="ADAL" clId="{3B50EA2E-8CBB-475B-A59F-49C97835E804}" dt="2026-05-06T13:49:15.446" v="77" actId="20577"/>
          <ac:spMkLst>
            <pc:docMk/>
            <pc:sldMk cId="964501147" sldId="259"/>
            <ac:spMk id="2" creationId="{59A77864-87F8-71CF-6EEF-C3C9FA5300B9}"/>
          </ac:spMkLst>
        </pc:spChg>
      </pc:sldChg>
      <pc:sldChg chg="modSp new mod">
        <pc:chgData name="Christian Gillman (2501694)" userId="47714a4e-21d0-4bdc-9b17-2516ac412f21" providerId="ADAL" clId="{3B50EA2E-8CBB-475B-A59F-49C97835E804}" dt="2026-05-06T14:13:54.782" v="620" actId="20577"/>
        <pc:sldMkLst>
          <pc:docMk/>
          <pc:sldMk cId="4099155471" sldId="261"/>
        </pc:sldMkLst>
        <pc:spChg chg="mod">
          <ac:chgData name="Christian Gillman (2501694)" userId="47714a4e-21d0-4bdc-9b17-2516ac412f21" providerId="ADAL" clId="{3B50EA2E-8CBB-475B-A59F-49C97835E804}" dt="2026-05-06T14:06:20.302" v="102" actId="20577"/>
          <ac:spMkLst>
            <pc:docMk/>
            <pc:sldMk cId="4099155471" sldId="261"/>
            <ac:spMk id="2" creationId="{C7824A34-E05E-EFAE-9716-65C57660A5D2}"/>
          </ac:spMkLst>
        </pc:spChg>
        <pc:spChg chg="mod">
          <ac:chgData name="Christian Gillman (2501694)" userId="47714a4e-21d0-4bdc-9b17-2516ac412f21" providerId="ADAL" clId="{3B50EA2E-8CBB-475B-A59F-49C97835E804}" dt="2026-05-06T14:13:54.782" v="620" actId="20577"/>
          <ac:spMkLst>
            <pc:docMk/>
            <pc:sldMk cId="4099155471" sldId="261"/>
            <ac:spMk id="3" creationId="{E230ED36-CBF4-01D2-A1F0-7C4D639D0B2C}"/>
          </ac:spMkLst>
        </pc:spChg>
      </pc:sldChg>
      <pc:sldChg chg="modSp new mod">
        <pc:chgData name="Christian Gillman (2501694)" userId="47714a4e-21d0-4bdc-9b17-2516ac412f21" providerId="ADAL" clId="{3B50EA2E-8CBB-475B-A59F-49C97835E804}" dt="2026-05-06T14:14:57.896" v="750" actId="20577"/>
        <pc:sldMkLst>
          <pc:docMk/>
          <pc:sldMk cId="76761332" sldId="262"/>
        </pc:sldMkLst>
        <pc:spChg chg="mod">
          <ac:chgData name="Christian Gillman (2501694)" userId="47714a4e-21d0-4bdc-9b17-2516ac412f21" providerId="ADAL" clId="{3B50EA2E-8CBB-475B-A59F-49C97835E804}" dt="2026-05-06T14:06:14.903" v="90" actId="20577"/>
          <ac:spMkLst>
            <pc:docMk/>
            <pc:sldMk cId="76761332" sldId="262"/>
            <ac:spMk id="2" creationId="{08286C41-CBFF-D69C-277F-F4CEE5428198}"/>
          </ac:spMkLst>
        </pc:spChg>
        <pc:spChg chg="mod">
          <ac:chgData name="Christian Gillman (2501694)" userId="47714a4e-21d0-4bdc-9b17-2516ac412f21" providerId="ADAL" clId="{3B50EA2E-8CBB-475B-A59F-49C97835E804}" dt="2026-05-06T14:14:57.896" v="750" actId="20577"/>
          <ac:spMkLst>
            <pc:docMk/>
            <pc:sldMk cId="76761332" sldId="262"/>
            <ac:spMk id="3" creationId="{A37EA937-4789-46F6-9438-0C27E566DB04}"/>
          </ac:spMkLst>
        </pc:spChg>
      </pc:sldChg>
      <pc:sldChg chg="modSp new mod">
        <pc:chgData name="Christian Gillman (2501694)" userId="47714a4e-21d0-4bdc-9b17-2516ac412f21" providerId="ADAL" clId="{3B50EA2E-8CBB-475B-A59F-49C97835E804}" dt="2026-05-06T14:13:38.551" v="618" actId="20577"/>
        <pc:sldMkLst>
          <pc:docMk/>
          <pc:sldMk cId="4032021285" sldId="263"/>
        </pc:sldMkLst>
        <pc:spChg chg="mod">
          <ac:chgData name="Christian Gillman (2501694)" userId="47714a4e-21d0-4bdc-9b17-2516ac412f21" providerId="ADAL" clId="{3B50EA2E-8CBB-475B-A59F-49C97835E804}" dt="2026-05-06T14:10:40.366" v="275" actId="20577"/>
          <ac:spMkLst>
            <pc:docMk/>
            <pc:sldMk cId="4032021285" sldId="263"/>
            <ac:spMk id="2" creationId="{72C7A7C5-3B39-72C3-C23A-53B218B69203}"/>
          </ac:spMkLst>
        </pc:spChg>
        <pc:spChg chg="mod">
          <ac:chgData name="Christian Gillman (2501694)" userId="47714a4e-21d0-4bdc-9b17-2516ac412f21" providerId="ADAL" clId="{3B50EA2E-8CBB-475B-A59F-49C97835E804}" dt="2026-05-06T14:13:38.551" v="618" actId="20577"/>
          <ac:spMkLst>
            <pc:docMk/>
            <pc:sldMk cId="4032021285" sldId="263"/>
            <ac:spMk id="3" creationId="{017D99DB-5E2D-1FB8-E6FA-6ACBE62678E0}"/>
          </ac:spMkLst>
        </pc:spChg>
      </pc:sldChg>
    </pc:docChg>
  </pc:docChgLst>
  <pc:docChgLst>
    <pc:chgData name="Aubrey Robinson (2502538)" userId="S::2502538@student.uwtsd.ac.uk::d809f341-3d47-4413-b6b1-9c408a877412" providerId="AD" clId="Web-{EFA44708-D0D2-CF2C-EE09-E1958EF9D9FF}"/>
    <pc:docChg chg="addSld">
      <pc:chgData name="Aubrey Robinson (2502538)" userId="S::2502538@student.uwtsd.ac.uk::d809f341-3d47-4413-b6b1-9c408a877412" providerId="AD" clId="Web-{EFA44708-D0D2-CF2C-EE09-E1958EF9D9FF}" dt="2026-05-05T13:12:35.478" v="0"/>
      <pc:docMkLst>
        <pc:docMk/>
      </pc:docMkLst>
      <pc:sldChg chg="new">
        <pc:chgData name="Aubrey Robinson (2502538)" userId="S::2502538@student.uwtsd.ac.uk::d809f341-3d47-4413-b6b1-9c408a877412" providerId="AD" clId="Web-{EFA44708-D0D2-CF2C-EE09-E1958EF9D9FF}" dt="2026-05-05T13:12:35.478" v="0"/>
        <pc:sldMkLst>
          <pc:docMk/>
          <pc:sldMk cId="3996689634" sldId="257"/>
        </pc:sldMkLst>
      </pc:sldChg>
    </pc:docChg>
  </pc:docChgLst>
  <pc:docChgLst>
    <pc:chgData clId="Web-{217C4DEE-F0C5-3F60-013D-47B53E683C19}"/>
    <pc:docChg chg="modSld">
      <pc:chgData name="" userId="" providerId="" clId="Web-{217C4DEE-F0C5-3F60-013D-47B53E683C19}" dt="2026-05-06T13:44:41.803" v="0" actId="20577"/>
      <pc:docMkLst>
        <pc:docMk/>
      </pc:docMkLst>
      <pc:sldChg chg="modSp">
        <pc:chgData name="" userId="" providerId="" clId="Web-{217C4DEE-F0C5-3F60-013D-47B53E683C19}" dt="2026-05-06T13:44:41.803" v="0" actId="20577"/>
        <pc:sldMkLst>
          <pc:docMk/>
          <pc:sldMk cId="3519166863" sldId="256"/>
        </pc:sldMkLst>
        <pc:spChg chg="mod">
          <ac:chgData name="" userId="" providerId="" clId="Web-{217C4DEE-F0C5-3F60-013D-47B53E683C19}" dt="2026-05-06T13:44:41.803" v="0" actId="20577"/>
          <ac:spMkLst>
            <pc:docMk/>
            <pc:sldMk cId="3519166863" sldId="256"/>
            <ac:spMk id="2" creationId="{99E84C36-3860-8CB2-948B-289631A7A89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067297-D952-41E8-9B14-A8BDA60F6C0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7D97D63-C7BE-4C45-BFA0-912BCBDAAD57}">
      <dgm:prSet/>
      <dgm:spPr/>
      <dgm:t>
        <a:bodyPr/>
        <a:lstStyle/>
        <a:p>
          <a:r>
            <a:rPr lang="en-US"/>
            <a:t>Richard’s Castle Soapbox Event </a:t>
          </a:r>
        </a:p>
      </dgm:t>
    </dgm:pt>
    <dgm:pt modelId="{DAC5FC16-5392-46F8-A184-3741EA122060}" type="parTrans" cxnId="{71088F9C-A73C-4B24-8F76-22F9E9096EEE}">
      <dgm:prSet/>
      <dgm:spPr/>
      <dgm:t>
        <a:bodyPr/>
        <a:lstStyle/>
        <a:p>
          <a:endParaRPr lang="en-US"/>
        </a:p>
      </dgm:t>
    </dgm:pt>
    <dgm:pt modelId="{0DF0D560-D6A1-4C82-8BA1-6EFF61DA451F}" type="sibTrans" cxnId="{71088F9C-A73C-4B24-8F76-22F9E9096EEE}">
      <dgm:prSet/>
      <dgm:spPr/>
      <dgm:t>
        <a:bodyPr/>
        <a:lstStyle/>
        <a:p>
          <a:endParaRPr lang="en-US"/>
        </a:p>
      </dgm:t>
    </dgm:pt>
    <dgm:pt modelId="{71177AA0-CC97-4DD2-B4B7-6F3108884E77}">
      <dgm:prSet/>
      <dgm:spPr/>
      <dgm:t>
        <a:bodyPr/>
        <a:lstStyle/>
        <a:p>
          <a:r>
            <a:rPr lang="en-US"/>
            <a:t>550 m downhill race (50 m elevation) </a:t>
          </a:r>
        </a:p>
      </dgm:t>
    </dgm:pt>
    <dgm:pt modelId="{C6D02A0C-FCD3-4D52-A413-221580E57276}" type="parTrans" cxnId="{C51A93DB-FC17-402C-9F9C-97DADB9E0E94}">
      <dgm:prSet/>
      <dgm:spPr/>
      <dgm:t>
        <a:bodyPr/>
        <a:lstStyle/>
        <a:p>
          <a:endParaRPr lang="en-US"/>
        </a:p>
      </dgm:t>
    </dgm:pt>
    <dgm:pt modelId="{7A7BE1EF-F0C9-4281-B71C-CA5C66CFFE54}" type="sibTrans" cxnId="{C51A93DB-FC17-402C-9F9C-97DADB9E0E94}">
      <dgm:prSet/>
      <dgm:spPr/>
      <dgm:t>
        <a:bodyPr/>
        <a:lstStyle/>
        <a:p>
          <a:endParaRPr lang="en-US"/>
        </a:p>
      </dgm:t>
    </dgm:pt>
    <dgm:pt modelId="{BB16BC8A-A828-4225-AA5B-74D6F7A4E1EE}">
      <dgm:prSet/>
      <dgm:spPr/>
      <dgm:t>
        <a:bodyPr/>
        <a:lstStyle/>
        <a:p>
          <a:r>
            <a:rPr lang="en-US"/>
            <a:t>Group Engineering Project </a:t>
          </a:r>
        </a:p>
      </dgm:t>
    </dgm:pt>
    <dgm:pt modelId="{4D30620C-5603-4F64-8D22-E0803E3A5911}" type="parTrans" cxnId="{CC46855C-FFA3-4D42-A937-CBC4B960A5A2}">
      <dgm:prSet/>
      <dgm:spPr/>
      <dgm:t>
        <a:bodyPr/>
        <a:lstStyle/>
        <a:p>
          <a:endParaRPr lang="en-US"/>
        </a:p>
      </dgm:t>
    </dgm:pt>
    <dgm:pt modelId="{C32E665D-4845-40E6-AD0B-AF94B9424A51}" type="sibTrans" cxnId="{CC46855C-FFA3-4D42-A937-CBC4B960A5A2}">
      <dgm:prSet/>
      <dgm:spPr/>
      <dgm:t>
        <a:bodyPr/>
        <a:lstStyle/>
        <a:p>
          <a:endParaRPr lang="en-US"/>
        </a:p>
      </dgm:t>
    </dgm:pt>
    <dgm:pt modelId="{A124A9CF-C39B-402C-9801-40E21A3D4247}">
      <dgm:prSet/>
      <dgm:spPr/>
      <dgm:t>
        <a:bodyPr/>
        <a:lstStyle/>
        <a:p>
          <a:r>
            <a:rPr lang="en-US"/>
            <a:t>Budget: £500</a:t>
          </a:r>
        </a:p>
      </dgm:t>
    </dgm:pt>
    <dgm:pt modelId="{450DAA89-C3A2-4639-99B1-57377D528255}" type="parTrans" cxnId="{9E4BC9F8-22FE-4A05-9DEC-201EDEC72998}">
      <dgm:prSet/>
      <dgm:spPr/>
      <dgm:t>
        <a:bodyPr/>
        <a:lstStyle/>
        <a:p>
          <a:endParaRPr lang="en-US"/>
        </a:p>
      </dgm:t>
    </dgm:pt>
    <dgm:pt modelId="{E58225A6-78CB-4A95-851F-5FF476CDD317}" type="sibTrans" cxnId="{9E4BC9F8-22FE-4A05-9DEC-201EDEC72998}">
      <dgm:prSet/>
      <dgm:spPr/>
      <dgm:t>
        <a:bodyPr/>
        <a:lstStyle/>
        <a:p>
          <a:endParaRPr lang="en-US"/>
        </a:p>
      </dgm:t>
    </dgm:pt>
    <dgm:pt modelId="{5EC9F005-BF14-4D22-8D83-F28C4C2A8815}" type="pres">
      <dgm:prSet presAssocID="{E1067297-D952-41E8-9B14-A8BDA60F6C0D}" presName="root" presStyleCnt="0">
        <dgm:presLayoutVars>
          <dgm:dir/>
          <dgm:resizeHandles val="exact"/>
        </dgm:presLayoutVars>
      </dgm:prSet>
      <dgm:spPr/>
    </dgm:pt>
    <dgm:pt modelId="{43C3065B-F0D5-4EA4-968E-D71FFA58F456}" type="pres">
      <dgm:prSet presAssocID="{17D97D63-C7BE-4C45-BFA0-912BCBDAAD57}" presName="compNode" presStyleCnt="0"/>
      <dgm:spPr/>
    </dgm:pt>
    <dgm:pt modelId="{E45E1515-2BA5-4BC2-A9BA-54021DC64256}" type="pres">
      <dgm:prSet presAssocID="{17D97D63-C7BE-4C45-BFA0-912BCBDAAD57}" presName="bgRect" presStyleLbl="bgShp" presStyleIdx="0" presStyleCnt="4"/>
      <dgm:spPr/>
    </dgm:pt>
    <dgm:pt modelId="{D90DFC95-4C55-4C05-B459-FFEFBB1B0806}" type="pres">
      <dgm:prSet presAssocID="{17D97D63-C7BE-4C45-BFA0-912BCBDAAD5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835A1ED1-3D16-4466-A122-8B88304FEC75}" type="pres">
      <dgm:prSet presAssocID="{17D97D63-C7BE-4C45-BFA0-912BCBDAAD57}" presName="spaceRect" presStyleCnt="0"/>
      <dgm:spPr/>
    </dgm:pt>
    <dgm:pt modelId="{A2B63A17-C1DA-4FAF-9B9A-EB881486A1CA}" type="pres">
      <dgm:prSet presAssocID="{17D97D63-C7BE-4C45-BFA0-912BCBDAAD57}" presName="parTx" presStyleLbl="revTx" presStyleIdx="0" presStyleCnt="4">
        <dgm:presLayoutVars>
          <dgm:chMax val="0"/>
          <dgm:chPref val="0"/>
        </dgm:presLayoutVars>
      </dgm:prSet>
      <dgm:spPr/>
    </dgm:pt>
    <dgm:pt modelId="{135D20BA-7330-4DDC-8A73-1808A6A06CA7}" type="pres">
      <dgm:prSet presAssocID="{0DF0D560-D6A1-4C82-8BA1-6EFF61DA451F}" presName="sibTrans" presStyleCnt="0"/>
      <dgm:spPr/>
    </dgm:pt>
    <dgm:pt modelId="{F52BB9D6-34F0-4745-A053-2851E6A92800}" type="pres">
      <dgm:prSet presAssocID="{71177AA0-CC97-4DD2-B4B7-6F3108884E77}" presName="compNode" presStyleCnt="0"/>
      <dgm:spPr/>
    </dgm:pt>
    <dgm:pt modelId="{32146E38-AA28-4480-9EE5-A4CF42746AC5}" type="pres">
      <dgm:prSet presAssocID="{71177AA0-CC97-4DD2-B4B7-6F3108884E77}" presName="bgRect" presStyleLbl="bgShp" presStyleIdx="1" presStyleCnt="4"/>
      <dgm:spPr/>
    </dgm:pt>
    <dgm:pt modelId="{0BEE420B-E464-4CBB-9335-E7C7B01581C4}" type="pres">
      <dgm:prSet presAssocID="{71177AA0-CC97-4DD2-B4B7-6F3108884E7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hill skiing"/>
        </a:ext>
      </dgm:extLst>
    </dgm:pt>
    <dgm:pt modelId="{38BED04E-9B3C-4B1E-8E43-7DEC24CC31E4}" type="pres">
      <dgm:prSet presAssocID="{71177AA0-CC97-4DD2-B4B7-6F3108884E77}" presName="spaceRect" presStyleCnt="0"/>
      <dgm:spPr/>
    </dgm:pt>
    <dgm:pt modelId="{6D9AF137-4B85-4DDD-93E7-0A1741D3783F}" type="pres">
      <dgm:prSet presAssocID="{71177AA0-CC97-4DD2-B4B7-6F3108884E77}" presName="parTx" presStyleLbl="revTx" presStyleIdx="1" presStyleCnt="4">
        <dgm:presLayoutVars>
          <dgm:chMax val="0"/>
          <dgm:chPref val="0"/>
        </dgm:presLayoutVars>
      </dgm:prSet>
      <dgm:spPr/>
    </dgm:pt>
    <dgm:pt modelId="{1800A64C-D9C1-4BA0-AD06-6D4F7DC76692}" type="pres">
      <dgm:prSet presAssocID="{7A7BE1EF-F0C9-4281-B71C-CA5C66CFFE54}" presName="sibTrans" presStyleCnt="0"/>
      <dgm:spPr/>
    </dgm:pt>
    <dgm:pt modelId="{9D291DB4-0379-4B53-BEB9-D51A3FA302E1}" type="pres">
      <dgm:prSet presAssocID="{BB16BC8A-A828-4225-AA5B-74D6F7A4E1EE}" presName="compNode" presStyleCnt="0"/>
      <dgm:spPr/>
    </dgm:pt>
    <dgm:pt modelId="{E5585D5F-C86A-42E2-A062-961803BE9CA5}" type="pres">
      <dgm:prSet presAssocID="{BB16BC8A-A828-4225-AA5B-74D6F7A4E1EE}" presName="bgRect" presStyleLbl="bgShp" presStyleIdx="2" presStyleCnt="4"/>
      <dgm:spPr/>
    </dgm:pt>
    <dgm:pt modelId="{AF22ADA8-9AD4-4F23-AF73-F72955570B68}" type="pres">
      <dgm:prSet presAssocID="{BB16BC8A-A828-4225-AA5B-74D6F7A4E1E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757A753-914E-4D06-BD75-0F20A27BB6DC}" type="pres">
      <dgm:prSet presAssocID="{BB16BC8A-A828-4225-AA5B-74D6F7A4E1EE}" presName="spaceRect" presStyleCnt="0"/>
      <dgm:spPr/>
    </dgm:pt>
    <dgm:pt modelId="{6AA9D028-B02E-44E3-BA05-4D4D9756F83C}" type="pres">
      <dgm:prSet presAssocID="{BB16BC8A-A828-4225-AA5B-74D6F7A4E1EE}" presName="parTx" presStyleLbl="revTx" presStyleIdx="2" presStyleCnt="4">
        <dgm:presLayoutVars>
          <dgm:chMax val="0"/>
          <dgm:chPref val="0"/>
        </dgm:presLayoutVars>
      </dgm:prSet>
      <dgm:spPr/>
    </dgm:pt>
    <dgm:pt modelId="{4EA4146C-0232-409F-95B7-6BF461C0C7AA}" type="pres">
      <dgm:prSet presAssocID="{C32E665D-4845-40E6-AD0B-AF94B9424A51}" presName="sibTrans" presStyleCnt="0"/>
      <dgm:spPr/>
    </dgm:pt>
    <dgm:pt modelId="{7F00CF92-F22A-4028-912A-A3783FAE4B3C}" type="pres">
      <dgm:prSet presAssocID="{A124A9CF-C39B-402C-9801-40E21A3D4247}" presName="compNode" presStyleCnt="0"/>
      <dgm:spPr/>
    </dgm:pt>
    <dgm:pt modelId="{3AF4ACAC-B77C-4EB2-BD38-99D6336790F7}" type="pres">
      <dgm:prSet presAssocID="{A124A9CF-C39B-402C-9801-40E21A3D4247}" presName="bgRect" presStyleLbl="bgShp" presStyleIdx="3" presStyleCnt="4"/>
      <dgm:spPr/>
    </dgm:pt>
    <dgm:pt modelId="{1319B2CC-FEFF-455B-9E9E-5243DE42096B}" type="pres">
      <dgm:prSet presAssocID="{A124A9CF-C39B-402C-9801-40E21A3D424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9EAD2168-93AB-4BA3-8CD8-FA94B672AAAE}" type="pres">
      <dgm:prSet presAssocID="{A124A9CF-C39B-402C-9801-40E21A3D4247}" presName="spaceRect" presStyleCnt="0"/>
      <dgm:spPr/>
    </dgm:pt>
    <dgm:pt modelId="{CFBF6DD4-7C36-415C-9B00-F30081CFEA28}" type="pres">
      <dgm:prSet presAssocID="{A124A9CF-C39B-402C-9801-40E21A3D424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C46855C-FFA3-4D42-A937-CBC4B960A5A2}" srcId="{E1067297-D952-41E8-9B14-A8BDA60F6C0D}" destId="{BB16BC8A-A828-4225-AA5B-74D6F7A4E1EE}" srcOrd="2" destOrd="0" parTransId="{4D30620C-5603-4F64-8D22-E0803E3A5911}" sibTransId="{C32E665D-4845-40E6-AD0B-AF94B9424A51}"/>
    <dgm:cxn modelId="{DAF3935D-78D1-4DFA-8F93-245E5DB49E37}" type="presOf" srcId="{17D97D63-C7BE-4C45-BFA0-912BCBDAAD57}" destId="{A2B63A17-C1DA-4FAF-9B9A-EB881486A1CA}" srcOrd="0" destOrd="0" presId="urn:microsoft.com/office/officeart/2018/2/layout/IconVerticalSolidList"/>
    <dgm:cxn modelId="{0BD01474-3395-48DD-91A5-4F2F62A693BD}" type="presOf" srcId="{A124A9CF-C39B-402C-9801-40E21A3D4247}" destId="{CFBF6DD4-7C36-415C-9B00-F30081CFEA28}" srcOrd="0" destOrd="0" presId="urn:microsoft.com/office/officeart/2018/2/layout/IconVerticalSolidList"/>
    <dgm:cxn modelId="{492C3A7F-D076-4D76-ACD8-856132B70E32}" type="presOf" srcId="{BB16BC8A-A828-4225-AA5B-74D6F7A4E1EE}" destId="{6AA9D028-B02E-44E3-BA05-4D4D9756F83C}" srcOrd="0" destOrd="0" presId="urn:microsoft.com/office/officeart/2018/2/layout/IconVerticalSolidList"/>
    <dgm:cxn modelId="{71088F9C-A73C-4B24-8F76-22F9E9096EEE}" srcId="{E1067297-D952-41E8-9B14-A8BDA60F6C0D}" destId="{17D97D63-C7BE-4C45-BFA0-912BCBDAAD57}" srcOrd="0" destOrd="0" parTransId="{DAC5FC16-5392-46F8-A184-3741EA122060}" sibTransId="{0DF0D560-D6A1-4C82-8BA1-6EFF61DA451F}"/>
    <dgm:cxn modelId="{604032B3-2CEA-43FB-8033-2724B618516A}" type="presOf" srcId="{E1067297-D952-41E8-9B14-A8BDA60F6C0D}" destId="{5EC9F005-BF14-4D22-8D83-F28C4C2A8815}" srcOrd="0" destOrd="0" presId="urn:microsoft.com/office/officeart/2018/2/layout/IconVerticalSolidList"/>
    <dgm:cxn modelId="{9CCF89B7-D47F-48C4-B3ED-F79B35BF42EA}" type="presOf" srcId="{71177AA0-CC97-4DD2-B4B7-6F3108884E77}" destId="{6D9AF137-4B85-4DDD-93E7-0A1741D3783F}" srcOrd="0" destOrd="0" presId="urn:microsoft.com/office/officeart/2018/2/layout/IconVerticalSolidList"/>
    <dgm:cxn modelId="{C51A93DB-FC17-402C-9F9C-97DADB9E0E94}" srcId="{E1067297-D952-41E8-9B14-A8BDA60F6C0D}" destId="{71177AA0-CC97-4DD2-B4B7-6F3108884E77}" srcOrd="1" destOrd="0" parTransId="{C6D02A0C-FCD3-4D52-A413-221580E57276}" sibTransId="{7A7BE1EF-F0C9-4281-B71C-CA5C66CFFE54}"/>
    <dgm:cxn modelId="{9E4BC9F8-22FE-4A05-9DEC-201EDEC72998}" srcId="{E1067297-D952-41E8-9B14-A8BDA60F6C0D}" destId="{A124A9CF-C39B-402C-9801-40E21A3D4247}" srcOrd="3" destOrd="0" parTransId="{450DAA89-C3A2-4639-99B1-57377D528255}" sibTransId="{E58225A6-78CB-4A95-851F-5FF476CDD317}"/>
    <dgm:cxn modelId="{80E38FCE-27A0-42E4-98F6-1FE7C8F97192}" type="presParOf" srcId="{5EC9F005-BF14-4D22-8D83-F28C4C2A8815}" destId="{43C3065B-F0D5-4EA4-968E-D71FFA58F456}" srcOrd="0" destOrd="0" presId="urn:microsoft.com/office/officeart/2018/2/layout/IconVerticalSolidList"/>
    <dgm:cxn modelId="{5B227D00-6AE5-4BDC-A8F7-D5308E10B2CC}" type="presParOf" srcId="{43C3065B-F0D5-4EA4-968E-D71FFA58F456}" destId="{E45E1515-2BA5-4BC2-A9BA-54021DC64256}" srcOrd="0" destOrd="0" presId="urn:microsoft.com/office/officeart/2018/2/layout/IconVerticalSolidList"/>
    <dgm:cxn modelId="{E013B1F0-14C0-48F4-8A03-457FDC95FF81}" type="presParOf" srcId="{43C3065B-F0D5-4EA4-968E-D71FFA58F456}" destId="{D90DFC95-4C55-4C05-B459-FFEFBB1B0806}" srcOrd="1" destOrd="0" presId="urn:microsoft.com/office/officeart/2018/2/layout/IconVerticalSolidList"/>
    <dgm:cxn modelId="{AE55DCF6-01E6-4B9A-B99E-346FAC335766}" type="presParOf" srcId="{43C3065B-F0D5-4EA4-968E-D71FFA58F456}" destId="{835A1ED1-3D16-4466-A122-8B88304FEC75}" srcOrd="2" destOrd="0" presId="urn:microsoft.com/office/officeart/2018/2/layout/IconVerticalSolidList"/>
    <dgm:cxn modelId="{68CBEE55-3A31-4EEC-A867-648B3E04FE74}" type="presParOf" srcId="{43C3065B-F0D5-4EA4-968E-D71FFA58F456}" destId="{A2B63A17-C1DA-4FAF-9B9A-EB881486A1CA}" srcOrd="3" destOrd="0" presId="urn:microsoft.com/office/officeart/2018/2/layout/IconVerticalSolidList"/>
    <dgm:cxn modelId="{13555DDB-4CA1-4AFD-8316-1BAC45B72472}" type="presParOf" srcId="{5EC9F005-BF14-4D22-8D83-F28C4C2A8815}" destId="{135D20BA-7330-4DDC-8A73-1808A6A06CA7}" srcOrd="1" destOrd="0" presId="urn:microsoft.com/office/officeart/2018/2/layout/IconVerticalSolidList"/>
    <dgm:cxn modelId="{2CAC1601-900D-44C8-8D49-CF247C488900}" type="presParOf" srcId="{5EC9F005-BF14-4D22-8D83-F28C4C2A8815}" destId="{F52BB9D6-34F0-4745-A053-2851E6A92800}" srcOrd="2" destOrd="0" presId="urn:microsoft.com/office/officeart/2018/2/layout/IconVerticalSolidList"/>
    <dgm:cxn modelId="{DBEAEE2E-0D14-4271-8B6F-D6AA1668C75C}" type="presParOf" srcId="{F52BB9D6-34F0-4745-A053-2851E6A92800}" destId="{32146E38-AA28-4480-9EE5-A4CF42746AC5}" srcOrd="0" destOrd="0" presId="urn:microsoft.com/office/officeart/2018/2/layout/IconVerticalSolidList"/>
    <dgm:cxn modelId="{9A13B220-3B31-4737-BE67-99DA34DCAD8F}" type="presParOf" srcId="{F52BB9D6-34F0-4745-A053-2851E6A92800}" destId="{0BEE420B-E464-4CBB-9335-E7C7B01581C4}" srcOrd="1" destOrd="0" presId="urn:microsoft.com/office/officeart/2018/2/layout/IconVerticalSolidList"/>
    <dgm:cxn modelId="{DE1C857A-E36A-4019-B44F-53F40E00EBFA}" type="presParOf" srcId="{F52BB9D6-34F0-4745-A053-2851E6A92800}" destId="{38BED04E-9B3C-4B1E-8E43-7DEC24CC31E4}" srcOrd="2" destOrd="0" presId="urn:microsoft.com/office/officeart/2018/2/layout/IconVerticalSolidList"/>
    <dgm:cxn modelId="{E930EB61-AA80-48DA-841C-AC68E0D0CDDE}" type="presParOf" srcId="{F52BB9D6-34F0-4745-A053-2851E6A92800}" destId="{6D9AF137-4B85-4DDD-93E7-0A1741D3783F}" srcOrd="3" destOrd="0" presId="urn:microsoft.com/office/officeart/2018/2/layout/IconVerticalSolidList"/>
    <dgm:cxn modelId="{531CD7F7-F3F1-4993-9F18-24532CB2D83E}" type="presParOf" srcId="{5EC9F005-BF14-4D22-8D83-F28C4C2A8815}" destId="{1800A64C-D9C1-4BA0-AD06-6D4F7DC76692}" srcOrd="3" destOrd="0" presId="urn:microsoft.com/office/officeart/2018/2/layout/IconVerticalSolidList"/>
    <dgm:cxn modelId="{57B9472A-2E6B-498C-A484-7B09BCBD4908}" type="presParOf" srcId="{5EC9F005-BF14-4D22-8D83-F28C4C2A8815}" destId="{9D291DB4-0379-4B53-BEB9-D51A3FA302E1}" srcOrd="4" destOrd="0" presId="urn:microsoft.com/office/officeart/2018/2/layout/IconVerticalSolidList"/>
    <dgm:cxn modelId="{59F26193-68D0-42D8-8DFD-5FB45A197CA4}" type="presParOf" srcId="{9D291DB4-0379-4B53-BEB9-D51A3FA302E1}" destId="{E5585D5F-C86A-42E2-A062-961803BE9CA5}" srcOrd="0" destOrd="0" presId="urn:microsoft.com/office/officeart/2018/2/layout/IconVerticalSolidList"/>
    <dgm:cxn modelId="{FB64A20E-5CB5-4C63-B1C6-5ECA0EFD80E0}" type="presParOf" srcId="{9D291DB4-0379-4B53-BEB9-D51A3FA302E1}" destId="{AF22ADA8-9AD4-4F23-AF73-F72955570B68}" srcOrd="1" destOrd="0" presId="urn:microsoft.com/office/officeart/2018/2/layout/IconVerticalSolidList"/>
    <dgm:cxn modelId="{ED43B9BD-463F-48A6-B603-25744AB5C7D7}" type="presParOf" srcId="{9D291DB4-0379-4B53-BEB9-D51A3FA302E1}" destId="{7757A753-914E-4D06-BD75-0F20A27BB6DC}" srcOrd="2" destOrd="0" presId="urn:microsoft.com/office/officeart/2018/2/layout/IconVerticalSolidList"/>
    <dgm:cxn modelId="{EFF94666-C1F4-4B94-8DF7-E31B4B531ED5}" type="presParOf" srcId="{9D291DB4-0379-4B53-BEB9-D51A3FA302E1}" destId="{6AA9D028-B02E-44E3-BA05-4D4D9756F83C}" srcOrd="3" destOrd="0" presId="urn:microsoft.com/office/officeart/2018/2/layout/IconVerticalSolidList"/>
    <dgm:cxn modelId="{84D2EA51-E230-4779-98AB-582E591F20B8}" type="presParOf" srcId="{5EC9F005-BF14-4D22-8D83-F28C4C2A8815}" destId="{4EA4146C-0232-409F-95B7-6BF461C0C7AA}" srcOrd="5" destOrd="0" presId="urn:microsoft.com/office/officeart/2018/2/layout/IconVerticalSolidList"/>
    <dgm:cxn modelId="{9A0634E9-B472-4BD8-AD0A-E8C670289162}" type="presParOf" srcId="{5EC9F005-BF14-4D22-8D83-F28C4C2A8815}" destId="{7F00CF92-F22A-4028-912A-A3783FAE4B3C}" srcOrd="6" destOrd="0" presId="urn:microsoft.com/office/officeart/2018/2/layout/IconVerticalSolidList"/>
    <dgm:cxn modelId="{E8B41803-69A4-4A36-B057-1D49E9AC9868}" type="presParOf" srcId="{7F00CF92-F22A-4028-912A-A3783FAE4B3C}" destId="{3AF4ACAC-B77C-4EB2-BD38-99D6336790F7}" srcOrd="0" destOrd="0" presId="urn:microsoft.com/office/officeart/2018/2/layout/IconVerticalSolidList"/>
    <dgm:cxn modelId="{FBD96DFE-F0D8-4DA8-8F86-846D9D2C1B26}" type="presParOf" srcId="{7F00CF92-F22A-4028-912A-A3783FAE4B3C}" destId="{1319B2CC-FEFF-455B-9E9E-5243DE42096B}" srcOrd="1" destOrd="0" presId="urn:microsoft.com/office/officeart/2018/2/layout/IconVerticalSolidList"/>
    <dgm:cxn modelId="{093FFE1F-25DE-4CF4-B476-35FC952CC845}" type="presParOf" srcId="{7F00CF92-F22A-4028-912A-A3783FAE4B3C}" destId="{9EAD2168-93AB-4BA3-8CD8-FA94B672AAAE}" srcOrd="2" destOrd="0" presId="urn:microsoft.com/office/officeart/2018/2/layout/IconVerticalSolidList"/>
    <dgm:cxn modelId="{07577BD1-E8DB-484C-936F-3A0F755C99F5}" type="presParOf" srcId="{7F00CF92-F22A-4028-912A-A3783FAE4B3C}" destId="{CFBF6DD4-7C36-415C-9B00-F30081CFEA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5E1515-2BA5-4BC2-A9BA-54021DC64256}">
      <dsp:nvSpPr>
        <dsp:cNvPr id="0" name=""/>
        <dsp:cNvSpPr/>
      </dsp:nvSpPr>
      <dsp:spPr>
        <a:xfrm>
          <a:off x="0" y="1491"/>
          <a:ext cx="10268712" cy="755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0DFC95-4C55-4C05-B459-FFEFBB1B0806}">
      <dsp:nvSpPr>
        <dsp:cNvPr id="0" name=""/>
        <dsp:cNvSpPr/>
      </dsp:nvSpPr>
      <dsp:spPr>
        <a:xfrm>
          <a:off x="228665" y="171572"/>
          <a:ext cx="415754" cy="4157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63A17-C1DA-4FAF-9B9A-EB881486A1CA}">
      <dsp:nvSpPr>
        <dsp:cNvPr id="0" name=""/>
        <dsp:cNvSpPr/>
      </dsp:nvSpPr>
      <dsp:spPr>
        <a:xfrm>
          <a:off x="873084" y="1491"/>
          <a:ext cx="9395627" cy="755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01" tIns="80001" rIns="80001" bIns="800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Richard’s Castle Soapbox Event </a:t>
          </a:r>
        </a:p>
      </dsp:txBody>
      <dsp:txXfrm>
        <a:off x="873084" y="1491"/>
        <a:ext cx="9395627" cy="755917"/>
      </dsp:txXfrm>
    </dsp:sp>
    <dsp:sp modelId="{32146E38-AA28-4480-9EE5-A4CF42746AC5}">
      <dsp:nvSpPr>
        <dsp:cNvPr id="0" name=""/>
        <dsp:cNvSpPr/>
      </dsp:nvSpPr>
      <dsp:spPr>
        <a:xfrm>
          <a:off x="0" y="946388"/>
          <a:ext cx="10268712" cy="755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E420B-E464-4CBB-9335-E7C7B01581C4}">
      <dsp:nvSpPr>
        <dsp:cNvPr id="0" name=""/>
        <dsp:cNvSpPr/>
      </dsp:nvSpPr>
      <dsp:spPr>
        <a:xfrm>
          <a:off x="228665" y="1116470"/>
          <a:ext cx="415754" cy="4157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AF137-4B85-4DDD-93E7-0A1741D3783F}">
      <dsp:nvSpPr>
        <dsp:cNvPr id="0" name=""/>
        <dsp:cNvSpPr/>
      </dsp:nvSpPr>
      <dsp:spPr>
        <a:xfrm>
          <a:off x="873084" y="946388"/>
          <a:ext cx="9395627" cy="755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01" tIns="80001" rIns="80001" bIns="800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550 m downhill race (50 m elevation) </a:t>
          </a:r>
        </a:p>
      </dsp:txBody>
      <dsp:txXfrm>
        <a:off x="873084" y="946388"/>
        <a:ext cx="9395627" cy="755917"/>
      </dsp:txXfrm>
    </dsp:sp>
    <dsp:sp modelId="{E5585D5F-C86A-42E2-A062-961803BE9CA5}">
      <dsp:nvSpPr>
        <dsp:cNvPr id="0" name=""/>
        <dsp:cNvSpPr/>
      </dsp:nvSpPr>
      <dsp:spPr>
        <a:xfrm>
          <a:off x="0" y="1891285"/>
          <a:ext cx="10268712" cy="755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2ADA8-9AD4-4F23-AF73-F72955570B68}">
      <dsp:nvSpPr>
        <dsp:cNvPr id="0" name=""/>
        <dsp:cNvSpPr/>
      </dsp:nvSpPr>
      <dsp:spPr>
        <a:xfrm>
          <a:off x="228665" y="2061367"/>
          <a:ext cx="415754" cy="4157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9D028-B02E-44E3-BA05-4D4D9756F83C}">
      <dsp:nvSpPr>
        <dsp:cNvPr id="0" name=""/>
        <dsp:cNvSpPr/>
      </dsp:nvSpPr>
      <dsp:spPr>
        <a:xfrm>
          <a:off x="873084" y="1891285"/>
          <a:ext cx="9395627" cy="755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01" tIns="80001" rIns="80001" bIns="800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Group Engineering Project </a:t>
          </a:r>
        </a:p>
      </dsp:txBody>
      <dsp:txXfrm>
        <a:off x="873084" y="1891285"/>
        <a:ext cx="9395627" cy="755917"/>
      </dsp:txXfrm>
    </dsp:sp>
    <dsp:sp modelId="{3AF4ACAC-B77C-4EB2-BD38-99D6336790F7}">
      <dsp:nvSpPr>
        <dsp:cNvPr id="0" name=""/>
        <dsp:cNvSpPr/>
      </dsp:nvSpPr>
      <dsp:spPr>
        <a:xfrm>
          <a:off x="0" y="2836182"/>
          <a:ext cx="10268712" cy="75591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19B2CC-FEFF-455B-9E9E-5243DE42096B}">
      <dsp:nvSpPr>
        <dsp:cNvPr id="0" name=""/>
        <dsp:cNvSpPr/>
      </dsp:nvSpPr>
      <dsp:spPr>
        <a:xfrm>
          <a:off x="228665" y="3006264"/>
          <a:ext cx="415754" cy="4157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F6DD4-7C36-415C-9B00-F30081CFEA28}">
      <dsp:nvSpPr>
        <dsp:cNvPr id="0" name=""/>
        <dsp:cNvSpPr/>
      </dsp:nvSpPr>
      <dsp:spPr>
        <a:xfrm>
          <a:off x="873084" y="2836182"/>
          <a:ext cx="9395627" cy="755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01" tIns="80001" rIns="80001" bIns="800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Budget: £500</a:t>
          </a:r>
        </a:p>
      </dsp:txBody>
      <dsp:txXfrm>
        <a:off x="873084" y="2836182"/>
        <a:ext cx="9395627" cy="755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38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260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867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762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8270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32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582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73845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93631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450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240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5/8/2026</a:t>
            </a:fld>
            <a:endParaRPr lang="en-US" spc="5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117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84C36-3860-8CB2-948B-289631A7A8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Soap box challenge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8DA511-7BDF-3DC3-4C7B-DF3A70D677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C000"/>
                </a:solidFill>
              </a:rPr>
              <a:t>The cheddar chariot</a:t>
            </a:r>
          </a:p>
        </p:txBody>
      </p:sp>
    </p:spTree>
    <p:extLst>
      <p:ext uri="{BB962C8B-B14F-4D97-AF65-F5344CB8AC3E}">
        <p14:creationId xmlns:p14="http://schemas.microsoft.com/office/powerpoint/2010/main" val="3519166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5CDBB-1215-65B9-BBE6-E86FF457E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anchor="ctr">
            <a:normAutofit/>
          </a:bodyPr>
          <a:lstStyle/>
          <a:p>
            <a:r>
              <a:rPr lang="en-US" sz="5600"/>
              <a:t>Soapbox Car Project – “The Cheddar Chariot”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E13ABC4-07DF-26B5-C533-3F6ACDE107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479599"/>
              </p:ext>
            </p:extLst>
          </p:nvPr>
        </p:nvGraphicFramePr>
        <p:xfrm>
          <a:off x="960120" y="2587752"/>
          <a:ext cx="10268712" cy="3593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6689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0551F-E444-7500-B451-3296DEF39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anchor="ctr">
            <a:normAutofit/>
          </a:bodyPr>
          <a:lstStyle/>
          <a:p>
            <a:r>
              <a:rPr lang="en-GB" sz="5600"/>
              <a:t>Requirements + Design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BF4D2-8E51-856D-3C7B-2BC75BD6CB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1000"/>
              </a:lnSpc>
              <a:buFont typeface="Arial"/>
              <a:buChar char="•"/>
            </a:pPr>
            <a:r>
              <a:rPr lang="en-GB"/>
              <a:t>Design and build a soapbox car within strict event regulations </a:t>
            </a:r>
            <a:endParaRPr lang="en-US"/>
          </a:p>
          <a:p>
            <a:pPr marL="285750" indent="-285750">
              <a:lnSpc>
                <a:spcPct val="91000"/>
              </a:lnSpc>
              <a:buFont typeface="Arial"/>
              <a:buChar char="•"/>
            </a:pPr>
            <a:r>
              <a:rPr lang="en-GB"/>
              <a:t>Must not exceed: </a:t>
            </a:r>
          </a:p>
          <a:p>
            <a:pPr marL="285750" indent="-285750">
              <a:lnSpc>
                <a:spcPct val="91000"/>
              </a:lnSpc>
              <a:buFont typeface="Arial"/>
              <a:buChar char="•"/>
            </a:pPr>
            <a:r>
              <a:rPr lang="en-GB"/>
              <a:t>Length: 2500 mm </a:t>
            </a:r>
          </a:p>
          <a:p>
            <a:pPr marL="285750" indent="-285750">
              <a:lnSpc>
                <a:spcPct val="91000"/>
              </a:lnSpc>
              <a:buFont typeface="Arial"/>
              <a:buChar char="•"/>
            </a:pPr>
            <a:r>
              <a:rPr lang="en-GB"/>
              <a:t>Width: 1500 mm </a:t>
            </a:r>
          </a:p>
          <a:p>
            <a:pPr>
              <a:lnSpc>
                <a:spcPct val="91000"/>
              </a:lnSpc>
            </a:pPr>
            <a:r>
              <a:rPr lang="en-GB"/>
              <a:t> </a:t>
            </a:r>
          </a:p>
          <a:p>
            <a:pPr>
              <a:lnSpc>
                <a:spcPct val="91000"/>
              </a:lnSpc>
            </a:pPr>
            <a:endParaRPr lang="en-GB"/>
          </a:p>
        </p:txBody>
      </p:sp>
      <p:pic>
        <p:nvPicPr>
          <p:cNvPr id="4" name="Picture 3" descr="A drawing of a person on a piece of paper&#10;&#10;AI-generated content may be incorrect.">
            <a:extLst>
              <a:ext uri="{FF2B5EF4-FFF2-40B4-BE49-F238E27FC236}">
                <a16:creationId xmlns:a16="http://schemas.microsoft.com/office/drawing/2014/main" id="{86515E4D-9897-AA12-4D2E-CB67520A2F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3" r="7377" b="3"/>
          <a:stretch>
            <a:fillRect/>
          </a:stretch>
        </p:blipFill>
        <p:spPr>
          <a:xfrm>
            <a:off x="6412992" y="2583371"/>
            <a:ext cx="4815840" cy="35935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0224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7A7C5-3B39-72C3-C23A-53B218B69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D99DB-5E2D-1FB8-E6FA-6ACBE6267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main objective is to race down the hill as fast as possible within the specification.</a:t>
            </a:r>
          </a:p>
          <a:p>
            <a:r>
              <a:rPr lang="en-GB"/>
              <a:t>How will we achieve this?</a:t>
            </a:r>
          </a:p>
          <a:p>
            <a:pPr marL="457200" indent="-457200">
              <a:buFontTx/>
              <a:buChar char="-"/>
            </a:pPr>
            <a:r>
              <a:rPr lang="en-GB"/>
              <a:t>Work as a team to design the soapbox</a:t>
            </a:r>
          </a:p>
          <a:p>
            <a:pPr marL="457200" indent="-457200">
              <a:buFontTx/>
              <a:buChar char="-"/>
            </a:pPr>
            <a:r>
              <a:rPr lang="en-GB"/>
              <a:t>Browse the internet to keep within the budget</a:t>
            </a:r>
          </a:p>
          <a:p>
            <a:pPr marL="457200" indent="-457200">
              <a:buFontTx/>
              <a:buChar char="-"/>
            </a:pPr>
            <a:r>
              <a:rPr lang="en-GB"/>
              <a:t>Take on different roles within the project</a:t>
            </a:r>
          </a:p>
        </p:txBody>
      </p:sp>
    </p:spTree>
    <p:extLst>
      <p:ext uri="{BB962C8B-B14F-4D97-AF65-F5344CB8AC3E}">
        <p14:creationId xmlns:p14="http://schemas.microsoft.com/office/powerpoint/2010/main" val="4032021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77864-87F8-71CF-6EEF-C3C9FA530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2A32F-49FF-1303-D25C-EF4F272AC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Frame</a:t>
            </a:r>
            <a:endParaRPr lang="en-US" sz="1800"/>
          </a:p>
          <a:p>
            <a:pPr marL="285750" indent="-285750">
              <a:buFont typeface="Arial"/>
              <a:buChar char="•"/>
            </a:pPr>
            <a:r>
              <a:rPr lang="en-GB" sz="1800">
                <a:ea typeface="+mn-lt"/>
                <a:cs typeface="+mn-lt"/>
              </a:rPr>
              <a:t>Steel box section (25mm)</a:t>
            </a:r>
            <a:endParaRPr lang="en-GB" sz="1800" b="1"/>
          </a:p>
          <a:p>
            <a:r>
              <a:rPr lang="en-GB" sz="1800"/>
              <a:t>Wheels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ea typeface="+mn-lt"/>
                <a:cs typeface="+mn-lt"/>
              </a:rPr>
              <a:t>4 × pneumatic wheels </a:t>
            </a:r>
            <a:endParaRPr lang="en-GB" sz="1800" b="1"/>
          </a:p>
          <a:p>
            <a:r>
              <a:rPr lang="en-GB" sz="1800"/>
              <a:t>Brakes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ea typeface="+mn-lt"/>
                <a:cs typeface="+mn-lt"/>
              </a:rPr>
              <a:t>Rear disc brake kit</a:t>
            </a:r>
            <a:endParaRPr lang="en-GB" sz="1800" b="1"/>
          </a:p>
          <a:p>
            <a:r>
              <a:rPr lang="en-GB" sz="1800"/>
              <a:t>Seat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ea typeface="+mn-lt"/>
                <a:cs typeface="+mn-lt"/>
              </a:rPr>
              <a:t>Plastic bucket seat</a:t>
            </a:r>
            <a:endParaRPr lang="en-GB" sz="1800" b="1"/>
          </a:p>
          <a:p>
            <a:endParaRPr lang="en-GB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90E06A-F3E6-7250-F11A-A26370E4ADCA}"/>
              </a:ext>
            </a:extLst>
          </p:cNvPr>
          <p:cNvSpPr txBox="1"/>
          <p:nvPr/>
        </p:nvSpPr>
        <p:spPr>
          <a:xfrm>
            <a:off x="4282965" y="2575034"/>
            <a:ext cx="3612931" cy="39539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GB"/>
              <a:t>Steering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Steering wheel + linkage kit</a:t>
            </a:r>
          </a:p>
          <a:p>
            <a: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GB"/>
              <a:t>Axles &amp; Bearings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Steel rod (axles)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Bearings (pillow blocks) </a:t>
            </a:r>
          </a:p>
          <a:p>
            <a: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GB"/>
              <a:t>Fixings</a:t>
            </a:r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Nuts, bolts, brackets </a:t>
            </a:r>
            <a:endParaRPr lang="en-GB" b="1"/>
          </a:p>
          <a:p>
            <a: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</a:pPr>
            <a:endParaRPr lang="en-GB"/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7C1506-6528-01AC-16A1-F1759927198D}"/>
              </a:ext>
            </a:extLst>
          </p:cNvPr>
          <p:cNvSpPr txBox="1"/>
          <p:nvPr/>
        </p:nvSpPr>
        <p:spPr>
          <a:xfrm>
            <a:off x="7909034" y="2627586"/>
            <a:ext cx="3862551" cy="25760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GB"/>
              <a:t>Body</a:t>
            </a:r>
            <a:endParaRPr lang="en-US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Plywood panels </a:t>
            </a:r>
            <a:endParaRPr lang="en-GB" b="1"/>
          </a:p>
          <a:p>
            <a:pPr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GB"/>
              <a:t>Safety</a:t>
            </a:r>
            <a:endParaRPr lang="en-US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Seatbelt </a:t>
            </a:r>
            <a:endParaRPr lang="en-GB" b="1"/>
          </a:p>
          <a:p>
            <a:pPr marL="285750" indent="-28575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/>
              <a:t>Roll bar steel </a:t>
            </a:r>
            <a:endParaRPr lang="en-GB" b="1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501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24A34-E05E-EFAE-9716-65C57660A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0ED36-CBF4-01D2-A1F0-7C4D639D0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How did we do?</a:t>
            </a:r>
          </a:p>
          <a:p>
            <a:endParaRPr lang="en-GB"/>
          </a:p>
          <a:p>
            <a:r>
              <a:rPr lang="en-GB"/>
              <a:t>What could we have done better?</a:t>
            </a:r>
          </a:p>
          <a:p>
            <a:endParaRPr lang="en-GB">
              <a:latin typeface="Aptos" panose="020B0004020202020204" pitchFamily="34" charset="0"/>
            </a:endParaRPr>
          </a:p>
          <a:p>
            <a:endParaRPr lang="en-GB">
              <a:latin typeface="Aptos" panose="020B00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155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86C41-CBFF-D69C-277F-F4CEE5428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EA937-4789-46F6-9438-0C27E566D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Was the process of the project successful?</a:t>
            </a:r>
          </a:p>
          <a:p>
            <a:endParaRPr lang="en-GB"/>
          </a:p>
          <a:p>
            <a:r>
              <a:rPr lang="en-GB"/>
              <a:t>Was it difficult to keep the design within the regulations?</a:t>
            </a:r>
          </a:p>
        </p:txBody>
      </p:sp>
    </p:spTree>
    <p:extLst>
      <p:ext uri="{BB962C8B-B14F-4D97-AF65-F5344CB8AC3E}">
        <p14:creationId xmlns:p14="http://schemas.microsoft.com/office/powerpoint/2010/main" val="76761332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VTI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JuxtaposeVTI">
      <a:majorFont>
        <a:latin typeface="Franklin Gothic Demi Cond" panose="020B0706030402020204"/>
        <a:ea typeface=""/>
        <a:cs typeface=""/>
      </a:majorFont>
      <a:minorFont>
        <a:latin typeface="Franklin Gothic Medium" panose="020B0603020102020204"/>
        <a:ea typeface=""/>
        <a:cs typeface=""/>
      </a:minorFont>
    </a:fontScheme>
    <a:fmtScheme name="Juxtapo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B0236716-CA63-41C1-B6AD-997AE15F064B}" vid="{0E0AE8FC-D493-434E-BDCC-ED5FFB2DAEE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66A62A401ACD4CB91E029313E703A4" ma:contentTypeVersion="3" ma:contentTypeDescription="Create a new document." ma:contentTypeScope="" ma:versionID="e84157a440a023c4836e0746da82e131">
  <xsd:schema xmlns:xsd="http://www.w3.org/2001/XMLSchema" xmlns:xs="http://www.w3.org/2001/XMLSchema" xmlns:p="http://schemas.microsoft.com/office/2006/metadata/properties" xmlns:ns2="fd41d52e-9461-4393-ad3b-ccff89098289" targetNamespace="http://schemas.microsoft.com/office/2006/metadata/properties" ma:root="true" ma:fieldsID="79a63d9fb7073ef3be5a91a68e851020" ns2:_="">
    <xsd:import namespace="fd41d52e-9461-4393-ad3b-ccff8909828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d41d52e-9461-4393-ad3b-ccff890982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25BCA26-603D-490D-A842-7B903F75CF2F}">
  <ds:schemaRefs>
    <ds:schemaRef ds:uri="fd41d52e-9461-4393-ad3b-ccff8909828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4E7BFF6-94C5-4448-84A7-DD92FB2B29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EAC9FE-0D94-422A-BF37-F439E40B9153}">
  <ds:schemaRefs>
    <ds:schemaRef ds:uri="fd41d52e-9461-4393-ad3b-ccff8909828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JuxtaposeVTI</vt:lpstr>
      <vt:lpstr>Soap box challenge</vt:lpstr>
      <vt:lpstr>Soapbox Car Project – “The Cheddar Chariot”</vt:lpstr>
      <vt:lpstr>Requirements + Design brief</vt:lpstr>
      <vt:lpstr>Objective</vt:lpstr>
      <vt:lpstr>Materials</vt:lpstr>
      <vt:lpstr>Evaluate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Gillman (2501694)</dc:creator>
  <cp:revision>11</cp:revision>
  <dcterms:created xsi:type="dcterms:W3CDTF">2026-05-01T13:17:43Z</dcterms:created>
  <dcterms:modified xsi:type="dcterms:W3CDTF">2026-05-08T20:50:14Z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0x010100B066A62A401ACD4CB91E029313E703A4</vt:lpwstr>
  </property>
</Properties>
</file>