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268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54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920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457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013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667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86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628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20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768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33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5104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6448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060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851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0413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045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8C72635-1002-43DC-B671-FF053743ADA5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73A71-172F-4D64-A824-DC89DD206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9475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ECAP4010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MCQ – Advice. </a:t>
            </a:r>
          </a:p>
        </p:txBody>
      </p:sp>
    </p:spTree>
    <p:extLst>
      <p:ext uri="{BB962C8B-B14F-4D97-AF65-F5344CB8AC3E}">
        <p14:creationId xmlns:p14="http://schemas.microsoft.com/office/powerpoint/2010/main" val="300650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MCQ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MCQ – Multiple Choice Questions.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50% of the module mark.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851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many questions? </a:t>
            </a:r>
          </a:p>
          <a:p>
            <a:pPr lvl="1"/>
            <a:r>
              <a:rPr lang="en-GB" dirty="0"/>
              <a:t>There will be 60 questions. </a:t>
            </a:r>
          </a:p>
          <a:p>
            <a:endParaRPr lang="en-GB" dirty="0"/>
          </a:p>
          <a:p>
            <a:r>
              <a:rPr lang="en-GB" dirty="0"/>
              <a:t>On what topic areas. </a:t>
            </a:r>
          </a:p>
          <a:p>
            <a:pPr lvl="1"/>
            <a:r>
              <a:rPr lang="en-GB" dirty="0"/>
              <a:t>The questions will be on </a:t>
            </a:r>
            <a:r>
              <a:rPr lang="en-GB" b="1" dirty="0">
                <a:solidFill>
                  <a:srgbClr val="FF0000"/>
                </a:solidFill>
              </a:rPr>
              <a:t>BIOLOGICAL PSYCHOLOGY LECTURES </a:t>
            </a:r>
          </a:p>
          <a:p>
            <a:pPr lvl="1"/>
            <a:r>
              <a:rPr lang="en-GB" dirty="0"/>
              <a:t>From week 6 to the last week of teaching (inclusive). </a:t>
            </a:r>
          </a:p>
          <a:p>
            <a:pPr lvl="1"/>
            <a:r>
              <a:rPr lang="en-GB" dirty="0" err="1"/>
              <a:t>Primarly</a:t>
            </a:r>
            <a:r>
              <a:rPr lang="en-GB" dirty="0"/>
              <a:t> based on the lecture material  – but also any handout that I provide on Moodle could also be part of it. </a:t>
            </a:r>
          </a:p>
          <a:p>
            <a:pPr lvl="1"/>
            <a:r>
              <a:rPr lang="en-GB" b="1" dirty="0"/>
              <a:t>No questions on the Cognitive Psychology Lectures. </a:t>
            </a:r>
          </a:p>
        </p:txBody>
      </p:sp>
    </p:spTree>
    <p:extLst>
      <p:ext uri="{BB962C8B-B14F-4D97-AF65-F5344CB8AC3E}">
        <p14:creationId xmlns:p14="http://schemas.microsoft.com/office/powerpoint/2010/main" val="13317839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How will the MCQ be structured. </a:t>
            </a:r>
          </a:p>
          <a:p>
            <a:pPr lvl="1"/>
            <a:r>
              <a:rPr lang="en-GB" altLang="en-US" dirty="0"/>
              <a:t>Typically there will be a questions and 4 possible answers. </a:t>
            </a:r>
          </a:p>
          <a:p>
            <a:pPr lvl="1"/>
            <a:r>
              <a:rPr lang="en-GB" altLang="en-US" dirty="0"/>
              <a:t>There will also be “True or False” options. </a:t>
            </a:r>
          </a:p>
          <a:p>
            <a:endParaRPr lang="en-GB" altLang="en-US" dirty="0"/>
          </a:p>
          <a:p>
            <a:r>
              <a:rPr lang="en-GB" altLang="en-US" dirty="0"/>
              <a:t>Will the Questions be Negatively Marked?</a:t>
            </a:r>
          </a:p>
          <a:p>
            <a:pPr lvl="1"/>
            <a:r>
              <a:rPr lang="en-GB" altLang="en-US" dirty="0"/>
              <a:t>No – there is no negative marking with the MCQ. </a:t>
            </a:r>
          </a:p>
          <a:p>
            <a:endParaRPr lang="en-GB" altLang="en-US" dirty="0"/>
          </a:p>
          <a:p>
            <a:r>
              <a:rPr lang="en-GB" altLang="en-US" dirty="0"/>
              <a:t>What areas will I need to revise?</a:t>
            </a:r>
          </a:p>
          <a:p>
            <a:pPr lvl="1"/>
            <a:r>
              <a:rPr lang="en-GB" altLang="en-US" dirty="0"/>
              <a:t>As noted – all content provided in the Biological Psychology lectures.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980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Will there be any trick questions?</a:t>
            </a:r>
          </a:p>
          <a:p>
            <a:pPr lvl="1"/>
            <a:r>
              <a:rPr lang="en-GB" dirty="0"/>
              <a:t>No, there will not be any trick questions it will be on aspects covered in the lecture (or handouts). </a:t>
            </a:r>
          </a:p>
          <a:p>
            <a:endParaRPr lang="en-GB" dirty="0"/>
          </a:p>
          <a:p>
            <a:r>
              <a:rPr lang="en-GB" dirty="0"/>
              <a:t>Could two answers be correct? </a:t>
            </a:r>
          </a:p>
          <a:p>
            <a:pPr lvl="1"/>
            <a:r>
              <a:rPr lang="en-GB" dirty="0"/>
              <a:t>In a situation where the true correct option (as an example) is D) Both A and C, then you will only get a correct mark for answer D – (So not if you answer A in this example). 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0908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Are there any long answers?</a:t>
            </a:r>
          </a:p>
          <a:p>
            <a:pPr lvl="1"/>
            <a:r>
              <a:rPr lang="en-GB" dirty="0"/>
              <a:t>No, it is only multiple choice questions – some will have 4 options, others will be true or false.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much is each question worth? </a:t>
            </a:r>
          </a:p>
          <a:p>
            <a:pPr lvl="1"/>
            <a:r>
              <a:rPr lang="en-GB" dirty="0"/>
              <a:t>1 Mark Each </a:t>
            </a:r>
          </a:p>
        </p:txBody>
      </p:sp>
    </p:spTree>
    <p:extLst>
      <p:ext uri="{BB962C8B-B14F-4D97-AF65-F5344CB8AC3E}">
        <p14:creationId xmlns:p14="http://schemas.microsoft.com/office/powerpoint/2010/main" val="2199063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role of the Hippocampus involves memory</a:t>
            </a:r>
          </a:p>
          <a:p>
            <a:pPr lvl="1"/>
            <a:r>
              <a:rPr lang="en-GB" dirty="0"/>
              <a:t>A) True</a:t>
            </a:r>
          </a:p>
          <a:p>
            <a:pPr lvl="1"/>
            <a:r>
              <a:rPr lang="en-GB" dirty="0"/>
              <a:t>B) False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268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name given to the 'master endocrine gland'?</a:t>
            </a:r>
          </a:p>
          <a:p>
            <a:pPr lvl="1"/>
            <a:r>
              <a:rPr lang="en-GB" dirty="0"/>
              <a:t>A)  </a:t>
            </a:r>
            <a:r>
              <a:rPr lang="en-GB" dirty="0" err="1"/>
              <a:t>pitlochry</a:t>
            </a:r>
            <a:endParaRPr lang="en-GB" dirty="0"/>
          </a:p>
          <a:p>
            <a:pPr lvl="1"/>
            <a:r>
              <a:rPr lang="en-GB" dirty="0"/>
              <a:t>B)  </a:t>
            </a:r>
            <a:r>
              <a:rPr lang="en-GB" dirty="0" err="1"/>
              <a:t>pythogoras</a:t>
            </a:r>
            <a:endParaRPr lang="en-GB" dirty="0"/>
          </a:p>
          <a:p>
            <a:pPr lvl="1"/>
            <a:r>
              <a:rPr lang="en-GB" dirty="0"/>
              <a:t>C)  pituitary</a:t>
            </a:r>
          </a:p>
          <a:p>
            <a:pPr lvl="1"/>
            <a:r>
              <a:rPr lang="en-GB" dirty="0"/>
              <a:t>D)  pineal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182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Problems researching consciousness include________________</a:t>
            </a:r>
          </a:p>
          <a:p>
            <a:pPr lvl="1"/>
            <a:r>
              <a:rPr lang="en-GB" dirty="0"/>
              <a:t>	A) Mass and energy can be observed but not explained</a:t>
            </a:r>
          </a:p>
          <a:p>
            <a:pPr lvl="1"/>
            <a:r>
              <a:rPr lang="en-GB" dirty="0"/>
              <a:t>	B) Behaviour cannot be explained</a:t>
            </a:r>
          </a:p>
          <a:p>
            <a:pPr lvl="1"/>
            <a:r>
              <a:rPr lang="en-GB" dirty="0"/>
              <a:t>	C) Consciousness is not observable</a:t>
            </a:r>
          </a:p>
          <a:p>
            <a:pPr lvl="1"/>
            <a:r>
              <a:rPr lang="en-GB" dirty="0"/>
              <a:t>	D) Both A and 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7002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157</TotalTime>
  <Words>353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ECAP4010</vt:lpstr>
      <vt:lpstr>MCQ </vt:lpstr>
      <vt:lpstr>MCQ</vt:lpstr>
      <vt:lpstr>MCQ</vt:lpstr>
      <vt:lpstr>MCQ</vt:lpstr>
      <vt:lpstr>MCQ</vt:lpstr>
      <vt:lpstr>Example Questions</vt:lpstr>
      <vt:lpstr>Example Questions</vt:lpstr>
      <vt:lpstr>Example 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ECAP4002</dc:title>
  <dc:creator>Stuart Jones</dc:creator>
  <cp:lastModifiedBy>Stuart Jones</cp:lastModifiedBy>
  <cp:revision>11</cp:revision>
  <dcterms:created xsi:type="dcterms:W3CDTF">2020-11-09T19:25:22Z</dcterms:created>
  <dcterms:modified xsi:type="dcterms:W3CDTF">2023-12-13T09:11:55Z</dcterms:modified>
</cp:coreProperties>
</file>