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diagrams/colors6.xml" ContentType="application/vnd.openxmlformats-officedocument.drawingml.diagramColors+xml"/>
  <Override PartName="/ppt/diagrams/drawing6.xml" ContentType="application/vnd.ms-office.drawingml.diagramDrawing+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Override PartName="/ppt/diagrams/drawing4.xml" ContentType="application/vnd.ms-office.drawingml.diagramDrawing+xml"/>
  <Override PartName="/ppt/diagrams/drawing5.xml" ContentType="application/vnd.ms-office.drawingml.diagramDrawing+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9" r:id="rId2"/>
    <p:sldId id="270" r:id="rId3"/>
    <p:sldId id="271" r:id="rId4"/>
    <p:sldId id="272" r:id="rId5"/>
    <p:sldId id="280" r:id="rId6"/>
    <p:sldId id="281" r:id="rId7"/>
    <p:sldId id="282" r:id="rId8"/>
    <p:sldId id="260" r:id="rId9"/>
    <p:sldId id="261" r:id="rId10"/>
    <p:sldId id="256" r:id="rId11"/>
    <p:sldId id="257" r:id="rId12"/>
    <p:sldId id="258" r:id="rId13"/>
    <p:sldId id="259" r:id="rId14"/>
    <p:sldId id="262" r:id="rId15"/>
    <p:sldId id="263" r:id="rId16"/>
    <p:sldId id="264" r:id="rId17"/>
    <p:sldId id="265" r:id="rId18"/>
    <p:sldId id="266" r:id="rId19"/>
    <p:sldId id="267" r:id="rId20"/>
    <p:sldId id="268" r:id="rId21"/>
    <p:sldId id="276"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0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3851" autoAdjust="0"/>
    <p:restoredTop sz="94660"/>
  </p:normalViewPr>
  <p:slideViewPr>
    <p:cSldViewPr snapToGrid="0">
      <p:cViewPr varScale="1">
        <p:scale>
          <a:sx n="65" d="100"/>
          <a:sy n="65" d="100"/>
        </p:scale>
        <p:origin x="-102" y="-28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607046-2468-4968-AE82-178E98D804E0}"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4B773790-C6FC-49E4-B490-9DA51523887A}">
      <dgm:prSet phldrT="[Text]" custT="1"/>
      <dgm:spPr/>
      <dgm:t>
        <a:bodyPr/>
        <a:lstStyle/>
        <a:p>
          <a:r>
            <a:rPr lang="en-US" sz="3200" dirty="0" smtClean="0"/>
            <a:t>SWOT ANALYSIS</a:t>
          </a:r>
        </a:p>
        <a:p>
          <a:r>
            <a:rPr lang="en-US" sz="3200" dirty="0" smtClean="0"/>
            <a:t>OF CHAIWALA</a:t>
          </a:r>
          <a:endParaRPr lang="en-US" sz="3200" dirty="0"/>
        </a:p>
      </dgm:t>
    </dgm:pt>
    <dgm:pt modelId="{F1D35FAB-0059-46C0-8373-992BCE2ECDF9}" type="parTrans" cxnId="{12CBDCE7-7D6F-47BE-B482-3634D8DB7491}">
      <dgm:prSet/>
      <dgm:spPr/>
      <dgm:t>
        <a:bodyPr/>
        <a:lstStyle/>
        <a:p>
          <a:endParaRPr lang="en-US"/>
        </a:p>
      </dgm:t>
    </dgm:pt>
    <dgm:pt modelId="{ABED1DE2-5428-4E18-84A3-B25A50A97975}" type="sibTrans" cxnId="{12CBDCE7-7D6F-47BE-B482-3634D8DB7491}">
      <dgm:prSet/>
      <dgm:spPr/>
      <dgm:t>
        <a:bodyPr/>
        <a:lstStyle/>
        <a:p>
          <a:endParaRPr lang="en-US"/>
        </a:p>
      </dgm:t>
    </dgm:pt>
    <dgm:pt modelId="{CB8EDD30-22E6-4F7E-96AE-176EBD78E2DA}">
      <dgm:prSet phldrT="[Text]" custT="1"/>
      <dgm:spPr>
        <a:solidFill>
          <a:srgbClr val="00B050">
            <a:alpha val="50000"/>
          </a:srgbClr>
        </a:solidFill>
      </dgm:spPr>
      <dgm:t>
        <a:bodyPr/>
        <a:lstStyle/>
        <a:p>
          <a:r>
            <a:rPr lang="en-US" sz="2000" dirty="0" smtClean="0"/>
            <a:t>STRENGHT</a:t>
          </a:r>
          <a:endParaRPr lang="en-US" sz="2000" dirty="0"/>
        </a:p>
      </dgm:t>
    </dgm:pt>
    <dgm:pt modelId="{FB6C87C9-161E-4EE1-9F09-7C0CDB1F5984}" type="parTrans" cxnId="{F3BB6C23-4D65-4A25-AB40-4F4D059BE943}">
      <dgm:prSet/>
      <dgm:spPr/>
      <dgm:t>
        <a:bodyPr/>
        <a:lstStyle/>
        <a:p>
          <a:endParaRPr lang="en-US"/>
        </a:p>
      </dgm:t>
    </dgm:pt>
    <dgm:pt modelId="{ED6DE446-8226-49F1-BA59-CC22EB7177E5}" type="sibTrans" cxnId="{F3BB6C23-4D65-4A25-AB40-4F4D059BE943}">
      <dgm:prSet/>
      <dgm:spPr/>
      <dgm:t>
        <a:bodyPr/>
        <a:lstStyle/>
        <a:p>
          <a:endParaRPr lang="en-US"/>
        </a:p>
      </dgm:t>
    </dgm:pt>
    <dgm:pt modelId="{2DA99DE0-A8AA-4BE6-B9DE-574102FDE579}">
      <dgm:prSet phldrT="[Text]" custT="1"/>
      <dgm:spPr>
        <a:solidFill>
          <a:srgbClr val="FF0000">
            <a:alpha val="50000"/>
          </a:srgbClr>
        </a:solidFill>
      </dgm:spPr>
      <dgm:t>
        <a:bodyPr/>
        <a:lstStyle/>
        <a:p>
          <a:r>
            <a:rPr lang="en-US" sz="2000" dirty="0" smtClean="0"/>
            <a:t>WEEKNESS</a:t>
          </a:r>
          <a:endParaRPr lang="en-US" sz="2000" dirty="0"/>
        </a:p>
      </dgm:t>
    </dgm:pt>
    <dgm:pt modelId="{B6C20F2D-5F32-44E7-A868-F826DC96BA2A}" type="parTrans" cxnId="{3D04F915-11C6-40AB-9CE2-729D390531F4}">
      <dgm:prSet/>
      <dgm:spPr/>
      <dgm:t>
        <a:bodyPr/>
        <a:lstStyle/>
        <a:p>
          <a:endParaRPr lang="en-US"/>
        </a:p>
      </dgm:t>
    </dgm:pt>
    <dgm:pt modelId="{0170F8DA-AF00-45B0-A3EE-0852A9057065}" type="sibTrans" cxnId="{3D04F915-11C6-40AB-9CE2-729D390531F4}">
      <dgm:prSet/>
      <dgm:spPr/>
      <dgm:t>
        <a:bodyPr/>
        <a:lstStyle/>
        <a:p>
          <a:endParaRPr lang="en-US"/>
        </a:p>
      </dgm:t>
    </dgm:pt>
    <dgm:pt modelId="{1B8DBFE4-4645-4F09-B137-9514F76798A7}">
      <dgm:prSet phldrT="[Text]" custT="1"/>
      <dgm:spPr>
        <a:solidFill>
          <a:srgbClr val="00B050">
            <a:alpha val="50000"/>
          </a:srgbClr>
        </a:solidFill>
      </dgm:spPr>
      <dgm:t>
        <a:bodyPr/>
        <a:lstStyle/>
        <a:p>
          <a:r>
            <a:rPr lang="en-US" sz="2000" dirty="0" smtClean="0"/>
            <a:t>OPPORTUNITIES</a:t>
          </a:r>
          <a:endParaRPr lang="en-US" sz="2000" dirty="0"/>
        </a:p>
      </dgm:t>
    </dgm:pt>
    <dgm:pt modelId="{D6CF8E82-BA22-46D2-9EAC-47950F0CED1E}" type="parTrans" cxnId="{A57E6061-CBA0-4A03-A9F1-4C85370B901D}">
      <dgm:prSet/>
      <dgm:spPr/>
      <dgm:t>
        <a:bodyPr/>
        <a:lstStyle/>
        <a:p>
          <a:endParaRPr lang="en-US"/>
        </a:p>
      </dgm:t>
    </dgm:pt>
    <dgm:pt modelId="{400C720D-2030-4C71-AC58-D9FAA0111CD1}" type="sibTrans" cxnId="{A57E6061-CBA0-4A03-A9F1-4C85370B901D}">
      <dgm:prSet/>
      <dgm:spPr/>
      <dgm:t>
        <a:bodyPr/>
        <a:lstStyle/>
        <a:p>
          <a:endParaRPr lang="en-US"/>
        </a:p>
      </dgm:t>
    </dgm:pt>
    <dgm:pt modelId="{40EF45E1-87C0-4053-827F-DF58C2BDF6CB}">
      <dgm:prSet phldrT="[Text]" custT="1"/>
      <dgm:spPr>
        <a:solidFill>
          <a:srgbClr val="FFFF00">
            <a:alpha val="50000"/>
          </a:srgbClr>
        </a:solidFill>
      </dgm:spPr>
      <dgm:t>
        <a:bodyPr/>
        <a:lstStyle/>
        <a:p>
          <a:r>
            <a:rPr lang="en-US" sz="2000" dirty="0" smtClean="0"/>
            <a:t>THREAT</a:t>
          </a:r>
          <a:endParaRPr lang="en-US" sz="2000" dirty="0"/>
        </a:p>
      </dgm:t>
    </dgm:pt>
    <dgm:pt modelId="{CCDED0DA-56A0-45D6-A514-08F6A6802C86}" type="parTrans" cxnId="{A254DC37-40E1-4891-A6E4-C66D3D5B3C5D}">
      <dgm:prSet/>
      <dgm:spPr/>
      <dgm:t>
        <a:bodyPr/>
        <a:lstStyle/>
        <a:p>
          <a:endParaRPr lang="en-US"/>
        </a:p>
      </dgm:t>
    </dgm:pt>
    <dgm:pt modelId="{3C8AC822-F029-4206-B0D0-C3AD89471FD3}" type="sibTrans" cxnId="{A254DC37-40E1-4891-A6E4-C66D3D5B3C5D}">
      <dgm:prSet/>
      <dgm:spPr/>
      <dgm:t>
        <a:bodyPr/>
        <a:lstStyle/>
        <a:p>
          <a:endParaRPr lang="en-US"/>
        </a:p>
      </dgm:t>
    </dgm:pt>
    <dgm:pt modelId="{3F4C8DAE-AC28-47DD-8AA3-F9975F16862B}" type="pres">
      <dgm:prSet presAssocID="{E1607046-2468-4968-AE82-178E98D804E0}" presName="composite" presStyleCnt="0">
        <dgm:presLayoutVars>
          <dgm:chMax val="1"/>
          <dgm:dir/>
          <dgm:resizeHandles val="exact"/>
        </dgm:presLayoutVars>
      </dgm:prSet>
      <dgm:spPr/>
      <dgm:t>
        <a:bodyPr/>
        <a:lstStyle/>
        <a:p>
          <a:endParaRPr lang="en-GB"/>
        </a:p>
      </dgm:t>
    </dgm:pt>
    <dgm:pt modelId="{9168D6EE-1CC5-4695-AD67-1016626E42BC}" type="pres">
      <dgm:prSet presAssocID="{E1607046-2468-4968-AE82-178E98D804E0}" presName="radial" presStyleCnt="0">
        <dgm:presLayoutVars>
          <dgm:animLvl val="ctr"/>
        </dgm:presLayoutVars>
      </dgm:prSet>
      <dgm:spPr/>
    </dgm:pt>
    <dgm:pt modelId="{02F563FF-BF8E-41C8-8F7A-C86FA4627C5F}" type="pres">
      <dgm:prSet presAssocID="{4B773790-C6FC-49E4-B490-9DA51523887A}" presName="centerShape" presStyleLbl="vennNode1" presStyleIdx="0" presStyleCnt="5"/>
      <dgm:spPr/>
      <dgm:t>
        <a:bodyPr/>
        <a:lstStyle/>
        <a:p>
          <a:endParaRPr lang="en-US"/>
        </a:p>
      </dgm:t>
    </dgm:pt>
    <dgm:pt modelId="{E05950A1-D578-4B7E-9BCA-30BF3E409F32}" type="pres">
      <dgm:prSet presAssocID="{CB8EDD30-22E6-4F7E-96AE-176EBD78E2DA}" presName="node" presStyleLbl="vennNode1" presStyleIdx="1" presStyleCnt="5">
        <dgm:presLayoutVars>
          <dgm:bulletEnabled val="1"/>
        </dgm:presLayoutVars>
      </dgm:prSet>
      <dgm:spPr/>
      <dgm:t>
        <a:bodyPr/>
        <a:lstStyle/>
        <a:p>
          <a:endParaRPr lang="en-US"/>
        </a:p>
      </dgm:t>
    </dgm:pt>
    <dgm:pt modelId="{8E3E96AB-C459-4DC1-A911-39C77BC96D2A}" type="pres">
      <dgm:prSet presAssocID="{2DA99DE0-A8AA-4BE6-B9DE-574102FDE579}" presName="node" presStyleLbl="vennNode1" presStyleIdx="2" presStyleCnt="5">
        <dgm:presLayoutVars>
          <dgm:bulletEnabled val="1"/>
        </dgm:presLayoutVars>
      </dgm:prSet>
      <dgm:spPr/>
      <dgm:t>
        <a:bodyPr/>
        <a:lstStyle/>
        <a:p>
          <a:endParaRPr lang="en-GB"/>
        </a:p>
      </dgm:t>
    </dgm:pt>
    <dgm:pt modelId="{12B171BB-78FE-462D-AE7B-91876C4E6FF6}" type="pres">
      <dgm:prSet presAssocID="{1B8DBFE4-4645-4F09-B137-9514F76798A7}" presName="node" presStyleLbl="vennNode1" presStyleIdx="3" presStyleCnt="5" custScaleX="151115" custScaleY="79890" custRadScaleRad="106803">
        <dgm:presLayoutVars>
          <dgm:bulletEnabled val="1"/>
        </dgm:presLayoutVars>
      </dgm:prSet>
      <dgm:spPr/>
      <dgm:t>
        <a:bodyPr/>
        <a:lstStyle/>
        <a:p>
          <a:endParaRPr lang="en-US"/>
        </a:p>
      </dgm:t>
    </dgm:pt>
    <dgm:pt modelId="{EA8671F3-4B0E-4EBB-B13F-7CCC1B6A940E}" type="pres">
      <dgm:prSet presAssocID="{40EF45E1-87C0-4053-827F-DF58C2BDF6CB}" presName="node" presStyleLbl="vennNode1" presStyleIdx="4" presStyleCnt="5">
        <dgm:presLayoutVars>
          <dgm:bulletEnabled val="1"/>
        </dgm:presLayoutVars>
      </dgm:prSet>
      <dgm:spPr/>
      <dgm:t>
        <a:bodyPr/>
        <a:lstStyle/>
        <a:p>
          <a:endParaRPr lang="en-US"/>
        </a:p>
      </dgm:t>
    </dgm:pt>
  </dgm:ptLst>
  <dgm:cxnLst>
    <dgm:cxn modelId="{F3BB6C23-4D65-4A25-AB40-4F4D059BE943}" srcId="{4B773790-C6FC-49E4-B490-9DA51523887A}" destId="{CB8EDD30-22E6-4F7E-96AE-176EBD78E2DA}" srcOrd="0" destOrd="0" parTransId="{FB6C87C9-161E-4EE1-9F09-7C0CDB1F5984}" sibTransId="{ED6DE446-8226-49F1-BA59-CC22EB7177E5}"/>
    <dgm:cxn modelId="{A254DC37-40E1-4891-A6E4-C66D3D5B3C5D}" srcId="{4B773790-C6FC-49E4-B490-9DA51523887A}" destId="{40EF45E1-87C0-4053-827F-DF58C2BDF6CB}" srcOrd="3" destOrd="0" parTransId="{CCDED0DA-56A0-45D6-A514-08F6A6802C86}" sibTransId="{3C8AC822-F029-4206-B0D0-C3AD89471FD3}"/>
    <dgm:cxn modelId="{5CA38477-490C-4E07-B17D-472E3BB14797}" type="presOf" srcId="{40EF45E1-87C0-4053-827F-DF58C2BDF6CB}" destId="{EA8671F3-4B0E-4EBB-B13F-7CCC1B6A940E}" srcOrd="0" destOrd="0" presId="urn:microsoft.com/office/officeart/2005/8/layout/radial3"/>
    <dgm:cxn modelId="{FCD6E8C1-5F4D-47D0-92EF-CEE05FE4F761}" type="presOf" srcId="{4B773790-C6FC-49E4-B490-9DA51523887A}" destId="{02F563FF-BF8E-41C8-8F7A-C86FA4627C5F}" srcOrd="0" destOrd="0" presId="urn:microsoft.com/office/officeart/2005/8/layout/radial3"/>
    <dgm:cxn modelId="{900701EF-4FB4-4F36-8AA7-B9AFBB873728}" type="presOf" srcId="{2DA99DE0-A8AA-4BE6-B9DE-574102FDE579}" destId="{8E3E96AB-C459-4DC1-A911-39C77BC96D2A}" srcOrd="0" destOrd="0" presId="urn:microsoft.com/office/officeart/2005/8/layout/radial3"/>
    <dgm:cxn modelId="{12CBDCE7-7D6F-47BE-B482-3634D8DB7491}" srcId="{E1607046-2468-4968-AE82-178E98D804E0}" destId="{4B773790-C6FC-49E4-B490-9DA51523887A}" srcOrd="0" destOrd="0" parTransId="{F1D35FAB-0059-46C0-8373-992BCE2ECDF9}" sibTransId="{ABED1DE2-5428-4E18-84A3-B25A50A97975}"/>
    <dgm:cxn modelId="{A334EC73-AEC4-4DDC-B2FE-62B928106DFB}" type="presOf" srcId="{E1607046-2468-4968-AE82-178E98D804E0}" destId="{3F4C8DAE-AC28-47DD-8AA3-F9975F16862B}" srcOrd="0" destOrd="0" presId="urn:microsoft.com/office/officeart/2005/8/layout/radial3"/>
    <dgm:cxn modelId="{92E99C3C-EEED-4303-98F2-2E970D570977}" type="presOf" srcId="{1B8DBFE4-4645-4F09-B137-9514F76798A7}" destId="{12B171BB-78FE-462D-AE7B-91876C4E6FF6}" srcOrd="0" destOrd="0" presId="urn:microsoft.com/office/officeart/2005/8/layout/radial3"/>
    <dgm:cxn modelId="{6E910B1C-D49E-4C97-973D-C4F1BB7A09CB}" type="presOf" srcId="{CB8EDD30-22E6-4F7E-96AE-176EBD78E2DA}" destId="{E05950A1-D578-4B7E-9BCA-30BF3E409F32}" srcOrd="0" destOrd="0" presId="urn:microsoft.com/office/officeart/2005/8/layout/radial3"/>
    <dgm:cxn modelId="{3D04F915-11C6-40AB-9CE2-729D390531F4}" srcId="{4B773790-C6FC-49E4-B490-9DA51523887A}" destId="{2DA99DE0-A8AA-4BE6-B9DE-574102FDE579}" srcOrd="1" destOrd="0" parTransId="{B6C20F2D-5F32-44E7-A868-F826DC96BA2A}" sibTransId="{0170F8DA-AF00-45B0-A3EE-0852A9057065}"/>
    <dgm:cxn modelId="{A57E6061-CBA0-4A03-A9F1-4C85370B901D}" srcId="{4B773790-C6FC-49E4-B490-9DA51523887A}" destId="{1B8DBFE4-4645-4F09-B137-9514F76798A7}" srcOrd="2" destOrd="0" parTransId="{D6CF8E82-BA22-46D2-9EAC-47950F0CED1E}" sibTransId="{400C720D-2030-4C71-AC58-D9FAA0111CD1}"/>
    <dgm:cxn modelId="{32461CF5-F8FB-4C2A-8DAB-091BDE37B950}" type="presParOf" srcId="{3F4C8DAE-AC28-47DD-8AA3-F9975F16862B}" destId="{9168D6EE-1CC5-4695-AD67-1016626E42BC}" srcOrd="0" destOrd="0" presId="urn:microsoft.com/office/officeart/2005/8/layout/radial3"/>
    <dgm:cxn modelId="{D9033E78-B6E3-4081-ADEA-F8B59619DCAE}" type="presParOf" srcId="{9168D6EE-1CC5-4695-AD67-1016626E42BC}" destId="{02F563FF-BF8E-41C8-8F7A-C86FA4627C5F}" srcOrd="0" destOrd="0" presId="urn:microsoft.com/office/officeart/2005/8/layout/radial3"/>
    <dgm:cxn modelId="{D90C6069-9332-4A2A-A0BC-1B98F4E35712}" type="presParOf" srcId="{9168D6EE-1CC5-4695-AD67-1016626E42BC}" destId="{E05950A1-D578-4B7E-9BCA-30BF3E409F32}" srcOrd="1" destOrd="0" presId="urn:microsoft.com/office/officeart/2005/8/layout/radial3"/>
    <dgm:cxn modelId="{DEA77E94-E15E-4914-9E74-07C6B5784228}" type="presParOf" srcId="{9168D6EE-1CC5-4695-AD67-1016626E42BC}" destId="{8E3E96AB-C459-4DC1-A911-39C77BC96D2A}" srcOrd="2" destOrd="0" presId="urn:microsoft.com/office/officeart/2005/8/layout/radial3"/>
    <dgm:cxn modelId="{07B97360-43F4-4EBC-9C3C-F91FE53F3362}" type="presParOf" srcId="{9168D6EE-1CC5-4695-AD67-1016626E42BC}" destId="{12B171BB-78FE-462D-AE7B-91876C4E6FF6}" srcOrd="3" destOrd="0" presId="urn:microsoft.com/office/officeart/2005/8/layout/radial3"/>
    <dgm:cxn modelId="{505FEB34-21AC-4DF8-9D42-1290DC4C5C8C}" type="presParOf" srcId="{9168D6EE-1CC5-4695-AD67-1016626E42BC}" destId="{EA8671F3-4B0E-4EBB-B13F-7CCC1B6A940E}" srcOrd="4" destOrd="0" presId="urn:microsoft.com/office/officeart/2005/8/layout/radial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A620CB-8B03-4EBA-9BE1-5A94A8B5596D}"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5A0E529F-5211-4F15-A1BF-121CC1B62E41}">
      <dgm:prSet phldrT="[Text]"/>
      <dgm:spPr/>
      <dgm:t>
        <a:bodyPr/>
        <a:lstStyle/>
        <a:p>
          <a:r>
            <a:rPr lang="en-US" dirty="0" smtClean="0"/>
            <a:t>Strength</a:t>
          </a:r>
          <a:endParaRPr lang="en-US" dirty="0"/>
        </a:p>
      </dgm:t>
    </dgm:pt>
    <dgm:pt modelId="{1D7299D5-EF04-4A22-92F5-9DCB19879BB4}" type="parTrans" cxnId="{AA501A1C-AB9E-4008-B0D5-A9BBF2E37732}">
      <dgm:prSet/>
      <dgm:spPr/>
      <dgm:t>
        <a:bodyPr/>
        <a:lstStyle/>
        <a:p>
          <a:endParaRPr lang="en-US"/>
        </a:p>
      </dgm:t>
    </dgm:pt>
    <dgm:pt modelId="{C10C632E-567B-477F-A3F0-A76A728A0AAC}" type="sibTrans" cxnId="{AA501A1C-AB9E-4008-B0D5-A9BBF2E37732}">
      <dgm:prSet/>
      <dgm:spPr/>
      <dgm:t>
        <a:bodyPr/>
        <a:lstStyle/>
        <a:p>
          <a:endParaRPr lang="en-US"/>
        </a:p>
      </dgm:t>
    </dgm:pt>
    <dgm:pt modelId="{2BB9A92B-0CD8-4A64-99ED-BDB38E46E653}">
      <dgm:prSet phldrT="[Text]"/>
      <dgm:spPr/>
      <dgm:t>
        <a:bodyPr/>
        <a:lstStyle/>
        <a:p>
          <a:r>
            <a:rPr lang="en-US" dirty="0" smtClean="0"/>
            <a:t>Good Location and Clean Environment</a:t>
          </a:r>
          <a:endParaRPr lang="en-US" dirty="0"/>
        </a:p>
      </dgm:t>
    </dgm:pt>
    <dgm:pt modelId="{7380A70F-FA9F-4C61-A8D9-7B4118D8E0E8}" type="parTrans" cxnId="{536957C3-0552-4E24-992D-66666AABCD08}">
      <dgm:prSet/>
      <dgm:spPr/>
      <dgm:t>
        <a:bodyPr/>
        <a:lstStyle/>
        <a:p>
          <a:endParaRPr lang="en-US"/>
        </a:p>
      </dgm:t>
    </dgm:pt>
    <dgm:pt modelId="{C7645ED6-E382-449F-90EB-CD390C25A67C}" type="sibTrans" cxnId="{536957C3-0552-4E24-992D-66666AABCD08}">
      <dgm:prSet/>
      <dgm:spPr/>
      <dgm:t>
        <a:bodyPr/>
        <a:lstStyle/>
        <a:p>
          <a:endParaRPr lang="en-US"/>
        </a:p>
      </dgm:t>
    </dgm:pt>
    <dgm:pt modelId="{6B29978F-3C8D-41C9-9FA3-698284268E01}">
      <dgm:prSet phldrT="[Text]"/>
      <dgm:spPr/>
      <dgm:t>
        <a:bodyPr/>
        <a:lstStyle/>
        <a:p>
          <a:r>
            <a:rPr lang="en-US" dirty="0" smtClean="0"/>
            <a:t>Qualified and Experienced Team	</a:t>
          </a:r>
          <a:endParaRPr lang="en-US" dirty="0"/>
        </a:p>
      </dgm:t>
    </dgm:pt>
    <dgm:pt modelId="{F8C9D86F-945F-483E-9E10-9C650403F709}" type="parTrans" cxnId="{69AF9B60-C6D1-4010-83F9-E0886F93E82B}">
      <dgm:prSet/>
      <dgm:spPr/>
      <dgm:t>
        <a:bodyPr/>
        <a:lstStyle/>
        <a:p>
          <a:endParaRPr lang="en-US"/>
        </a:p>
      </dgm:t>
    </dgm:pt>
    <dgm:pt modelId="{51C77955-4FB7-464B-A92B-EF85C9E943A6}" type="sibTrans" cxnId="{69AF9B60-C6D1-4010-83F9-E0886F93E82B}">
      <dgm:prSet/>
      <dgm:spPr/>
      <dgm:t>
        <a:bodyPr/>
        <a:lstStyle/>
        <a:p>
          <a:endParaRPr lang="en-US"/>
        </a:p>
      </dgm:t>
    </dgm:pt>
    <dgm:pt modelId="{DDB1C01A-FC7E-4272-947A-FCBA9F6B6FC6}">
      <dgm:prSet phldrT="[Text]"/>
      <dgm:spPr/>
      <dgm:t>
        <a:bodyPr/>
        <a:lstStyle/>
        <a:p>
          <a:r>
            <a:rPr lang="en-US" dirty="0" smtClean="0"/>
            <a:t>Innovative and Unique Menu</a:t>
          </a:r>
          <a:endParaRPr lang="en-US" dirty="0"/>
        </a:p>
      </dgm:t>
    </dgm:pt>
    <dgm:pt modelId="{77A37C4E-E7EE-41FD-B5BC-5C1A6903ABB1}" type="parTrans" cxnId="{2499660D-012B-4A71-AC31-820A44D01C06}">
      <dgm:prSet/>
      <dgm:spPr/>
      <dgm:t>
        <a:bodyPr/>
        <a:lstStyle/>
        <a:p>
          <a:endParaRPr lang="en-US"/>
        </a:p>
      </dgm:t>
    </dgm:pt>
    <dgm:pt modelId="{21AC817A-010F-4C8E-9FA0-DB3750EED743}" type="sibTrans" cxnId="{2499660D-012B-4A71-AC31-820A44D01C06}">
      <dgm:prSet/>
      <dgm:spPr/>
      <dgm:t>
        <a:bodyPr/>
        <a:lstStyle/>
        <a:p>
          <a:endParaRPr lang="en-US"/>
        </a:p>
      </dgm:t>
    </dgm:pt>
    <dgm:pt modelId="{FB5CF177-70F1-4CDA-A633-3108E690BB5B}" type="pres">
      <dgm:prSet presAssocID="{34A620CB-8B03-4EBA-9BE1-5A94A8B5596D}" presName="Name0" presStyleCnt="0">
        <dgm:presLayoutVars>
          <dgm:chPref val="1"/>
          <dgm:dir/>
          <dgm:animOne val="branch"/>
          <dgm:animLvl val="lvl"/>
          <dgm:resizeHandles val="exact"/>
        </dgm:presLayoutVars>
      </dgm:prSet>
      <dgm:spPr/>
      <dgm:t>
        <a:bodyPr/>
        <a:lstStyle/>
        <a:p>
          <a:endParaRPr lang="en-GB"/>
        </a:p>
      </dgm:t>
    </dgm:pt>
    <dgm:pt modelId="{01C6E810-DE6C-4193-99C2-90833587A121}" type="pres">
      <dgm:prSet presAssocID="{5A0E529F-5211-4F15-A1BF-121CC1B62E41}" presName="root1" presStyleCnt="0"/>
      <dgm:spPr/>
    </dgm:pt>
    <dgm:pt modelId="{B8B40209-EB83-4993-AA73-00D53C859FFA}" type="pres">
      <dgm:prSet presAssocID="{5A0E529F-5211-4F15-A1BF-121CC1B62E41}" presName="LevelOneTextNode" presStyleLbl="node0" presStyleIdx="0" presStyleCnt="1">
        <dgm:presLayoutVars>
          <dgm:chPref val="3"/>
        </dgm:presLayoutVars>
      </dgm:prSet>
      <dgm:spPr/>
      <dgm:t>
        <a:bodyPr/>
        <a:lstStyle/>
        <a:p>
          <a:endParaRPr lang="en-US"/>
        </a:p>
      </dgm:t>
    </dgm:pt>
    <dgm:pt modelId="{A15CE834-FF7E-4421-BE91-EBDCA8EA3C14}" type="pres">
      <dgm:prSet presAssocID="{5A0E529F-5211-4F15-A1BF-121CC1B62E41}" presName="level2hierChild" presStyleCnt="0"/>
      <dgm:spPr/>
    </dgm:pt>
    <dgm:pt modelId="{ABEED93F-B226-4E6C-BC6E-A46A685BB689}" type="pres">
      <dgm:prSet presAssocID="{7380A70F-FA9F-4C61-A8D9-7B4118D8E0E8}" presName="conn2-1" presStyleLbl="parChTrans1D2" presStyleIdx="0" presStyleCnt="3"/>
      <dgm:spPr/>
      <dgm:t>
        <a:bodyPr/>
        <a:lstStyle/>
        <a:p>
          <a:endParaRPr lang="en-GB"/>
        </a:p>
      </dgm:t>
    </dgm:pt>
    <dgm:pt modelId="{BEB511A5-AC19-4390-B762-80E301C74A16}" type="pres">
      <dgm:prSet presAssocID="{7380A70F-FA9F-4C61-A8D9-7B4118D8E0E8}" presName="connTx" presStyleLbl="parChTrans1D2" presStyleIdx="0" presStyleCnt="3"/>
      <dgm:spPr/>
      <dgm:t>
        <a:bodyPr/>
        <a:lstStyle/>
        <a:p>
          <a:endParaRPr lang="en-GB"/>
        </a:p>
      </dgm:t>
    </dgm:pt>
    <dgm:pt modelId="{0A6EF641-4044-416D-8742-27C36D61B1EA}" type="pres">
      <dgm:prSet presAssocID="{2BB9A92B-0CD8-4A64-99ED-BDB38E46E653}" presName="root2" presStyleCnt="0"/>
      <dgm:spPr/>
    </dgm:pt>
    <dgm:pt modelId="{12572992-E915-4020-A788-5C2EF726AA45}" type="pres">
      <dgm:prSet presAssocID="{2BB9A92B-0CD8-4A64-99ED-BDB38E46E653}" presName="LevelTwoTextNode" presStyleLbl="node2" presStyleIdx="0" presStyleCnt="3">
        <dgm:presLayoutVars>
          <dgm:chPref val="3"/>
        </dgm:presLayoutVars>
      </dgm:prSet>
      <dgm:spPr/>
      <dgm:t>
        <a:bodyPr/>
        <a:lstStyle/>
        <a:p>
          <a:endParaRPr lang="en-US"/>
        </a:p>
      </dgm:t>
    </dgm:pt>
    <dgm:pt modelId="{2BC7919D-1178-4AA3-A4E5-F3CE32E7B6DB}" type="pres">
      <dgm:prSet presAssocID="{2BB9A92B-0CD8-4A64-99ED-BDB38E46E653}" presName="level3hierChild" presStyleCnt="0"/>
      <dgm:spPr/>
    </dgm:pt>
    <dgm:pt modelId="{7FE9AFC3-7A19-4E57-B633-85FADD024A3D}" type="pres">
      <dgm:prSet presAssocID="{F8C9D86F-945F-483E-9E10-9C650403F709}" presName="conn2-1" presStyleLbl="parChTrans1D2" presStyleIdx="1" presStyleCnt="3"/>
      <dgm:spPr/>
      <dgm:t>
        <a:bodyPr/>
        <a:lstStyle/>
        <a:p>
          <a:endParaRPr lang="en-GB"/>
        </a:p>
      </dgm:t>
    </dgm:pt>
    <dgm:pt modelId="{5BEEDE3A-4BB2-4F51-81E3-38DFAA647F27}" type="pres">
      <dgm:prSet presAssocID="{F8C9D86F-945F-483E-9E10-9C650403F709}" presName="connTx" presStyleLbl="parChTrans1D2" presStyleIdx="1" presStyleCnt="3"/>
      <dgm:spPr/>
      <dgm:t>
        <a:bodyPr/>
        <a:lstStyle/>
        <a:p>
          <a:endParaRPr lang="en-GB"/>
        </a:p>
      </dgm:t>
    </dgm:pt>
    <dgm:pt modelId="{C344242D-CCA9-40EC-BF42-3BF5CEEE29AA}" type="pres">
      <dgm:prSet presAssocID="{6B29978F-3C8D-41C9-9FA3-698284268E01}" presName="root2" presStyleCnt="0"/>
      <dgm:spPr/>
    </dgm:pt>
    <dgm:pt modelId="{172DC6BF-A746-46B4-A955-DAF4F2BC0EAC}" type="pres">
      <dgm:prSet presAssocID="{6B29978F-3C8D-41C9-9FA3-698284268E01}" presName="LevelTwoTextNode" presStyleLbl="node2" presStyleIdx="1" presStyleCnt="3">
        <dgm:presLayoutVars>
          <dgm:chPref val="3"/>
        </dgm:presLayoutVars>
      </dgm:prSet>
      <dgm:spPr/>
      <dgm:t>
        <a:bodyPr/>
        <a:lstStyle/>
        <a:p>
          <a:endParaRPr lang="en-GB"/>
        </a:p>
      </dgm:t>
    </dgm:pt>
    <dgm:pt modelId="{E54399A8-5EC8-4C70-B90B-16B0F453839D}" type="pres">
      <dgm:prSet presAssocID="{6B29978F-3C8D-41C9-9FA3-698284268E01}" presName="level3hierChild" presStyleCnt="0"/>
      <dgm:spPr/>
    </dgm:pt>
    <dgm:pt modelId="{8B171CE5-E1EB-47DF-835E-46ED79DB2300}" type="pres">
      <dgm:prSet presAssocID="{77A37C4E-E7EE-41FD-B5BC-5C1A6903ABB1}" presName="conn2-1" presStyleLbl="parChTrans1D2" presStyleIdx="2" presStyleCnt="3"/>
      <dgm:spPr/>
      <dgm:t>
        <a:bodyPr/>
        <a:lstStyle/>
        <a:p>
          <a:endParaRPr lang="en-GB"/>
        </a:p>
      </dgm:t>
    </dgm:pt>
    <dgm:pt modelId="{8A8F14D7-06ED-4907-B4B5-EE50D4589495}" type="pres">
      <dgm:prSet presAssocID="{77A37C4E-E7EE-41FD-B5BC-5C1A6903ABB1}" presName="connTx" presStyleLbl="parChTrans1D2" presStyleIdx="2" presStyleCnt="3"/>
      <dgm:spPr/>
      <dgm:t>
        <a:bodyPr/>
        <a:lstStyle/>
        <a:p>
          <a:endParaRPr lang="en-GB"/>
        </a:p>
      </dgm:t>
    </dgm:pt>
    <dgm:pt modelId="{26A36F38-1FFA-4D1E-9A41-C5E46569902B}" type="pres">
      <dgm:prSet presAssocID="{DDB1C01A-FC7E-4272-947A-FCBA9F6B6FC6}" presName="root2" presStyleCnt="0"/>
      <dgm:spPr/>
    </dgm:pt>
    <dgm:pt modelId="{4739597E-6CA8-40D3-BFAD-BFABBA149F6A}" type="pres">
      <dgm:prSet presAssocID="{DDB1C01A-FC7E-4272-947A-FCBA9F6B6FC6}" presName="LevelTwoTextNode" presStyleLbl="node2" presStyleIdx="2" presStyleCnt="3">
        <dgm:presLayoutVars>
          <dgm:chPref val="3"/>
        </dgm:presLayoutVars>
      </dgm:prSet>
      <dgm:spPr/>
      <dgm:t>
        <a:bodyPr/>
        <a:lstStyle/>
        <a:p>
          <a:endParaRPr lang="en-US"/>
        </a:p>
      </dgm:t>
    </dgm:pt>
    <dgm:pt modelId="{7B44188A-1AC5-435D-B039-F5EDC254BFAD}" type="pres">
      <dgm:prSet presAssocID="{DDB1C01A-FC7E-4272-947A-FCBA9F6B6FC6}" presName="level3hierChild" presStyleCnt="0"/>
      <dgm:spPr/>
    </dgm:pt>
  </dgm:ptLst>
  <dgm:cxnLst>
    <dgm:cxn modelId="{7BEBF69D-2FB8-4349-A4C6-CCBC7C825246}" type="presOf" srcId="{F8C9D86F-945F-483E-9E10-9C650403F709}" destId="{7FE9AFC3-7A19-4E57-B633-85FADD024A3D}" srcOrd="0" destOrd="0" presId="urn:microsoft.com/office/officeart/2008/layout/HorizontalMultiLevelHierarchy"/>
    <dgm:cxn modelId="{80184A6E-61A6-43FB-BA2D-8FD52A3D6DAB}" type="presOf" srcId="{6B29978F-3C8D-41C9-9FA3-698284268E01}" destId="{172DC6BF-A746-46B4-A955-DAF4F2BC0EAC}" srcOrd="0" destOrd="0" presId="urn:microsoft.com/office/officeart/2008/layout/HorizontalMultiLevelHierarchy"/>
    <dgm:cxn modelId="{BD3BB86E-879D-4FF7-AFD4-D8888D906B48}" type="presOf" srcId="{DDB1C01A-FC7E-4272-947A-FCBA9F6B6FC6}" destId="{4739597E-6CA8-40D3-BFAD-BFABBA149F6A}" srcOrd="0" destOrd="0" presId="urn:microsoft.com/office/officeart/2008/layout/HorizontalMultiLevelHierarchy"/>
    <dgm:cxn modelId="{0F447C0E-AB7D-4876-8F0A-316E9A4AEE03}" type="presOf" srcId="{34A620CB-8B03-4EBA-9BE1-5A94A8B5596D}" destId="{FB5CF177-70F1-4CDA-A633-3108E690BB5B}" srcOrd="0" destOrd="0" presId="urn:microsoft.com/office/officeart/2008/layout/HorizontalMultiLevelHierarchy"/>
    <dgm:cxn modelId="{17C6D913-27B6-435F-A9E7-F2ACD9F27679}" type="presOf" srcId="{2BB9A92B-0CD8-4A64-99ED-BDB38E46E653}" destId="{12572992-E915-4020-A788-5C2EF726AA45}" srcOrd="0" destOrd="0" presId="urn:microsoft.com/office/officeart/2008/layout/HorizontalMultiLevelHierarchy"/>
    <dgm:cxn modelId="{2499660D-012B-4A71-AC31-820A44D01C06}" srcId="{5A0E529F-5211-4F15-A1BF-121CC1B62E41}" destId="{DDB1C01A-FC7E-4272-947A-FCBA9F6B6FC6}" srcOrd="2" destOrd="0" parTransId="{77A37C4E-E7EE-41FD-B5BC-5C1A6903ABB1}" sibTransId="{21AC817A-010F-4C8E-9FA0-DB3750EED743}"/>
    <dgm:cxn modelId="{F600682C-D458-407E-9785-6D5C5AF8C965}" type="presOf" srcId="{77A37C4E-E7EE-41FD-B5BC-5C1A6903ABB1}" destId="{8A8F14D7-06ED-4907-B4B5-EE50D4589495}" srcOrd="1" destOrd="0" presId="urn:microsoft.com/office/officeart/2008/layout/HorizontalMultiLevelHierarchy"/>
    <dgm:cxn modelId="{536957C3-0552-4E24-992D-66666AABCD08}" srcId="{5A0E529F-5211-4F15-A1BF-121CC1B62E41}" destId="{2BB9A92B-0CD8-4A64-99ED-BDB38E46E653}" srcOrd="0" destOrd="0" parTransId="{7380A70F-FA9F-4C61-A8D9-7B4118D8E0E8}" sibTransId="{C7645ED6-E382-449F-90EB-CD390C25A67C}"/>
    <dgm:cxn modelId="{AA501A1C-AB9E-4008-B0D5-A9BBF2E37732}" srcId="{34A620CB-8B03-4EBA-9BE1-5A94A8B5596D}" destId="{5A0E529F-5211-4F15-A1BF-121CC1B62E41}" srcOrd="0" destOrd="0" parTransId="{1D7299D5-EF04-4A22-92F5-9DCB19879BB4}" sibTransId="{C10C632E-567B-477F-A3F0-A76A728A0AAC}"/>
    <dgm:cxn modelId="{666D86AD-F660-48DB-A81C-9446791433E4}" type="presOf" srcId="{7380A70F-FA9F-4C61-A8D9-7B4118D8E0E8}" destId="{ABEED93F-B226-4E6C-BC6E-A46A685BB689}" srcOrd="0" destOrd="0" presId="urn:microsoft.com/office/officeart/2008/layout/HorizontalMultiLevelHierarchy"/>
    <dgm:cxn modelId="{7F69DDF8-4B22-4E6D-AD8F-8DFE11331280}" type="presOf" srcId="{F8C9D86F-945F-483E-9E10-9C650403F709}" destId="{5BEEDE3A-4BB2-4F51-81E3-38DFAA647F27}" srcOrd="1" destOrd="0" presId="urn:microsoft.com/office/officeart/2008/layout/HorizontalMultiLevelHierarchy"/>
    <dgm:cxn modelId="{5F47D41C-D129-4F7C-9A78-A04D0C3342DD}" type="presOf" srcId="{7380A70F-FA9F-4C61-A8D9-7B4118D8E0E8}" destId="{BEB511A5-AC19-4390-B762-80E301C74A16}" srcOrd="1" destOrd="0" presId="urn:microsoft.com/office/officeart/2008/layout/HorizontalMultiLevelHierarchy"/>
    <dgm:cxn modelId="{23C7225F-56A8-418A-8C69-BA9C8B350685}" type="presOf" srcId="{77A37C4E-E7EE-41FD-B5BC-5C1A6903ABB1}" destId="{8B171CE5-E1EB-47DF-835E-46ED79DB2300}" srcOrd="0" destOrd="0" presId="urn:microsoft.com/office/officeart/2008/layout/HorizontalMultiLevelHierarchy"/>
    <dgm:cxn modelId="{45005B48-F195-44CD-A246-8BFD885ACC97}" type="presOf" srcId="{5A0E529F-5211-4F15-A1BF-121CC1B62E41}" destId="{B8B40209-EB83-4993-AA73-00D53C859FFA}" srcOrd="0" destOrd="0" presId="urn:microsoft.com/office/officeart/2008/layout/HorizontalMultiLevelHierarchy"/>
    <dgm:cxn modelId="{69AF9B60-C6D1-4010-83F9-E0886F93E82B}" srcId="{5A0E529F-5211-4F15-A1BF-121CC1B62E41}" destId="{6B29978F-3C8D-41C9-9FA3-698284268E01}" srcOrd="1" destOrd="0" parTransId="{F8C9D86F-945F-483E-9E10-9C650403F709}" sibTransId="{51C77955-4FB7-464B-A92B-EF85C9E943A6}"/>
    <dgm:cxn modelId="{AFD9BE6C-C567-46CA-B9EE-00AD9054991C}" type="presParOf" srcId="{FB5CF177-70F1-4CDA-A633-3108E690BB5B}" destId="{01C6E810-DE6C-4193-99C2-90833587A121}" srcOrd="0" destOrd="0" presId="urn:microsoft.com/office/officeart/2008/layout/HorizontalMultiLevelHierarchy"/>
    <dgm:cxn modelId="{56771C06-C090-431F-A9DC-CFD49701237B}" type="presParOf" srcId="{01C6E810-DE6C-4193-99C2-90833587A121}" destId="{B8B40209-EB83-4993-AA73-00D53C859FFA}" srcOrd="0" destOrd="0" presId="urn:microsoft.com/office/officeart/2008/layout/HorizontalMultiLevelHierarchy"/>
    <dgm:cxn modelId="{6913866E-6BD5-43B0-997C-D571F800F9B8}" type="presParOf" srcId="{01C6E810-DE6C-4193-99C2-90833587A121}" destId="{A15CE834-FF7E-4421-BE91-EBDCA8EA3C14}" srcOrd="1" destOrd="0" presId="urn:microsoft.com/office/officeart/2008/layout/HorizontalMultiLevelHierarchy"/>
    <dgm:cxn modelId="{A675F8CA-971A-4556-8735-1BB731157D45}" type="presParOf" srcId="{A15CE834-FF7E-4421-BE91-EBDCA8EA3C14}" destId="{ABEED93F-B226-4E6C-BC6E-A46A685BB689}" srcOrd="0" destOrd="0" presId="urn:microsoft.com/office/officeart/2008/layout/HorizontalMultiLevelHierarchy"/>
    <dgm:cxn modelId="{F444B810-1D8D-40D2-8B5E-89198730034F}" type="presParOf" srcId="{ABEED93F-B226-4E6C-BC6E-A46A685BB689}" destId="{BEB511A5-AC19-4390-B762-80E301C74A16}" srcOrd="0" destOrd="0" presId="urn:microsoft.com/office/officeart/2008/layout/HorizontalMultiLevelHierarchy"/>
    <dgm:cxn modelId="{5EEEB184-8E15-4534-89BB-F799AB85198F}" type="presParOf" srcId="{A15CE834-FF7E-4421-BE91-EBDCA8EA3C14}" destId="{0A6EF641-4044-416D-8742-27C36D61B1EA}" srcOrd="1" destOrd="0" presId="urn:microsoft.com/office/officeart/2008/layout/HorizontalMultiLevelHierarchy"/>
    <dgm:cxn modelId="{94A4B4EB-202F-4009-8DF5-50804B0EA282}" type="presParOf" srcId="{0A6EF641-4044-416D-8742-27C36D61B1EA}" destId="{12572992-E915-4020-A788-5C2EF726AA45}" srcOrd="0" destOrd="0" presId="urn:microsoft.com/office/officeart/2008/layout/HorizontalMultiLevelHierarchy"/>
    <dgm:cxn modelId="{AD335821-AADF-4EB8-943A-776751A5E7B8}" type="presParOf" srcId="{0A6EF641-4044-416D-8742-27C36D61B1EA}" destId="{2BC7919D-1178-4AA3-A4E5-F3CE32E7B6DB}" srcOrd="1" destOrd="0" presId="urn:microsoft.com/office/officeart/2008/layout/HorizontalMultiLevelHierarchy"/>
    <dgm:cxn modelId="{359FF257-0D0A-43F0-92D0-77C3B329E7EF}" type="presParOf" srcId="{A15CE834-FF7E-4421-BE91-EBDCA8EA3C14}" destId="{7FE9AFC3-7A19-4E57-B633-85FADD024A3D}" srcOrd="2" destOrd="0" presId="urn:microsoft.com/office/officeart/2008/layout/HorizontalMultiLevelHierarchy"/>
    <dgm:cxn modelId="{4EA38906-EF18-4783-AF06-608B980D2C15}" type="presParOf" srcId="{7FE9AFC3-7A19-4E57-B633-85FADD024A3D}" destId="{5BEEDE3A-4BB2-4F51-81E3-38DFAA647F27}" srcOrd="0" destOrd="0" presId="urn:microsoft.com/office/officeart/2008/layout/HorizontalMultiLevelHierarchy"/>
    <dgm:cxn modelId="{872932A1-8746-489D-8524-822CA1E5F973}" type="presParOf" srcId="{A15CE834-FF7E-4421-BE91-EBDCA8EA3C14}" destId="{C344242D-CCA9-40EC-BF42-3BF5CEEE29AA}" srcOrd="3" destOrd="0" presId="urn:microsoft.com/office/officeart/2008/layout/HorizontalMultiLevelHierarchy"/>
    <dgm:cxn modelId="{D9C8D4A1-2611-45F9-916F-B37E22057B39}" type="presParOf" srcId="{C344242D-CCA9-40EC-BF42-3BF5CEEE29AA}" destId="{172DC6BF-A746-46B4-A955-DAF4F2BC0EAC}" srcOrd="0" destOrd="0" presId="urn:microsoft.com/office/officeart/2008/layout/HorizontalMultiLevelHierarchy"/>
    <dgm:cxn modelId="{6A9AEDDC-CF2C-4162-ADA8-AAF4FB02A231}" type="presParOf" srcId="{C344242D-CCA9-40EC-BF42-3BF5CEEE29AA}" destId="{E54399A8-5EC8-4C70-B90B-16B0F453839D}" srcOrd="1" destOrd="0" presId="urn:microsoft.com/office/officeart/2008/layout/HorizontalMultiLevelHierarchy"/>
    <dgm:cxn modelId="{9715AFB8-F563-4849-8B82-C4E7C62C257F}" type="presParOf" srcId="{A15CE834-FF7E-4421-BE91-EBDCA8EA3C14}" destId="{8B171CE5-E1EB-47DF-835E-46ED79DB2300}" srcOrd="4" destOrd="0" presId="urn:microsoft.com/office/officeart/2008/layout/HorizontalMultiLevelHierarchy"/>
    <dgm:cxn modelId="{85BB83C6-5C74-4095-9DD8-8162C515F7A2}" type="presParOf" srcId="{8B171CE5-E1EB-47DF-835E-46ED79DB2300}" destId="{8A8F14D7-06ED-4907-B4B5-EE50D4589495}" srcOrd="0" destOrd="0" presId="urn:microsoft.com/office/officeart/2008/layout/HorizontalMultiLevelHierarchy"/>
    <dgm:cxn modelId="{12C0172D-18B3-483D-9462-C1C33F53C77A}" type="presParOf" srcId="{A15CE834-FF7E-4421-BE91-EBDCA8EA3C14}" destId="{26A36F38-1FFA-4D1E-9A41-C5E46569902B}" srcOrd="5" destOrd="0" presId="urn:microsoft.com/office/officeart/2008/layout/HorizontalMultiLevelHierarchy"/>
    <dgm:cxn modelId="{4B9CE716-6052-4687-BD89-6E9FDD1D9425}" type="presParOf" srcId="{26A36F38-1FFA-4D1E-9A41-C5E46569902B}" destId="{4739597E-6CA8-40D3-BFAD-BFABBA149F6A}" srcOrd="0" destOrd="0" presId="urn:microsoft.com/office/officeart/2008/layout/HorizontalMultiLevelHierarchy"/>
    <dgm:cxn modelId="{7CD9EC02-5BEC-41EA-A379-802728A3E2CC}" type="presParOf" srcId="{26A36F38-1FFA-4D1E-9A41-C5E46569902B}" destId="{7B44188A-1AC5-435D-B039-F5EDC254BFAD}"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79326B-B6A9-4CF1-8F11-251E4629B842}"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A41B52FE-D996-4529-A8DD-C8B798CF4CDC}">
      <dgm:prSet phldrT="[Text]" custT="1"/>
      <dgm:spPr/>
      <dgm:t>
        <a:bodyPr/>
        <a:lstStyle/>
        <a:p>
          <a:r>
            <a:rPr lang="en-US" sz="5400" dirty="0" smtClean="0">
              <a:latin typeface="Arial" panose="020B0604020202020204" pitchFamily="34" charset="0"/>
              <a:cs typeface="Arial" panose="020B0604020202020204" pitchFamily="34" charset="0"/>
            </a:rPr>
            <a:t>Weakness</a:t>
          </a:r>
          <a:endParaRPr lang="en-US" sz="5400" dirty="0">
            <a:latin typeface="Arial" panose="020B0604020202020204" pitchFamily="34" charset="0"/>
            <a:cs typeface="Arial" panose="020B0604020202020204" pitchFamily="34" charset="0"/>
          </a:endParaRPr>
        </a:p>
      </dgm:t>
    </dgm:pt>
    <dgm:pt modelId="{C9CB4780-A990-4812-8EA8-835FF305052B}" type="parTrans" cxnId="{3E1E9423-2265-4A88-BFFB-066C4C9CA630}">
      <dgm:prSet/>
      <dgm:spPr/>
      <dgm:t>
        <a:bodyPr/>
        <a:lstStyle/>
        <a:p>
          <a:endParaRPr lang="en-US"/>
        </a:p>
      </dgm:t>
    </dgm:pt>
    <dgm:pt modelId="{52EF01CF-B9E3-48C3-BBF9-1BAB622EFEB8}" type="sibTrans" cxnId="{3E1E9423-2265-4A88-BFFB-066C4C9CA630}">
      <dgm:prSet/>
      <dgm:spPr/>
      <dgm:t>
        <a:bodyPr/>
        <a:lstStyle/>
        <a:p>
          <a:endParaRPr lang="en-US"/>
        </a:p>
      </dgm:t>
    </dgm:pt>
    <dgm:pt modelId="{7D6C53DE-328B-4617-8563-47E91280D62D}">
      <dgm:prSet phldrT="[Text]"/>
      <dgm:spPr/>
      <dgm:t>
        <a:bodyPr/>
        <a:lstStyle/>
        <a:p>
          <a:r>
            <a:rPr lang="en-US" dirty="0" smtClean="0"/>
            <a:t>Lack of Finance</a:t>
          </a:r>
          <a:endParaRPr lang="en-US" dirty="0"/>
        </a:p>
      </dgm:t>
    </dgm:pt>
    <dgm:pt modelId="{00AC3DB2-E9FD-48BA-B485-5863700C4D74}" type="parTrans" cxnId="{DE001CB2-60C4-4974-A0D0-64CAFEEBD019}">
      <dgm:prSet/>
      <dgm:spPr/>
      <dgm:t>
        <a:bodyPr/>
        <a:lstStyle/>
        <a:p>
          <a:endParaRPr lang="en-US"/>
        </a:p>
      </dgm:t>
    </dgm:pt>
    <dgm:pt modelId="{710D3C55-4FEB-4EED-A658-2D0AC3D71181}" type="sibTrans" cxnId="{DE001CB2-60C4-4974-A0D0-64CAFEEBD019}">
      <dgm:prSet/>
      <dgm:spPr/>
      <dgm:t>
        <a:bodyPr/>
        <a:lstStyle/>
        <a:p>
          <a:endParaRPr lang="en-US"/>
        </a:p>
      </dgm:t>
    </dgm:pt>
    <dgm:pt modelId="{142A8FBE-27E8-4303-B2B5-CA182A611EF8}">
      <dgm:prSet phldrT="[Text]"/>
      <dgm:spPr/>
      <dgm:t>
        <a:bodyPr/>
        <a:lstStyle/>
        <a:p>
          <a:r>
            <a:rPr lang="en-US" dirty="0" smtClean="0"/>
            <a:t>Lack of Modern Technological Instrument</a:t>
          </a:r>
          <a:endParaRPr lang="en-US" dirty="0"/>
        </a:p>
      </dgm:t>
    </dgm:pt>
    <dgm:pt modelId="{4E2DA214-1920-4040-BE5B-B6A173D86FBD}" type="parTrans" cxnId="{56ECBB66-CD09-4C50-B4C7-E525B2A20E57}">
      <dgm:prSet/>
      <dgm:spPr/>
      <dgm:t>
        <a:bodyPr/>
        <a:lstStyle/>
        <a:p>
          <a:endParaRPr lang="en-US"/>
        </a:p>
      </dgm:t>
    </dgm:pt>
    <dgm:pt modelId="{14290D49-B00C-460D-A195-8A1D2494E203}" type="sibTrans" cxnId="{56ECBB66-CD09-4C50-B4C7-E525B2A20E57}">
      <dgm:prSet/>
      <dgm:spPr/>
      <dgm:t>
        <a:bodyPr/>
        <a:lstStyle/>
        <a:p>
          <a:endParaRPr lang="en-US"/>
        </a:p>
      </dgm:t>
    </dgm:pt>
    <dgm:pt modelId="{E5CDF510-8289-4C8F-8D8F-34001418DA7A}">
      <dgm:prSet phldrT="[Text]"/>
      <dgm:spPr/>
      <dgm:t>
        <a:bodyPr/>
        <a:lstStyle/>
        <a:p>
          <a:r>
            <a:rPr lang="en-US" dirty="0" smtClean="0"/>
            <a:t>High Cost of Maintenance</a:t>
          </a:r>
          <a:endParaRPr lang="en-US" dirty="0"/>
        </a:p>
      </dgm:t>
    </dgm:pt>
    <dgm:pt modelId="{E91B67ED-8B7D-43C2-9C1A-742F12D99A33}" type="parTrans" cxnId="{5362D2FB-44BD-4F29-9859-8813940C5DBC}">
      <dgm:prSet/>
      <dgm:spPr/>
      <dgm:t>
        <a:bodyPr/>
        <a:lstStyle/>
        <a:p>
          <a:endParaRPr lang="en-US"/>
        </a:p>
      </dgm:t>
    </dgm:pt>
    <dgm:pt modelId="{8543A33E-1EF0-4308-ABBD-E31FC97EEB74}" type="sibTrans" cxnId="{5362D2FB-44BD-4F29-9859-8813940C5DBC}">
      <dgm:prSet/>
      <dgm:spPr/>
      <dgm:t>
        <a:bodyPr/>
        <a:lstStyle/>
        <a:p>
          <a:endParaRPr lang="en-US"/>
        </a:p>
      </dgm:t>
    </dgm:pt>
    <dgm:pt modelId="{51B67C03-E072-4BAA-B39D-A33C5EF43F14}" type="pres">
      <dgm:prSet presAssocID="{2379326B-B6A9-4CF1-8F11-251E4629B842}" presName="Name0" presStyleCnt="0">
        <dgm:presLayoutVars>
          <dgm:chPref val="1"/>
          <dgm:dir/>
          <dgm:animOne val="branch"/>
          <dgm:animLvl val="lvl"/>
          <dgm:resizeHandles val="exact"/>
        </dgm:presLayoutVars>
      </dgm:prSet>
      <dgm:spPr/>
      <dgm:t>
        <a:bodyPr/>
        <a:lstStyle/>
        <a:p>
          <a:endParaRPr lang="en-GB"/>
        </a:p>
      </dgm:t>
    </dgm:pt>
    <dgm:pt modelId="{E93A3C13-D164-4698-899C-DEA7B9C77ADA}" type="pres">
      <dgm:prSet presAssocID="{A41B52FE-D996-4529-A8DD-C8B798CF4CDC}" presName="root1" presStyleCnt="0"/>
      <dgm:spPr/>
    </dgm:pt>
    <dgm:pt modelId="{48437562-2735-40CB-90D7-9E77458AC53F}" type="pres">
      <dgm:prSet presAssocID="{A41B52FE-D996-4529-A8DD-C8B798CF4CDC}" presName="LevelOneTextNode" presStyleLbl="node0" presStyleIdx="0" presStyleCnt="1">
        <dgm:presLayoutVars>
          <dgm:chPref val="3"/>
        </dgm:presLayoutVars>
      </dgm:prSet>
      <dgm:spPr/>
      <dgm:t>
        <a:bodyPr/>
        <a:lstStyle/>
        <a:p>
          <a:endParaRPr lang="en-GB"/>
        </a:p>
      </dgm:t>
    </dgm:pt>
    <dgm:pt modelId="{1F099002-5C2D-40E5-B124-8876D9087948}" type="pres">
      <dgm:prSet presAssocID="{A41B52FE-D996-4529-A8DD-C8B798CF4CDC}" presName="level2hierChild" presStyleCnt="0"/>
      <dgm:spPr/>
    </dgm:pt>
    <dgm:pt modelId="{F2BBFF2B-DF17-4BA6-A006-F21E2B881C81}" type="pres">
      <dgm:prSet presAssocID="{00AC3DB2-E9FD-48BA-B485-5863700C4D74}" presName="conn2-1" presStyleLbl="parChTrans1D2" presStyleIdx="0" presStyleCnt="3"/>
      <dgm:spPr/>
      <dgm:t>
        <a:bodyPr/>
        <a:lstStyle/>
        <a:p>
          <a:endParaRPr lang="en-GB"/>
        </a:p>
      </dgm:t>
    </dgm:pt>
    <dgm:pt modelId="{586CECCE-E228-4623-AFDE-4F8D2C87E3ED}" type="pres">
      <dgm:prSet presAssocID="{00AC3DB2-E9FD-48BA-B485-5863700C4D74}" presName="connTx" presStyleLbl="parChTrans1D2" presStyleIdx="0" presStyleCnt="3"/>
      <dgm:spPr/>
      <dgm:t>
        <a:bodyPr/>
        <a:lstStyle/>
        <a:p>
          <a:endParaRPr lang="en-GB"/>
        </a:p>
      </dgm:t>
    </dgm:pt>
    <dgm:pt modelId="{B14E7B46-BD63-4B17-A6B5-45CE80A33AF3}" type="pres">
      <dgm:prSet presAssocID="{7D6C53DE-328B-4617-8563-47E91280D62D}" presName="root2" presStyleCnt="0"/>
      <dgm:spPr/>
    </dgm:pt>
    <dgm:pt modelId="{A0047CBF-3D19-44DB-96FA-3CD8029A5E03}" type="pres">
      <dgm:prSet presAssocID="{7D6C53DE-328B-4617-8563-47E91280D62D}" presName="LevelTwoTextNode" presStyleLbl="node2" presStyleIdx="0" presStyleCnt="3">
        <dgm:presLayoutVars>
          <dgm:chPref val="3"/>
        </dgm:presLayoutVars>
      </dgm:prSet>
      <dgm:spPr/>
      <dgm:t>
        <a:bodyPr/>
        <a:lstStyle/>
        <a:p>
          <a:endParaRPr lang="en-GB"/>
        </a:p>
      </dgm:t>
    </dgm:pt>
    <dgm:pt modelId="{A1670BD9-6847-4E10-B9F4-7372EE775443}" type="pres">
      <dgm:prSet presAssocID="{7D6C53DE-328B-4617-8563-47E91280D62D}" presName="level3hierChild" presStyleCnt="0"/>
      <dgm:spPr/>
    </dgm:pt>
    <dgm:pt modelId="{77433D36-A060-4CBA-BDD5-28F91C9E5118}" type="pres">
      <dgm:prSet presAssocID="{4E2DA214-1920-4040-BE5B-B6A173D86FBD}" presName="conn2-1" presStyleLbl="parChTrans1D2" presStyleIdx="1" presStyleCnt="3"/>
      <dgm:spPr/>
      <dgm:t>
        <a:bodyPr/>
        <a:lstStyle/>
        <a:p>
          <a:endParaRPr lang="en-GB"/>
        </a:p>
      </dgm:t>
    </dgm:pt>
    <dgm:pt modelId="{2478FC87-A487-4AE7-8593-83B3C8CE8516}" type="pres">
      <dgm:prSet presAssocID="{4E2DA214-1920-4040-BE5B-B6A173D86FBD}" presName="connTx" presStyleLbl="parChTrans1D2" presStyleIdx="1" presStyleCnt="3"/>
      <dgm:spPr/>
      <dgm:t>
        <a:bodyPr/>
        <a:lstStyle/>
        <a:p>
          <a:endParaRPr lang="en-GB"/>
        </a:p>
      </dgm:t>
    </dgm:pt>
    <dgm:pt modelId="{0B307A1A-F5E1-4161-AE01-D1B54580E1A2}" type="pres">
      <dgm:prSet presAssocID="{142A8FBE-27E8-4303-B2B5-CA182A611EF8}" presName="root2" presStyleCnt="0"/>
      <dgm:spPr/>
    </dgm:pt>
    <dgm:pt modelId="{E288914F-0D02-4705-BFBD-FDB62D4BAA89}" type="pres">
      <dgm:prSet presAssocID="{142A8FBE-27E8-4303-B2B5-CA182A611EF8}" presName="LevelTwoTextNode" presStyleLbl="node2" presStyleIdx="1" presStyleCnt="3">
        <dgm:presLayoutVars>
          <dgm:chPref val="3"/>
        </dgm:presLayoutVars>
      </dgm:prSet>
      <dgm:spPr/>
      <dgm:t>
        <a:bodyPr/>
        <a:lstStyle/>
        <a:p>
          <a:endParaRPr lang="en-US"/>
        </a:p>
      </dgm:t>
    </dgm:pt>
    <dgm:pt modelId="{860C1464-D9BC-46C5-8112-598FF08C4A89}" type="pres">
      <dgm:prSet presAssocID="{142A8FBE-27E8-4303-B2B5-CA182A611EF8}" presName="level3hierChild" presStyleCnt="0"/>
      <dgm:spPr/>
    </dgm:pt>
    <dgm:pt modelId="{A839681D-A767-44F1-9409-87D8050095B2}" type="pres">
      <dgm:prSet presAssocID="{E91B67ED-8B7D-43C2-9C1A-742F12D99A33}" presName="conn2-1" presStyleLbl="parChTrans1D2" presStyleIdx="2" presStyleCnt="3"/>
      <dgm:spPr/>
      <dgm:t>
        <a:bodyPr/>
        <a:lstStyle/>
        <a:p>
          <a:endParaRPr lang="en-GB"/>
        </a:p>
      </dgm:t>
    </dgm:pt>
    <dgm:pt modelId="{63DA67FF-E490-4554-A996-88B45EDC8F52}" type="pres">
      <dgm:prSet presAssocID="{E91B67ED-8B7D-43C2-9C1A-742F12D99A33}" presName="connTx" presStyleLbl="parChTrans1D2" presStyleIdx="2" presStyleCnt="3"/>
      <dgm:spPr/>
      <dgm:t>
        <a:bodyPr/>
        <a:lstStyle/>
        <a:p>
          <a:endParaRPr lang="en-GB"/>
        </a:p>
      </dgm:t>
    </dgm:pt>
    <dgm:pt modelId="{7181694E-52D0-4216-B685-3394C4E7E2DE}" type="pres">
      <dgm:prSet presAssocID="{E5CDF510-8289-4C8F-8D8F-34001418DA7A}" presName="root2" presStyleCnt="0"/>
      <dgm:spPr/>
    </dgm:pt>
    <dgm:pt modelId="{90466C0F-C64B-4EAB-8761-D2373AA81F86}" type="pres">
      <dgm:prSet presAssocID="{E5CDF510-8289-4C8F-8D8F-34001418DA7A}" presName="LevelTwoTextNode" presStyleLbl="node2" presStyleIdx="2" presStyleCnt="3">
        <dgm:presLayoutVars>
          <dgm:chPref val="3"/>
        </dgm:presLayoutVars>
      </dgm:prSet>
      <dgm:spPr/>
      <dgm:t>
        <a:bodyPr/>
        <a:lstStyle/>
        <a:p>
          <a:endParaRPr lang="en-US"/>
        </a:p>
      </dgm:t>
    </dgm:pt>
    <dgm:pt modelId="{0A3B7775-2BFE-4548-8E0E-2D6140AE9616}" type="pres">
      <dgm:prSet presAssocID="{E5CDF510-8289-4C8F-8D8F-34001418DA7A}" presName="level3hierChild" presStyleCnt="0"/>
      <dgm:spPr/>
    </dgm:pt>
  </dgm:ptLst>
  <dgm:cxnLst>
    <dgm:cxn modelId="{E8783976-EE39-44ED-A937-A71A1377FA20}" type="presOf" srcId="{2379326B-B6A9-4CF1-8F11-251E4629B842}" destId="{51B67C03-E072-4BAA-B39D-A33C5EF43F14}" srcOrd="0" destOrd="0" presId="urn:microsoft.com/office/officeart/2008/layout/HorizontalMultiLevelHierarchy"/>
    <dgm:cxn modelId="{585DDFB6-54F5-4727-AA7B-8235155C78E7}" type="presOf" srcId="{4E2DA214-1920-4040-BE5B-B6A173D86FBD}" destId="{77433D36-A060-4CBA-BDD5-28F91C9E5118}" srcOrd="0" destOrd="0" presId="urn:microsoft.com/office/officeart/2008/layout/HorizontalMultiLevelHierarchy"/>
    <dgm:cxn modelId="{64466D1D-9DD8-47AA-B71A-62F91EA8757E}" type="presOf" srcId="{00AC3DB2-E9FD-48BA-B485-5863700C4D74}" destId="{586CECCE-E228-4623-AFDE-4F8D2C87E3ED}" srcOrd="1" destOrd="0" presId="urn:microsoft.com/office/officeart/2008/layout/HorizontalMultiLevelHierarchy"/>
    <dgm:cxn modelId="{0B7C74D1-BCA6-4EB6-9BB0-F411FD2621A3}" type="presOf" srcId="{E91B67ED-8B7D-43C2-9C1A-742F12D99A33}" destId="{A839681D-A767-44F1-9409-87D8050095B2}" srcOrd="0" destOrd="0" presId="urn:microsoft.com/office/officeart/2008/layout/HorizontalMultiLevelHierarchy"/>
    <dgm:cxn modelId="{3E93BA54-4F3C-43A9-989E-3F5A196727DF}" type="presOf" srcId="{4E2DA214-1920-4040-BE5B-B6A173D86FBD}" destId="{2478FC87-A487-4AE7-8593-83B3C8CE8516}" srcOrd="1" destOrd="0" presId="urn:microsoft.com/office/officeart/2008/layout/HorizontalMultiLevelHierarchy"/>
    <dgm:cxn modelId="{56ECBB66-CD09-4C50-B4C7-E525B2A20E57}" srcId="{A41B52FE-D996-4529-A8DD-C8B798CF4CDC}" destId="{142A8FBE-27E8-4303-B2B5-CA182A611EF8}" srcOrd="1" destOrd="0" parTransId="{4E2DA214-1920-4040-BE5B-B6A173D86FBD}" sibTransId="{14290D49-B00C-460D-A195-8A1D2494E203}"/>
    <dgm:cxn modelId="{3E1E9423-2265-4A88-BFFB-066C4C9CA630}" srcId="{2379326B-B6A9-4CF1-8F11-251E4629B842}" destId="{A41B52FE-D996-4529-A8DD-C8B798CF4CDC}" srcOrd="0" destOrd="0" parTransId="{C9CB4780-A990-4812-8EA8-835FF305052B}" sibTransId="{52EF01CF-B9E3-48C3-BBF9-1BAB622EFEB8}"/>
    <dgm:cxn modelId="{BF528BCB-617C-4956-900A-4AE9560976FA}" type="presOf" srcId="{E5CDF510-8289-4C8F-8D8F-34001418DA7A}" destId="{90466C0F-C64B-4EAB-8761-D2373AA81F86}" srcOrd="0" destOrd="0" presId="urn:microsoft.com/office/officeart/2008/layout/HorizontalMultiLevelHierarchy"/>
    <dgm:cxn modelId="{5628509A-08C9-4699-83E8-C249AF37152B}" type="presOf" srcId="{142A8FBE-27E8-4303-B2B5-CA182A611EF8}" destId="{E288914F-0D02-4705-BFBD-FDB62D4BAA89}" srcOrd="0" destOrd="0" presId="urn:microsoft.com/office/officeart/2008/layout/HorizontalMultiLevelHierarchy"/>
    <dgm:cxn modelId="{F50BDC3E-9EAF-496C-9EB9-33857696EA74}" type="presOf" srcId="{A41B52FE-D996-4529-A8DD-C8B798CF4CDC}" destId="{48437562-2735-40CB-90D7-9E77458AC53F}" srcOrd="0" destOrd="0" presId="urn:microsoft.com/office/officeart/2008/layout/HorizontalMultiLevelHierarchy"/>
    <dgm:cxn modelId="{E63C9E51-A5D3-464C-B86C-3599975983F6}" type="presOf" srcId="{E91B67ED-8B7D-43C2-9C1A-742F12D99A33}" destId="{63DA67FF-E490-4554-A996-88B45EDC8F52}" srcOrd="1" destOrd="0" presId="urn:microsoft.com/office/officeart/2008/layout/HorizontalMultiLevelHierarchy"/>
    <dgm:cxn modelId="{7A9C2DBF-9213-4206-9396-A7FC2E0EBE69}" type="presOf" srcId="{7D6C53DE-328B-4617-8563-47E91280D62D}" destId="{A0047CBF-3D19-44DB-96FA-3CD8029A5E03}" srcOrd="0" destOrd="0" presId="urn:microsoft.com/office/officeart/2008/layout/HorizontalMultiLevelHierarchy"/>
    <dgm:cxn modelId="{5362D2FB-44BD-4F29-9859-8813940C5DBC}" srcId="{A41B52FE-D996-4529-A8DD-C8B798CF4CDC}" destId="{E5CDF510-8289-4C8F-8D8F-34001418DA7A}" srcOrd="2" destOrd="0" parTransId="{E91B67ED-8B7D-43C2-9C1A-742F12D99A33}" sibTransId="{8543A33E-1EF0-4308-ABBD-E31FC97EEB74}"/>
    <dgm:cxn modelId="{DE001CB2-60C4-4974-A0D0-64CAFEEBD019}" srcId="{A41B52FE-D996-4529-A8DD-C8B798CF4CDC}" destId="{7D6C53DE-328B-4617-8563-47E91280D62D}" srcOrd="0" destOrd="0" parTransId="{00AC3DB2-E9FD-48BA-B485-5863700C4D74}" sibTransId="{710D3C55-4FEB-4EED-A658-2D0AC3D71181}"/>
    <dgm:cxn modelId="{B97006CD-A91C-4953-AA47-0F351EC80F62}" type="presOf" srcId="{00AC3DB2-E9FD-48BA-B485-5863700C4D74}" destId="{F2BBFF2B-DF17-4BA6-A006-F21E2B881C81}" srcOrd="0" destOrd="0" presId="urn:microsoft.com/office/officeart/2008/layout/HorizontalMultiLevelHierarchy"/>
    <dgm:cxn modelId="{404706FF-26BE-45EB-9969-406D095637F9}" type="presParOf" srcId="{51B67C03-E072-4BAA-B39D-A33C5EF43F14}" destId="{E93A3C13-D164-4698-899C-DEA7B9C77ADA}" srcOrd="0" destOrd="0" presId="urn:microsoft.com/office/officeart/2008/layout/HorizontalMultiLevelHierarchy"/>
    <dgm:cxn modelId="{05D65369-C626-4B26-8C74-7941D9900831}" type="presParOf" srcId="{E93A3C13-D164-4698-899C-DEA7B9C77ADA}" destId="{48437562-2735-40CB-90D7-9E77458AC53F}" srcOrd="0" destOrd="0" presId="urn:microsoft.com/office/officeart/2008/layout/HorizontalMultiLevelHierarchy"/>
    <dgm:cxn modelId="{92BE494F-52B9-4BFA-9357-1C84A37D3FFF}" type="presParOf" srcId="{E93A3C13-D164-4698-899C-DEA7B9C77ADA}" destId="{1F099002-5C2D-40E5-B124-8876D9087948}" srcOrd="1" destOrd="0" presId="urn:microsoft.com/office/officeart/2008/layout/HorizontalMultiLevelHierarchy"/>
    <dgm:cxn modelId="{E5A2647A-92C4-4FF1-B8C5-990A0CEF3FA3}" type="presParOf" srcId="{1F099002-5C2D-40E5-B124-8876D9087948}" destId="{F2BBFF2B-DF17-4BA6-A006-F21E2B881C81}" srcOrd="0" destOrd="0" presId="urn:microsoft.com/office/officeart/2008/layout/HorizontalMultiLevelHierarchy"/>
    <dgm:cxn modelId="{940E6CE1-5499-455C-9AA0-5931D8CCCD22}" type="presParOf" srcId="{F2BBFF2B-DF17-4BA6-A006-F21E2B881C81}" destId="{586CECCE-E228-4623-AFDE-4F8D2C87E3ED}" srcOrd="0" destOrd="0" presId="urn:microsoft.com/office/officeart/2008/layout/HorizontalMultiLevelHierarchy"/>
    <dgm:cxn modelId="{29628234-27EA-45D4-B117-6B100BDCDA87}" type="presParOf" srcId="{1F099002-5C2D-40E5-B124-8876D9087948}" destId="{B14E7B46-BD63-4B17-A6B5-45CE80A33AF3}" srcOrd="1" destOrd="0" presId="urn:microsoft.com/office/officeart/2008/layout/HorizontalMultiLevelHierarchy"/>
    <dgm:cxn modelId="{8D415B84-56A6-4C15-A8C0-35036E8874CA}" type="presParOf" srcId="{B14E7B46-BD63-4B17-A6B5-45CE80A33AF3}" destId="{A0047CBF-3D19-44DB-96FA-3CD8029A5E03}" srcOrd="0" destOrd="0" presId="urn:microsoft.com/office/officeart/2008/layout/HorizontalMultiLevelHierarchy"/>
    <dgm:cxn modelId="{664D7E24-2BAB-4EB0-953B-7647D31440EA}" type="presParOf" srcId="{B14E7B46-BD63-4B17-A6B5-45CE80A33AF3}" destId="{A1670BD9-6847-4E10-B9F4-7372EE775443}" srcOrd="1" destOrd="0" presId="urn:microsoft.com/office/officeart/2008/layout/HorizontalMultiLevelHierarchy"/>
    <dgm:cxn modelId="{90963860-FDAB-45EB-BB54-1E3E12D1FD14}" type="presParOf" srcId="{1F099002-5C2D-40E5-B124-8876D9087948}" destId="{77433D36-A060-4CBA-BDD5-28F91C9E5118}" srcOrd="2" destOrd="0" presId="urn:microsoft.com/office/officeart/2008/layout/HorizontalMultiLevelHierarchy"/>
    <dgm:cxn modelId="{6C97F379-5642-4832-B7A3-F603DEFA1D73}" type="presParOf" srcId="{77433D36-A060-4CBA-BDD5-28F91C9E5118}" destId="{2478FC87-A487-4AE7-8593-83B3C8CE8516}" srcOrd="0" destOrd="0" presId="urn:microsoft.com/office/officeart/2008/layout/HorizontalMultiLevelHierarchy"/>
    <dgm:cxn modelId="{CF2208FD-AFB7-4E44-A23A-DA2B4118F659}" type="presParOf" srcId="{1F099002-5C2D-40E5-B124-8876D9087948}" destId="{0B307A1A-F5E1-4161-AE01-D1B54580E1A2}" srcOrd="3" destOrd="0" presId="urn:microsoft.com/office/officeart/2008/layout/HorizontalMultiLevelHierarchy"/>
    <dgm:cxn modelId="{AB3D6F17-3CB7-433B-BC77-66E70AEA2F4B}" type="presParOf" srcId="{0B307A1A-F5E1-4161-AE01-D1B54580E1A2}" destId="{E288914F-0D02-4705-BFBD-FDB62D4BAA89}" srcOrd="0" destOrd="0" presId="urn:microsoft.com/office/officeart/2008/layout/HorizontalMultiLevelHierarchy"/>
    <dgm:cxn modelId="{74BB6DD3-E13A-431E-A0FF-0E419C912091}" type="presParOf" srcId="{0B307A1A-F5E1-4161-AE01-D1B54580E1A2}" destId="{860C1464-D9BC-46C5-8112-598FF08C4A89}" srcOrd="1" destOrd="0" presId="urn:microsoft.com/office/officeart/2008/layout/HorizontalMultiLevelHierarchy"/>
    <dgm:cxn modelId="{29DE7629-2501-4807-BAC4-C2F611ABDC96}" type="presParOf" srcId="{1F099002-5C2D-40E5-B124-8876D9087948}" destId="{A839681D-A767-44F1-9409-87D8050095B2}" srcOrd="4" destOrd="0" presId="urn:microsoft.com/office/officeart/2008/layout/HorizontalMultiLevelHierarchy"/>
    <dgm:cxn modelId="{A2A89046-A232-4405-BAED-FBCB9B1143EF}" type="presParOf" srcId="{A839681D-A767-44F1-9409-87D8050095B2}" destId="{63DA67FF-E490-4554-A996-88B45EDC8F52}" srcOrd="0" destOrd="0" presId="urn:microsoft.com/office/officeart/2008/layout/HorizontalMultiLevelHierarchy"/>
    <dgm:cxn modelId="{16C33B8E-BF76-4C93-BCB3-BD67F8F9E652}" type="presParOf" srcId="{1F099002-5C2D-40E5-B124-8876D9087948}" destId="{7181694E-52D0-4216-B685-3394C4E7E2DE}" srcOrd="5" destOrd="0" presId="urn:microsoft.com/office/officeart/2008/layout/HorizontalMultiLevelHierarchy"/>
    <dgm:cxn modelId="{2E6CC087-91C8-4928-BCF0-21EAAB46020B}" type="presParOf" srcId="{7181694E-52D0-4216-B685-3394C4E7E2DE}" destId="{90466C0F-C64B-4EAB-8761-D2373AA81F86}" srcOrd="0" destOrd="0" presId="urn:microsoft.com/office/officeart/2008/layout/HorizontalMultiLevelHierarchy"/>
    <dgm:cxn modelId="{3EC04530-E1A7-4FCB-BD9E-6263736F83F4}" type="presParOf" srcId="{7181694E-52D0-4216-B685-3394C4E7E2DE}" destId="{0A3B7775-2BFE-4548-8E0E-2D6140AE9616}"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ECD13B-21E3-41A5-807D-A6067741E908}"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CEB8D8B9-ED26-417F-98E2-BFF750E65028}">
      <dgm:prSet phldrT="[Text]" custT="1"/>
      <dgm:spPr/>
      <dgm:t>
        <a:bodyPr/>
        <a:lstStyle/>
        <a:p>
          <a:r>
            <a:rPr lang="en-US" sz="5400" dirty="0" smtClean="0">
              <a:latin typeface="Arial" panose="020B0604020202020204" pitchFamily="34" charset="0"/>
              <a:cs typeface="Arial" panose="020B0604020202020204" pitchFamily="34" charset="0"/>
            </a:rPr>
            <a:t>Opportunities</a:t>
          </a:r>
          <a:endParaRPr lang="en-US" sz="5400" dirty="0">
            <a:latin typeface="Arial" panose="020B0604020202020204" pitchFamily="34" charset="0"/>
            <a:cs typeface="Arial" panose="020B0604020202020204" pitchFamily="34" charset="0"/>
          </a:endParaRPr>
        </a:p>
      </dgm:t>
    </dgm:pt>
    <dgm:pt modelId="{2A647C4E-4CAA-4B45-8B5B-951747152269}" type="parTrans" cxnId="{A256CD1D-6B8D-4B01-8F1A-635F50C63D9C}">
      <dgm:prSet/>
      <dgm:spPr/>
      <dgm:t>
        <a:bodyPr/>
        <a:lstStyle/>
        <a:p>
          <a:endParaRPr lang="en-US"/>
        </a:p>
      </dgm:t>
    </dgm:pt>
    <dgm:pt modelId="{11203236-1487-427B-A477-86F4DE694889}" type="sibTrans" cxnId="{A256CD1D-6B8D-4B01-8F1A-635F50C63D9C}">
      <dgm:prSet/>
      <dgm:spPr/>
      <dgm:t>
        <a:bodyPr/>
        <a:lstStyle/>
        <a:p>
          <a:endParaRPr lang="en-US"/>
        </a:p>
      </dgm:t>
    </dgm:pt>
    <dgm:pt modelId="{9D2B3680-3DD2-4539-9D83-367243A23254}">
      <dgm:prSet phldrT="[Text]"/>
      <dgm:spPr/>
      <dgm:t>
        <a:bodyPr/>
        <a:lstStyle/>
        <a:p>
          <a:r>
            <a:rPr lang="en-US" dirty="0" smtClean="0"/>
            <a:t>Online Services / Door to Door Services</a:t>
          </a:r>
          <a:endParaRPr lang="en-US" dirty="0"/>
        </a:p>
      </dgm:t>
    </dgm:pt>
    <dgm:pt modelId="{C9F1A4AB-9A49-40F4-A451-F603BCBBD25C}" type="parTrans" cxnId="{AD4EEF11-A597-49D7-8F17-9326B586BCF6}">
      <dgm:prSet/>
      <dgm:spPr/>
      <dgm:t>
        <a:bodyPr/>
        <a:lstStyle/>
        <a:p>
          <a:endParaRPr lang="en-US"/>
        </a:p>
      </dgm:t>
    </dgm:pt>
    <dgm:pt modelId="{0F3444C0-3BEC-43EF-B06B-51C17615991F}" type="sibTrans" cxnId="{AD4EEF11-A597-49D7-8F17-9326B586BCF6}">
      <dgm:prSet/>
      <dgm:spPr/>
      <dgm:t>
        <a:bodyPr/>
        <a:lstStyle/>
        <a:p>
          <a:endParaRPr lang="en-US"/>
        </a:p>
      </dgm:t>
    </dgm:pt>
    <dgm:pt modelId="{B889B490-EE3E-471C-8E7E-55849CDE458B}">
      <dgm:prSet phldrT="[Text]"/>
      <dgm:spPr/>
      <dgm:t>
        <a:bodyPr/>
        <a:lstStyle/>
        <a:p>
          <a:r>
            <a:rPr lang="en-US" dirty="0" smtClean="0"/>
            <a:t>Tourist Opportunities</a:t>
          </a:r>
          <a:endParaRPr lang="en-US" dirty="0"/>
        </a:p>
      </dgm:t>
    </dgm:pt>
    <dgm:pt modelId="{187AB253-FFF4-45B3-8501-711A62DF1A15}" type="parTrans" cxnId="{E55595C4-C9C6-41DE-B35F-084C47F41270}">
      <dgm:prSet/>
      <dgm:spPr/>
      <dgm:t>
        <a:bodyPr/>
        <a:lstStyle/>
        <a:p>
          <a:endParaRPr lang="en-US"/>
        </a:p>
      </dgm:t>
    </dgm:pt>
    <dgm:pt modelId="{EC34E187-A76B-4F80-AB52-6127246750C6}" type="sibTrans" cxnId="{E55595C4-C9C6-41DE-B35F-084C47F41270}">
      <dgm:prSet/>
      <dgm:spPr/>
      <dgm:t>
        <a:bodyPr/>
        <a:lstStyle/>
        <a:p>
          <a:endParaRPr lang="en-US"/>
        </a:p>
      </dgm:t>
    </dgm:pt>
    <dgm:pt modelId="{25ED6C6A-E49A-4DBD-B875-C26066BC99AB}">
      <dgm:prSet phldrT="[Text]"/>
      <dgm:spPr/>
      <dgm:t>
        <a:bodyPr/>
        <a:lstStyle/>
        <a:p>
          <a:r>
            <a:rPr lang="en-US" dirty="0" smtClean="0"/>
            <a:t>Low Tax Opportunities</a:t>
          </a:r>
          <a:endParaRPr lang="en-US" dirty="0"/>
        </a:p>
      </dgm:t>
    </dgm:pt>
    <dgm:pt modelId="{B7FE45F7-1767-456B-AD96-2F63A00E4EAB}" type="sibTrans" cxnId="{65DCDE3F-CFC6-4BF3-A902-59708DC6528A}">
      <dgm:prSet/>
      <dgm:spPr/>
      <dgm:t>
        <a:bodyPr/>
        <a:lstStyle/>
        <a:p>
          <a:endParaRPr lang="en-US"/>
        </a:p>
      </dgm:t>
    </dgm:pt>
    <dgm:pt modelId="{91FECA1D-FF6E-4695-A325-D15E7BD15D42}" type="parTrans" cxnId="{65DCDE3F-CFC6-4BF3-A902-59708DC6528A}">
      <dgm:prSet/>
      <dgm:spPr/>
      <dgm:t>
        <a:bodyPr/>
        <a:lstStyle/>
        <a:p>
          <a:endParaRPr lang="en-US"/>
        </a:p>
      </dgm:t>
    </dgm:pt>
    <dgm:pt modelId="{9DECB4F5-54CA-4B2C-A47C-5B8E75A2960B}" type="pres">
      <dgm:prSet presAssocID="{6CECD13B-21E3-41A5-807D-A6067741E908}" presName="Name0" presStyleCnt="0">
        <dgm:presLayoutVars>
          <dgm:chPref val="1"/>
          <dgm:dir/>
          <dgm:animOne val="branch"/>
          <dgm:animLvl val="lvl"/>
          <dgm:resizeHandles val="exact"/>
        </dgm:presLayoutVars>
      </dgm:prSet>
      <dgm:spPr/>
      <dgm:t>
        <a:bodyPr/>
        <a:lstStyle/>
        <a:p>
          <a:endParaRPr lang="en-GB"/>
        </a:p>
      </dgm:t>
    </dgm:pt>
    <dgm:pt modelId="{999C22AF-7388-4A92-BBFC-8B90F4BF11D8}" type="pres">
      <dgm:prSet presAssocID="{CEB8D8B9-ED26-417F-98E2-BFF750E65028}" presName="root1" presStyleCnt="0"/>
      <dgm:spPr/>
    </dgm:pt>
    <dgm:pt modelId="{DB532E3C-8A27-4317-A320-5DAA9252C770}" type="pres">
      <dgm:prSet presAssocID="{CEB8D8B9-ED26-417F-98E2-BFF750E65028}" presName="LevelOneTextNode" presStyleLbl="node0" presStyleIdx="0" presStyleCnt="1">
        <dgm:presLayoutVars>
          <dgm:chPref val="3"/>
        </dgm:presLayoutVars>
      </dgm:prSet>
      <dgm:spPr/>
      <dgm:t>
        <a:bodyPr/>
        <a:lstStyle/>
        <a:p>
          <a:endParaRPr lang="en-US"/>
        </a:p>
      </dgm:t>
    </dgm:pt>
    <dgm:pt modelId="{1791804C-7157-400A-8D70-0D5AC4C02618}" type="pres">
      <dgm:prSet presAssocID="{CEB8D8B9-ED26-417F-98E2-BFF750E65028}" presName="level2hierChild" presStyleCnt="0"/>
      <dgm:spPr/>
    </dgm:pt>
    <dgm:pt modelId="{06370A34-A6C0-44AD-826D-BB2B968F1F31}" type="pres">
      <dgm:prSet presAssocID="{91FECA1D-FF6E-4695-A325-D15E7BD15D42}" presName="conn2-1" presStyleLbl="parChTrans1D2" presStyleIdx="0" presStyleCnt="3"/>
      <dgm:spPr/>
      <dgm:t>
        <a:bodyPr/>
        <a:lstStyle/>
        <a:p>
          <a:endParaRPr lang="en-GB"/>
        </a:p>
      </dgm:t>
    </dgm:pt>
    <dgm:pt modelId="{82671799-5738-4CE6-9608-ECE8575FBB89}" type="pres">
      <dgm:prSet presAssocID="{91FECA1D-FF6E-4695-A325-D15E7BD15D42}" presName="connTx" presStyleLbl="parChTrans1D2" presStyleIdx="0" presStyleCnt="3"/>
      <dgm:spPr/>
      <dgm:t>
        <a:bodyPr/>
        <a:lstStyle/>
        <a:p>
          <a:endParaRPr lang="en-GB"/>
        </a:p>
      </dgm:t>
    </dgm:pt>
    <dgm:pt modelId="{3BC8109A-4838-4E13-9F6F-C009B82D8DC0}" type="pres">
      <dgm:prSet presAssocID="{25ED6C6A-E49A-4DBD-B875-C26066BC99AB}" presName="root2" presStyleCnt="0"/>
      <dgm:spPr/>
    </dgm:pt>
    <dgm:pt modelId="{62086D18-04A5-46C5-AEC1-7DD3C927362F}" type="pres">
      <dgm:prSet presAssocID="{25ED6C6A-E49A-4DBD-B875-C26066BC99AB}" presName="LevelTwoTextNode" presStyleLbl="node2" presStyleIdx="0" presStyleCnt="3">
        <dgm:presLayoutVars>
          <dgm:chPref val="3"/>
        </dgm:presLayoutVars>
      </dgm:prSet>
      <dgm:spPr/>
      <dgm:t>
        <a:bodyPr/>
        <a:lstStyle/>
        <a:p>
          <a:endParaRPr lang="en-US"/>
        </a:p>
      </dgm:t>
    </dgm:pt>
    <dgm:pt modelId="{823CAC45-17B5-42E2-AF99-D4CAD0450970}" type="pres">
      <dgm:prSet presAssocID="{25ED6C6A-E49A-4DBD-B875-C26066BC99AB}" presName="level3hierChild" presStyleCnt="0"/>
      <dgm:spPr/>
    </dgm:pt>
    <dgm:pt modelId="{7C47A887-4749-439D-A15D-813BD20F2A49}" type="pres">
      <dgm:prSet presAssocID="{C9F1A4AB-9A49-40F4-A451-F603BCBBD25C}" presName="conn2-1" presStyleLbl="parChTrans1D2" presStyleIdx="1" presStyleCnt="3"/>
      <dgm:spPr/>
      <dgm:t>
        <a:bodyPr/>
        <a:lstStyle/>
        <a:p>
          <a:endParaRPr lang="en-GB"/>
        </a:p>
      </dgm:t>
    </dgm:pt>
    <dgm:pt modelId="{3053A2C6-3FF4-4BF2-9589-C97B61CF01A1}" type="pres">
      <dgm:prSet presAssocID="{C9F1A4AB-9A49-40F4-A451-F603BCBBD25C}" presName="connTx" presStyleLbl="parChTrans1D2" presStyleIdx="1" presStyleCnt="3"/>
      <dgm:spPr/>
      <dgm:t>
        <a:bodyPr/>
        <a:lstStyle/>
        <a:p>
          <a:endParaRPr lang="en-GB"/>
        </a:p>
      </dgm:t>
    </dgm:pt>
    <dgm:pt modelId="{87030D2F-0C70-4A18-826E-339A3BC1B4AB}" type="pres">
      <dgm:prSet presAssocID="{9D2B3680-3DD2-4539-9D83-367243A23254}" presName="root2" presStyleCnt="0"/>
      <dgm:spPr/>
    </dgm:pt>
    <dgm:pt modelId="{056D8B4F-5438-4C56-83A5-A03C6758EB2C}" type="pres">
      <dgm:prSet presAssocID="{9D2B3680-3DD2-4539-9D83-367243A23254}" presName="LevelTwoTextNode" presStyleLbl="node2" presStyleIdx="1" presStyleCnt="3">
        <dgm:presLayoutVars>
          <dgm:chPref val="3"/>
        </dgm:presLayoutVars>
      </dgm:prSet>
      <dgm:spPr/>
      <dgm:t>
        <a:bodyPr/>
        <a:lstStyle/>
        <a:p>
          <a:endParaRPr lang="en-US"/>
        </a:p>
      </dgm:t>
    </dgm:pt>
    <dgm:pt modelId="{FE7370B3-3D6D-44D7-9951-938AEC5529EF}" type="pres">
      <dgm:prSet presAssocID="{9D2B3680-3DD2-4539-9D83-367243A23254}" presName="level3hierChild" presStyleCnt="0"/>
      <dgm:spPr/>
    </dgm:pt>
    <dgm:pt modelId="{1156F268-5AE7-4E4C-915D-EBE33B69FDEA}" type="pres">
      <dgm:prSet presAssocID="{187AB253-FFF4-45B3-8501-711A62DF1A15}" presName="conn2-1" presStyleLbl="parChTrans1D2" presStyleIdx="2" presStyleCnt="3"/>
      <dgm:spPr/>
      <dgm:t>
        <a:bodyPr/>
        <a:lstStyle/>
        <a:p>
          <a:endParaRPr lang="en-GB"/>
        </a:p>
      </dgm:t>
    </dgm:pt>
    <dgm:pt modelId="{AE371120-0A32-4743-9B36-DD06B6A4C83A}" type="pres">
      <dgm:prSet presAssocID="{187AB253-FFF4-45B3-8501-711A62DF1A15}" presName="connTx" presStyleLbl="parChTrans1D2" presStyleIdx="2" presStyleCnt="3"/>
      <dgm:spPr/>
      <dgm:t>
        <a:bodyPr/>
        <a:lstStyle/>
        <a:p>
          <a:endParaRPr lang="en-GB"/>
        </a:p>
      </dgm:t>
    </dgm:pt>
    <dgm:pt modelId="{9F6DDDD7-100F-4517-B6F4-89A7E57B584D}" type="pres">
      <dgm:prSet presAssocID="{B889B490-EE3E-471C-8E7E-55849CDE458B}" presName="root2" presStyleCnt="0"/>
      <dgm:spPr/>
    </dgm:pt>
    <dgm:pt modelId="{E7A2BE49-07E5-4BCE-897E-0113E4CF554B}" type="pres">
      <dgm:prSet presAssocID="{B889B490-EE3E-471C-8E7E-55849CDE458B}" presName="LevelTwoTextNode" presStyleLbl="node2" presStyleIdx="2" presStyleCnt="3">
        <dgm:presLayoutVars>
          <dgm:chPref val="3"/>
        </dgm:presLayoutVars>
      </dgm:prSet>
      <dgm:spPr/>
      <dgm:t>
        <a:bodyPr/>
        <a:lstStyle/>
        <a:p>
          <a:endParaRPr lang="en-US"/>
        </a:p>
      </dgm:t>
    </dgm:pt>
    <dgm:pt modelId="{D89444B3-FC42-438C-B754-0C8A296D0429}" type="pres">
      <dgm:prSet presAssocID="{B889B490-EE3E-471C-8E7E-55849CDE458B}" presName="level3hierChild" presStyleCnt="0"/>
      <dgm:spPr/>
    </dgm:pt>
  </dgm:ptLst>
  <dgm:cxnLst>
    <dgm:cxn modelId="{AC5D42A3-4571-4749-A264-8AB0457DB68A}" type="presOf" srcId="{9D2B3680-3DD2-4539-9D83-367243A23254}" destId="{056D8B4F-5438-4C56-83A5-A03C6758EB2C}" srcOrd="0" destOrd="0" presId="urn:microsoft.com/office/officeart/2008/layout/HorizontalMultiLevelHierarchy"/>
    <dgm:cxn modelId="{C99BF219-7084-47A4-BA74-E3F5AD9523F3}" type="presOf" srcId="{B889B490-EE3E-471C-8E7E-55849CDE458B}" destId="{E7A2BE49-07E5-4BCE-897E-0113E4CF554B}" srcOrd="0" destOrd="0" presId="urn:microsoft.com/office/officeart/2008/layout/HorizontalMultiLevelHierarchy"/>
    <dgm:cxn modelId="{4C8F2E66-FDA9-41D2-9B61-9E6CA174FF35}" type="presOf" srcId="{C9F1A4AB-9A49-40F4-A451-F603BCBBD25C}" destId="{3053A2C6-3FF4-4BF2-9589-C97B61CF01A1}" srcOrd="1" destOrd="0" presId="urn:microsoft.com/office/officeart/2008/layout/HorizontalMultiLevelHierarchy"/>
    <dgm:cxn modelId="{7FA36CC2-3C99-4016-BCC7-D7BE70F24168}" type="presOf" srcId="{C9F1A4AB-9A49-40F4-A451-F603BCBBD25C}" destId="{7C47A887-4749-439D-A15D-813BD20F2A49}" srcOrd="0" destOrd="0" presId="urn:microsoft.com/office/officeart/2008/layout/HorizontalMultiLevelHierarchy"/>
    <dgm:cxn modelId="{1BAA3D86-C784-4D9C-BB71-C26DB3B391E5}" type="presOf" srcId="{25ED6C6A-E49A-4DBD-B875-C26066BC99AB}" destId="{62086D18-04A5-46C5-AEC1-7DD3C927362F}" srcOrd="0" destOrd="0" presId="urn:microsoft.com/office/officeart/2008/layout/HorizontalMultiLevelHierarchy"/>
    <dgm:cxn modelId="{13ABB216-47BC-40F7-9697-D588C6364F86}" type="presOf" srcId="{6CECD13B-21E3-41A5-807D-A6067741E908}" destId="{9DECB4F5-54CA-4B2C-A47C-5B8E75A2960B}" srcOrd="0" destOrd="0" presId="urn:microsoft.com/office/officeart/2008/layout/HorizontalMultiLevelHierarchy"/>
    <dgm:cxn modelId="{AD4EEF11-A597-49D7-8F17-9326B586BCF6}" srcId="{CEB8D8B9-ED26-417F-98E2-BFF750E65028}" destId="{9D2B3680-3DD2-4539-9D83-367243A23254}" srcOrd="1" destOrd="0" parTransId="{C9F1A4AB-9A49-40F4-A451-F603BCBBD25C}" sibTransId="{0F3444C0-3BEC-43EF-B06B-51C17615991F}"/>
    <dgm:cxn modelId="{82DDD408-F6C2-4377-8124-0AD6FA0D6640}" type="presOf" srcId="{91FECA1D-FF6E-4695-A325-D15E7BD15D42}" destId="{06370A34-A6C0-44AD-826D-BB2B968F1F31}" srcOrd="0" destOrd="0" presId="urn:microsoft.com/office/officeart/2008/layout/HorizontalMultiLevelHierarchy"/>
    <dgm:cxn modelId="{65DCDE3F-CFC6-4BF3-A902-59708DC6528A}" srcId="{CEB8D8B9-ED26-417F-98E2-BFF750E65028}" destId="{25ED6C6A-E49A-4DBD-B875-C26066BC99AB}" srcOrd="0" destOrd="0" parTransId="{91FECA1D-FF6E-4695-A325-D15E7BD15D42}" sibTransId="{B7FE45F7-1767-456B-AD96-2F63A00E4EAB}"/>
    <dgm:cxn modelId="{A256CD1D-6B8D-4B01-8F1A-635F50C63D9C}" srcId="{6CECD13B-21E3-41A5-807D-A6067741E908}" destId="{CEB8D8B9-ED26-417F-98E2-BFF750E65028}" srcOrd="0" destOrd="0" parTransId="{2A647C4E-4CAA-4B45-8B5B-951747152269}" sibTransId="{11203236-1487-427B-A477-86F4DE694889}"/>
    <dgm:cxn modelId="{06C80656-CF62-412C-8F33-201E9C4F4E90}" type="presOf" srcId="{187AB253-FFF4-45B3-8501-711A62DF1A15}" destId="{AE371120-0A32-4743-9B36-DD06B6A4C83A}" srcOrd="1" destOrd="0" presId="urn:microsoft.com/office/officeart/2008/layout/HorizontalMultiLevelHierarchy"/>
    <dgm:cxn modelId="{14F563D6-C89F-4B0C-BBDA-3AF7A8D32C52}" type="presOf" srcId="{CEB8D8B9-ED26-417F-98E2-BFF750E65028}" destId="{DB532E3C-8A27-4317-A320-5DAA9252C770}" srcOrd="0" destOrd="0" presId="urn:microsoft.com/office/officeart/2008/layout/HorizontalMultiLevelHierarchy"/>
    <dgm:cxn modelId="{AC0EB136-4998-4505-A122-7C2AD6EB4976}" type="presOf" srcId="{91FECA1D-FF6E-4695-A325-D15E7BD15D42}" destId="{82671799-5738-4CE6-9608-ECE8575FBB89}" srcOrd="1" destOrd="0" presId="urn:microsoft.com/office/officeart/2008/layout/HorizontalMultiLevelHierarchy"/>
    <dgm:cxn modelId="{E55595C4-C9C6-41DE-B35F-084C47F41270}" srcId="{CEB8D8B9-ED26-417F-98E2-BFF750E65028}" destId="{B889B490-EE3E-471C-8E7E-55849CDE458B}" srcOrd="2" destOrd="0" parTransId="{187AB253-FFF4-45B3-8501-711A62DF1A15}" sibTransId="{EC34E187-A76B-4F80-AB52-6127246750C6}"/>
    <dgm:cxn modelId="{9E561FC6-2235-41D0-AA37-1C278554FD43}" type="presOf" srcId="{187AB253-FFF4-45B3-8501-711A62DF1A15}" destId="{1156F268-5AE7-4E4C-915D-EBE33B69FDEA}" srcOrd="0" destOrd="0" presId="urn:microsoft.com/office/officeart/2008/layout/HorizontalMultiLevelHierarchy"/>
    <dgm:cxn modelId="{9715F958-7117-43C2-8328-DD8536BBF2E3}" type="presParOf" srcId="{9DECB4F5-54CA-4B2C-A47C-5B8E75A2960B}" destId="{999C22AF-7388-4A92-BBFC-8B90F4BF11D8}" srcOrd="0" destOrd="0" presId="urn:microsoft.com/office/officeart/2008/layout/HorizontalMultiLevelHierarchy"/>
    <dgm:cxn modelId="{D0D76A83-32BB-47A4-9D68-BCD0A3CEE643}" type="presParOf" srcId="{999C22AF-7388-4A92-BBFC-8B90F4BF11D8}" destId="{DB532E3C-8A27-4317-A320-5DAA9252C770}" srcOrd="0" destOrd="0" presId="urn:microsoft.com/office/officeart/2008/layout/HorizontalMultiLevelHierarchy"/>
    <dgm:cxn modelId="{C694957A-DD64-4B69-86B5-181677BEF23A}" type="presParOf" srcId="{999C22AF-7388-4A92-BBFC-8B90F4BF11D8}" destId="{1791804C-7157-400A-8D70-0D5AC4C02618}" srcOrd="1" destOrd="0" presId="urn:microsoft.com/office/officeart/2008/layout/HorizontalMultiLevelHierarchy"/>
    <dgm:cxn modelId="{DC526248-96B8-4B11-B417-B43A485690F3}" type="presParOf" srcId="{1791804C-7157-400A-8D70-0D5AC4C02618}" destId="{06370A34-A6C0-44AD-826D-BB2B968F1F31}" srcOrd="0" destOrd="0" presId="urn:microsoft.com/office/officeart/2008/layout/HorizontalMultiLevelHierarchy"/>
    <dgm:cxn modelId="{7A1F03F7-FD6C-4A80-9B5F-74A1018C43F8}" type="presParOf" srcId="{06370A34-A6C0-44AD-826D-BB2B968F1F31}" destId="{82671799-5738-4CE6-9608-ECE8575FBB89}" srcOrd="0" destOrd="0" presId="urn:microsoft.com/office/officeart/2008/layout/HorizontalMultiLevelHierarchy"/>
    <dgm:cxn modelId="{367CCE20-6AE6-4229-80F7-D47D7F801543}" type="presParOf" srcId="{1791804C-7157-400A-8D70-0D5AC4C02618}" destId="{3BC8109A-4838-4E13-9F6F-C009B82D8DC0}" srcOrd="1" destOrd="0" presId="urn:microsoft.com/office/officeart/2008/layout/HorizontalMultiLevelHierarchy"/>
    <dgm:cxn modelId="{52B9D487-6E60-4056-BA97-A5C9EEC45B6D}" type="presParOf" srcId="{3BC8109A-4838-4E13-9F6F-C009B82D8DC0}" destId="{62086D18-04A5-46C5-AEC1-7DD3C927362F}" srcOrd="0" destOrd="0" presId="urn:microsoft.com/office/officeart/2008/layout/HorizontalMultiLevelHierarchy"/>
    <dgm:cxn modelId="{E28369BD-B9CC-49EC-9599-3276D5B0A202}" type="presParOf" srcId="{3BC8109A-4838-4E13-9F6F-C009B82D8DC0}" destId="{823CAC45-17B5-42E2-AF99-D4CAD0450970}" srcOrd="1" destOrd="0" presId="urn:microsoft.com/office/officeart/2008/layout/HorizontalMultiLevelHierarchy"/>
    <dgm:cxn modelId="{54721555-47C3-4177-B414-74A8A3452556}" type="presParOf" srcId="{1791804C-7157-400A-8D70-0D5AC4C02618}" destId="{7C47A887-4749-439D-A15D-813BD20F2A49}" srcOrd="2" destOrd="0" presId="urn:microsoft.com/office/officeart/2008/layout/HorizontalMultiLevelHierarchy"/>
    <dgm:cxn modelId="{F985BEF1-67BF-4CA7-9776-05B8D3CA3959}" type="presParOf" srcId="{7C47A887-4749-439D-A15D-813BD20F2A49}" destId="{3053A2C6-3FF4-4BF2-9589-C97B61CF01A1}" srcOrd="0" destOrd="0" presId="urn:microsoft.com/office/officeart/2008/layout/HorizontalMultiLevelHierarchy"/>
    <dgm:cxn modelId="{D0EA459F-6675-4C6B-A36F-BB7C256FE389}" type="presParOf" srcId="{1791804C-7157-400A-8D70-0D5AC4C02618}" destId="{87030D2F-0C70-4A18-826E-339A3BC1B4AB}" srcOrd="3" destOrd="0" presId="urn:microsoft.com/office/officeart/2008/layout/HorizontalMultiLevelHierarchy"/>
    <dgm:cxn modelId="{4DD42956-F21A-4F68-9750-E2664AB19F86}" type="presParOf" srcId="{87030D2F-0C70-4A18-826E-339A3BC1B4AB}" destId="{056D8B4F-5438-4C56-83A5-A03C6758EB2C}" srcOrd="0" destOrd="0" presId="urn:microsoft.com/office/officeart/2008/layout/HorizontalMultiLevelHierarchy"/>
    <dgm:cxn modelId="{F061706B-3934-4EE5-BCE8-CA23D1AE37D5}" type="presParOf" srcId="{87030D2F-0C70-4A18-826E-339A3BC1B4AB}" destId="{FE7370B3-3D6D-44D7-9951-938AEC5529EF}" srcOrd="1" destOrd="0" presId="urn:microsoft.com/office/officeart/2008/layout/HorizontalMultiLevelHierarchy"/>
    <dgm:cxn modelId="{2FB9D0C0-CEC1-448E-B554-CED54A61D7F9}" type="presParOf" srcId="{1791804C-7157-400A-8D70-0D5AC4C02618}" destId="{1156F268-5AE7-4E4C-915D-EBE33B69FDEA}" srcOrd="4" destOrd="0" presId="urn:microsoft.com/office/officeart/2008/layout/HorizontalMultiLevelHierarchy"/>
    <dgm:cxn modelId="{38630C11-FCD5-4C2E-AAF7-BFF17A8A0C78}" type="presParOf" srcId="{1156F268-5AE7-4E4C-915D-EBE33B69FDEA}" destId="{AE371120-0A32-4743-9B36-DD06B6A4C83A}" srcOrd="0" destOrd="0" presId="urn:microsoft.com/office/officeart/2008/layout/HorizontalMultiLevelHierarchy"/>
    <dgm:cxn modelId="{ED10C5ED-400A-447B-830C-5935F1B66F2C}" type="presParOf" srcId="{1791804C-7157-400A-8D70-0D5AC4C02618}" destId="{9F6DDDD7-100F-4517-B6F4-89A7E57B584D}" srcOrd="5" destOrd="0" presId="urn:microsoft.com/office/officeart/2008/layout/HorizontalMultiLevelHierarchy"/>
    <dgm:cxn modelId="{947A0B8F-85C7-4DE2-B568-4B10BB539608}" type="presParOf" srcId="{9F6DDDD7-100F-4517-B6F4-89A7E57B584D}" destId="{E7A2BE49-07E5-4BCE-897E-0113E4CF554B}" srcOrd="0" destOrd="0" presId="urn:microsoft.com/office/officeart/2008/layout/HorizontalMultiLevelHierarchy"/>
    <dgm:cxn modelId="{813EBFD9-912B-4FCA-838F-4C62980BC71F}" type="presParOf" srcId="{9F6DDDD7-100F-4517-B6F4-89A7E57B584D}" destId="{D89444B3-FC42-438C-B754-0C8A296D0429}"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F1C9F0-F7B3-448C-9E1A-2D8DBE85898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115D6383-11D6-4C64-8720-452C772BC89D}">
      <dgm:prSet phldrT="[Text]" custT="1"/>
      <dgm:spPr/>
      <dgm:t>
        <a:bodyPr/>
        <a:lstStyle/>
        <a:p>
          <a:r>
            <a:rPr lang="en-US" sz="5400" dirty="0" smtClean="0">
              <a:latin typeface="Arial" panose="020B0604020202020204" pitchFamily="34" charset="0"/>
              <a:cs typeface="Arial" panose="020B0604020202020204" pitchFamily="34" charset="0"/>
            </a:rPr>
            <a:t>Threat</a:t>
          </a:r>
          <a:endParaRPr lang="en-US" sz="5400" dirty="0">
            <a:latin typeface="Arial" panose="020B0604020202020204" pitchFamily="34" charset="0"/>
            <a:cs typeface="Arial" panose="020B0604020202020204" pitchFamily="34" charset="0"/>
          </a:endParaRPr>
        </a:p>
      </dgm:t>
    </dgm:pt>
    <dgm:pt modelId="{B3F34D7C-9359-4AB1-84A1-C10318BB286D}" type="parTrans" cxnId="{B054D4CF-44CF-41EE-A1F0-6561381FB032}">
      <dgm:prSet/>
      <dgm:spPr/>
      <dgm:t>
        <a:bodyPr/>
        <a:lstStyle/>
        <a:p>
          <a:endParaRPr lang="en-US"/>
        </a:p>
      </dgm:t>
    </dgm:pt>
    <dgm:pt modelId="{2817A2E5-F49A-403D-9063-6B892ECE4395}" type="sibTrans" cxnId="{B054D4CF-44CF-41EE-A1F0-6561381FB032}">
      <dgm:prSet/>
      <dgm:spPr/>
      <dgm:t>
        <a:bodyPr/>
        <a:lstStyle/>
        <a:p>
          <a:endParaRPr lang="en-US"/>
        </a:p>
      </dgm:t>
    </dgm:pt>
    <dgm:pt modelId="{50D8A2E5-A75B-4F5B-A077-E07EE53E69E6}">
      <dgm:prSet phldrT="[Text]"/>
      <dgm:spPr/>
      <dgm:t>
        <a:bodyPr/>
        <a:lstStyle/>
        <a:p>
          <a:r>
            <a:rPr lang="en-US" dirty="0" smtClean="0"/>
            <a:t>Competition Already in Market</a:t>
          </a:r>
          <a:endParaRPr lang="en-US" dirty="0"/>
        </a:p>
      </dgm:t>
    </dgm:pt>
    <dgm:pt modelId="{CBAC0938-D663-47A2-BEBB-B02097514BAC}" type="parTrans" cxnId="{4DAE3EC8-3F38-4DA7-B2C5-EC6C4EAB3C7B}">
      <dgm:prSet/>
      <dgm:spPr/>
      <dgm:t>
        <a:bodyPr/>
        <a:lstStyle/>
        <a:p>
          <a:endParaRPr lang="en-US"/>
        </a:p>
      </dgm:t>
    </dgm:pt>
    <dgm:pt modelId="{E5CD31DC-2427-46FA-8769-89D3F14AA204}" type="sibTrans" cxnId="{4DAE3EC8-3F38-4DA7-B2C5-EC6C4EAB3C7B}">
      <dgm:prSet/>
      <dgm:spPr/>
      <dgm:t>
        <a:bodyPr/>
        <a:lstStyle/>
        <a:p>
          <a:endParaRPr lang="en-US"/>
        </a:p>
      </dgm:t>
    </dgm:pt>
    <dgm:pt modelId="{31D42580-4783-4AF4-81C9-311EEEAD7F5B}">
      <dgm:prSet phldrT="[Text]"/>
      <dgm:spPr/>
      <dgm:t>
        <a:bodyPr/>
        <a:lstStyle/>
        <a:p>
          <a:r>
            <a:rPr lang="en-US" dirty="0" smtClean="0"/>
            <a:t>Law Effectiveness</a:t>
          </a:r>
          <a:endParaRPr lang="en-US" dirty="0"/>
        </a:p>
      </dgm:t>
    </dgm:pt>
    <dgm:pt modelId="{34D17CB0-A511-4FF1-8799-336BBC2BA5AF}" type="parTrans" cxnId="{0CD11EED-E542-4BF0-A26B-424B2881E095}">
      <dgm:prSet/>
      <dgm:spPr/>
      <dgm:t>
        <a:bodyPr/>
        <a:lstStyle/>
        <a:p>
          <a:endParaRPr lang="en-US"/>
        </a:p>
      </dgm:t>
    </dgm:pt>
    <dgm:pt modelId="{1BB0950B-2318-4E6A-8A11-79273606BEE1}" type="sibTrans" cxnId="{0CD11EED-E542-4BF0-A26B-424B2881E095}">
      <dgm:prSet/>
      <dgm:spPr/>
      <dgm:t>
        <a:bodyPr/>
        <a:lstStyle/>
        <a:p>
          <a:endParaRPr lang="en-US"/>
        </a:p>
      </dgm:t>
    </dgm:pt>
    <dgm:pt modelId="{0F5537DA-295D-4E51-8B87-C08984D13DC8}" type="pres">
      <dgm:prSet presAssocID="{34F1C9F0-F7B3-448C-9E1A-2D8DBE858981}" presName="Name0" presStyleCnt="0">
        <dgm:presLayoutVars>
          <dgm:chPref val="1"/>
          <dgm:dir/>
          <dgm:animOne val="branch"/>
          <dgm:animLvl val="lvl"/>
          <dgm:resizeHandles val="exact"/>
        </dgm:presLayoutVars>
      </dgm:prSet>
      <dgm:spPr/>
      <dgm:t>
        <a:bodyPr/>
        <a:lstStyle/>
        <a:p>
          <a:endParaRPr lang="en-GB"/>
        </a:p>
      </dgm:t>
    </dgm:pt>
    <dgm:pt modelId="{B4B04094-130A-4F64-B9D0-0E63F4769FE1}" type="pres">
      <dgm:prSet presAssocID="{115D6383-11D6-4C64-8720-452C772BC89D}" presName="root1" presStyleCnt="0"/>
      <dgm:spPr/>
    </dgm:pt>
    <dgm:pt modelId="{E00B404A-8F5F-4CFC-8DF0-9B5369418943}" type="pres">
      <dgm:prSet presAssocID="{115D6383-11D6-4C64-8720-452C772BC89D}" presName="LevelOneTextNode" presStyleLbl="node0" presStyleIdx="0" presStyleCnt="1">
        <dgm:presLayoutVars>
          <dgm:chPref val="3"/>
        </dgm:presLayoutVars>
      </dgm:prSet>
      <dgm:spPr/>
      <dgm:t>
        <a:bodyPr/>
        <a:lstStyle/>
        <a:p>
          <a:endParaRPr lang="en-US"/>
        </a:p>
      </dgm:t>
    </dgm:pt>
    <dgm:pt modelId="{3307249B-C3A7-443B-B27D-4BABD492CAB6}" type="pres">
      <dgm:prSet presAssocID="{115D6383-11D6-4C64-8720-452C772BC89D}" presName="level2hierChild" presStyleCnt="0"/>
      <dgm:spPr/>
    </dgm:pt>
    <dgm:pt modelId="{70A97ABF-FFBC-4AF5-8543-782B9860C3BF}" type="pres">
      <dgm:prSet presAssocID="{CBAC0938-D663-47A2-BEBB-B02097514BAC}" presName="conn2-1" presStyleLbl="parChTrans1D2" presStyleIdx="0" presStyleCnt="2"/>
      <dgm:spPr/>
      <dgm:t>
        <a:bodyPr/>
        <a:lstStyle/>
        <a:p>
          <a:endParaRPr lang="en-GB"/>
        </a:p>
      </dgm:t>
    </dgm:pt>
    <dgm:pt modelId="{DDCC76C2-7EAA-4758-865C-0942E1FDEECA}" type="pres">
      <dgm:prSet presAssocID="{CBAC0938-D663-47A2-BEBB-B02097514BAC}" presName="connTx" presStyleLbl="parChTrans1D2" presStyleIdx="0" presStyleCnt="2"/>
      <dgm:spPr/>
      <dgm:t>
        <a:bodyPr/>
        <a:lstStyle/>
        <a:p>
          <a:endParaRPr lang="en-GB"/>
        </a:p>
      </dgm:t>
    </dgm:pt>
    <dgm:pt modelId="{0A2B9FCD-A8FB-417F-9F67-6EBC049A7700}" type="pres">
      <dgm:prSet presAssocID="{50D8A2E5-A75B-4F5B-A077-E07EE53E69E6}" presName="root2" presStyleCnt="0"/>
      <dgm:spPr/>
    </dgm:pt>
    <dgm:pt modelId="{30BAF839-FC6D-4C4A-AA1F-25EE10B0B927}" type="pres">
      <dgm:prSet presAssocID="{50D8A2E5-A75B-4F5B-A077-E07EE53E69E6}" presName="LevelTwoTextNode" presStyleLbl="node2" presStyleIdx="0" presStyleCnt="2">
        <dgm:presLayoutVars>
          <dgm:chPref val="3"/>
        </dgm:presLayoutVars>
      </dgm:prSet>
      <dgm:spPr/>
      <dgm:t>
        <a:bodyPr/>
        <a:lstStyle/>
        <a:p>
          <a:endParaRPr lang="en-US"/>
        </a:p>
      </dgm:t>
    </dgm:pt>
    <dgm:pt modelId="{202DBF12-E260-443E-8A95-32CA15092714}" type="pres">
      <dgm:prSet presAssocID="{50D8A2E5-A75B-4F5B-A077-E07EE53E69E6}" presName="level3hierChild" presStyleCnt="0"/>
      <dgm:spPr/>
    </dgm:pt>
    <dgm:pt modelId="{3A5B0ABD-3BC6-4DFB-B96F-C07FA4A413E4}" type="pres">
      <dgm:prSet presAssocID="{34D17CB0-A511-4FF1-8799-336BBC2BA5AF}" presName="conn2-1" presStyleLbl="parChTrans1D2" presStyleIdx="1" presStyleCnt="2"/>
      <dgm:spPr/>
      <dgm:t>
        <a:bodyPr/>
        <a:lstStyle/>
        <a:p>
          <a:endParaRPr lang="en-GB"/>
        </a:p>
      </dgm:t>
    </dgm:pt>
    <dgm:pt modelId="{3D01D9CA-5677-45F5-8E3E-72DACBED4A84}" type="pres">
      <dgm:prSet presAssocID="{34D17CB0-A511-4FF1-8799-336BBC2BA5AF}" presName="connTx" presStyleLbl="parChTrans1D2" presStyleIdx="1" presStyleCnt="2"/>
      <dgm:spPr/>
      <dgm:t>
        <a:bodyPr/>
        <a:lstStyle/>
        <a:p>
          <a:endParaRPr lang="en-GB"/>
        </a:p>
      </dgm:t>
    </dgm:pt>
    <dgm:pt modelId="{23D5FC06-3989-476A-B18C-CDAA2020E3F3}" type="pres">
      <dgm:prSet presAssocID="{31D42580-4783-4AF4-81C9-311EEEAD7F5B}" presName="root2" presStyleCnt="0"/>
      <dgm:spPr/>
    </dgm:pt>
    <dgm:pt modelId="{34E2241C-0797-4A00-807C-14A89420F25B}" type="pres">
      <dgm:prSet presAssocID="{31D42580-4783-4AF4-81C9-311EEEAD7F5B}" presName="LevelTwoTextNode" presStyleLbl="node2" presStyleIdx="1" presStyleCnt="2">
        <dgm:presLayoutVars>
          <dgm:chPref val="3"/>
        </dgm:presLayoutVars>
      </dgm:prSet>
      <dgm:spPr/>
      <dgm:t>
        <a:bodyPr/>
        <a:lstStyle/>
        <a:p>
          <a:endParaRPr lang="en-US"/>
        </a:p>
      </dgm:t>
    </dgm:pt>
    <dgm:pt modelId="{D30FD45B-CBDA-4E65-BAD2-11EE5CC5E85F}" type="pres">
      <dgm:prSet presAssocID="{31D42580-4783-4AF4-81C9-311EEEAD7F5B}" presName="level3hierChild" presStyleCnt="0"/>
      <dgm:spPr/>
    </dgm:pt>
  </dgm:ptLst>
  <dgm:cxnLst>
    <dgm:cxn modelId="{B6FB2C93-6070-450C-B5FF-5457B9FF8F50}" type="presOf" srcId="{115D6383-11D6-4C64-8720-452C772BC89D}" destId="{E00B404A-8F5F-4CFC-8DF0-9B5369418943}" srcOrd="0" destOrd="0" presId="urn:microsoft.com/office/officeart/2008/layout/HorizontalMultiLevelHierarchy"/>
    <dgm:cxn modelId="{0CD11EED-E542-4BF0-A26B-424B2881E095}" srcId="{115D6383-11D6-4C64-8720-452C772BC89D}" destId="{31D42580-4783-4AF4-81C9-311EEEAD7F5B}" srcOrd="1" destOrd="0" parTransId="{34D17CB0-A511-4FF1-8799-336BBC2BA5AF}" sibTransId="{1BB0950B-2318-4E6A-8A11-79273606BEE1}"/>
    <dgm:cxn modelId="{B054D4CF-44CF-41EE-A1F0-6561381FB032}" srcId="{34F1C9F0-F7B3-448C-9E1A-2D8DBE858981}" destId="{115D6383-11D6-4C64-8720-452C772BC89D}" srcOrd="0" destOrd="0" parTransId="{B3F34D7C-9359-4AB1-84A1-C10318BB286D}" sibTransId="{2817A2E5-F49A-403D-9063-6B892ECE4395}"/>
    <dgm:cxn modelId="{99FBD032-19C9-4FC9-886C-BD7D1E876753}" type="presOf" srcId="{34F1C9F0-F7B3-448C-9E1A-2D8DBE858981}" destId="{0F5537DA-295D-4E51-8B87-C08984D13DC8}" srcOrd="0" destOrd="0" presId="urn:microsoft.com/office/officeart/2008/layout/HorizontalMultiLevelHierarchy"/>
    <dgm:cxn modelId="{4DAE3EC8-3F38-4DA7-B2C5-EC6C4EAB3C7B}" srcId="{115D6383-11D6-4C64-8720-452C772BC89D}" destId="{50D8A2E5-A75B-4F5B-A077-E07EE53E69E6}" srcOrd="0" destOrd="0" parTransId="{CBAC0938-D663-47A2-BEBB-B02097514BAC}" sibTransId="{E5CD31DC-2427-46FA-8769-89D3F14AA204}"/>
    <dgm:cxn modelId="{CB525F81-C52D-4DD4-BAB4-1A32352564AF}" type="presOf" srcId="{CBAC0938-D663-47A2-BEBB-B02097514BAC}" destId="{DDCC76C2-7EAA-4758-865C-0942E1FDEECA}" srcOrd="1" destOrd="0" presId="urn:microsoft.com/office/officeart/2008/layout/HorizontalMultiLevelHierarchy"/>
    <dgm:cxn modelId="{8FD9B5BB-01EC-4736-8E0A-08911A00ADD5}" type="presOf" srcId="{50D8A2E5-A75B-4F5B-A077-E07EE53E69E6}" destId="{30BAF839-FC6D-4C4A-AA1F-25EE10B0B927}" srcOrd="0" destOrd="0" presId="urn:microsoft.com/office/officeart/2008/layout/HorizontalMultiLevelHierarchy"/>
    <dgm:cxn modelId="{D4342F67-65CD-4D5C-BBBA-587451A64FBD}" type="presOf" srcId="{34D17CB0-A511-4FF1-8799-336BBC2BA5AF}" destId="{3A5B0ABD-3BC6-4DFB-B96F-C07FA4A413E4}" srcOrd="0" destOrd="0" presId="urn:microsoft.com/office/officeart/2008/layout/HorizontalMultiLevelHierarchy"/>
    <dgm:cxn modelId="{82E7B505-F3E4-43B8-99F7-2793B4F5CAF3}" type="presOf" srcId="{34D17CB0-A511-4FF1-8799-336BBC2BA5AF}" destId="{3D01D9CA-5677-45F5-8E3E-72DACBED4A84}" srcOrd="1" destOrd="0" presId="urn:microsoft.com/office/officeart/2008/layout/HorizontalMultiLevelHierarchy"/>
    <dgm:cxn modelId="{C9BD84F7-79AA-438E-BC76-103F3337EFC7}" type="presOf" srcId="{31D42580-4783-4AF4-81C9-311EEEAD7F5B}" destId="{34E2241C-0797-4A00-807C-14A89420F25B}" srcOrd="0" destOrd="0" presId="urn:microsoft.com/office/officeart/2008/layout/HorizontalMultiLevelHierarchy"/>
    <dgm:cxn modelId="{2D669204-4293-4003-9D40-F298ED6C91DC}" type="presOf" srcId="{CBAC0938-D663-47A2-BEBB-B02097514BAC}" destId="{70A97ABF-FFBC-4AF5-8543-782B9860C3BF}" srcOrd="0" destOrd="0" presId="urn:microsoft.com/office/officeart/2008/layout/HorizontalMultiLevelHierarchy"/>
    <dgm:cxn modelId="{C7EDE4FB-1390-4F4E-826B-281CF9D8DFF9}" type="presParOf" srcId="{0F5537DA-295D-4E51-8B87-C08984D13DC8}" destId="{B4B04094-130A-4F64-B9D0-0E63F4769FE1}" srcOrd="0" destOrd="0" presId="urn:microsoft.com/office/officeart/2008/layout/HorizontalMultiLevelHierarchy"/>
    <dgm:cxn modelId="{18EFFDE6-EF2D-464E-8C60-30F5F1C3387B}" type="presParOf" srcId="{B4B04094-130A-4F64-B9D0-0E63F4769FE1}" destId="{E00B404A-8F5F-4CFC-8DF0-9B5369418943}" srcOrd="0" destOrd="0" presId="urn:microsoft.com/office/officeart/2008/layout/HorizontalMultiLevelHierarchy"/>
    <dgm:cxn modelId="{32FFF5EE-CC2D-4D45-B437-18DBF2E2C0DC}" type="presParOf" srcId="{B4B04094-130A-4F64-B9D0-0E63F4769FE1}" destId="{3307249B-C3A7-443B-B27D-4BABD492CAB6}" srcOrd="1" destOrd="0" presId="urn:microsoft.com/office/officeart/2008/layout/HorizontalMultiLevelHierarchy"/>
    <dgm:cxn modelId="{99D4B300-C31A-415F-B9FB-434B80DAC84C}" type="presParOf" srcId="{3307249B-C3A7-443B-B27D-4BABD492CAB6}" destId="{70A97ABF-FFBC-4AF5-8543-782B9860C3BF}" srcOrd="0" destOrd="0" presId="urn:microsoft.com/office/officeart/2008/layout/HorizontalMultiLevelHierarchy"/>
    <dgm:cxn modelId="{EB1DD4F7-12D3-46B7-9135-DA00F1D3D966}" type="presParOf" srcId="{70A97ABF-FFBC-4AF5-8543-782B9860C3BF}" destId="{DDCC76C2-7EAA-4758-865C-0942E1FDEECA}" srcOrd="0" destOrd="0" presId="urn:microsoft.com/office/officeart/2008/layout/HorizontalMultiLevelHierarchy"/>
    <dgm:cxn modelId="{E3E08723-B9CF-4D7A-AC24-6AA7A0E29532}" type="presParOf" srcId="{3307249B-C3A7-443B-B27D-4BABD492CAB6}" destId="{0A2B9FCD-A8FB-417F-9F67-6EBC049A7700}" srcOrd="1" destOrd="0" presId="urn:microsoft.com/office/officeart/2008/layout/HorizontalMultiLevelHierarchy"/>
    <dgm:cxn modelId="{FB267E71-DBB3-4424-B588-A3691E7AF1B8}" type="presParOf" srcId="{0A2B9FCD-A8FB-417F-9F67-6EBC049A7700}" destId="{30BAF839-FC6D-4C4A-AA1F-25EE10B0B927}" srcOrd="0" destOrd="0" presId="urn:microsoft.com/office/officeart/2008/layout/HorizontalMultiLevelHierarchy"/>
    <dgm:cxn modelId="{B58711E0-C352-48C1-8571-CF6AAC705B5E}" type="presParOf" srcId="{0A2B9FCD-A8FB-417F-9F67-6EBC049A7700}" destId="{202DBF12-E260-443E-8A95-32CA15092714}" srcOrd="1" destOrd="0" presId="urn:microsoft.com/office/officeart/2008/layout/HorizontalMultiLevelHierarchy"/>
    <dgm:cxn modelId="{DE4B662F-EBF5-4658-8E91-05456D0DA729}" type="presParOf" srcId="{3307249B-C3A7-443B-B27D-4BABD492CAB6}" destId="{3A5B0ABD-3BC6-4DFB-B96F-C07FA4A413E4}" srcOrd="2" destOrd="0" presId="urn:microsoft.com/office/officeart/2008/layout/HorizontalMultiLevelHierarchy"/>
    <dgm:cxn modelId="{40615662-5651-4E08-BEDA-3394E86877D4}" type="presParOf" srcId="{3A5B0ABD-3BC6-4DFB-B96F-C07FA4A413E4}" destId="{3D01D9CA-5677-45F5-8E3E-72DACBED4A84}" srcOrd="0" destOrd="0" presId="urn:microsoft.com/office/officeart/2008/layout/HorizontalMultiLevelHierarchy"/>
    <dgm:cxn modelId="{431A34A8-3A9A-437A-BADF-CC586780806A}" type="presParOf" srcId="{3307249B-C3A7-443B-B27D-4BABD492CAB6}" destId="{23D5FC06-3989-476A-B18C-CDAA2020E3F3}" srcOrd="3" destOrd="0" presId="urn:microsoft.com/office/officeart/2008/layout/HorizontalMultiLevelHierarchy"/>
    <dgm:cxn modelId="{E49F6C96-BB85-4DFD-944C-4CA6E5A4B06C}" type="presParOf" srcId="{23D5FC06-3989-476A-B18C-CDAA2020E3F3}" destId="{34E2241C-0797-4A00-807C-14A89420F25B}" srcOrd="0" destOrd="0" presId="urn:microsoft.com/office/officeart/2008/layout/HorizontalMultiLevelHierarchy"/>
    <dgm:cxn modelId="{B9FB17DD-1EA9-4BCC-A662-CA1FE1D8E446}" type="presParOf" srcId="{23D5FC06-3989-476A-B18C-CDAA2020E3F3}" destId="{D30FD45B-CBDA-4E65-BAD2-11EE5CC5E85F}" srcOrd="1" destOrd="0" presId="urn:microsoft.com/office/officeart/2008/layout/HorizontalMultiLevelHierarchy"/>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BEE1C5-E48E-4802-81D2-3B356DF5997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DC60677C-0A9C-41BA-999D-131C52E1EB26}">
      <dgm:prSet phldrT="[Text]"/>
      <dgm:spPr/>
      <dgm:t>
        <a:bodyPr/>
        <a:lstStyle/>
        <a:p>
          <a:r>
            <a:rPr lang="en-US" dirty="0" smtClean="0"/>
            <a:t>Economic Factors</a:t>
          </a:r>
          <a:endParaRPr lang="en-US" dirty="0"/>
        </a:p>
      </dgm:t>
    </dgm:pt>
    <dgm:pt modelId="{4297B10A-1312-4742-B446-00B26AC6BE24}" type="parTrans" cxnId="{B7873661-70DD-40EE-97D9-C1D45E46764E}">
      <dgm:prSet/>
      <dgm:spPr/>
      <dgm:t>
        <a:bodyPr/>
        <a:lstStyle/>
        <a:p>
          <a:endParaRPr lang="en-US"/>
        </a:p>
      </dgm:t>
    </dgm:pt>
    <dgm:pt modelId="{5C08E819-8820-40CB-856D-274413B7E0A0}" type="sibTrans" cxnId="{B7873661-70DD-40EE-97D9-C1D45E46764E}">
      <dgm:prSet/>
      <dgm:spPr/>
      <dgm:t>
        <a:bodyPr/>
        <a:lstStyle/>
        <a:p>
          <a:r>
            <a:rPr lang="en-US" dirty="0" smtClean="0"/>
            <a:t>Political factors</a:t>
          </a:r>
          <a:endParaRPr lang="en-US" dirty="0"/>
        </a:p>
      </dgm:t>
    </dgm:pt>
    <dgm:pt modelId="{D05F27CD-08F7-4B09-91FF-2C67238F4BCD}">
      <dgm:prSet phldrT="[Text]"/>
      <dgm:spPr/>
      <dgm:t>
        <a:bodyPr/>
        <a:lstStyle/>
        <a:p>
          <a:r>
            <a:rPr lang="en-US" dirty="0" smtClean="0"/>
            <a:t>Social Factors</a:t>
          </a:r>
          <a:endParaRPr lang="en-US" dirty="0"/>
        </a:p>
      </dgm:t>
    </dgm:pt>
    <dgm:pt modelId="{21FDFB91-5D5F-4FA6-97BA-F10B619EAB10}" type="parTrans" cxnId="{F5146B8E-03B7-468F-B506-9E85554D17DC}">
      <dgm:prSet/>
      <dgm:spPr/>
      <dgm:t>
        <a:bodyPr/>
        <a:lstStyle/>
        <a:p>
          <a:endParaRPr lang="en-US"/>
        </a:p>
      </dgm:t>
    </dgm:pt>
    <dgm:pt modelId="{6886CDE3-DA6B-4854-9397-F49C4A0CC47C}" type="sibTrans" cxnId="{F5146B8E-03B7-468F-B506-9E85554D17DC}">
      <dgm:prSet/>
      <dgm:spPr/>
      <dgm:t>
        <a:bodyPr/>
        <a:lstStyle/>
        <a:p>
          <a:r>
            <a:rPr lang="en-US" dirty="0" smtClean="0"/>
            <a:t>Technological Factors</a:t>
          </a:r>
          <a:endParaRPr lang="en-US" dirty="0"/>
        </a:p>
      </dgm:t>
    </dgm:pt>
    <dgm:pt modelId="{7C4B6391-B267-40C8-9747-2A4A424A77FF}">
      <dgm:prSet phldrT="[Text]"/>
      <dgm:spPr/>
      <dgm:t>
        <a:bodyPr/>
        <a:lstStyle/>
        <a:p>
          <a:r>
            <a:rPr lang="en-US" dirty="0" smtClean="0"/>
            <a:t>Legal Factors</a:t>
          </a:r>
          <a:endParaRPr lang="en-US" dirty="0"/>
        </a:p>
      </dgm:t>
    </dgm:pt>
    <dgm:pt modelId="{71047BB0-2304-456D-A55B-BB7EFC9A0B40}" type="parTrans" cxnId="{C2083DE7-4279-41BC-85F4-DED1E34D106D}">
      <dgm:prSet/>
      <dgm:spPr/>
      <dgm:t>
        <a:bodyPr/>
        <a:lstStyle/>
        <a:p>
          <a:endParaRPr lang="en-US"/>
        </a:p>
      </dgm:t>
    </dgm:pt>
    <dgm:pt modelId="{2F20CC2D-F385-460A-B2E7-B089DC2AD011}" type="sibTrans" cxnId="{C2083DE7-4279-41BC-85F4-DED1E34D106D}">
      <dgm:prSet/>
      <dgm:spPr/>
      <dgm:t>
        <a:bodyPr/>
        <a:lstStyle/>
        <a:p>
          <a:r>
            <a:rPr lang="en-US" dirty="0" smtClean="0"/>
            <a:t>Environmental Factors</a:t>
          </a:r>
          <a:endParaRPr lang="en-US" dirty="0"/>
        </a:p>
      </dgm:t>
    </dgm:pt>
    <dgm:pt modelId="{9FA843CF-5417-4549-8292-5897096C8C2C}" type="pres">
      <dgm:prSet presAssocID="{A3BEE1C5-E48E-4802-81D2-3B356DF59974}" presName="Name0" presStyleCnt="0">
        <dgm:presLayoutVars>
          <dgm:chMax/>
          <dgm:chPref/>
          <dgm:dir/>
          <dgm:animLvl val="lvl"/>
        </dgm:presLayoutVars>
      </dgm:prSet>
      <dgm:spPr/>
      <dgm:t>
        <a:bodyPr/>
        <a:lstStyle/>
        <a:p>
          <a:endParaRPr lang="en-GB"/>
        </a:p>
      </dgm:t>
    </dgm:pt>
    <dgm:pt modelId="{BF5041F3-3ABD-4114-B8B6-36D1F7EDBF1A}" type="pres">
      <dgm:prSet presAssocID="{DC60677C-0A9C-41BA-999D-131C52E1EB26}" presName="composite" presStyleCnt="0"/>
      <dgm:spPr/>
    </dgm:pt>
    <dgm:pt modelId="{DDCE4D6C-6727-49D4-8B15-68449FF61430}" type="pres">
      <dgm:prSet presAssocID="{DC60677C-0A9C-41BA-999D-131C52E1EB26}" presName="Parent1" presStyleLbl="node1" presStyleIdx="0" presStyleCnt="6">
        <dgm:presLayoutVars>
          <dgm:chMax val="1"/>
          <dgm:chPref val="1"/>
          <dgm:bulletEnabled val="1"/>
        </dgm:presLayoutVars>
      </dgm:prSet>
      <dgm:spPr/>
      <dgm:t>
        <a:bodyPr/>
        <a:lstStyle/>
        <a:p>
          <a:endParaRPr lang="en-US"/>
        </a:p>
      </dgm:t>
    </dgm:pt>
    <dgm:pt modelId="{09DAED55-5740-45DB-9C60-07A87744156C}" type="pres">
      <dgm:prSet presAssocID="{DC60677C-0A9C-41BA-999D-131C52E1EB26}" presName="Childtext1" presStyleLbl="revTx" presStyleIdx="0" presStyleCnt="3">
        <dgm:presLayoutVars>
          <dgm:chMax val="0"/>
          <dgm:chPref val="0"/>
          <dgm:bulletEnabled val="1"/>
        </dgm:presLayoutVars>
      </dgm:prSet>
      <dgm:spPr/>
      <dgm:t>
        <a:bodyPr/>
        <a:lstStyle/>
        <a:p>
          <a:endParaRPr lang="en-US"/>
        </a:p>
      </dgm:t>
    </dgm:pt>
    <dgm:pt modelId="{55590E47-B197-4F54-893D-C56E1F1013BC}" type="pres">
      <dgm:prSet presAssocID="{DC60677C-0A9C-41BA-999D-131C52E1EB26}" presName="BalanceSpacing" presStyleCnt="0"/>
      <dgm:spPr/>
    </dgm:pt>
    <dgm:pt modelId="{4E24E40F-A825-4CCF-86D9-C0AE6B1548CC}" type="pres">
      <dgm:prSet presAssocID="{DC60677C-0A9C-41BA-999D-131C52E1EB26}" presName="BalanceSpacing1" presStyleCnt="0"/>
      <dgm:spPr/>
    </dgm:pt>
    <dgm:pt modelId="{4D9B83A3-9E10-480A-89F3-425A6E23978A}" type="pres">
      <dgm:prSet presAssocID="{5C08E819-8820-40CB-856D-274413B7E0A0}" presName="Accent1Text" presStyleLbl="node1" presStyleIdx="1" presStyleCnt="6"/>
      <dgm:spPr/>
      <dgm:t>
        <a:bodyPr/>
        <a:lstStyle/>
        <a:p>
          <a:endParaRPr lang="en-US"/>
        </a:p>
      </dgm:t>
    </dgm:pt>
    <dgm:pt modelId="{6A87F538-A52A-48E2-8F2E-41230148867B}" type="pres">
      <dgm:prSet presAssocID="{5C08E819-8820-40CB-856D-274413B7E0A0}" presName="spaceBetweenRectangles" presStyleCnt="0"/>
      <dgm:spPr/>
    </dgm:pt>
    <dgm:pt modelId="{40B33742-857A-40DA-A100-63AB08ADAD60}" type="pres">
      <dgm:prSet presAssocID="{D05F27CD-08F7-4B09-91FF-2C67238F4BCD}" presName="composite" presStyleCnt="0"/>
      <dgm:spPr/>
    </dgm:pt>
    <dgm:pt modelId="{73BC4A86-625D-4902-972A-229D20CB6419}" type="pres">
      <dgm:prSet presAssocID="{D05F27CD-08F7-4B09-91FF-2C67238F4BCD}" presName="Parent1" presStyleLbl="node1" presStyleIdx="2" presStyleCnt="6">
        <dgm:presLayoutVars>
          <dgm:chMax val="1"/>
          <dgm:chPref val="1"/>
          <dgm:bulletEnabled val="1"/>
        </dgm:presLayoutVars>
      </dgm:prSet>
      <dgm:spPr/>
      <dgm:t>
        <a:bodyPr/>
        <a:lstStyle/>
        <a:p>
          <a:endParaRPr lang="en-US"/>
        </a:p>
      </dgm:t>
    </dgm:pt>
    <dgm:pt modelId="{5A6299AD-E5C3-4F71-923C-2CA555398821}" type="pres">
      <dgm:prSet presAssocID="{D05F27CD-08F7-4B09-91FF-2C67238F4BCD}" presName="Childtext1" presStyleLbl="revTx" presStyleIdx="1" presStyleCnt="3">
        <dgm:presLayoutVars>
          <dgm:chMax val="0"/>
          <dgm:chPref val="0"/>
          <dgm:bulletEnabled val="1"/>
        </dgm:presLayoutVars>
      </dgm:prSet>
      <dgm:spPr/>
      <dgm:t>
        <a:bodyPr/>
        <a:lstStyle/>
        <a:p>
          <a:endParaRPr lang="en-US"/>
        </a:p>
      </dgm:t>
    </dgm:pt>
    <dgm:pt modelId="{523B9F40-225C-4234-B0F7-6198839F438B}" type="pres">
      <dgm:prSet presAssocID="{D05F27CD-08F7-4B09-91FF-2C67238F4BCD}" presName="BalanceSpacing" presStyleCnt="0"/>
      <dgm:spPr/>
    </dgm:pt>
    <dgm:pt modelId="{4F8F7A0E-2A7B-49DF-867A-14159F8785AD}" type="pres">
      <dgm:prSet presAssocID="{D05F27CD-08F7-4B09-91FF-2C67238F4BCD}" presName="BalanceSpacing1" presStyleCnt="0"/>
      <dgm:spPr/>
    </dgm:pt>
    <dgm:pt modelId="{E67D909E-2CFD-4E8B-83D3-E5D7CAC8C2A8}" type="pres">
      <dgm:prSet presAssocID="{6886CDE3-DA6B-4854-9397-F49C4A0CC47C}" presName="Accent1Text" presStyleLbl="node1" presStyleIdx="3" presStyleCnt="6"/>
      <dgm:spPr/>
      <dgm:t>
        <a:bodyPr/>
        <a:lstStyle/>
        <a:p>
          <a:endParaRPr lang="en-GB"/>
        </a:p>
      </dgm:t>
    </dgm:pt>
    <dgm:pt modelId="{A79CD652-BFA7-440B-9C42-B9A5DFD5EF9F}" type="pres">
      <dgm:prSet presAssocID="{6886CDE3-DA6B-4854-9397-F49C4A0CC47C}" presName="spaceBetweenRectangles" presStyleCnt="0"/>
      <dgm:spPr/>
    </dgm:pt>
    <dgm:pt modelId="{7EC8CF32-ED60-48BF-A00E-879DAB1FA64E}" type="pres">
      <dgm:prSet presAssocID="{7C4B6391-B267-40C8-9747-2A4A424A77FF}" presName="composite" presStyleCnt="0"/>
      <dgm:spPr/>
    </dgm:pt>
    <dgm:pt modelId="{FDBA5AE3-E145-4872-8F7D-0ABBFA5F29DA}" type="pres">
      <dgm:prSet presAssocID="{7C4B6391-B267-40C8-9747-2A4A424A77FF}" presName="Parent1" presStyleLbl="node1" presStyleIdx="4" presStyleCnt="6">
        <dgm:presLayoutVars>
          <dgm:chMax val="1"/>
          <dgm:chPref val="1"/>
          <dgm:bulletEnabled val="1"/>
        </dgm:presLayoutVars>
      </dgm:prSet>
      <dgm:spPr/>
      <dgm:t>
        <a:bodyPr/>
        <a:lstStyle/>
        <a:p>
          <a:endParaRPr lang="en-GB"/>
        </a:p>
      </dgm:t>
    </dgm:pt>
    <dgm:pt modelId="{8E543DED-A345-4A5E-8CD5-3666E7224DB1}" type="pres">
      <dgm:prSet presAssocID="{7C4B6391-B267-40C8-9747-2A4A424A77FF}" presName="Childtext1" presStyleLbl="revTx" presStyleIdx="2" presStyleCnt="3">
        <dgm:presLayoutVars>
          <dgm:chMax val="0"/>
          <dgm:chPref val="0"/>
          <dgm:bulletEnabled val="1"/>
        </dgm:presLayoutVars>
      </dgm:prSet>
      <dgm:spPr/>
      <dgm:t>
        <a:bodyPr/>
        <a:lstStyle/>
        <a:p>
          <a:endParaRPr lang="en-US"/>
        </a:p>
      </dgm:t>
    </dgm:pt>
    <dgm:pt modelId="{BAAF0942-BF9B-4402-875B-308E29F40347}" type="pres">
      <dgm:prSet presAssocID="{7C4B6391-B267-40C8-9747-2A4A424A77FF}" presName="BalanceSpacing" presStyleCnt="0"/>
      <dgm:spPr/>
    </dgm:pt>
    <dgm:pt modelId="{B661689F-B5C0-4153-B169-47F3A0E0CE83}" type="pres">
      <dgm:prSet presAssocID="{7C4B6391-B267-40C8-9747-2A4A424A77FF}" presName="BalanceSpacing1" presStyleCnt="0"/>
      <dgm:spPr/>
    </dgm:pt>
    <dgm:pt modelId="{B9F0768F-586F-4A45-9817-C9BB01756AEE}" type="pres">
      <dgm:prSet presAssocID="{2F20CC2D-F385-460A-B2E7-B089DC2AD011}" presName="Accent1Text" presStyleLbl="node1" presStyleIdx="5" presStyleCnt="6"/>
      <dgm:spPr/>
      <dgm:t>
        <a:bodyPr/>
        <a:lstStyle/>
        <a:p>
          <a:endParaRPr lang="en-US"/>
        </a:p>
      </dgm:t>
    </dgm:pt>
  </dgm:ptLst>
  <dgm:cxnLst>
    <dgm:cxn modelId="{619D07E3-2D92-48E0-B202-38E6A3A97B7C}" type="presOf" srcId="{7C4B6391-B267-40C8-9747-2A4A424A77FF}" destId="{FDBA5AE3-E145-4872-8F7D-0ABBFA5F29DA}" srcOrd="0" destOrd="0" presId="urn:microsoft.com/office/officeart/2008/layout/AlternatingHexagons"/>
    <dgm:cxn modelId="{3CC0761B-CA51-49DC-A410-79BD4AB5ABFE}" type="presOf" srcId="{A3BEE1C5-E48E-4802-81D2-3B356DF59974}" destId="{9FA843CF-5417-4549-8292-5897096C8C2C}" srcOrd="0" destOrd="0" presId="urn:microsoft.com/office/officeart/2008/layout/AlternatingHexagons"/>
    <dgm:cxn modelId="{B7873661-70DD-40EE-97D9-C1D45E46764E}" srcId="{A3BEE1C5-E48E-4802-81D2-3B356DF59974}" destId="{DC60677C-0A9C-41BA-999D-131C52E1EB26}" srcOrd="0" destOrd="0" parTransId="{4297B10A-1312-4742-B446-00B26AC6BE24}" sibTransId="{5C08E819-8820-40CB-856D-274413B7E0A0}"/>
    <dgm:cxn modelId="{5FF383E4-7263-434B-A5F6-016630E55912}" type="presOf" srcId="{D05F27CD-08F7-4B09-91FF-2C67238F4BCD}" destId="{73BC4A86-625D-4902-972A-229D20CB6419}" srcOrd="0" destOrd="0" presId="urn:microsoft.com/office/officeart/2008/layout/AlternatingHexagons"/>
    <dgm:cxn modelId="{DE22F745-B76E-4188-9B3F-7ED72FC3676C}" type="presOf" srcId="{6886CDE3-DA6B-4854-9397-F49C4A0CC47C}" destId="{E67D909E-2CFD-4E8B-83D3-E5D7CAC8C2A8}" srcOrd="0" destOrd="0" presId="urn:microsoft.com/office/officeart/2008/layout/AlternatingHexagons"/>
    <dgm:cxn modelId="{C2083DE7-4279-41BC-85F4-DED1E34D106D}" srcId="{A3BEE1C5-E48E-4802-81D2-3B356DF59974}" destId="{7C4B6391-B267-40C8-9747-2A4A424A77FF}" srcOrd="2" destOrd="0" parTransId="{71047BB0-2304-456D-A55B-BB7EFC9A0B40}" sibTransId="{2F20CC2D-F385-460A-B2E7-B089DC2AD011}"/>
    <dgm:cxn modelId="{7A12C799-D34E-4ED0-8C5E-FC8CEDAFE86D}" type="presOf" srcId="{2F20CC2D-F385-460A-B2E7-B089DC2AD011}" destId="{B9F0768F-586F-4A45-9817-C9BB01756AEE}" srcOrd="0" destOrd="0" presId="urn:microsoft.com/office/officeart/2008/layout/AlternatingHexagons"/>
    <dgm:cxn modelId="{E6192341-670D-440E-84F4-3F837A0CF12C}" type="presOf" srcId="{DC60677C-0A9C-41BA-999D-131C52E1EB26}" destId="{DDCE4D6C-6727-49D4-8B15-68449FF61430}" srcOrd="0" destOrd="0" presId="urn:microsoft.com/office/officeart/2008/layout/AlternatingHexagons"/>
    <dgm:cxn modelId="{9B897A69-20BA-45FB-AC98-F61E48974CB7}" type="presOf" srcId="{5C08E819-8820-40CB-856D-274413B7E0A0}" destId="{4D9B83A3-9E10-480A-89F3-425A6E23978A}" srcOrd="0" destOrd="0" presId="urn:microsoft.com/office/officeart/2008/layout/AlternatingHexagons"/>
    <dgm:cxn modelId="{F5146B8E-03B7-468F-B506-9E85554D17DC}" srcId="{A3BEE1C5-E48E-4802-81D2-3B356DF59974}" destId="{D05F27CD-08F7-4B09-91FF-2C67238F4BCD}" srcOrd="1" destOrd="0" parTransId="{21FDFB91-5D5F-4FA6-97BA-F10B619EAB10}" sibTransId="{6886CDE3-DA6B-4854-9397-F49C4A0CC47C}"/>
    <dgm:cxn modelId="{9F14991F-C2A4-4996-BE93-A1E6EACC121E}" type="presParOf" srcId="{9FA843CF-5417-4549-8292-5897096C8C2C}" destId="{BF5041F3-3ABD-4114-B8B6-36D1F7EDBF1A}" srcOrd="0" destOrd="0" presId="urn:microsoft.com/office/officeart/2008/layout/AlternatingHexagons"/>
    <dgm:cxn modelId="{34E90FA7-1E51-4D25-8A97-D68C4C81238F}" type="presParOf" srcId="{BF5041F3-3ABD-4114-B8B6-36D1F7EDBF1A}" destId="{DDCE4D6C-6727-49D4-8B15-68449FF61430}" srcOrd="0" destOrd="0" presId="urn:microsoft.com/office/officeart/2008/layout/AlternatingHexagons"/>
    <dgm:cxn modelId="{95CBA10E-72EB-4204-944C-DC018F3A87CE}" type="presParOf" srcId="{BF5041F3-3ABD-4114-B8B6-36D1F7EDBF1A}" destId="{09DAED55-5740-45DB-9C60-07A87744156C}" srcOrd="1" destOrd="0" presId="urn:microsoft.com/office/officeart/2008/layout/AlternatingHexagons"/>
    <dgm:cxn modelId="{B21E64DE-2030-4476-8BF5-8CB10CC33910}" type="presParOf" srcId="{BF5041F3-3ABD-4114-B8B6-36D1F7EDBF1A}" destId="{55590E47-B197-4F54-893D-C56E1F1013BC}" srcOrd="2" destOrd="0" presId="urn:microsoft.com/office/officeart/2008/layout/AlternatingHexagons"/>
    <dgm:cxn modelId="{65383961-F4E1-4BA8-B2BB-E30E367A73BA}" type="presParOf" srcId="{BF5041F3-3ABD-4114-B8B6-36D1F7EDBF1A}" destId="{4E24E40F-A825-4CCF-86D9-C0AE6B1548CC}" srcOrd="3" destOrd="0" presId="urn:microsoft.com/office/officeart/2008/layout/AlternatingHexagons"/>
    <dgm:cxn modelId="{02E25FD0-B8B5-409E-8BFC-68C0A0E6CF23}" type="presParOf" srcId="{BF5041F3-3ABD-4114-B8B6-36D1F7EDBF1A}" destId="{4D9B83A3-9E10-480A-89F3-425A6E23978A}" srcOrd="4" destOrd="0" presId="urn:microsoft.com/office/officeart/2008/layout/AlternatingHexagons"/>
    <dgm:cxn modelId="{EDAB7788-A5B0-44AB-808F-5A0D95D9E14C}" type="presParOf" srcId="{9FA843CF-5417-4549-8292-5897096C8C2C}" destId="{6A87F538-A52A-48E2-8F2E-41230148867B}" srcOrd="1" destOrd="0" presId="urn:microsoft.com/office/officeart/2008/layout/AlternatingHexagons"/>
    <dgm:cxn modelId="{65B350FC-571B-49C4-97BD-ABAF9B2364F2}" type="presParOf" srcId="{9FA843CF-5417-4549-8292-5897096C8C2C}" destId="{40B33742-857A-40DA-A100-63AB08ADAD60}" srcOrd="2" destOrd="0" presId="urn:microsoft.com/office/officeart/2008/layout/AlternatingHexagons"/>
    <dgm:cxn modelId="{54A91B76-67CF-4DEA-B5B6-7D2CD056D193}" type="presParOf" srcId="{40B33742-857A-40DA-A100-63AB08ADAD60}" destId="{73BC4A86-625D-4902-972A-229D20CB6419}" srcOrd="0" destOrd="0" presId="urn:microsoft.com/office/officeart/2008/layout/AlternatingHexagons"/>
    <dgm:cxn modelId="{2FB4DECF-E1CD-4371-854F-10195F791FFB}" type="presParOf" srcId="{40B33742-857A-40DA-A100-63AB08ADAD60}" destId="{5A6299AD-E5C3-4F71-923C-2CA555398821}" srcOrd="1" destOrd="0" presId="urn:microsoft.com/office/officeart/2008/layout/AlternatingHexagons"/>
    <dgm:cxn modelId="{266C6F4F-0C07-410A-B995-33D0CDFEF2C9}" type="presParOf" srcId="{40B33742-857A-40DA-A100-63AB08ADAD60}" destId="{523B9F40-225C-4234-B0F7-6198839F438B}" srcOrd="2" destOrd="0" presId="urn:microsoft.com/office/officeart/2008/layout/AlternatingHexagons"/>
    <dgm:cxn modelId="{3214EC35-D6F0-4184-8BBB-6CEFDEB22059}" type="presParOf" srcId="{40B33742-857A-40DA-A100-63AB08ADAD60}" destId="{4F8F7A0E-2A7B-49DF-867A-14159F8785AD}" srcOrd="3" destOrd="0" presId="urn:microsoft.com/office/officeart/2008/layout/AlternatingHexagons"/>
    <dgm:cxn modelId="{A15A38E0-A246-434F-85B5-D9379302AD5D}" type="presParOf" srcId="{40B33742-857A-40DA-A100-63AB08ADAD60}" destId="{E67D909E-2CFD-4E8B-83D3-E5D7CAC8C2A8}" srcOrd="4" destOrd="0" presId="urn:microsoft.com/office/officeart/2008/layout/AlternatingHexagons"/>
    <dgm:cxn modelId="{7C5A0D5C-AF6C-40A9-9A40-6B551FE5ACD1}" type="presParOf" srcId="{9FA843CF-5417-4549-8292-5897096C8C2C}" destId="{A79CD652-BFA7-440B-9C42-B9A5DFD5EF9F}" srcOrd="3" destOrd="0" presId="urn:microsoft.com/office/officeart/2008/layout/AlternatingHexagons"/>
    <dgm:cxn modelId="{83738C5C-373D-47AE-AB5D-C299873C8019}" type="presParOf" srcId="{9FA843CF-5417-4549-8292-5897096C8C2C}" destId="{7EC8CF32-ED60-48BF-A00E-879DAB1FA64E}" srcOrd="4" destOrd="0" presId="urn:microsoft.com/office/officeart/2008/layout/AlternatingHexagons"/>
    <dgm:cxn modelId="{B4A81D68-8F59-44CB-885B-E979469D45A3}" type="presParOf" srcId="{7EC8CF32-ED60-48BF-A00E-879DAB1FA64E}" destId="{FDBA5AE3-E145-4872-8F7D-0ABBFA5F29DA}" srcOrd="0" destOrd="0" presId="urn:microsoft.com/office/officeart/2008/layout/AlternatingHexagons"/>
    <dgm:cxn modelId="{890CE751-64E7-48A4-881E-2152814C68BF}" type="presParOf" srcId="{7EC8CF32-ED60-48BF-A00E-879DAB1FA64E}" destId="{8E543DED-A345-4A5E-8CD5-3666E7224DB1}" srcOrd="1" destOrd="0" presId="urn:microsoft.com/office/officeart/2008/layout/AlternatingHexagons"/>
    <dgm:cxn modelId="{F80E9945-8CE1-4479-848F-503B4C634F44}" type="presParOf" srcId="{7EC8CF32-ED60-48BF-A00E-879DAB1FA64E}" destId="{BAAF0942-BF9B-4402-875B-308E29F40347}" srcOrd="2" destOrd="0" presId="urn:microsoft.com/office/officeart/2008/layout/AlternatingHexagons"/>
    <dgm:cxn modelId="{3E6562C8-8779-4AA8-9419-B2C66F0E5396}" type="presParOf" srcId="{7EC8CF32-ED60-48BF-A00E-879DAB1FA64E}" destId="{B661689F-B5C0-4153-B169-47F3A0E0CE83}" srcOrd="3" destOrd="0" presId="urn:microsoft.com/office/officeart/2008/layout/AlternatingHexagons"/>
    <dgm:cxn modelId="{C5ECCF57-FFB8-46BE-8048-C7158C1654FD}" type="presParOf" srcId="{7EC8CF32-ED60-48BF-A00E-879DAB1FA64E}" destId="{B9F0768F-586F-4A45-9817-C9BB01756AEE}" srcOrd="4" destOrd="0" presId="urn:microsoft.com/office/officeart/2008/layout/AlternatingHexagons"/>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563FF-BF8E-41C8-8F7A-C86FA4627C5F}">
      <dsp:nvSpPr>
        <dsp:cNvPr id="0" name=""/>
        <dsp:cNvSpPr/>
      </dsp:nvSpPr>
      <dsp:spPr>
        <a:xfrm>
          <a:off x="4042001" y="1583838"/>
          <a:ext cx="3713171" cy="3713171"/>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US" sz="3200" kern="1200" dirty="0" smtClean="0"/>
            <a:t>SWOT ANALYSIS</a:t>
          </a:r>
        </a:p>
        <a:p>
          <a:pPr lvl="0" algn="ctr" defTabSz="1422400">
            <a:lnSpc>
              <a:spcPct val="90000"/>
            </a:lnSpc>
            <a:spcBef>
              <a:spcPct val="0"/>
            </a:spcBef>
            <a:spcAft>
              <a:spcPct val="35000"/>
            </a:spcAft>
          </a:pPr>
          <a:r>
            <a:rPr lang="en-US" sz="3200" kern="1200" dirty="0" smtClean="0"/>
            <a:t>OF CHAIWALA</a:t>
          </a:r>
          <a:endParaRPr lang="en-US" sz="3200" kern="1200" dirty="0"/>
        </a:p>
      </dsp:txBody>
      <dsp:txXfrm>
        <a:off x="4585782" y="2127619"/>
        <a:ext cx="2625609" cy="2625609"/>
      </dsp:txXfrm>
    </dsp:sp>
    <dsp:sp modelId="{E05950A1-D578-4B7E-9BCA-30BF3E409F32}">
      <dsp:nvSpPr>
        <dsp:cNvPr id="0" name=""/>
        <dsp:cNvSpPr/>
      </dsp:nvSpPr>
      <dsp:spPr>
        <a:xfrm>
          <a:off x="4970294" y="94002"/>
          <a:ext cx="1856585" cy="1856585"/>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STRENGHT</a:t>
          </a:r>
          <a:endParaRPr lang="en-US" sz="2000" kern="1200" dirty="0"/>
        </a:p>
      </dsp:txBody>
      <dsp:txXfrm>
        <a:off x="5242185" y="365893"/>
        <a:ext cx="1312803" cy="1312803"/>
      </dsp:txXfrm>
    </dsp:sp>
    <dsp:sp modelId="{8E3E96AB-C459-4DC1-A911-39C77BC96D2A}">
      <dsp:nvSpPr>
        <dsp:cNvPr id="0" name=""/>
        <dsp:cNvSpPr/>
      </dsp:nvSpPr>
      <dsp:spPr>
        <a:xfrm>
          <a:off x="7388423" y="2512131"/>
          <a:ext cx="1856585" cy="1856585"/>
        </a:xfrm>
        <a:prstGeom prst="ellipse">
          <a:avLst/>
        </a:prstGeom>
        <a:solidFill>
          <a:srgbClr val="FF000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WEEKNESS</a:t>
          </a:r>
          <a:endParaRPr lang="en-US" sz="2000" kern="1200" dirty="0"/>
        </a:p>
      </dsp:txBody>
      <dsp:txXfrm>
        <a:off x="7660314" y="2784022"/>
        <a:ext cx="1312803" cy="1312803"/>
      </dsp:txXfrm>
    </dsp:sp>
    <dsp:sp modelId="{12B171BB-78FE-462D-AE7B-91876C4E6FF6}">
      <dsp:nvSpPr>
        <dsp:cNvPr id="0" name=""/>
        <dsp:cNvSpPr/>
      </dsp:nvSpPr>
      <dsp:spPr>
        <a:xfrm>
          <a:off x="4495797" y="5210941"/>
          <a:ext cx="2805579" cy="1483226"/>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OPPORTUNITIES</a:t>
          </a:r>
          <a:endParaRPr lang="en-US" sz="2000" kern="1200" dirty="0"/>
        </a:p>
      </dsp:txBody>
      <dsp:txXfrm>
        <a:off x="4906665" y="5428154"/>
        <a:ext cx="1983843" cy="1048800"/>
      </dsp:txXfrm>
    </dsp:sp>
    <dsp:sp modelId="{EA8671F3-4B0E-4EBB-B13F-7CCC1B6A940E}">
      <dsp:nvSpPr>
        <dsp:cNvPr id="0" name=""/>
        <dsp:cNvSpPr/>
      </dsp:nvSpPr>
      <dsp:spPr>
        <a:xfrm>
          <a:off x="2552166" y="2512131"/>
          <a:ext cx="1856585" cy="1856585"/>
        </a:xfrm>
        <a:prstGeom prst="ellipse">
          <a:avLst/>
        </a:prstGeom>
        <a:solidFill>
          <a:srgbClr val="FFFF0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THREAT</a:t>
          </a:r>
          <a:endParaRPr lang="en-US" sz="2000" kern="1200" dirty="0"/>
        </a:p>
      </dsp:txBody>
      <dsp:txXfrm>
        <a:off x="2824057" y="2784022"/>
        <a:ext cx="1312803" cy="1312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71CE5-E1EB-47DF-835E-46ED79DB2300}">
      <dsp:nvSpPr>
        <dsp:cNvPr id="0" name=""/>
        <dsp:cNvSpPr/>
      </dsp:nvSpPr>
      <dsp:spPr>
        <a:xfrm>
          <a:off x="3367896" y="3069166"/>
          <a:ext cx="765081" cy="1457854"/>
        </a:xfrm>
        <a:custGeom>
          <a:avLst/>
          <a:gdLst/>
          <a:ahLst/>
          <a:cxnLst/>
          <a:rect l="0" t="0" r="0" b="0"/>
          <a:pathLst>
            <a:path>
              <a:moveTo>
                <a:pt x="0" y="0"/>
              </a:moveTo>
              <a:lnTo>
                <a:pt x="382540" y="0"/>
              </a:lnTo>
              <a:lnTo>
                <a:pt x="382540" y="1457854"/>
              </a:lnTo>
              <a:lnTo>
                <a:pt x="765081" y="14578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709276" y="3756933"/>
        <a:ext cx="82320" cy="82320"/>
      </dsp:txXfrm>
    </dsp:sp>
    <dsp:sp modelId="{7FE9AFC3-7A19-4E57-B633-85FADD024A3D}">
      <dsp:nvSpPr>
        <dsp:cNvPr id="0" name=""/>
        <dsp:cNvSpPr/>
      </dsp:nvSpPr>
      <dsp:spPr>
        <a:xfrm>
          <a:off x="3367896" y="3023446"/>
          <a:ext cx="765081" cy="91440"/>
        </a:xfrm>
        <a:custGeom>
          <a:avLst/>
          <a:gdLst/>
          <a:ahLst/>
          <a:cxnLst/>
          <a:rect l="0" t="0" r="0" b="0"/>
          <a:pathLst>
            <a:path>
              <a:moveTo>
                <a:pt x="0" y="45720"/>
              </a:moveTo>
              <a:lnTo>
                <a:pt x="7650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731310" y="3050039"/>
        <a:ext cx="38254" cy="38254"/>
      </dsp:txXfrm>
    </dsp:sp>
    <dsp:sp modelId="{ABEED93F-B226-4E6C-BC6E-A46A685BB689}">
      <dsp:nvSpPr>
        <dsp:cNvPr id="0" name=""/>
        <dsp:cNvSpPr/>
      </dsp:nvSpPr>
      <dsp:spPr>
        <a:xfrm>
          <a:off x="3367896" y="1611312"/>
          <a:ext cx="765081" cy="1457854"/>
        </a:xfrm>
        <a:custGeom>
          <a:avLst/>
          <a:gdLst/>
          <a:ahLst/>
          <a:cxnLst/>
          <a:rect l="0" t="0" r="0" b="0"/>
          <a:pathLst>
            <a:path>
              <a:moveTo>
                <a:pt x="0" y="1457854"/>
              </a:moveTo>
              <a:lnTo>
                <a:pt x="382540" y="1457854"/>
              </a:lnTo>
              <a:lnTo>
                <a:pt x="382540" y="0"/>
              </a:lnTo>
              <a:lnTo>
                <a:pt x="7650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709276" y="2299079"/>
        <a:ext cx="82320" cy="82320"/>
      </dsp:txXfrm>
    </dsp:sp>
    <dsp:sp modelId="{B8B40209-EB83-4993-AA73-00D53C859FFA}">
      <dsp:nvSpPr>
        <dsp:cNvPr id="0" name=""/>
        <dsp:cNvSpPr/>
      </dsp:nvSpPr>
      <dsp:spPr>
        <a:xfrm rot="16200000">
          <a:off x="-284411" y="2486024"/>
          <a:ext cx="6138333"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lvl="0" algn="ctr" defTabSz="2889250">
            <a:lnSpc>
              <a:spcPct val="90000"/>
            </a:lnSpc>
            <a:spcBef>
              <a:spcPct val="0"/>
            </a:spcBef>
            <a:spcAft>
              <a:spcPct val="35000"/>
            </a:spcAft>
          </a:pPr>
          <a:r>
            <a:rPr lang="en-US" sz="6500" kern="1200" dirty="0" smtClean="0"/>
            <a:t>Strength</a:t>
          </a:r>
          <a:endParaRPr lang="en-US" sz="6500" kern="1200" dirty="0"/>
        </a:p>
      </dsp:txBody>
      <dsp:txXfrm>
        <a:off x="-284411" y="2486024"/>
        <a:ext cx="6138333" cy="1166283"/>
      </dsp:txXfrm>
    </dsp:sp>
    <dsp:sp modelId="{12572992-E915-4020-A788-5C2EF726AA45}">
      <dsp:nvSpPr>
        <dsp:cNvPr id="0" name=""/>
        <dsp:cNvSpPr/>
      </dsp:nvSpPr>
      <dsp:spPr>
        <a:xfrm>
          <a:off x="4132977" y="1028170"/>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Good Location and Clean Environment</a:t>
          </a:r>
          <a:endParaRPr lang="en-US" sz="2800" kern="1200" dirty="0"/>
        </a:p>
      </dsp:txBody>
      <dsp:txXfrm>
        <a:off x="4132977" y="1028170"/>
        <a:ext cx="3825409" cy="1166283"/>
      </dsp:txXfrm>
    </dsp:sp>
    <dsp:sp modelId="{172DC6BF-A746-46B4-A955-DAF4F2BC0EAC}">
      <dsp:nvSpPr>
        <dsp:cNvPr id="0" name=""/>
        <dsp:cNvSpPr/>
      </dsp:nvSpPr>
      <dsp:spPr>
        <a:xfrm>
          <a:off x="4132977" y="2486024"/>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Qualified and Experienced Team	</a:t>
          </a:r>
          <a:endParaRPr lang="en-US" sz="2800" kern="1200" dirty="0"/>
        </a:p>
      </dsp:txBody>
      <dsp:txXfrm>
        <a:off x="4132977" y="2486024"/>
        <a:ext cx="3825409" cy="1166283"/>
      </dsp:txXfrm>
    </dsp:sp>
    <dsp:sp modelId="{4739597E-6CA8-40D3-BFAD-BFABBA149F6A}">
      <dsp:nvSpPr>
        <dsp:cNvPr id="0" name=""/>
        <dsp:cNvSpPr/>
      </dsp:nvSpPr>
      <dsp:spPr>
        <a:xfrm>
          <a:off x="4132977" y="3943878"/>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Innovative and Unique Menu</a:t>
          </a:r>
          <a:endParaRPr lang="en-US" sz="2800" kern="1200" dirty="0"/>
        </a:p>
      </dsp:txBody>
      <dsp:txXfrm>
        <a:off x="4132977" y="3943878"/>
        <a:ext cx="3825409" cy="11662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9681D-A767-44F1-9409-87D8050095B2}">
      <dsp:nvSpPr>
        <dsp:cNvPr id="0" name=""/>
        <dsp:cNvSpPr/>
      </dsp:nvSpPr>
      <dsp:spPr>
        <a:xfrm>
          <a:off x="3764066" y="3429000"/>
          <a:ext cx="854781" cy="1628775"/>
        </a:xfrm>
        <a:custGeom>
          <a:avLst/>
          <a:gdLst/>
          <a:ahLst/>
          <a:cxnLst/>
          <a:rect l="0" t="0" r="0" b="0"/>
          <a:pathLst>
            <a:path>
              <a:moveTo>
                <a:pt x="0" y="0"/>
              </a:moveTo>
              <a:lnTo>
                <a:pt x="427390" y="0"/>
              </a:lnTo>
              <a:lnTo>
                <a:pt x="427390" y="1628775"/>
              </a:lnTo>
              <a:lnTo>
                <a:pt x="854781" y="162877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4197401"/>
        <a:ext cx="91972" cy="91972"/>
      </dsp:txXfrm>
    </dsp:sp>
    <dsp:sp modelId="{77433D36-A060-4CBA-BDD5-28F91C9E5118}">
      <dsp:nvSpPr>
        <dsp:cNvPr id="0" name=""/>
        <dsp:cNvSpPr/>
      </dsp:nvSpPr>
      <dsp:spPr>
        <a:xfrm>
          <a:off x="3764066" y="3383280"/>
          <a:ext cx="854781" cy="91440"/>
        </a:xfrm>
        <a:custGeom>
          <a:avLst/>
          <a:gdLst/>
          <a:ahLst/>
          <a:cxnLst/>
          <a:rect l="0" t="0" r="0" b="0"/>
          <a:pathLst>
            <a:path>
              <a:moveTo>
                <a:pt x="0" y="45720"/>
              </a:moveTo>
              <a:lnTo>
                <a:pt x="8547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70087" y="3407630"/>
        <a:ext cx="42739" cy="42739"/>
      </dsp:txXfrm>
    </dsp:sp>
    <dsp:sp modelId="{F2BBFF2B-DF17-4BA6-A006-F21E2B881C81}">
      <dsp:nvSpPr>
        <dsp:cNvPr id="0" name=""/>
        <dsp:cNvSpPr/>
      </dsp:nvSpPr>
      <dsp:spPr>
        <a:xfrm>
          <a:off x="3764066" y="1800224"/>
          <a:ext cx="854781" cy="1628775"/>
        </a:xfrm>
        <a:custGeom>
          <a:avLst/>
          <a:gdLst/>
          <a:ahLst/>
          <a:cxnLst/>
          <a:rect l="0" t="0" r="0" b="0"/>
          <a:pathLst>
            <a:path>
              <a:moveTo>
                <a:pt x="0" y="1628775"/>
              </a:moveTo>
              <a:lnTo>
                <a:pt x="427390" y="1628775"/>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2568626"/>
        <a:ext cx="91972" cy="91972"/>
      </dsp:txXfrm>
    </dsp:sp>
    <dsp:sp modelId="{48437562-2735-40CB-90D7-9E77458AC53F}">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Weakness</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A0047CBF-3D19-44DB-96FA-3CD8029A5E03}">
      <dsp:nvSpPr>
        <dsp:cNvPr id="0" name=""/>
        <dsp:cNvSpPr/>
      </dsp:nvSpPr>
      <dsp:spPr>
        <a:xfrm>
          <a:off x="4618847" y="1148714"/>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Lack of Finance</a:t>
          </a:r>
          <a:endParaRPr lang="en-US" sz="3100" kern="1200" dirty="0"/>
        </a:p>
      </dsp:txBody>
      <dsp:txXfrm>
        <a:off x="4618847" y="1148714"/>
        <a:ext cx="4273905" cy="1303020"/>
      </dsp:txXfrm>
    </dsp:sp>
    <dsp:sp modelId="{E288914F-0D02-4705-BFBD-FDB62D4BAA89}">
      <dsp:nvSpPr>
        <dsp:cNvPr id="0" name=""/>
        <dsp:cNvSpPr/>
      </dsp:nvSpPr>
      <dsp:spPr>
        <a:xfrm>
          <a:off x="4618847" y="2777490"/>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Lack of Modern Technological Instrument</a:t>
          </a:r>
          <a:endParaRPr lang="en-US" sz="3100" kern="1200" dirty="0"/>
        </a:p>
      </dsp:txBody>
      <dsp:txXfrm>
        <a:off x="4618847" y="2777490"/>
        <a:ext cx="4273905" cy="1303020"/>
      </dsp:txXfrm>
    </dsp:sp>
    <dsp:sp modelId="{90466C0F-C64B-4EAB-8761-D2373AA81F86}">
      <dsp:nvSpPr>
        <dsp:cNvPr id="0" name=""/>
        <dsp:cNvSpPr/>
      </dsp:nvSpPr>
      <dsp:spPr>
        <a:xfrm>
          <a:off x="4618847" y="4406265"/>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High Cost of Maintenance</a:t>
          </a:r>
          <a:endParaRPr lang="en-US" sz="3100" kern="1200" dirty="0"/>
        </a:p>
      </dsp:txBody>
      <dsp:txXfrm>
        <a:off x="4618847" y="4406265"/>
        <a:ext cx="4273905" cy="13030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6F268-5AE7-4E4C-915D-EBE33B69FDEA}">
      <dsp:nvSpPr>
        <dsp:cNvPr id="0" name=""/>
        <dsp:cNvSpPr/>
      </dsp:nvSpPr>
      <dsp:spPr>
        <a:xfrm>
          <a:off x="3764066" y="3429000"/>
          <a:ext cx="854781" cy="1628775"/>
        </a:xfrm>
        <a:custGeom>
          <a:avLst/>
          <a:gdLst/>
          <a:ahLst/>
          <a:cxnLst/>
          <a:rect l="0" t="0" r="0" b="0"/>
          <a:pathLst>
            <a:path>
              <a:moveTo>
                <a:pt x="0" y="0"/>
              </a:moveTo>
              <a:lnTo>
                <a:pt x="427390" y="0"/>
              </a:lnTo>
              <a:lnTo>
                <a:pt x="427390" y="1628775"/>
              </a:lnTo>
              <a:lnTo>
                <a:pt x="854781" y="162877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4197401"/>
        <a:ext cx="91972" cy="91972"/>
      </dsp:txXfrm>
    </dsp:sp>
    <dsp:sp modelId="{7C47A887-4749-439D-A15D-813BD20F2A49}">
      <dsp:nvSpPr>
        <dsp:cNvPr id="0" name=""/>
        <dsp:cNvSpPr/>
      </dsp:nvSpPr>
      <dsp:spPr>
        <a:xfrm>
          <a:off x="3764066" y="3383280"/>
          <a:ext cx="854781" cy="91440"/>
        </a:xfrm>
        <a:custGeom>
          <a:avLst/>
          <a:gdLst/>
          <a:ahLst/>
          <a:cxnLst/>
          <a:rect l="0" t="0" r="0" b="0"/>
          <a:pathLst>
            <a:path>
              <a:moveTo>
                <a:pt x="0" y="45720"/>
              </a:moveTo>
              <a:lnTo>
                <a:pt x="8547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70087" y="3407630"/>
        <a:ext cx="42739" cy="42739"/>
      </dsp:txXfrm>
    </dsp:sp>
    <dsp:sp modelId="{06370A34-A6C0-44AD-826D-BB2B968F1F31}">
      <dsp:nvSpPr>
        <dsp:cNvPr id="0" name=""/>
        <dsp:cNvSpPr/>
      </dsp:nvSpPr>
      <dsp:spPr>
        <a:xfrm>
          <a:off x="3764066" y="1800224"/>
          <a:ext cx="854781" cy="1628775"/>
        </a:xfrm>
        <a:custGeom>
          <a:avLst/>
          <a:gdLst/>
          <a:ahLst/>
          <a:cxnLst/>
          <a:rect l="0" t="0" r="0" b="0"/>
          <a:pathLst>
            <a:path>
              <a:moveTo>
                <a:pt x="0" y="1628775"/>
              </a:moveTo>
              <a:lnTo>
                <a:pt x="427390" y="1628775"/>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2568626"/>
        <a:ext cx="91972" cy="91972"/>
      </dsp:txXfrm>
    </dsp:sp>
    <dsp:sp modelId="{DB532E3C-8A27-4317-A320-5DAA9252C770}">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Opportunities</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62086D18-04A5-46C5-AEC1-7DD3C927362F}">
      <dsp:nvSpPr>
        <dsp:cNvPr id="0" name=""/>
        <dsp:cNvSpPr/>
      </dsp:nvSpPr>
      <dsp:spPr>
        <a:xfrm>
          <a:off x="4618847" y="1148714"/>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Low Tax Opportunities</a:t>
          </a:r>
          <a:endParaRPr lang="en-US" sz="3400" kern="1200" dirty="0"/>
        </a:p>
      </dsp:txBody>
      <dsp:txXfrm>
        <a:off x="4618847" y="1148714"/>
        <a:ext cx="4273905" cy="1303020"/>
      </dsp:txXfrm>
    </dsp:sp>
    <dsp:sp modelId="{056D8B4F-5438-4C56-83A5-A03C6758EB2C}">
      <dsp:nvSpPr>
        <dsp:cNvPr id="0" name=""/>
        <dsp:cNvSpPr/>
      </dsp:nvSpPr>
      <dsp:spPr>
        <a:xfrm>
          <a:off x="4618847" y="2777490"/>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Online Services / Door to Door Services</a:t>
          </a:r>
          <a:endParaRPr lang="en-US" sz="3400" kern="1200" dirty="0"/>
        </a:p>
      </dsp:txBody>
      <dsp:txXfrm>
        <a:off x="4618847" y="2777490"/>
        <a:ext cx="4273905" cy="1303020"/>
      </dsp:txXfrm>
    </dsp:sp>
    <dsp:sp modelId="{E7A2BE49-07E5-4BCE-897E-0113E4CF554B}">
      <dsp:nvSpPr>
        <dsp:cNvPr id="0" name=""/>
        <dsp:cNvSpPr/>
      </dsp:nvSpPr>
      <dsp:spPr>
        <a:xfrm>
          <a:off x="4618847" y="4406265"/>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Tourist Opportunities</a:t>
          </a:r>
          <a:endParaRPr lang="en-US" sz="3400" kern="1200" dirty="0"/>
        </a:p>
      </dsp:txBody>
      <dsp:txXfrm>
        <a:off x="4618847" y="4406265"/>
        <a:ext cx="4273905" cy="13030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B0ABD-3BC6-4DFB-B96F-C07FA4A413E4}">
      <dsp:nvSpPr>
        <dsp:cNvPr id="0" name=""/>
        <dsp:cNvSpPr/>
      </dsp:nvSpPr>
      <dsp:spPr>
        <a:xfrm>
          <a:off x="3764066" y="3429000"/>
          <a:ext cx="854781" cy="814387"/>
        </a:xfrm>
        <a:custGeom>
          <a:avLst/>
          <a:gdLst/>
          <a:ahLst/>
          <a:cxnLst/>
          <a:rect l="0" t="0" r="0" b="0"/>
          <a:pathLst>
            <a:path>
              <a:moveTo>
                <a:pt x="0" y="0"/>
              </a:moveTo>
              <a:lnTo>
                <a:pt x="427390" y="0"/>
              </a:lnTo>
              <a:lnTo>
                <a:pt x="427390" y="814387"/>
              </a:lnTo>
              <a:lnTo>
                <a:pt x="854781" y="8143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61941" y="3806678"/>
        <a:ext cx="59031" cy="59031"/>
      </dsp:txXfrm>
    </dsp:sp>
    <dsp:sp modelId="{70A97ABF-FFBC-4AF5-8543-782B9860C3BF}">
      <dsp:nvSpPr>
        <dsp:cNvPr id="0" name=""/>
        <dsp:cNvSpPr/>
      </dsp:nvSpPr>
      <dsp:spPr>
        <a:xfrm>
          <a:off x="3764066" y="2614612"/>
          <a:ext cx="854781" cy="814387"/>
        </a:xfrm>
        <a:custGeom>
          <a:avLst/>
          <a:gdLst/>
          <a:ahLst/>
          <a:cxnLst/>
          <a:rect l="0" t="0" r="0" b="0"/>
          <a:pathLst>
            <a:path>
              <a:moveTo>
                <a:pt x="0" y="814387"/>
              </a:moveTo>
              <a:lnTo>
                <a:pt x="427390" y="814387"/>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61941" y="2992290"/>
        <a:ext cx="59031" cy="59031"/>
      </dsp:txXfrm>
    </dsp:sp>
    <dsp:sp modelId="{E00B404A-8F5F-4CFC-8DF0-9B5369418943}">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Threat</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30BAF839-FC6D-4C4A-AA1F-25EE10B0B927}">
      <dsp:nvSpPr>
        <dsp:cNvPr id="0" name=""/>
        <dsp:cNvSpPr/>
      </dsp:nvSpPr>
      <dsp:spPr>
        <a:xfrm>
          <a:off x="4618847" y="1963102"/>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1866900">
            <a:lnSpc>
              <a:spcPct val="90000"/>
            </a:lnSpc>
            <a:spcBef>
              <a:spcPct val="0"/>
            </a:spcBef>
            <a:spcAft>
              <a:spcPct val="35000"/>
            </a:spcAft>
          </a:pPr>
          <a:r>
            <a:rPr lang="en-US" sz="4200" kern="1200" dirty="0" smtClean="0"/>
            <a:t>Competition Already in Market</a:t>
          </a:r>
          <a:endParaRPr lang="en-US" sz="4200" kern="1200" dirty="0"/>
        </a:p>
      </dsp:txBody>
      <dsp:txXfrm>
        <a:off x="4618847" y="1963102"/>
        <a:ext cx="4273905" cy="1303020"/>
      </dsp:txXfrm>
    </dsp:sp>
    <dsp:sp modelId="{34E2241C-0797-4A00-807C-14A89420F25B}">
      <dsp:nvSpPr>
        <dsp:cNvPr id="0" name=""/>
        <dsp:cNvSpPr/>
      </dsp:nvSpPr>
      <dsp:spPr>
        <a:xfrm>
          <a:off x="4618847" y="3591877"/>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1866900">
            <a:lnSpc>
              <a:spcPct val="90000"/>
            </a:lnSpc>
            <a:spcBef>
              <a:spcPct val="0"/>
            </a:spcBef>
            <a:spcAft>
              <a:spcPct val="35000"/>
            </a:spcAft>
          </a:pPr>
          <a:r>
            <a:rPr lang="en-US" sz="4200" kern="1200" dirty="0" smtClean="0"/>
            <a:t>Law Effectiveness</a:t>
          </a:r>
          <a:endParaRPr lang="en-US" sz="4200" kern="1200" dirty="0"/>
        </a:p>
      </dsp:txBody>
      <dsp:txXfrm>
        <a:off x="4618847" y="3591877"/>
        <a:ext cx="4273905" cy="13030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E4D6C-6727-49D4-8B15-68449FF61430}">
      <dsp:nvSpPr>
        <dsp:cNvPr id="0" name=""/>
        <dsp:cNvSpPr/>
      </dsp:nvSpPr>
      <dsp:spPr>
        <a:xfrm rot="5400000">
          <a:off x="4540860" y="134397"/>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Economic Factors</a:t>
          </a:r>
          <a:endParaRPr lang="en-US" sz="1900" kern="1200" dirty="0"/>
        </a:p>
      </dsp:txBody>
      <dsp:txXfrm rot="-5400000">
        <a:off x="4951092" y="320177"/>
        <a:ext cx="1224819" cy="1407838"/>
      </dsp:txXfrm>
    </dsp:sp>
    <dsp:sp modelId="{09DAED55-5740-45DB-9C60-07A87744156C}">
      <dsp:nvSpPr>
        <dsp:cNvPr id="0" name=""/>
        <dsp:cNvSpPr/>
      </dsp:nvSpPr>
      <dsp:spPr>
        <a:xfrm>
          <a:off x="6507196" y="410510"/>
          <a:ext cx="2282537" cy="1227170"/>
        </a:xfrm>
        <a:prstGeom prst="rect">
          <a:avLst/>
        </a:prstGeom>
        <a:noFill/>
        <a:ln>
          <a:noFill/>
        </a:ln>
        <a:effectLst/>
      </dsp:spPr>
      <dsp:style>
        <a:lnRef idx="0">
          <a:scrgbClr r="0" g="0" b="0"/>
        </a:lnRef>
        <a:fillRef idx="0">
          <a:scrgbClr r="0" g="0" b="0"/>
        </a:fillRef>
        <a:effectRef idx="0">
          <a:scrgbClr r="0" g="0" b="0"/>
        </a:effectRef>
        <a:fontRef idx="minor"/>
      </dsp:style>
    </dsp:sp>
    <dsp:sp modelId="{4D9B83A3-9E10-480A-89F3-425A6E23978A}">
      <dsp:nvSpPr>
        <dsp:cNvPr id="0" name=""/>
        <dsp:cNvSpPr/>
      </dsp:nvSpPr>
      <dsp:spPr>
        <a:xfrm rot="5400000">
          <a:off x="2619111" y="134397"/>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US" sz="2600" kern="1200" dirty="0" smtClean="0"/>
            <a:t>Political factors</a:t>
          </a:r>
          <a:endParaRPr lang="en-US" sz="2600" kern="1200" dirty="0"/>
        </a:p>
      </dsp:txBody>
      <dsp:txXfrm rot="-5400000">
        <a:off x="3029343" y="320177"/>
        <a:ext cx="1224819" cy="1407838"/>
      </dsp:txXfrm>
    </dsp:sp>
    <dsp:sp modelId="{73BC4A86-625D-4902-972A-229D20CB6419}">
      <dsp:nvSpPr>
        <dsp:cNvPr id="0" name=""/>
        <dsp:cNvSpPr/>
      </dsp:nvSpPr>
      <dsp:spPr>
        <a:xfrm rot="5400000">
          <a:off x="3576304" y="1870434"/>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Social Factors</a:t>
          </a:r>
          <a:endParaRPr lang="en-US" sz="1900" kern="1200" dirty="0"/>
        </a:p>
      </dsp:txBody>
      <dsp:txXfrm rot="-5400000">
        <a:off x="3986536" y="2056214"/>
        <a:ext cx="1224819" cy="1407838"/>
      </dsp:txXfrm>
    </dsp:sp>
    <dsp:sp modelId="{5A6299AD-E5C3-4F71-923C-2CA555398821}">
      <dsp:nvSpPr>
        <dsp:cNvPr id="0" name=""/>
        <dsp:cNvSpPr/>
      </dsp:nvSpPr>
      <dsp:spPr>
        <a:xfrm>
          <a:off x="1426710" y="2146547"/>
          <a:ext cx="2208906" cy="1227170"/>
        </a:xfrm>
        <a:prstGeom prst="rect">
          <a:avLst/>
        </a:prstGeom>
        <a:noFill/>
        <a:ln>
          <a:noFill/>
        </a:ln>
        <a:effectLst/>
      </dsp:spPr>
      <dsp:style>
        <a:lnRef idx="0">
          <a:scrgbClr r="0" g="0" b="0"/>
        </a:lnRef>
        <a:fillRef idx="0">
          <a:scrgbClr r="0" g="0" b="0"/>
        </a:fillRef>
        <a:effectRef idx="0">
          <a:scrgbClr r="0" g="0" b="0"/>
        </a:effectRef>
        <a:fontRef idx="minor"/>
      </dsp:style>
    </dsp:sp>
    <dsp:sp modelId="{E67D909E-2CFD-4E8B-83D3-E5D7CAC8C2A8}">
      <dsp:nvSpPr>
        <dsp:cNvPr id="0" name=""/>
        <dsp:cNvSpPr/>
      </dsp:nvSpPr>
      <dsp:spPr>
        <a:xfrm rot="5400000">
          <a:off x="5498053" y="1870434"/>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r>
            <a:rPr lang="en-US" sz="1500" kern="1200" dirty="0" smtClean="0"/>
            <a:t>Technological Factors</a:t>
          </a:r>
          <a:endParaRPr lang="en-US" sz="1500" kern="1200" dirty="0"/>
        </a:p>
      </dsp:txBody>
      <dsp:txXfrm rot="-5400000">
        <a:off x="5908285" y="2056214"/>
        <a:ext cx="1224819" cy="1407838"/>
      </dsp:txXfrm>
    </dsp:sp>
    <dsp:sp modelId="{FDBA5AE3-E145-4872-8F7D-0ABBFA5F29DA}">
      <dsp:nvSpPr>
        <dsp:cNvPr id="0" name=""/>
        <dsp:cNvSpPr/>
      </dsp:nvSpPr>
      <dsp:spPr>
        <a:xfrm rot="5400000">
          <a:off x="4540860" y="3606471"/>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Legal Factors</a:t>
          </a:r>
          <a:endParaRPr lang="en-US" sz="1900" kern="1200" dirty="0"/>
        </a:p>
      </dsp:txBody>
      <dsp:txXfrm rot="-5400000">
        <a:off x="4951092" y="3792251"/>
        <a:ext cx="1224819" cy="1407838"/>
      </dsp:txXfrm>
    </dsp:sp>
    <dsp:sp modelId="{8E543DED-A345-4A5E-8CD5-3666E7224DB1}">
      <dsp:nvSpPr>
        <dsp:cNvPr id="0" name=""/>
        <dsp:cNvSpPr/>
      </dsp:nvSpPr>
      <dsp:spPr>
        <a:xfrm>
          <a:off x="6507196" y="3882584"/>
          <a:ext cx="2282537" cy="1227170"/>
        </a:xfrm>
        <a:prstGeom prst="rect">
          <a:avLst/>
        </a:prstGeom>
        <a:noFill/>
        <a:ln>
          <a:noFill/>
        </a:ln>
        <a:effectLst/>
      </dsp:spPr>
      <dsp:style>
        <a:lnRef idx="0">
          <a:scrgbClr r="0" g="0" b="0"/>
        </a:lnRef>
        <a:fillRef idx="0">
          <a:scrgbClr r="0" g="0" b="0"/>
        </a:fillRef>
        <a:effectRef idx="0">
          <a:scrgbClr r="0" g="0" b="0"/>
        </a:effectRef>
        <a:fontRef idx="minor"/>
      </dsp:style>
    </dsp:sp>
    <dsp:sp modelId="{B9F0768F-586F-4A45-9817-C9BB01756AEE}">
      <dsp:nvSpPr>
        <dsp:cNvPr id="0" name=""/>
        <dsp:cNvSpPr/>
      </dsp:nvSpPr>
      <dsp:spPr>
        <a:xfrm rot="5400000">
          <a:off x="2619111" y="3606471"/>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r>
            <a:rPr lang="en-US" sz="1400" kern="1200" dirty="0" smtClean="0"/>
            <a:t>Environmental Factors</a:t>
          </a:r>
          <a:endParaRPr lang="en-US" sz="1400" kern="1200" dirty="0"/>
        </a:p>
      </dsp:txBody>
      <dsp:txXfrm rot="-5400000">
        <a:off x="3029343" y="3792251"/>
        <a:ext cx="1224819" cy="140783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473723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2009611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92197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854001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721673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3415283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3678316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217665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237726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33580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2733586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491037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3826948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4922875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525728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22/06/2019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249413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9EC24B2-ADB9-4061-98DE-F58C754B1CD4}" type="datetimeFigureOut">
              <a:rPr lang="en-GB" smtClean="0"/>
              <a:pPr/>
              <a:t>22/06/2019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A954020-790F-4117-A1EB-7F0E7CEFB2F0}" type="slidenum">
              <a:rPr lang="en-GB" smtClean="0"/>
              <a:pPr/>
              <a:t>‹#›</a:t>
            </a:fld>
            <a:endParaRPr lang="en-GB"/>
          </a:p>
        </p:txBody>
      </p:sp>
    </p:spTree>
    <p:extLst>
      <p:ext uri="{BB962C8B-B14F-4D97-AF65-F5344CB8AC3E}">
        <p14:creationId xmlns:p14="http://schemas.microsoft.com/office/powerpoint/2010/main" xmlns="" val="19063928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researchgate.net/publication/319085560_Market_Segmentation_Targeting_and_Positioning" TargetMode="External"/><Relationship Id="rId7" Type="http://schemas.openxmlformats.org/officeDocument/2006/relationships/hyperlink" Target="https://www.thebalancesmb.com/target-marketing-2948355" TargetMode="External"/><Relationship Id="rId2" Type="http://schemas.openxmlformats.org/officeDocument/2006/relationships/hyperlink" Target="https://www.chaiiwala.co.uk/menu-2/" TargetMode="External"/><Relationship Id="rId1" Type="http://schemas.openxmlformats.org/officeDocument/2006/relationships/slideLayout" Target="../slideLayouts/slideLayout2.xml"/><Relationship Id="rId6" Type="http://schemas.openxmlformats.org/officeDocument/2006/relationships/hyperlink" Target="https://blog.oxfordcollegeofmarketing.com/2014/11/04/the-impact-of-micro-and-macro-environment-factors-on-marketing/" TargetMode="External"/><Relationship Id="rId5" Type="http://schemas.openxmlformats.org/officeDocument/2006/relationships/hyperlink" Target="https://smallbusiness.chron.com/marketing-communication-mix-63541.html" TargetMode="External"/><Relationship Id="rId4" Type="http://schemas.openxmlformats.org/officeDocument/2006/relationships/hyperlink" Target="https://www.criminallyprolific.com/marketing-communications-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400" b="1" dirty="0" smtClean="0">
                <a:solidFill>
                  <a:srgbClr val="000000"/>
                </a:solidFill>
              </a:rPr>
              <a:t>Marketing Environmental Audit</a:t>
            </a:r>
            <a:endParaRPr lang="en-GB" sz="4400" dirty="0">
              <a:solidFill>
                <a:srgbClr val="000000"/>
              </a:solidFill>
            </a:endParaRPr>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Title :-CHAIWALA.</a:t>
            </a:r>
          </a:p>
          <a:p>
            <a:r>
              <a:rPr lang="en-GB" dirty="0" smtClean="0">
                <a:latin typeface="Arial" pitchFamily="34" charset="0"/>
                <a:cs typeface="Arial" pitchFamily="34" charset="0"/>
              </a:rPr>
              <a:t>Student name and Student ID :</a:t>
            </a:r>
            <a:r>
              <a:rPr lang="en-GB" dirty="0" err="1" smtClean="0">
                <a:latin typeface="Arial" pitchFamily="34" charset="0"/>
                <a:cs typeface="Arial" pitchFamily="34" charset="0"/>
              </a:rPr>
              <a:t>Aftab</a:t>
            </a:r>
            <a:r>
              <a:rPr lang="en-GB" dirty="0" smtClean="0">
                <a:latin typeface="Arial" pitchFamily="34" charset="0"/>
                <a:cs typeface="Arial" pitchFamily="34" charset="0"/>
              </a:rPr>
              <a:t> </a:t>
            </a:r>
            <a:r>
              <a:rPr lang="en-GB" dirty="0" err="1" smtClean="0">
                <a:latin typeface="Arial" pitchFamily="34" charset="0"/>
                <a:cs typeface="Arial" pitchFamily="34" charset="0"/>
              </a:rPr>
              <a:t>shaikh</a:t>
            </a:r>
            <a:r>
              <a:rPr lang="en-GB" dirty="0" smtClean="0">
                <a:latin typeface="Arial" pitchFamily="34" charset="0"/>
                <a:cs typeface="Arial" pitchFamily="34" charset="0"/>
              </a:rPr>
              <a:t> 1816314,</a:t>
            </a:r>
          </a:p>
          <a:p>
            <a:r>
              <a:rPr lang="en-GB" dirty="0" smtClean="0">
                <a:latin typeface="Arial" pitchFamily="34" charset="0"/>
                <a:cs typeface="Arial" pitchFamily="34" charset="0"/>
              </a:rPr>
              <a:t> Constanta </a:t>
            </a:r>
            <a:r>
              <a:rPr lang="en-GB" dirty="0" err="1" smtClean="0">
                <a:latin typeface="Arial" pitchFamily="34" charset="0"/>
                <a:cs typeface="Arial" pitchFamily="34" charset="0"/>
              </a:rPr>
              <a:t>Baranga</a:t>
            </a:r>
            <a:r>
              <a:rPr lang="en-GB" dirty="0" smtClean="0">
                <a:latin typeface="Arial" pitchFamily="34" charset="0"/>
                <a:cs typeface="Arial" pitchFamily="34" charset="0"/>
              </a:rPr>
              <a:t> 1816335,</a:t>
            </a:r>
          </a:p>
          <a:p>
            <a:r>
              <a:rPr lang="en-GB" dirty="0" smtClean="0">
                <a:latin typeface="Arial" pitchFamily="34" charset="0"/>
                <a:cs typeface="Arial" pitchFamily="34" charset="0"/>
              </a:rPr>
              <a:t> </a:t>
            </a:r>
            <a:r>
              <a:rPr lang="en-GB" dirty="0" err="1" smtClean="0">
                <a:latin typeface="Arial" pitchFamily="34" charset="0"/>
                <a:cs typeface="Arial" pitchFamily="34" charset="0"/>
              </a:rPr>
              <a:t>Marimar</a:t>
            </a:r>
            <a:r>
              <a:rPr lang="en-GB" dirty="0" smtClean="0">
                <a:latin typeface="Arial" pitchFamily="34" charset="0"/>
                <a:cs typeface="Arial" pitchFamily="34" charset="0"/>
              </a:rPr>
              <a:t> Florina </a:t>
            </a:r>
            <a:r>
              <a:rPr lang="en-GB" dirty="0" err="1" smtClean="0">
                <a:latin typeface="Arial" pitchFamily="34" charset="0"/>
                <a:cs typeface="Arial" pitchFamily="34" charset="0"/>
              </a:rPr>
              <a:t>Nunuca</a:t>
            </a:r>
            <a:r>
              <a:rPr lang="en-GB" dirty="0" smtClean="0">
                <a:latin typeface="Arial" pitchFamily="34" charset="0"/>
                <a:cs typeface="Arial" pitchFamily="34" charset="0"/>
              </a:rPr>
              <a:t> 1815438,</a:t>
            </a:r>
          </a:p>
          <a:p>
            <a:r>
              <a:rPr lang="en-GB" dirty="0" err="1" smtClean="0">
                <a:latin typeface="Arial" pitchFamily="34" charset="0"/>
                <a:cs typeface="Arial" pitchFamily="34" charset="0"/>
              </a:rPr>
              <a:t>Norbet</a:t>
            </a:r>
            <a:r>
              <a:rPr lang="en-GB" dirty="0" smtClean="0">
                <a:latin typeface="Arial" pitchFamily="34" charset="0"/>
                <a:cs typeface="Arial" pitchFamily="34" charset="0"/>
              </a:rPr>
              <a:t> </a:t>
            </a:r>
            <a:r>
              <a:rPr lang="en-GB" dirty="0" err="1" smtClean="0">
                <a:latin typeface="Arial" pitchFamily="34" charset="0"/>
                <a:cs typeface="Arial" pitchFamily="34" charset="0"/>
              </a:rPr>
              <a:t>Ibeawuchi</a:t>
            </a:r>
            <a:r>
              <a:rPr lang="en-GB" dirty="0" smtClean="0">
                <a:latin typeface="Arial" pitchFamily="34" charset="0"/>
                <a:cs typeface="Arial" pitchFamily="34" charset="0"/>
              </a:rPr>
              <a:t> </a:t>
            </a:r>
            <a:r>
              <a:rPr lang="en-GB" dirty="0" err="1" smtClean="0">
                <a:latin typeface="Arial" pitchFamily="34" charset="0"/>
                <a:cs typeface="Arial" pitchFamily="34" charset="0"/>
              </a:rPr>
              <a:t>orji</a:t>
            </a:r>
            <a:r>
              <a:rPr lang="en-GB" dirty="0" smtClean="0">
                <a:latin typeface="Arial" pitchFamily="34" charset="0"/>
                <a:cs typeface="Arial" pitchFamily="34" charset="0"/>
              </a:rPr>
              <a:t> 1816289</a:t>
            </a:r>
          </a:p>
          <a:p>
            <a:r>
              <a:rPr lang="en-GB" dirty="0" smtClean="0">
                <a:latin typeface="Arial" pitchFamily="34" charset="0"/>
                <a:cs typeface="Arial" pitchFamily="34" charset="0"/>
              </a:rPr>
              <a:t>Lecturer Name : : Dr. </a:t>
            </a:r>
            <a:r>
              <a:rPr lang="en-GB" dirty="0" err="1" smtClean="0">
                <a:latin typeface="Arial" pitchFamily="34" charset="0"/>
                <a:cs typeface="Arial" pitchFamily="34" charset="0"/>
              </a:rPr>
              <a:t>Oluwaseun</a:t>
            </a:r>
            <a:r>
              <a:rPr lang="en-GB" dirty="0" smtClean="0">
                <a:latin typeface="Arial" pitchFamily="34" charset="0"/>
                <a:cs typeface="Arial" pitchFamily="34" charset="0"/>
              </a:rPr>
              <a:t> </a:t>
            </a:r>
            <a:r>
              <a:rPr lang="en-GB" dirty="0" err="1" smtClean="0">
                <a:latin typeface="Arial" pitchFamily="34" charset="0"/>
                <a:cs typeface="Arial" pitchFamily="34" charset="0"/>
              </a:rPr>
              <a:t>Adegbite</a:t>
            </a:r>
            <a:endParaRPr lang="en-GB" dirty="0">
              <a:latin typeface="Arial" pitchFamily="34" charset="0"/>
              <a:cs typeface="Arial" pitchFamily="34" charset="0"/>
            </a:endParaRPr>
          </a:p>
        </p:txBody>
      </p:sp>
      <p:pic>
        <p:nvPicPr>
          <p:cNvPr id="4" name="Picture 3" descr="chaiiwala.jpg"/>
          <p:cNvPicPr>
            <a:picLocks noChangeAspect="1"/>
          </p:cNvPicPr>
          <p:nvPr/>
        </p:nvPicPr>
        <p:blipFill>
          <a:blip r:embed="rId2"/>
          <a:stretch>
            <a:fillRect/>
          </a:stretch>
        </p:blipFill>
        <p:spPr>
          <a:xfrm>
            <a:off x="0" y="0"/>
            <a:ext cx="11168108" cy="6858000"/>
          </a:xfrm>
          <a:prstGeom prst="rect">
            <a:avLst/>
          </a:prstGeom>
        </p:spPr>
      </p:pic>
      <p:pic>
        <p:nvPicPr>
          <p:cNvPr id="8" name="Picture 7" descr="melton-Road-e1518645481323.jpg"/>
          <p:cNvPicPr>
            <a:picLocks noChangeAspect="1"/>
          </p:cNvPicPr>
          <p:nvPr/>
        </p:nvPicPr>
        <p:blipFill>
          <a:blip r:embed="rId3"/>
          <a:stretch>
            <a:fillRect/>
          </a:stretch>
        </p:blipFill>
        <p:spPr>
          <a:xfrm>
            <a:off x="0" y="0"/>
            <a:ext cx="10867869" cy="6858000"/>
          </a:xfrm>
          <a:prstGeom prst="rect">
            <a:avLst/>
          </a:prstGeom>
        </p:spPr>
      </p:pic>
      <p:sp>
        <p:nvSpPr>
          <p:cNvPr id="9" name="Rectangle 8"/>
          <p:cNvSpPr/>
          <p:nvPr/>
        </p:nvSpPr>
        <p:spPr>
          <a:xfrm>
            <a:off x="254832" y="771516"/>
            <a:ext cx="6036039" cy="1754326"/>
          </a:xfrm>
          <a:prstGeom prst="rect">
            <a:avLst/>
          </a:prstGeom>
        </p:spPr>
        <p:txBody>
          <a:bodyPr wrap="square">
            <a:spAutoFit/>
          </a:bodyPr>
          <a:lstStyle/>
          <a:p>
            <a:r>
              <a:rPr lang="en-GB" b="1" dirty="0" smtClean="0">
                <a:solidFill>
                  <a:srgbClr val="FFFF00"/>
                </a:solidFill>
                <a:latin typeface="Arial" pitchFamily="34" charset="0"/>
                <a:cs typeface="Arial" pitchFamily="34" charset="0"/>
              </a:rPr>
              <a:t>Title :-CHAIIWALA.</a:t>
            </a:r>
          </a:p>
          <a:p>
            <a:r>
              <a:rPr lang="en-GB" b="1" dirty="0" smtClean="0">
                <a:solidFill>
                  <a:srgbClr val="FFFF00"/>
                </a:solidFill>
                <a:latin typeface="Arial" pitchFamily="34" charset="0"/>
                <a:cs typeface="Arial" pitchFamily="34" charset="0"/>
              </a:rPr>
              <a:t>Student name and Student ID :</a:t>
            </a:r>
            <a:r>
              <a:rPr lang="en-GB" b="1" dirty="0" err="1" smtClean="0">
                <a:solidFill>
                  <a:srgbClr val="FFFF00"/>
                </a:solidFill>
                <a:latin typeface="Arial" pitchFamily="34" charset="0"/>
                <a:cs typeface="Arial" pitchFamily="34" charset="0"/>
              </a:rPr>
              <a:t>Aftab</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shaikh</a:t>
            </a:r>
            <a:r>
              <a:rPr lang="en-GB" b="1" dirty="0" smtClean="0">
                <a:solidFill>
                  <a:srgbClr val="FFFF00"/>
                </a:solidFill>
                <a:latin typeface="Arial" pitchFamily="34" charset="0"/>
                <a:cs typeface="Arial" pitchFamily="34" charset="0"/>
              </a:rPr>
              <a:t> 1816314,</a:t>
            </a:r>
          </a:p>
          <a:p>
            <a:r>
              <a:rPr lang="en-GB" b="1" dirty="0" smtClean="0">
                <a:solidFill>
                  <a:srgbClr val="FFFF00"/>
                </a:solidFill>
                <a:latin typeface="Arial" pitchFamily="34" charset="0"/>
                <a:cs typeface="Arial" pitchFamily="34" charset="0"/>
              </a:rPr>
              <a:t> Constanta </a:t>
            </a:r>
            <a:r>
              <a:rPr lang="en-GB" b="1" dirty="0" err="1" smtClean="0">
                <a:solidFill>
                  <a:srgbClr val="FFFF00"/>
                </a:solidFill>
                <a:latin typeface="Arial" pitchFamily="34" charset="0"/>
                <a:cs typeface="Arial" pitchFamily="34" charset="0"/>
              </a:rPr>
              <a:t>Baranga</a:t>
            </a:r>
            <a:r>
              <a:rPr lang="en-GB" b="1" dirty="0" smtClean="0">
                <a:solidFill>
                  <a:srgbClr val="FFFF00"/>
                </a:solidFill>
                <a:latin typeface="Arial" pitchFamily="34" charset="0"/>
                <a:cs typeface="Arial" pitchFamily="34" charset="0"/>
              </a:rPr>
              <a:t> 1816335,</a:t>
            </a:r>
          </a:p>
          <a:p>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Marimar</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Florina</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Nunuca</a:t>
            </a:r>
            <a:r>
              <a:rPr lang="en-GB" b="1" dirty="0" smtClean="0">
                <a:solidFill>
                  <a:srgbClr val="FFFF00"/>
                </a:solidFill>
                <a:latin typeface="Arial" pitchFamily="34" charset="0"/>
                <a:cs typeface="Arial" pitchFamily="34" charset="0"/>
              </a:rPr>
              <a:t> 1815438,</a:t>
            </a:r>
          </a:p>
          <a:p>
            <a:r>
              <a:rPr lang="en-GB" b="1" dirty="0" err="1" smtClean="0">
                <a:solidFill>
                  <a:srgbClr val="FFFF00"/>
                </a:solidFill>
                <a:latin typeface="Arial" pitchFamily="34" charset="0"/>
                <a:cs typeface="Arial" pitchFamily="34" charset="0"/>
              </a:rPr>
              <a:t>Norbet</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Ibeawuchi</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orji</a:t>
            </a:r>
            <a:r>
              <a:rPr lang="en-GB" b="1" dirty="0" smtClean="0">
                <a:solidFill>
                  <a:srgbClr val="FFFF00"/>
                </a:solidFill>
                <a:latin typeface="Arial" pitchFamily="34" charset="0"/>
                <a:cs typeface="Arial" pitchFamily="34" charset="0"/>
              </a:rPr>
              <a:t> 1816289</a:t>
            </a:r>
          </a:p>
          <a:p>
            <a:r>
              <a:rPr lang="en-GB" b="1" dirty="0" smtClean="0">
                <a:solidFill>
                  <a:srgbClr val="FFFF00"/>
                </a:solidFill>
                <a:latin typeface="Arial" pitchFamily="34" charset="0"/>
                <a:cs typeface="Arial" pitchFamily="34" charset="0"/>
              </a:rPr>
              <a:t>Lecturer </a:t>
            </a:r>
            <a:r>
              <a:rPr lang="en-GB" b="1" dirty="0" smtClean="0">
                <a:solidFill>
                  <a:srgbClr val="FFFF00"/>
                </a:solidFill>
                <a:latin typeface="Arial" pitchFamily="34" charset="0"/>
                <a:cs typeface="Arial" pitchFamily="34" charset="0"/>
              </a:rPr>
              <a:t>Name: Dr</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Oluwaseun</a:t>
            </a:r>
            <a:r>
              <a:rPr lang="en-GB" b="1" dirty="0" smtClean="0">
                <a:solidFill>
                  <a:srgbClr val="FFFF00"/>
                </a:solidFill>
                <a:latin typeface="Arial" pitchFamily="34" charset="0"/>
                <a:cs typeface="Arial" pitchFamily="34" charset="0"/>
              </a:rPr>
              <a:t> </a:t>
            </a:r>
            <a:r>
              <a:rPr lang="en-GB" b="1" dirty="0" err="1" smtClean="0">
                <a:solidFill>
                  <a:srgbClr val="FFFF00"/>
                </a:solidFill>
                <a:latin typeface="Arial" pitchFamily="34" charset="0"/>
                <a:cs typeface="Arial" pitchFamily="34" charset="0"/>
              </a:rPr>
              <a:t>Adegbite</a:t>
            </a:r>
            <a:endParaRPr lang="en-GB" b="1" dirty="0">
              <a:solidFill>
                <a:srgbClr val="FFFF00"/>
              </a:solidFill>
              <a:latin typeface="Arial" pitchFamily="34" charset="0"/>
              <a:cs typeface="Arial" pitchFamily="34" charset="0"/>
            </a:endParaRPr>
          </a:p>
        </p:txBody>
      </p:sp>
      <p:sp>
        <p:nvSpPr>
          <p:cNvPr id="10" name="Rectangle 9"/>
          <p:cNvSpPr/>
          <p:nvPr/>
        </p:nvSpPr>
        <p:spPr>
          <a:xfrm>
            <a:off x="296527" y="-2"/>
            <a:ext cx="8052994" cy="707886"/>
          </a:xfrm>
          <a:prstGeom prst="rect">
            <a:avLst/>
          </a:prstGeom>
        </p:spPr>
        <p:txBody>
          <a:bodyPr wrap="square">
            <a:spAutoFit/>
          </a:bodyPr>
          <a:lstStyle/>
          <a:p>
            <a:r>
              <a:rPr lang="en-GB" altLang="en-US" sz="4000" b="1" dirty="0" smtClean="0">
                <a:solidFill>
                  <a:schemeClr val="accent4"/>
                </a:solidFill>
              </a:rPr>
              <a:t>Marketing Environmental Audit</a:t>
            </a:r>
            <a:endParaRPr lang="en-GB" sz="4000" dirty="0">
              <a:solidFill>
                <a:schemeClr val="accent4"/>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GB" sz="4400" dirty="0" smtClean="0">
                <a:solidFill>
                  <a:srgbClr val="000000"/>
                </a:solidFill>
              </a:rPr>
              <a:t>Executive Summary</a:t>
            </a:r>
            <a:endParaRPr lang="en-GB" sz="4400" dirty="0">
              <a:solidFill>
                <a:srgbClr val="000000"/>
              </a:solidFill>
            </a:endParaRPr>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CHAIWALA  ( tea and coffee shop ), This business has been started by the great grand father owner of the </a:t>
            </a:r>
            <a:r>
              <a:rPr lang="en-GB" dirty="0" err="1" smtClean="0">
                <a:latin typeface="Arial" pitchFamily="34" charset="0"/>
                <a:cs typeface="Arial" pitchFamily="34" charset="0"/>
              </a:rPr>
              <a:t>C</a:t>
            </a:r>
            <a:r>
              <a:rPr lang="en-GB" dirty="0" err="1" smtClean="0">
                <a:latin typeface="Arial" pitchFamily="34" charset="0"/>
                <a:cs typeface="Arial" pitchFamily="34" charset="0"/>
              </a:rPr>
              <a:t>haiiwala</a:t>
            </a:r>
            <a:r>
              <a:rPr lang="en-GB" dirty="0" smtClean="0">
                <a:latin typeface="Arial" pitchFamily="34" charset="0"/>
                <a:cs typeface="Arial" pitchFamily="34" charset="0"/>
              </a:rPr>
              <a:t> </a:t>
            </a:r>
            <a:r>
              <a:rPr lang="en-GB" dirty="0" smtClean="0">
                <a:latin typeface="Arial" pitchFamily="34" charset="0"/>
                <a:cs typeface="Arial" pitchFamily="34" charset="0"/>
              </a:rPr>
              <a:t>in Delhi capital of India ,Sip of East come to UK Leicester and the second generation  of </a:t>
            </a:r>
            <a:r>
              <a:rPr lang="en-GB" dirty="0" err="1" smtClean="0">
                <a:latin typeface="Arial" pitchFamily="34" charset="0"/>
                <a:cs typeface="Arial" pitchFamily="34" charset="0"/>
              </a:rPr>
              <a:t>C</a:t>
            </a:r>
            <a:r>
              <a:rPr lang="en-GB" dirty="0" err="1" smtClean="0">
                <a:latin typeface="Arial" pitchFamily="34" charset="0"/>
                <a:cs typeface="Arial" pitchFamily="34" charset="0"/>
              </a:rPr>
              <a:t>haiiwala</a:t>
            </a:r>
            <a:r>
              <a:rPr lang="en-GB" dirty="0" smtClean="0">
                <a:latin typeface="Arial" pitchFamily="34" charset="0"/>
                <a:cs typeface="Arial" pitchFamily="34" charset="0"/>
              </a:rPr>
              <a:t> </a:t>
            </a:r>
            <a:r>
              <a:rPr lang="en-GB" dirty="0" smtClean="0">
                <a:latin typeface="Arial" pitchFamily="34" charset="0"/>
                <a:cs typeface="Arial" pitchFamily="34" charset="0"/>
              </a:rPr>
              <a:t>family  open 1st restaurant in Leicester  2015 , The restaurant  was so popular that  they started opening franchise in 2017, They started conquering   world by there special recipes they got from thier great grand  father.</a:t>
            </a:r>
          </a:p>
          <a:p>
            <a:r>
              <a:rPr lang="en-GB" dirty="0" smtClean="0">
                <a:latin typeface="Arial" pitchFamily="34" charset="0"/>
                <a:cs typeface="Arial" pitchFamily="34" charset="0"/>
              </a:rPr>
              <a:t>This study shows the secret behind business , How its gone so popular and how this business making profit and attracting customer onwards it , while using S.W.O.T Analysis and P.E.S.T.E.L. Analysis.</a:t>
            </a:r>
          </a:p>
          <a:p>
            <a:pPr>
              <a:buNone/>
            </a:pPr>
            <a:endParaRPr lang="en-GB"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000000"/>
                </a:solidFill>
                <a:latin typeface="Arial" pitchFamily="34" charset="0"/>
                <a:cs typeface="Arial" pitchFamily="34" charset="0"/>
              </a:rPr>
              <a:t>BUSINESS OVERVIEW</a:t>
            </a:r>
            <a:endParaRPr lang="en-GB" sz="4000"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495300" y="1600201"/>
            <a:ext cx="8778702" cy="4441162"/>
          </a:xfrm>
        </p:spPr>
        <p:txBody>
          <a:bodyPr/>
          <a:lstStyle/>
          <a:p>
            <a:r>
              <a:rPr lang="en-GB" dirty="0" smtClean="0">
                <a:latin typeface="Arial" pitchFamily="34" charset="0"/>
                <a:cs typeface="Arial" pitchFamily="34" charset="0"/>
              </a:rPr>
              <a:t>The </a:t>
            </a:r>
            <a:r>
              <a:rPr lang="en-GB" dirty="0" smtClean="0">
                <a:latin typeface="Arial" pitchFamily="34" charset="0"/>
                <a:cs typeface="Arial" pitchFamily="34" charset="0"/>
              </a:rPr>
              <a:t>CHAIIWALA </a:t>
            </a:r>
            <a:r>
              <a:rPr lang="en-GB" dirty="0" smtClean="0">
                <a:latin typeface="Arial" pitchFamily="34" charset="0"/>
                <a:cs typeface="Arial" pitchFamily="34" charset="0"/>
              </a:rPr>
              <a:t>Restaurant is  unique idea for UK </a:t>
            </a:r>
            <a:r>
              <a:rPr lang="en-GB" dirty="0" smtClean="0">
                <a:latin typeface="Arial" pitchFamily="34" charset="0"/>
                <a:cs typeface="Arial" pitchFamily="34" charset="0"/>
              </a:rPr>
              <a:t>street.</a:t>
            </a:r>
          </a:p>
          <a:p>
            <a:r>
              <a:rPr lang="en-GB" dirty="0" smtClean="0">
                <a:latin typeface="Arial" pitchFamily="34" charset="0"/>
                <a:cs typeface="Arial" pitchFamily="34" charset="0"/>
              </a:rPr>
              <a:t>Menu </a:t>
            </a:r>
            <a:r>
              <a:rPr lang="en-GB" dirty="0" smtClean="0">
                <a:latin typeface="Arial" pitchFamily="34" charset="0"/>
                <a:cs typeface="Arial" pitchFamily="34" charset="0"/>
              </a:rPr>
              <a:t>they selected is totally different than others </a:t>
            </a:r>
            <a:r>
              <a:rPr lang="en-GB" dirty="0" smtClean="0">
                <a:latin typeface="Arial" pitchFamily="34" charset="0"/>
                <a:cs typeface="Arial" pitchFamily="34" charset="0"/>
              </a:rPr>
              <a:t>competitors.</a:t>
            </a:r>
          </a:p>
          <a:p>
            <a:r>
              <a:rPr lang="en-GB" dirty="0" smtClean="0">
                <a:latin typeface="Arial" pitchFamily="34" charset="0"/>
                <a:cs typeface="Arial" pitchFamily="34" charset="0"/>
              </a:rPr>
              <a:t>Place was </a:t>
            </a:r>
            <a:r>
              <a:rPr lang="en-GB" dirty="0" err="1" smtClean="0">
                <a:latin typeface="Arial" pitchFamily="34" charset="0"/>
                <a:cs typeface="Arial" pitchFamily="34" charset="0"/>
              </a:rPr>
              <a:t>choosen</a:t>
            </a:r>
            <a:r>
              <a:rPr lang="en-GB" dirty="0" smtClean="0">
                <a:latin typeface="Arial" pitchFamily="34" charset="0"/>
                <a:cs typeface="Arial" pitchFamily="34" charset="0"/>
              </a:rPr>
              <a:t> by </a:t>
            </a:r>
            <a:r>
              <a:rPr lang="en-GB" dirty="0" err="1" smtClean="0">
                <a:latin typeface="Arial" pitchFamily="34" charset="0"/>
                <a:cs typeface="Arial" pitchFamily="34" charset="0"/>
              </a:rPr>
              <a:t>Chaiiwala</a:t>
            </a:r>
            <a:r>
              <a:rPr lang="en-GB" dirty="0" smtClean="0">
                <a:latin typeface="Arial" pitchFamily="34" charset="0"/>
                <a:cs typeface="Arial" pitchFamily="34" charset="0"/>
              </a:rPr>
              <a:t> owner for their 1</a:t>
            </a:r>
            <a:r>
              <a:rPr lang="en-GB" baseline="30000" dirty="0" smtClean="0">
                <a:latin typeface="Arial" pitchFamily="34" charset="0"/>
                <a:cs typeface="Arial" pitchFamily="34" charset="0"/>
              </a:rPr>
              <a:t>st</a:t>
            </a:r>
            <a:r>
              <a:rPr lang="en-GB" dirty="0" smtClean="0">
                <a:latin typeface="Arial" pitchFamily="34" charset="0"/>
                <a:cs typeface="Arial" pitchFamily="34" charset="0"/>
              </a:rPr>
              <a:t> restaurant is Leicester (Asian community around business).</a:t>
            </a:r>
            <a:endParaRPr lang="en-GB"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rPr>
              <a:t>PRODUCT AND SERVICES</a:t>
            </a:r>
            <a:endParaRPr lang="en-GB" dirty="0">
              <a:solidFill>
                <a:srgbClr val="000000"/>
              </a:solidFill>
            </a:endParaRPr>
          </a:p>
        </p:txBody>
      </p:sp>
      <p:sp>
        <p:nvSpPr>
          <p:cNvPr id="3" name="Content Placeholder 2"/>
          <p:cNvSpPr>
            <a:spLocks noGrp="1"/>
          </p:cNvSpPr>
          <p:nvPr>
            <p:ph idx="1"/>
          </p:nvPr>
        </p:nvSpPr>
        <p:spPr>
          <a:xfrm>
            <a:off x="287590" y="1276169"/>
            <a:ext cx="8596668" cy="3880773"/>
          </a:xfrm>
        </p:spPr>
        <p:txBody>
          <a:bodyPr/>
          <a:lstStyle/>
          <a:p>
            <a:r>
              <a:rPr lang="en-GB" dirty="0" smtClean="0"/>
              <a:t>CHAIWALA is having unique menu for breakfast, Lunch, Dinner. Variety of teas and meals </a:t>
            </a:r>
          </a:p>
          <a:p>
            <a:r>
              <a:rPr lang="en-GB" dirty="0" smtClean="0"/>
              <a:t>Example: </a:t>
            </a:r>
            <a:r>
              <a:rPr lang="en-GB" dirty="0" err="1" smtClean="0"/>
              <a:t>Kadak</a:t>
            </a:r>
            <a:r>
              <a:rPr lang="en-GB" dirty="0" smtClean="0"/>
              <a:t> </a:t>
            </a:r>
            <a:r>
              <a:rPr lang="en-GB" dirty="0" err="1" smtClean="0"/>
              <a:t>chai</a:t>
            </a:r>
            <a:r>
              <a:rPr lang="en-GB" dirty="0" smtClean="0"/>
              <a:t>, </a:t>
            </a:r>
            <a:r>
              <a:rPr lang="en-GB" dirty="0" err="1" smtClean="0"/>
              <a:t>Masala</a:t>
            </a:r>
            <a:r>
              <a:rPr lang="en-GB" dirty="0" smtClean="0"/>
              <a:t> </a:t>
            </a:r>
            <a:r>
              <a:rPr lang="en-GB" dirty="0" err="1" smtClean="0"/>
              <a:t>chai</a:t>
            </a:r>
            <a:r>
              <a:rPr lang="en-GB" dirty="0" smtClean="0"/>
              <a:t>, </a:t>
            </a:r>
            <a:r>
              <a:rPr lang="en-GB" dirty="0" err="1" smtClean="0"/>
              <a:t>Desi</a:t>
            </a:r>
            <a:r>
              <a:rPr lang="en-GB" dirty="0" smtClean="0"/>
              <a:t> breakfast meal, </a:t>
            </a:r>
            <a:r>
              <a:rPr lang="en-GB" dirty="0" smtClean="0"/>
              <a:t>etc.</a:t>
            </a:r>
            <a:endParaRPr lang="en-GB" dirty="0" smtClean="0"/>
          </a:p>
          <a:p>
            <a:r>
              <a:rPr lang="en-GB" dirty="0" smtClean="0"/>
              <a:t>the </a:t>
            </a:r>
            <a:r>
              <a:rPr lang="en-GB" dirty="0" smtClean="0"/>
              <a:t>service provide </a:t>
            </a:r>
            <a:r>
              <a:rPr lang="en-GB" dirty="0" smtClean="0"/>
              <a:t>by</a:t>
            </a:r>
            <a:r>
              <a:rPr lang="en-GB" dirty="0" smtClean="0"/>
              <a:t> </a:t>
            </a:r>
            <a:r>
              <a:rPr lang="en-GB" dirty="0" smtClean="0"/>
              <a:t>staff is so </a:t>
            </a:r>
            <a:r>
              <a:rPr lang="en-GB" dirty="0" smtClean="0"/>
              <a:t>polite</a:t>
            </a:r>
            <a:r>
              <a:rPr lang="en-GB" dirty="0" smtClean="0"/>
              <a:t>.</a:t>
            </a:r>
            <a:endParaRPr lang="en-GB" dirty="0" smtClean="0"/>
          </a:p>
          <a:p>
            <a:r>
              <a:rPr lang="en-GB" dirty="0" smtClean="0"/>
              <a:t> </a:t>
            </a:r>
            <a:r>
              <a:rPr lang="en-GB" dirty="0" smtClean="0"/>
              <a:t>nit and </a:t>
            </a:r>
            <a:r>
              <a:rPr lang="en-GB" dirty="0" smtClean="0"/>
              <a:t>clean environment attract customers.</a:t>
            </a:r>
            <a:endParaRPr lang="en-GB" dirty="0" smtClean="0"/>
          </a:p>
        </p:txBody>
      </p:sp>
      <p:pic>
        <p:nvPicPr>
          <p:cNvPr id="4" name="Picture 3" descr="all-day-desi-breakfast.jpg"/>
          <p:cNvPicPr>
            <a:picLocks noChangeAspect="1"/>
          </p:cNvPicPr>
          <p:nvPr/>
        </p:nvPicPr>
        <p:blipFill>
          <a:blip r:embed="rId2"/>
          <a:stretch>
            <a:fillRect/>
          </a:stretch>
        </p:blipFill>
        <p:spPr>
          <a:xfrm flipH="1">
            <a:off x="5874035" y="3871731"/>
            <a:ext cx="4149596" cy="2768912"/>
          </a:xfrm>
          <a:prstGeom prst="rect">
            <a:avLst/>
          </a:prstGeom>
        </p:spPr>
      </p:pic>
      <p:pic>
        <p:nvPicPr>
          <p:cNvPr id="7" name="Picture 6" descr="chaiiwala-birmingham.jpg"/>
          <p:cNvPicPr>
            <a:picLocks noChangeAspect="1"/>
          </p:cNvPicPr>
          <p:nvPr/>
        </p:nvPicPr>
        <p:blipFill>
          <a:blip r:embed="rId3"/>
          <a:stretch>
            <a:fillRect/>
          </a:stretch>
        </p:blipFill>
        <p:spPr>
          <a:xfrm>
            <a:off x="539645" y="3867463"/>
            <a:ext cx="5021705" cy="272029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TARGET MARKETING</a:t>
            </a:r>
            <a:endParaRPr lang="en-GB" dirty="0">
              <a:solidFill>
                <a:schemeClr val="tx1"/>
              </a:solidFill>
            </a:endParaRPr>
          </a:p>
        </p:txBody>
      </p:sp>
      <p:sp>
        <p:nvSpPr>
          <p:cNvPr id="3" name="Content Placeholder 2"/>
          <p:cNvSpPr>
            <a:spLocks noGrp="1"/>
          </p:cNvSpPr>
          <p:nvPr>
            <p:ph idx="1"/>
          </p:nvPr>
        </p:nvSpPr>
        <p:spPr/>
        <p:txBody>
          <a:bodyPr/>
          <a:lstStyle/>
          <a:p>
            <a:r>
              <a:rPr lang="en-GB" dirty="0" smtClean="0"/>
              <a:t>When business is not doing profit because of not satisfying customer needs.</a:t>
            </a:r>
          </a:p>
          <a:p>
            <a:r>
              <a:rPr lang="en-GB" dirty="0" smtClean="0"/>
              <a:t>Than many firm use strategy to know as target market,</a:t>
            </a:r>
          </a:p>
          <a:p>
            <a:r>
              <a:rPr lang="en-GB" dirty="0" smtClean="0"/>
              <a:t> This strategy separate market into segments and developed product and service</a:t>
            </a:r>
          </a:p>
          <a:p>
            <a:r>
              <a:rPr lang="en-GB" dirty="0" smtClean="0"/>
              <a:t>Target Market is focusing on customer needs (Camilleri,2017)</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MARKET SEGMENT</a:t>
            </a:r>
            <a:endParaRPr lang="en-GB" dirty="0">
              <a:solidFill>
                <a:schemeClr val="tx1"/>
              </a:solidFill>
            </a:endParaRPr>
          </a:p>
        </p:txBody>
      </p:sp>
      <p:sp>
        <p:nvSpPr>
          <p:cNvPr id="3" name="Content Placeholder 2"/>
          <p:cNvSpPr>
            <a:spLocks noGrp="1"/>
          </p:cNvSpPr>
          <p:nvPr>
            <p:ph idx="1"/>
          </p:nvPr>
        </p:nvSpPr>
        <p:spPr>
          <a:xfrm>
            <a:off x="677334" y="1753849"/>
            <a:ext cx="8596668" cy="4287513"/>
          </a:xfrm>
        </p:spPr>
        <p:txBody>
          <a:bodyPr/>
          <a:lstStyle/>
          <a:p>
            <a:r>
              <a:rPr lang="en-GB" dirty="0" smtClean="0"/>
              <a:t>Market Segments is process which firm use to identifying different segments of market.</a:t>
            </a:r>
          </a:p>
          <a:p>
            <a:r>
              <a:rPr lang="en-GB" dirty="0" smtClean="0"/>
              <a:t>This process can is consumer oriented process and can apply on any kind of business</a:t>
            </a:r>
            <a:r>
              <a:rPr lang="en-GB" dirty="0" smtClean="0"/>
              <a:t> </a:t>
            </a:r>
            <a:r>
              <a:rPr lang="en-GB" dirty="0" smtClean="0"/>
              <a:t>(Camilleri,2017).</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MICRO AND MACRO</a:t>
            </a:r>
            <a:r>
              <a:rPr lang="en-GB" dirty="0" smtClean="0">
                <a:solidFill>
                  <a:schemeClr val="tx1"/>
                </a:solidFill>
              </a:rPr>
              <a:t>ENVIROMENT</a:t>
            </a:r>
            <a:endParaRPr lang="en-GB" dirty="0">
              <a:solidFill>
                <a:schemeClr val="tx1"/>
              </a:solidFill>
            </a:endParaRPr>
          </a:p>
        </p:txBody>
      </p:sp>
      <p:sp>
        <p:nvSpPr>
          <p:cNvPr id="3" name="Content Placeholder 2"/>
          <p:cNvSpPr>
            <a:spLocks noGrp="1"/>
          </p:cNvSpPr>
          <p:nvPr>
            <p:ph idx="1"/>
          </p:nvPr>
        </p:nvSpPr>
        <p:spPr>
          <a:xfrm>
            <a:off x="677334" y="1424067"/>
            <a:ext cx="8596668" cy="4617296"/>
          </a:xfrm>
        </p:spPr>
        <p:txBody>
          <a:bodyPr/>
          <a:lstStyle/>
          <a:p>
            <a:r>
              <a:rPr lang="en-GB" dirty="0" smtClean="0"/>
              <a:t>There is two type of external marketing environment MICRO and MACRO,</a:t>
            </a:r>
          </a:p>
          <a:p>
            <a:r>
              <a:rPr lang="en-GB" dirty="0" smtClean="0"/>
              <a:t>Micro and Macro environment have important role on success of marketing campaign,</a:t>
            </a:r>
          </a:p>
          <a:p>
            <a:r>
              <a:rPr lang="en-GB" dirty="0" smtClean="0"/>
              <a:t>This factor will improve success of organisation marketing campaign and reputation of product(OXFORD COLLAGE OF MARKETING)</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xmlns="" val="1082689886"/>
              </p:ext>
            </p:extLst>
          </p:nvPr>
        </p:nvGraphicFramePr>
        <p:xfrm>
          <a:off x="0" y="1"/>
          <a:ext cx="11797175" cy="6694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3280487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DEFINITION</a:t>
            </a:r>
            <a:endParaRPr lang="en-GB" dirty="0"/>
          </a:p>
        </p:txBody>
      </p:sp>
      <p:sp>
        <p:nvSpPr>
          <p:cNvPr id="3" name="Content Placeholder 2"/>
          <p:cNvSpPr>
            <a:spLocks noGrp="1"/>
          </p:cNvSpPr>
          <p:nvPr>
            <p:ph idx="1"/>
          </p:nvPr>
        </p:nvSpPr>
        <p:spPr>
          <a:xfrm>
            <a:off x="486834" y="1665289"/>
            <a:ext cx="8596668" cy="3880773"/>
          </a:xfrm>
        </p:spPr>
        <p:txBody>
          <a:bodyPr>
            <a:noAutofit/>
          </a:bodyPr>
          <a:lstStyle/>
          <a:p>
            <a:pPr marL="0" indent="0">
              <a:lnSpc>
                <a:spcPct val="150000"/>
              </a:lnSpc>
              <a:buNone/>
            </a:pPr>
            <a:r>
              <a:rPr lang="en-GB" sz="2000" dirty="0" smtClean="0">
                <a:latin typeface="Arial" pitchFamily="34" charset="0"/>
                <a:cs typeface="Arial" pitchFamily="34" charset="0"/>
              </a:rPr>
              <a:t>According to </a:t>
            </a:r>
            <a:r>
              <a:rPr lang="en-GB" sz="2000" dirty="0" err="1" smtClean="0">
                <a:latin typeface="Arial" pitchFamily="34" charset="0"/>
                <a:cs typeface="Arial" pitchFamily="34" charset="0"/>
              </a:rPr>
              <a:t>Gurel</a:t>
            </a:r>
            <a:r>
              <a:rPr lang="en-GB" sz="2000" dirty="0">
                <a:latin typeface="Arial" pitchFamily="34" charset="0"/>
                <a:cs typeface="Arial" pitchFamily="34" charset="0"/>
              </a:rPr>
              <a:t> </a:t>
            </a:r>
            <a:r>
              <a:rPr lang="en-GB" sz="2000" dirty="0" smtClean="0">
                <a:latin typeface="Arial" pitchFamily="34" charset="0"/>
                <a:cs typeface="Arial" pitchFamily="34" charset="0"/>
              </a:rPr>
              <a:t>,(2017)  SWOT analysis is:</a:t>
            </a:r>
          </a:p>
          <a:p>
            <a:pPr marL="0" indent="0">
              <a:lnSpc>
                <a:spcPct val="150000"/>
              </a:lnSpc>
              <a:buNone/>
            </a:pPr>
            <a:r>
              <a:rPr lang="en-GB" sz="2000" dirty="0" smtClean="0">
                <a:latin typeface="Arial" pitchFamily="34" charset="0"/>
                <a:cs typeface="Arial" pitchFamily="34" charset="0"/>
              </a:rPr>
              <a:t>a tool used for strategic management in organisation it can be used effectively to built organisation strategy and competitive strategy.</a:t>
            </a:r>
          </a:p>
          <a:p>
            <a:pPr marL="0" indent="0">
              <a:lnSpc>
                <a:spcPct val="150000"/>
              </a:lnSpc>
              <a:buNone/>
            </a:pPr>
            <a:r>
              <a:rPr lang="en-GB" sz="2000" dirty="0" smtClean="0">
                <a:latin typeface="Arial" pitchFamily="34" charset="0"/>
                <a:cs typeface="Arial" pitchFamily="34" charset="0"/>
              </a:rPr>
              <a:t>In accordance with the system approach organisation are wholes that are in interaction with the environment.</a:t>
            </a:r>
          </a:p>
          <a:p>
            <a:pPr marL="0" indent="0">
              <a:lnSpc>
                <a:spcPct val="150000"/>
              </a:lnSpc>
              <a:buNone/>
            </a:pPr>
            <a:r>
              <a:rPr lang="en-GB" sz="2000" dirty="0" smtClean="0">
                <a:latin typeface="Arial" pitchFamily="34" charset="0"/>
                <a:cs typeface="Arial" pitchFamily="34" charset="0"/>
              </a:rPr>
              <a:t>It consists of 4 elements through which the organisation assess its internal and external environment.</a:t>
            </a:r>
          </a:p>
          <a:p>
            <a:pPr marL="0" indent="0">
              <a:lnSpc>
                <a:spcPct val="150000"/>
              </a:lnSpc>
              <a:buNone/>
            </a:pPr>
            <a:r>
              <a:rPr lang="en-GB" sz="2000" dirty="0" smtClean="0">
                <a:latin typeface="Arial" pitchFamily="34" charset="0"/>
                <a:cs typeface="Arial" pitchFamily="34" charset="0"/>
              </a:rPr>
              <a:t>Internal (Strength and Opportunity) and;</a:t>
            </a:r>
          </a:p>
          <a:p>
            <a:pPr marL="0" indent="0">
              <a:lnSpc>
                <a:spcPct val="150000"/>
              </a:lnSpc>
              <a:buNone/>
            </a:pPr>
            <a:r>
              <a:rPr lang="en-GB" sz="2000" dirty="0" smtClean="0">
                <a:latin typeface="Arial" pitchFamily="34" charset="0"/>
                <a:cs typeface="Arial" pitchFamily="34" charset="0"/>
              </a:rPr>
              <a:t>External( Weakness and Threat).</a:t>
            </a:r>
            <a:endParaRPr lang="en-GB" sz="2000" dirty="0">
              <a:latin typeface="Arial" pitchFamily="34" charset="0"/>
              <a:cs typeface="Arial" pitchFamily="34" charset="0"/>
            </a:endParaRPr>
          </a:p>
        </p:txBody>
      </p:sp>
    </p:spTree>
    <p:extLst>
      <p:ext uri="{BB962C8B-B14F-4D97-AF65-F5344CB8AC3E}">
        <p14:creationId xmlns:p14="http://schemas.microsoft.com/office/powerpoint/2010/main" xmlns="" val="41247296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xmlns="" val="1275464198"/>
              </p:ext>
            </p:extLst>
          </p:nvPr>
        </p:nvGraphicFramePr>
        <p:xfrm>
          <a:off x="0" y="0"/>
          <a:ext cx="10160000" cy="6138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658018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xmlns="" val="1083310201"/>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5734428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xmlns="" val="628273494"/>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609170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xmlns="" val="989031669"/>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6020872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P.E.S.T.E.L   ANALYSIS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xmlns="" val="2339675027"/>
              </p:ext>
            </p:extLst>
          </p:nvPr>
        </p:nvGraphicFramePr>
        <p:xfrm>
          <a:off x="0" y="1128890"/>
          <a:ext cx="10216444" cy="5520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30011332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Factor</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The Political Factor .Constant changes in government policies affects the business, </a:t>
            </a:r>
          </a:p>
          <a:p>
            <a:pPr>
              <a:lnSpc>
                <a:spcPct val="150000"/>
              </a:lnSpc>
            </a:pPr>
            <a:r>
              <a:rPr lang="en-GB" sz="2800" dirty="0" smtClean="0">
                <a:latin typeface="Arial" pitchFamily="34" charset="0"/>
                <a:cs typeface="Arial" pitchFamily="34" charset="0"/>
              </a:rPr>
              <a:t>Example :- Midnight law after 11pm we cant keep open our business in certain area.</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17044690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Factors 	</a:t>
            </a:r>
            <a:endParaRPr lang="en-GB" dirty="0"/>
          </a:p>
        </p:txBody>
      </p:sp>
      <p:sp>
        <p:nvSpPr>
          <p:cNvPr id="3" name="Content Placeholder 2"/>
          <p:cNvSpPr>
            <a:spLocks noGrp="1"/>
          </p:cNvSpPr>
          <p:nvPr>
            <p:ph idx="1"/>
          </p:nvPr>
        </p:nvSpPr>
        <p:spPr/>
        <p:txBody>
          <a:bodyPr/>
          <a:lstStyle/>
          <a:p>
            <a:pPr>
              <a:lnSpc>
                <a:spcPct val="150000"/>
              </a:lnSpc>
            </a:pPr>
            <a:r>
              <a:rPr lang="en-GB" sz="2800" dirty="0" smtClean="0">
                <a:latin typeface="Arial" pitchFamily="34" charset="0"/>
                <a:cs typeface="Arial" pitchFamily="34" charset="0"/>
              </a:rPr>
              <a:t>Economies Factors :- positive and negative economic factors effect the business</a:t>
            </a:r>
          </a:p>
          <a:p>
            <a:pPr>
              <a:lnSpc>
                <a:spcPct val="150000"/>
              </a:lnSpc>
            </a:pPr>
            <a:r>
              <a:rPr lang="en-GB" sz="2800" dirty="0" smtClean="0">
                <a:latin typeface="Arial" pitchFamily="34" charset="0"/>
                <a:cs typeface="Arial" pitchFamily="34" charset="0"/>
              </a:rPr>
              <a:t>Example :- Increasing worker salary affect the business positively, while economic recession affects the business negatively</a:t>
            </a:r>
          </a:p>
          <a:p>
            <a:pPr>
              <a:lnSpc>
                <a:spcPct val="150000"/>
              </a:lnSpc>
            </a:pPr>
            <a:endParaRPr lang="en-GB" dirty="0">
              <a:latin typeface="Arial" pitchFamily="34" charset="0"/>
              <a:cs typeface="Arial" pitchFamily="34" charset="0"/>
            </a:endParaRPr>
          </a:p>
        </p:txBody>
      </p:sp>
    </p:spTree>
    <p:extLst>
      <p:ext uri="{BB962C8B-B14F-4D97-AF65-F5344CB8AC3E}">
        <p14:creationId xmlns:p14="http://schemas.microsoft.com/office/powerpoint/2010/main" xmlns="" val="39547946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Factors</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Social Factors :- normally sociological factors such as age of the population, ethnic, economic status, e.tc affects the business.</a:t>
            </a:r>
          </a:p>
          <a:p>
            <a:pPr>
              <a:lnSpc>
                <a:spcPct val="150000"/>
              </a:lnSpc>
            </a:pPr>
            <a:r>
              <a:rPr lang="en-GB" sz="2800" dirty="0" smtClean="0">
                <a:latin typeface="Arial" pitchFamily="34" charset="0"/>
                <a:cs typeface="Arial" pitchFamily="34" charset="0"/>
              </a:rPr>
              <a:t>Example :- youth population boost the business, compare to old generation affects its negatively</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13905473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sp>
        <p:nvSpPr>
          <p:cNvPr id="3" name="Content Placeholder 2"/>
          <p:cNvSpPr>
            <a:spLocks noGrp="1"/>
          </p:cNvSpPr>
          <p:nvPr>
            <p:ph idx="1"/>
          </p:nvPr>
        </p:nvSpPr>
        <p:spPr/>
        <p:txBody>
          <a:bodyPr>
            <a:normAutofit lnSpcReduction="10000"/>
          </a:bodyPr>
          <a:lstStyle/>
          <a:p>
            <a:pPr>
              <a:lnSpc>
                <a:spcPct val="150000"/>
              </a:lnSpc>
            </a:pPr>
            <a:r>
              <a:rPr lang="en-GB" sz="2800" dirty="0" smtClean="0">
                <a:latin typeface="Arial" pitchFamily="34" charset="0"/>
                <a:cs typeface="Arial" pitchFamily="34" charset="0"/>
              </a:rPr>
              <a:t>Technology  could affect us in business positively or negatively. </a:t>
            </a:r>
          </a:p>
          <a:p>
            <a:pPr>
              <a:lnSpc>
                <a:spcPct val="150000"/>
              </a:lnSpc>
            </a:pPr>
            <a:r>
              <a:rPr lang="en-GB" sz="2800" dirty="0" smtClean="0">
                <a:latin typeface="Arial" pitchFamily="34" charset="0"/>
                <a:cs typeface="Arial" pitchFamily="34" charset="0"/>
              </a:rPr>
              <a:t>Example :- It helps to reach customer where ever they are and receive response from them, While wrong information or bad news can run the business.</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39296785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Factors</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Environmental factors changes in bills and regulations on food addictive, how it is grown this is factor that affects business.</a:t>
            </a:r>
          </a:p>
          <a:p>
            <a:pPr>
              <a:lnSpc>
                <a:spcPct val="150000"/>
              </a:lnSpc>
            </a:pPr>
            <a:r>
              <a:rPr lang="en-GB" sz="2800" dirty="0" smtClean="0">
                <a:latin typeface="Arial" pitchFamily="34" charset="0"/>
                <a:cs typeface="Arial" pitchFamily="34" charset="0"/>
              </a:rPr>
              <a:t>Example :- Using antibiotics to kill animals.</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7269882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Factors </a:t>
            </a:r>
            <a:endParaRPr lang="en-GB" dirty="0"/>
          </a:p>
        </p:txBody>
      </p:sp>
      <p:sp>
        <p:nvSpPr>
          <p:cNvPr id="3" name="Content Placeholder 2"/>
          <p:cNvSpPr>
            <a:spLocks noGrp="1"/>
          </p:cNvSpPr>
          <p:nvPr>
            <p:ph idx="1"/>
          </p:nvPr>
        </p:nvSpPr>
        <p:spPr/>
        <p:txBody>
          <a:bodyPr>
            <a:normAutofit lnSpcReduction="10000"/>
          </a:bodyPr>
          <a:lstStyle/>
          <a:p>
            <a:pPr>
              <a:lnSpc>
                <a:spcPct val="150000"/>
              </a:lnSpc>
            </a:pPr>
            <a:r>
              <a:rPr lang="en-GB" sz="2800" dirty="0" smtClean="0">
                <a:latin typeface="Arial" pitchFamily="34" charset="0"/>
                <a:cs typeface="Arial" pitchFamily="34" charset="0"/>
              </a:rPr>
              <a:t>Legal </a:t>
            </a:r>
            <a:r>
              <a:rPr lang="en-GB" sz="2800" dirty="0" smtClean="0">
                <a:latin typeface="Arial" pitchFamily="34" charset="0"/>
                <a:cs typeface="Arial" pitchFamily="34" charset="0"/>
              </a:rPr>
              <a:t>Factors</a:t>
            </a:r>
            <a:r>
              <a:rPr lang="en-GB" sz="2800" dirty="0" smtClean="0">
                <a:latin typeface="Arial" pitchFamily="34" charset="0"/>
                <a:cs typeface="Arial" pitchFamily="34" charset="0"/>
              </a:rPr>
              <a:t>. Constant changes in legal requirement affects negatively the business. Food management and nutrition require constant alert on packaging, distribution and waste management. Changes that you are not aware of can bring a negative consequence.  </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xmlns="" val="4055561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latin typeface="Arial" pitchFamily="34" charset="0"/>
                <a:cs typeface="Arial" pitchFamily="34" charset="0"/>
              </a:rPr>
              <a:t>MARKETING COMUNICATION MIX</a:t>
            </a:r>
            <a:endParaRPr lang="en-GB"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552450" y="1466851"/>
            <a:ext cx="8721552" cy="4574512"/>
          </a:xfrm>
        </p:spPr>
        <p:txBody>
          <a:bodyPr/>
          <a:lstStyle/>
          <a:p>
            <a:pPr fontAlgn="base">
              <a:lnSpc>
                <a:spcPct val="150000"/>
              </a:lnSpc>
            </a:pPr>
            <a:r>
              <a:rPr lang="en-GB" dirty="0" smtClean="0">
                <a:latin typeface="Arial" pitchFamily="34" charset="0"/>
                <a:cs typeface="Arial" pitchFamily="34" charset="0"/>
              </a:rPr>
              <a:t>Marketing Communication Mix is a </a:t>
            </a:r>
            <a:r>
              <a:rPr lang="en-GB" dirty="0" smtClean="0">
                <a:latin typeface="Arial" pitchFamily="34" charset="0"/>
                <a:cs typeface="Arial" pitchFamily="34" charset="0"/>
              </a:rPr>
              <a:t>function </a:t>
            </a:r>
            <a:r>
              <a:rPr lang="en-GB" dirty="0" smtClean="0">
                <a:latin typeface="Arial" pitchFamily="34" charset="0"/>
                <a:cs typeface="Arial" pitchFamily="34" charset="0"/>
              </a:rPr>
              <a:t>that includes product research and development, selling and supply processes and pricing, as well as communication or </a:t>
            </a:r>
            <a:r>
              <a:rPr lang="en-GB" dirty="0" smtClean="0">
                <a:latin typeface="Arial" pitchFamily="34" charset="0"/>
                <a:cs typeface="Arial" pitchFamily="34" charset="0"/>
              </a:rPr>
              <a:t>promotion</a:t>
            </a:r>
            <a:r>
              <a:rPr lang="en-GB" dirty="0" smtClean="0">
                <a:latin typeface="Arial" pitchFamily="34" charset="0"/>
                <a:cs typeface="Arial" pitchFamily="34" charset="0"/>
              </a:rPr>
              <a:t>,</a:t>
            </a:r>
          </a:p>
          <a:p>
            <a:pPr fontAlgn="base">
              <a:lnSpc>
                <a:spcPct val="150000"/>
              </a:lnSpc>
            </a:pPr>
            <a:r>
              <a:rPr lang="en-GB" dirty="0" smtClean="0">
                <a:latin typeface="Arial" pitchFamily="34" charset="0"/>
                <a:cs typeface="Arial" pitchFamily="34" charset="0"/>
              </a:rPr>
              <a:t> The </a:t>
            </a:r>
            <a:r>
              <a:rPr lang="en-GB" dirty="0" smtClean="0">
                <a:latin typeface="Arial" pitchFamily="34" charset="0"/>
                <a:cs typeface="Arial" pitchFamily="34" charset="0"/>
              </a:rPr>
              <a:t>communication mix refers to specific methods used to promote the company or its products to targeted customers. Some representation of the promotional mix include five elements, while  event </a:t>
            </a:r>
            <a:r>
              <a:rPr lang="en-GB" dirty="0" smtClean="0">
                <a:latin typeface="Arial" pitchFamily="34" charset="0"/>
                <a:cs typeface="Arial" pitchFamily="34" charset="0"/>
              </a:rPr>
              <a:t>sponsorship (Neil, 2019).</a:t>
            </a:r>
            <a:endParaRPr lang="en-GB" dirty="0" smtClean="0">
              <a:latin typeface="Arial" pitchFamily="34" charset="0"/>
              <a:cs typeface="Arial" pitchFamily="34" charset="0"/>
            </a:endParaRPr>
          </a:p>
          <a:p>
            <a:pPr>
              <a:lnSpc>
                <a:spcPct val="150000"/>
              </a:lnSpc>
              <a:buNone/>
            </a:pP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latin typeface="Arial" pitchFamily="34" charset="0"/>
              <a:cs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rPr>
              <a:t>BUSINESS STRATEGY TO ACHIEVE MARKETING COMUNICATOIN MIX</a:t>
            </a:r>
            <a:endParaRPr lang="en-GB" dirty="0">
              <a:solidFill>
                <a:srgbClr val="000000"/>
              </a:solidFill>
            </a:endParaRPr>
          </a:p>
        </p:txBody>
      </p:sp>
      <p:sp>
        <p:nvSpPr>
          <p:cNvPr id="3" name="Content Placeholder 2"/>
          <p:cNvSpPr>
            <a:spLocks noGrp="1"/>
          </p:cNvSpPr>
          <p:nvPr>
            <p:ph idx="1"/>
          </p:nvPr>
        </p:nvSpPr>
        <p:spPr>
          <a:xfrm>
            <a:off x="476250" y="1733551"/>
            <a:ext cx="8797752" cy="4307812"/>
          </a:xfrm>
        </p:spPr>
        <p:txBody>
          <a:bodyPr/>
          <a:lstStyle/>
          <a:p>
            <a:pPr>
              <a:lnSpc>
                <a:spcPct val="150000"/>
              </a:lnSpc>
            </a:pPr>
            <a:r>
              <a:rPr lang="en-GB" dirty="0" smtClean="0">
                <a:latin typeface="Arial" pitchFamily="34" charset="0"/>
                <a:cs typeface="Arial" pitchFamily="34" charset="0"/>
              </a:rPr>
              <a:t>Strategy which use by a company or individual to reach their target  market through various type of communication. </a:t>
            </a:r>
          </a:p>
          <a:p>
            <a:pPr>
              <a:lnSpc>
                <a:spcPct val="150000"/>
              </a:lnSpc>
            </a:pPr>
            <a:r>
              <a:rPr lang="en-GB" dirty="0" smtClean="0">
                <a:latin typeface="Arial" pitchFamily="34" charset="0"/>
                <a:cs typeface="Arial" pitchFamily="34" charset="0"/>
              </a:rPr>
              <a:t>Where to say , When to say, And where your massage </a:t>
            </a:r>
            <a:r>
              <a:rPr lang="en-GB" dirty="0" smtClean="0">
                <a:latin typeface="Arial" pitchFamily="34" charset="0"/>
                <a:cs typeface="Arial" pitchFamily="34" charset="0"/>
              </a:rPr>
              <a:t>reaching.</a:t>
            </a:r>
            <a:endParaRPr lang="en-GB" dirty="0" smtClean="0">
              <a:latin typeface="Arial" pitchFamily="34" charset="0"/>
              <a:cs typeface="Arial" pitchFamily="34" charset="0"/>
            </a:endParaRPr>
          </a:p>
          <a:p>
            <a:pPr>
              <a:lnSpc>
                <a:spcPct val="150000"/>
              </a:lnSpc>
            </a:pPr>
            <a:r>
              <a:rPr lang="en-GB" dirty="0" smtClean="0">
                <a:latin typeface="Arial" pitchFamily="34" charset="0"/>
                <a:cs typeface="Arial" pitchFamily="34" charset="0"/>
              </a:rPr>
              <a:t>marketing </a:t>
            </a:r>
            <a:r>
              <a:rPr lang="en-GB" dirty="0" smtClean="0">
                <a:latin typeface="Arial" pitchFamily="34" charset="0"/>
                <a:cs typeface="Arial" pitchFamily="34" charset="0"/>
              </a:rPr>
              <a:t>communications strategy define the entire range of activities you will do to market your products. This includes everything from paid marketing to media </a:t>
            </a:r>
            <a:r>
              <a:rPr lang="en-GB" dirty="0" smtClean="0">
                <a:latin typeface="Arial" pitchFamily="34" charset="0"/>
                <a:cs typeface="Arial" pitchFamily="34" charset="0"/>
              </a:rPr>
              <a:t>relations</a:t>
            </a:r>
            <a:r>
              <a:rPr lang="en-GB" dirty="0" smtClean="0">
                <a:latin typeface="Arial" pitchFamily="34" charset="0"/>
                <a:cs typeface="Arial" pitchFamily="34" charset="0"/>
              </a:rPr>
              <a:t> </a:t>
            </a:r>
            <a:r>
              <a:rPr lang="en-GB" dirty="0" smtClean="0">
                <a:latin typeface="Arial" pitchFamily="34" charset="0"/>
                <a:cs typeface="Arial" pitchFamily="34" charset="0"/>
              </a:rPr>
              <a:t>(Dmitry 2019).</a:t>
            </a:r>
            <a:endParaRPr lang="en-GB" dirty="0">
              <a:latin typeface="Arial" pitchFamily="34" charset="0"/>
              <a:cs typeface="Arial"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latin typeface="Arial" pitchFamily="34" charset="0"/>
                <a:cs typeface="Arial" pitchFamily="34" charset="0"/>
              </a:rPr>
              <a:t>CONCLUSION</a:t>
            </a:r>
            <a:endParaRPr lang="en-GB"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438150" y="1295401"/>
            <a:ext cx="8835852" cy="4745962"/>
          </a:xfrm>
        </p:spPr>
        <p:txBody>
          <a:bodyPr/>
          <a:lstStyle/>
          <a:p>
            <a:pPr>
              <a:lnSpc>
                <a:spcPct val="150000"/>
              </a:lnSpc>
            </a:pPr>
            <a:r>
              <a:rPr lang="en-GB" dirty="0" smtClean="0">
                <a:latin typeface="Arial" pitchFamily="34" charset="0"/>
                <a:cs typeface="Arial" pitchFamily="34" charset="0"/>
              </a:rPr>
              <a:t>This</a:t>
            </a:r>
            <a:r>
              <a:rPr lang="en-GB" dirty="0" smtClean="0">
                <a:latin typeface="Arial" pitchFamily="34" charset="0"/>
                <a:cs typeface="Arial" pitchFamily="34" charset="0"/>
              </a:rPr>
              <a:t> studies shows how </a:t>
            </a:r>
            <a:r>
              <a:rPr lang="en-GB" dirty="0" err="1" smtClean="0">
                <a:latin typeface="Arial" pitchFamily="34" charset="0"/>
                <a:cs typeface="Arial" pitchFamily="34" charset="0"/>
              </a:rPr>
              <a:t>Chaiiwala</a:t>
            </a:r>
            <a:r>
              <a:rPr lang="en-GB" dirty="0" smtClean="0">
                <a:latin typeface="Arial" pitchFamily="34" charset="0"/>
                <a:cs typeface="Arial" pitchFamily="34" charset="0"/>
              </a:rPr>
              <a:t> business </a:t>
            </a:r>
            <a:r>
              <a:rPr lang="en-GB" dirty="0" smtClean="0">
                <a:latin typeface="Arial" pitchFamily="34" charset="0"/>
                <a:cs typeface="Arial" pitchFamily="34" charset="0"/>
              </a:rPr>
              <a:t>used SWOT and PESTEL  analysis to know customer needs and </a:t>
            </a:r>
            <a:r>
              <a:rPr lang="en-GB" dirty="0" smtClean="0">
                <a:latin typeface="Arial" pitchFamily="34" charset="0"/>
                <a:cs typeface="Arial" pitchFamily="34" charset="0"/>
              </a:rPr>
              <a:t>satisfaction for their product,</a:t>
            </a:r>
          </a:p>
          <a:p>
            <a:pPr>
              <a:lnSpc>
                <a:spcPct val="150000"/>
              </a:lnSpc>
            </a:pPr>
            <a:r>
              <a:rPr lang="en-GB" dirty="0" smtClean="0">
                <a:latin typeface="Arial" pitchFamily="34" charset="0"/>
                <a:cs typeface="Arial" pitchFamily="34" charset="0"/>
              </a:rPr>
              <a:t>T</a:t>
            </a:r>
            <a:r>
              <a:rPr lang="en-GB" dirty="0" smtClean="0">
                <a:latin typeface="Arial" pitchFamily="34" charset="0"/>
                <a:cs typeface="Arial" pitchFamily="34" charset="0"/>
              </a:rPr>
              <a:t>his </a:t>
            </a:r>
            <a:r>
              <a:rPr lang="en-GB" dirty="0" smtClean="0">
                <a:latin typeface="Arial" pitchFamily="34" charset="0"/>
                <a:cs typeface="Arial" pitchFamily="34" charset="0"/>
              </a:rPr>
              <a:t>business have various type of new idea and variety which make them different from the other </a:t>
            </a:r>
            <a:r>
              <a:rPr lang="en-GB" dirty="0" smtClean="0">
                <a:latin typeface="Arial" pitchFamily="34" charset="0"/>
                <a:cs typeface="Arial" pitchFamily="34" charset="0"/>
              </a:rPr>
              <a:t>competitor,</a:t>
            </a:r>
          </a:p>
          <a:p>
            <a:pPr>
              <a:lnSpc>
                <a:spcPct val="150000"/>
              </a:lnSpc>
            </a:pPr>
            <a:r>
              <a:rPr lang="en-GB" dirty="0" smtClean="0">
                <a:latin typeface="Arial" pitchFamily="34" charset="0"/>
                <a:cs typeface="Arial" pitchFamily="34" charset="0"/>
              </a:rPr>
              <a:t>T</a:t>
            </a:r>
            <a:r>
              <a:rPr lang="en-GB" dirty="0" smtClean="0">
                <a:latin typeface="Arial" pitchFamily="34" charset="0"/>
                <a:cs typeface="Arial" pitchFamily="34" charset="0"/>
              </a:rPr>
              <a:t>hey </a:t>
            </a:r>
            <a:r>
              <a:rPr lang="en-GB" dirty="0" smtClean="0">
                <a:latin typeface="Arial" pitchFamily="34" charset="0"/>
                <a:cs typeface="Arial" pitchFamily="34" charset="0"/>
              </a:rPr>
              <a:t>have good </a:t>
            </a:r>
            <a:r>
              <a:rPr lang="en-GB" dirty="0" smtClean="0">
                <a:latin typeface="Arial" pitchFamily="34" charset="0"/>
                <a:cs typeface="Arial" pitchFamily="34" charset="0"/>
              </a:rPr>
              <a:t>grip </a:t>
            </a:r>
            <a:r>
              <a:rPr lang="en-GB" dirty="0" smtClean="0">
                <a:latin typeface="Arial" pitchFamily="34" charset="0"/>
                <a:cs typeface="Arial" pitchFamily="34" charset="0"/>
              </a:rPr>
              <a:t>on customers with there product, price, place</a:t>
            </a:r>
            <a:r>
              <a:rPr lang="en-GB" dirty="0" smtClean="0">
                <a:latin typeface="Arial" pitchFamily="34" charset="0"/>
                <a:cs typeface="Arial" pitchFamily="34" charset="0"/>
              </a:rPr>
              <a:t>.</a:t>
            </a:r>
          </a:p>
          <a:p>
            <a:pPr>
              <a:lnSpc>
                <a:spcPct val="150000"/>
              </a:lnSpc>
            </a:pPr>
            <a:endParaRPr lang="en-GB" dirty="0" smtClean="0">
              <a:latin typeface="Arial" pitchFamily="34" charset="0"/>
              <a:cs typeface="Arial" pitchFamily="34" charset="0"/>
            </a:endParaRPr>
          </a:p>
          <a:p>
            <a:pPr>
              <a:lnSpc>
                <a:spcPct val="150000"/>
              </a:lnSpc>
              <a:buNone/>
            </a:pPr>
            <a:r>
              <a:rPr lang="en-GB" dirty="0" smtClean="0">
                <a:latin typeface="Arial" pitchFamily="34" charset="0"/>
                <a:cs typeface="Arial" pitchFamily="34" charset="0"/>
              </a:rPr>
              <a:t> </a:t>
            </a:r>
            <a:endParaRPr lang="en-GB" dirty="0">
              <a:latin typeface="Arial" pitchFamily="34" charset="0"/>
              <a:cs typeface="Arial"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rPr>
              <a:t>REFRENCES</a:t>
            </a:r>
            <a:endParaRPr lang="en-GB" dirty="0">
              <a:solidFill>
                <a:srgbClr val="000000"/>
              </a:solidFill>
            </a:endParaRPr>
          </a:p>
        </p:txBody>
      </p:sp>
      <p:sp>
        <p:nvSpPr>
          <p:cNvPr id="3" name="Content Placeholder 2"/>
          <p:cNvSpPr>
            <a:spLocks noGrp="1"/>
          </p:cNvSpPr>
          <p:nvPr>
            <p:ph idx="1"/>
          </p:nvPr>
        </p:nvSpPr>
        <p:spPr>
          <a:xfrm>
            <a:off x="285750" y="1466851"/>
            <a:ext cx="8988252" cy="4574512"/>
          </a:xfrm>
        </p:spPr>
        <p:txBody>
          <a:bodyPr>
            <a:normAutofit fontScale="62500" lnSpcReduction="20000"/>
          </a:bodyPr>
          <a:lstStyle/>
          <a:p>
            <a:pPr>
              <a:lnSpc>
                <a:spcPct val="150000"/>
              </a:lnSpc>
            </a:pPr>
            <a:r>
              <a:rPr lang="en-GB" b="1" cap="all" dirty="0" smtClean="0">
                <a:latin typeface="Arial" pitchFamily="34" charset="0"/>
                <a:cs typeface="Arial" pitchFamily="34" charset="0"/>
              </a:rPr>
              <a:t>(CHAIWALA 2017 </a:t>
            </a:r>
            <a:r>
              <a:rPr lang="en-GB" b="1" cap="all" dirty="0" smtClean="0">
                <a:latin typeface="Arial" pitchFamily="34" charset="0"/>
                <a:cs typeface="Arial" pitchFamily="34" charset="0"/>
              </a:rPr>
              <a:t>)</a:t>
            </a:r>
          </a:p>
          <a:p>
            <a:pPr>
              <a:lnSpc>
                <a:spcPct val="150000"/>
              </a:lnSpc>
            </a:pPr>
            <a:r>
              <a:rPr lang="en-GB" b="1" cap="all" dirty="0" smtClean="0">
                <a:latin typeface="Arial" pitchFamily="34" charset="0"/>
                <a:cs typeface="Arial" pitchFamily="34" charset="0"/>
              </a:rPr>
              <a:t> </a:t>
            </a:r>
            <a:r>
              <a:rPr lang="en-GB" dirty="0" smtClean="0">
                <a:latin typeface="Arial" pitchFamily="34" charset="0"/>
                <a:cs typeface="Arial" pitchFamily="34" charset="0"/>
                <a:hlinkClick r:id="rId2"/>
              </a:rPr>
              <a:t>https://www.chaiiwala.co.uk/menu-2</a:t>
            </a:r>
            <a:r>
              <a:rPr lang="en-GB" dirty="0" smtClean="0">
                <a:latin typeface="Arial" pitchFamily="34" charset="0"/>
                <a:cs typeface="Arial" pitchFamily="34" charset="0"/>
                <a:hlinkClick r:id="rId2"/>
              </a:rPr>
              <a:t>/</a:t>
            </a:r>
            <a:r>
              <a:rPr lang="en-GB" dirty="0" smtClean="0">
                <a:latin typeface="Arial" pitchFamily="34" charset="0"/>
                <a:cs typeface="Arial" pitchFamily="34" charset="0"/>
              </a:rPr>
              <a:t> </a:t>
            </a:r>
            <a:r>
              <a:rPr lang="en-GB" dirty="0" smtClean="0">
                <a:latin typeface="Arial" pitchFamily="34" charset="0"/>
                <a:cs typeface="Arial" pitchFamily="34" charset="0"/>
              </a:rPr>
              <a:t> </a:t>
            </a:r>
          </a:p>
          <a:p>
            <a:pPr>
              <a:lnSpc>
                <a:spcPct val="150000"/>
              </a:lnSpc>
            </a:pPr>
            <a:r>
              <a:rPr lang="en-GB" b="1" cap="all" dirty="0" smtClean="0">
                <a:latin typeface="Arial" pitchFamily="34" charset="0"/>
                <a:cs typeface="Arial" pitchFamily="34" charset="0"/>
              </a:rPr>
              <a:t>(</a:t>
            </a:r>
            <a:r>
              <a:rPr lang="en-GB" b="1" cap="all" dirty="0" err="1" smtClean="0">
                <a:latin typeface="Arial" pitchFamily="34" charset="0"/>
                <a:cs typeface="Arial" pitchFamily="34" charset="0"/>
              </a:rPr>
              <a:t>maRK</a:t>
            </a:r>
            <a:r>
              <a:rPr lang="en-GB" b="1" cap="all" dirty="0" smtClean="0">
                <a:latin typeface="Arial" pitchFamily="34" charset="0"/>
                <a:cs typeface="Arial" pitchFamily="34" charset="0"/>
              </a:rPr>
              <a:t>  CAMILLER 2017)</a:t>
            </a:r>
          </a:p>
          <a:p>
            <a:pPr>
              <a:lnSpc>
                <a:spcPct val="150000"/>
              </a:lnSpc>
            </a:pPr>
            <a:r>
              <a:rPr lang="en-GB" dirty="0" smtClean="0">
                <a:hlinkClick r:id="rId3"/>
              </a:rPr>
              <a:t> </a:t>
            </a:r>
            <a:r>
              <a:rPr lang="en-GB" dirty="0" smtClean="0">
                <a:hlinkClick r:id="rId3"/>
              </a:rPr>
              <a:t>https://www.researchgate.net/publication/319085560_Market_Segmentation_Targeting_and_Positioning</a:t>
            </a:r>
            <a:endParaRPr lang="en-GB" b="1" cap="all" dirty="0" smtClean="0">
              <a:latin typeface="Arial" pitchFamily="34" charset="0"/>
              <a:cs typeface="Arial" pitchFamily="34" charset="0"/>
            </a:endParaRPr>
          </a:p>
          <a:p>
            <a:pPr>
              <a:lnSpc>
                <a:spcPct val="150000"/>
              </a:lnSpc>
            </a:pPr>
            <a:r>
              <a:rPr lang="en-GB" b="1" cap="all" dirty="0" smtClean="0">
                <a:latin typeface="Arial" pitchFamily="34" charset="0"/>
                <a:cs typeface="Arial" pitchFamily="34" charset="0"/>
              </a:rPr>
              <a:t>(DMITRY DRAGILEV 2019</a:t>
            </a:r>
            <a:r>
              <a:rPr lang="en-GB" b="1" cap="all" dirty="0" smtClean="0">
                <a:latin typeface="Arial" pitchFamily="34" charset="0"/>
                <a:cs typeface="Arial" pitchFamily="34" charset="0"/>
              </a:rPr>
              <a:t>)</a:t>
            </a:r>
          </a:p>
          <a:p>
            <a:pPr>
              <a:lnSpc>
                <a:spcPct val="150000"/>
              </a:lnSpc>
            </a:pPr>
            <a:r>
              <a:rPr lang="en-GB" dirty="0" smtClean="0">
                <a:latin typeface="Arial" pitchFamily="34" charset="0"/>
                <a:cs typeface="Arial" pitchFamily="34" charset="0"/>
                <a:hlinkClick r:id="rId4"/>
              </a:rPr>
              <a:t>https</a:t>
            </a:r>
            <a:r>
              <a:rPr lang="en-GB" dirty="0" smtClean="0">
                <a:latin typeface="Arial" pitchFamily="34" charset="0"/>
                <a:cs typeface="Arial" pitchFamily="34" charset="0"/>
                <a:hlinkClick r:id="rId4"/>
              </a:rPr>
              <a:t>://www.criminallyprolific.com/marketing-communications-strategy/</a:t>
            </a:r>
            <a:endParaRPr lang="en-GB" dirty="0" smtClean="0">
              <a:latin typeface="Arial" pitchFamily="34" charset="0"/>
              <a:cs typeface="Arial" pitchFamily="34" charset="0"/>
            </a:endParaRPr>
          </a:p>
          <a:p>
            <a:pPr>
              <a:lnSpc>
                <a:spcPct val="150000"/>
              </a:lnSpc>
            </a:pPr>
            <a:r>
              <a:rPr lang="en-GB" b="1" dirty="0" smtClean="0">
                <a:latin typeface="Arial" pitchFamily="34" charset="0"/>
                <a:cs typeface="Arial" pitchFamily="34" charset="0"/>
              </a:rPr>
              <a:t>(Neil </a:t>
            </a:r>
            <a:r>
              <a:rPr lang="en-GB" b="1" dirty="0" err="1" smtClean="0">
                <a:latin typeface="Arial" pitchFamily="34" charset="0"/>
                <a:cs typeface="Arial" pitchFamily="34" charset="0"/>
              </a:rPr>
              <a:t>Kokemuller</a:t>
            </a:r>
            <a:r>
              <a:rPr lang="en-GB" b="1" dirty="0" smtClean="0">
                <a:latin typeface="Arial" pitchFamily="34" charset="0"/>
                <a:cs typeface="Arial" pitchFamily="34" charset="0"/>
              </a:rPr>
              <a:t>; Reviewed by Michelle Seidel, B.Sc., LL.B., MBA; Updated March 08, 2019</a:t>
            </a:r>
            <a:r>
              <a:rPr lang="en-GB" i="1" dirty="0" smtClean="0">
                <a:latin typeface="Arial" pitchFamily="34" charset="0"/>
                <a:cs typeface="Arial" pitchFamily="34" charset="0"/>
              </a:rPr>
              <a:t>) </a:t>
            </a:r>
            <a:endParaRPr lang="en-GB" i="1" dirty="0" smtClean="0">
              <a:latin typeface="Arial" pitchFamily="34" charset="0"/>
              <a:cs typeface="Arial" pitchFamily="34" charset="0"/>
            </a:endParaRPr>
          </a:p>
          <a:p>
            <a:pPr>
              <a:lnSpc>
                <a:spcPct val="150000"/>
              </a:lnSpc>
            </a:pPr>
            <a:r>
              <a:rPr lang="en-GB" dirty="0" smtClean="0">
                <a:latin typeface="Arial" pitchFamily="34" charset="0"/>
                <a:cs typeface="Arial" pitchFamily="34" charset="0"/>
                <a:hlinkClick r:id="rId5"/>
              </a:rPr>
              <a:t>https</a:t>
            </a:r>
            <a:r>
              <a:rPr lang="en-GB" dirty="0" smtClean="0">
                <a:latin typeface="Arial" pitchFamily="34" charset="0"/>
                <a:cs typeface="Arial" pitchFamily="34" charset="0"/>
                <a:hlinkClick r:id="rId5"/>
              </a:rPr>
              <a:t>://smallbusiness.chron.com/marketing-communication-mix-63541.html</a:t>
            </a:r>
            <a:endParaRPr lang="en-GB" dirty="0" smtClean="0">
              <a:latin typeface="Arial" pitchFamily="34" charset="0"/>
              <a:cs typeface="Arial" pitchFamily="34" charset="0"/>
            </a:endParaRPr>
          </a:p>
          <a:p>
            <a:pPr>
              <a:lnSpc>
                <a:spcPct val="150000"/>
              </a:lnSpc>
            </a:pPr>
            <a:r>
              <a:rPr lang="en-GB" b="1" dirty="0" smtClean="0">
                <a:latin typeface="Arial" pitchFamily="34" charset="0"/>
                <a:cs typeface="Arial" pitchFamily="34" charset="0"/>
              </a:rPr>
              <a:t>(Oxford collage of marketing 2019</a:t>
            </a:r>
            <a:r>
              <a:rPr lang="en-GB" b="1" dirty="0" smtClean="0">
                <a:latin typeface="Arial" pitchFamily="34" charset="0"/>
                <a:cs typeface="Arial" pitchFamily="34" charset="0"/>
              </a:rPr>
              <a:t>)</a:t>
            </a:r>
          </a:p>
          <a:p>
            <a:pPr>
              <a:lnSpc>
                <a:spcPct val="150000"/>
              </a:lnSpc>
            </a:pPr>
            <a:r>
              <a:rPr lang="en-GB" dirty="0" smtClean="0">
                <a:latin typeface="Arial" pitchFamily="34" charset="0"/>
                <a:cs typeface="Arial" pitchFamily="34" charset="0"/>
              </a:rPr>
              <a:t> </a:t>
            </a:r>
            <a:r>
              <a:rPr lang="en-GB" dirty="0" smtClean="0">
                <a:latin typeface="Arial" pitchFamily="34" charset="0"/>
                <a:cs typeface="Arial" pitchFamily="34" charset="0"/>
                <a:hlinkClick r:id="rId6"/>
              </a:rPr>
              <a:t>https://blog.oxfordcollegeofmarketing.com/2014/11/04/the-impact-of-micro-and-macro-environment-factors-on-marketing/</a:t>
            </a:r>
            <a:endParaRPr lang="en-GB" dirty="0" smtClean="0">
              <a:latin typeface="Arial" pitchFamily="34" charset="0"/>
              <a:cs typeface="Arial" pitchFamily="34" charset="0"/>
            </a:endParaRPr>
          </a:p>
          <a:p>
            <a:pPr>
              <a:lnSpc>
                <a:spcPct val="150000"/>
              </a:lnSpc>
            </a:pPr>
            <a:r>
              <a:rPr lang="en-GB" b="1" dirty="0" smtClean="0">
                <a:latin typeface="Arial" pitchFamily="34" charset="0"/>
                <a:cs typeface="Arial" pitchFamily="34" charset="0"/>
              </a:rPr>
              <a:t>(Susan ward 2019)</a:t>
            </a:r>
            <a:r>
              <a:rPr lang="en-GB" b="1" dirty="0" smtClean="0">
                <a:latin typeface="Arial" pitchFamily="34" charset="0"/>
                <a:cs typeface="Arial" pitchFamily="34" charset="0"/>
                <a:hlinkClick r:id="rId7"/>
              </a:rPr>
              <a:t> </a:t>
            </a:r>
            <a:endParaRPr lang="en-GB" b="1" dirty="0" smtClean="0">
              <a:latin typeface="Arial" pitchFamily="34" charset="0"/>
              <a:cs typeface="Arial" pitchFamily="34" charset="0"/>
              <a:hlinkClick r:id="rId7"/>
            </a:endParaRPr>
          </a:p>
          <a:p>
            <a:pPr>
              <a:lnSpc>
                <a:spcPct val="150000"/>
              </a:lnSpc>
            </a:pPr>
            <a:r>
              <a:rPr lang="en-GB" dirty="0" smtClean="0">
                <a:latin typeface="Arial" pitchFamily="34" charset="0"/>
                <a:cs typeface="Arial" pitchFamily="34" charset="0"/>
                <a:hlinkClick r:id="rId7"/>
              </a:rPr>
              <a:t>https</a:t>
            </a:r>
            <a:r>
              <a:rPr lang="en-GB" dirty="0" smtClean="0">
                <a:latin typeface="Arial" pitchFamily="34" charset="0"/>
                <a:cs typeface="Arial" pitchFamily="34" charset="0"/>
                <a:hlinkClick r:id="rId7"/>
              </a:rPr>
              <a:t>://www.thebalancesmb.com/target-marketing-2948355</a:t>
            </a:r>
            <a:endParaRPr lang="en-GB" dirty="0" smtClean="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438</TotalTime>
  <Words>1028</Words>
  <Application>Microsoft Office PowerPoint</Application>
  <PresentationFormat>Custom</PresentationFormat>
  <Paragraphs>117</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Facet</vt:lpstr>
      <vt:lpstr>Marketing Environmental Audit</vt:lpstr>
      <vt:lpstr>Executive Summary</vt:lpstr>
      <vt:lpstr>BUSINESS OVERVIEW</vt:lpstr>
      <vt:lpstr>PRODUCT AND SERVICES</vt:lpstr>
      <vt:lpstr>TARGET MARKETING</vt:lpstr>
      <vt:lpstr>MARKET SEGMENT</vt:lpstr>
      <vt:lpstr>MICRO AND MACROENVIROMENT</vt:lpstr>
      <vt:lpstr>Slide 8</vt:lpstr>
      <vt:lpstr>SWOT ANALYSIS DEFINITION</vt:lpstr>
      <vt:lpstr>Slide 10</vt:lpstr>
      <vt:lpstr>Slide 11</vt:lpstr>
      <vt:lpstr>Slide 12</vt:lpstr>
      <vt:lpstr>Slide 13</vt:lpstr>
      <vt:lpstr>P.E.S.T.E.L   ANALYSIS</vt:lpstr>
      <vt:lpstr>Political Factor</vt:lpstr>
      <vt:lpstr>Economic Factors  </vt:lpstr>
      <vt:lpstr>Social Factors</vt:lpstr>
      <vt:lpstr>Technology</vt:lpstr>
      <vt:lpstr>Environmental Factors</vt:lpstr>
      <vt:lpstr>Legal Factors </vt:lpstr>
      <vt:lpstr>MARKETING COMUNICATION MIX</vt:lpstr>
      <vt:lpstr>BUSINESS STRATEGY TO ACHIEVE MARKETING COMUNICATOIN MIX</vt:lpstr>
      <vt:lpstr>CONCLUSION</vt:lpstr>
      <vt:lpstr>REFRENCES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Dell</cp:lastModifiedBy>
  <cp:revision>115</cp:revision>
  <dcterms:created xsi:type="dcterms:W3CDTF">2019-06-14T10:39:11Z</dcterms:created>
  <dcterms:modified xsi:type="dcterms:W3CDTF">2019-06-22T01:40:49Z</dcterms:modified>
</cp:coreProperties>
</file>