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597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274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206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949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067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623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038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757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590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353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287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539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Khalil </a:t>
            </a:r>
            <a:r>
              <a:rPr lang="en-GB" sz="2400" dirty="0" err="1" smtClean="0"/>
              <a:t>miah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>Abdul </a:t>
            </a:r>
            <a:r>
              <a:rPr lang="en-GB" sz="2400" dirty="0" err="1" smtClean="0"/>
              <a:t>Khalique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err="1" smtClean="0"/>
              <a:t>Koyrul</a:t>
            </a:r>
            <a:r>
              <a:rPr lang="en-GB" sz="2400" dirty="0" smtClean="0"/>
              <a:t> </a:t>
            </a:r>
            <a:r>
              <a:rPr lang="en-GB" sz="2400" dirty="0" err="1" smtClean="0"/>
              <a:t>Meah</a:t>
            </a:r>
            <a:endParaRPr lang="en-GB" sz="2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206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340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2344380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3498785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4559242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</Words>
  <Application>Microsoft Office PowerPoint</Application>
  <PresentationFormat>Widescreen</PresentationFormat>
  <Paragraphs>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Khalil miah Abdul Khalique Koyrul Meah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Khalil miah Abdul Khalique Koyrul Meah</dc:title>
  <dc:creator>Khalil Miah (1705465)</dc:creator>
  <cp:lastModifiedBy>Khalil Miah (1705465)</cp:lastModifiedBy>
  <cp:revision>1</cp:revision>
  <dcterms:created xsi:type="dcterms:W3CDTF">2018-07-04T13:17:29Z</dcterms:created>
  <dcterms:modified xsi:type="dcterms:W3CDTF">2018-07-04T13:18:56Z</dcterms:modified>
</cp:coreProperties>
</file>