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60" r:id="rId5"/>
    <p:sldId id="261" r:id="rId6"/>
    <p:sldId id="262" r:id="rId7"/>
    <p:sldId id="257"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4333F4-4E34-47FF-919F-E7E110437CE8}"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3155098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4333F4-4E34-47FF-919F-E7E110437CE8}"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4273387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4333F4-4E34-47FF-919F-E7E110437CE8}"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1559982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4333F4-4E34-47FF-919F-E7E110437CE8}"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2437886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4333F4-4E34-47FF-919F-E7E110437CE8}" type="datetimeFigureOut">
              <a:rPr lang="en-GB" smtClean="0"/>
              <a:t>15/02/2017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224467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4333F4-4E34-47FF-919F-E7E110437CE8}" type="datetimeFigureOut">
              <a:rPr lang="en-GB" smtClean="0"/>
              <a:t>15/02/2017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841773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4333F4-4E34-47FF-919F-E7E110437CE8}" type="datetimeFigureOut">
              <a:rPr lang="en-GB" smtClean="0"/>
              <a:t>15/02/2017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781307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4333F4-4E34-47FF-919F-E7E110437CE8}"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2528937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4333F4-4E34-47FF-919F-E7E110437CE8}"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1443715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4333F4-4E34-47FF-919F-E7E110437CE8}"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1351750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4333F4-4E34-47FF-919F-E7E110437CE8}"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AF2D25-FFE6-43DD-B90F-37055436865C}" type="slidenum">
              <a:rPr lang="en-GB" smtClean="0"/>
              <a:t>‹#›</a:t>
            </a:fld>
            <a:endParaRPr lang="en-GB"/>
          </a:p>
        </p:txBody>
      </p:sp>
    </p:spTree>
    <p:extLst>
      <p:ext uri="{BB962C8B-B14F-4D97-AF65-F5344CB8AC3E}">
        <p14:creationId xmlns:p14="http://schemas.microsoft.com/office/powerpoint/2010/main" val="2146282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4333F4-4E34-47FF-919F-E7E110437CE8}" type="datetimeFigureOut">
              <a:rPr lang="en-GB" smtClean="0"/>
              <a:t>15/02/2017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AF2D25-FFE6-43DD-B90F-37055436865C}" type="slidenum">
              <a:rPr lang="en-GB" smtClean="0"/>
              <a:t>‹#›</a:t>
            </a:fld>
            <a:endParaRPr lang="en-GB"/>
          </a:p>
        </p:txBody>
      </p:sp>
    </p:spTree>
    <p:extLst>
      <p:ext uri="{BB962C8B-B14F-4D97-AF65-F5344CB8AC3E}">
        <p14:creationId xmlns:p14="http://schemas.microsoft.com/office/powerpoint/2010/main" val="42328140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Year of Myths and Legends</a:t>
            </a:r>
            <a:endParaRPr lang="en-GB" b="1" dirty="0"/>
          </a:p>
        </p:txBody>
      </p:sp>
      <p:sp>
        <p:nvSpPr>
          <p:cNvPr id="3" name="Subtitle 2"/>
          <p:cNvSpPr>
            <a:spLocks noGrp="1"/>
          </p:cNvSpPr>
          <p:nvPr>
            <p:ph type="subTitle" idx="1"/>
          </p:nvPr>
        </p:nvSpPr>
        <p:spPr/>
        <p:txBody>
          <a:bodyPr/>
          <a:lstStyle/>
          <a:p>
            <a:r>
              <a:rPr lang="en-GB" dirty="0" smtClean="0">
                <a:solidFill>
                  <a:srgbClr val="FF0000"/>
                </a:solidFill>
              </a:rPr>
              <a:t>Leisure Attraction Management</a:t>
            </a:r>
            <a:endParaRPr lang="en-GB" dirty="0">
              <a:solidFill>
                <a:srgbClr val="FF0000"/>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4651647"/>
            <a:ext cx="5040560" cy="208972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9792" y="188640"/>
            <a:ext cx="3960440" cy="230425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7864" y="3209925"/>
            <a:ext cx="2857500" cy="676275"/>
          </a:xfrm>
          <a:prstGeom prst="rect">
            <a:avLst/>
          </a:prstGeom>
        </p:spPr>
      </p:pic>
    </p:spTree>
    <p:extLst>
      <p:ext uri="{BB962C8B-B14F-4D97-AF65-F5344CB8AC3E}">
        <p14:creationId xmlns:p14="http://schemas.microsoft.com/office/powerpoint/2010/main" val="41145047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Roald Dahl Festival Sept 2016</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417638"/>
            <a:ext cx="7848872" cy="4747666"/>
          </a:xfrm>
        </p:spPr>
      </p:pic>
    </p:spTree>
    <p:extLst>
      <p:ext uri="{BB962C8B-B14F-4D97-AF65-F5344CB8AC3E}">
        <p14:creationId xmlns:p14="http://schemas.microsoft.com/office/powerpoint/2010/main" val="25143351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507288" cy="1080120"/>
          </a:xfrm>
        </p:spPr>
        <p:txBody>
          <a:bodyPr>
            <a:normAutofit fontScale="90000"/>
          </a:bodyPr>
          <a:lstStyle/>
          <a:p>
            <a:r>
              <a:rPr lang="en-GB" b="1" dirty="0" smtClean="0">
                <a:solidFill>
                  <a:srgbClr val="FF0000"/>
                </a:solidFill>
              </a:rPr>
              <a:t>Follow on….from the Year of Adventure</a:t>
            </a:r>
            <a:endParaRPr lang="en-GB" b="1" dirty="0">
              <a:solidFill>
                <a:srgbClr val="FF0000"/>
              </a:solidFill>
            </a:endParaRPr>
          </a:p>
        </p:txBody>
      </p:sp>
      <p:sp>
        <p:nvSpPr>
          <p:cNvPr id="3" name="Content Placeholder 2"/>
          <p:cNvSpPr>
            <a:spLocks noGrp="1"/>
          </p:cNvSpPr>
          <p:nvPr>
            <p:ph idx="1"/>
          </p:nvPr>
        </p:nvSpPr>
        <p:spPr>
          <a:xfrm>
            <a:off x="107504" y="1484784"/>
            <a:ext cx="8856984" cy="5184576"/>
          </a:xfrm>
        </p:spPr>
        <p:txBody>
          <a:bodyPr>
            <a:normAutofit fontScale="85000" lnSpcReduction="10000"/>
          </a:bodyPr>
          <a:lstStyle/>
          <a:p>
            <a:r>
              <a:rPr lang="en-GB" b="1" dirty="0" smtClean="0"/>
              <a:t>2016 Day </a:t>
            </a:r>
            <a:r>
              <a:rPr lang="en-GB" b="1" dirty="0"/>
              <a:t>visitors </a:t>
            </a:r>
            <a:r>
              <a:rPr lang="en-GB" b="1" dirty="0" smtClean="0"/>
              <a:t>Spend increased by </a:t>
            </a:r>
            <a:r>
              <a:rPr lang="en-GB" b="1" dirty="0"/>
              <a:t>more than 40</a:t>
            </a:r>
            <a:r>
              <a:rPr lang="en-GB" b="1" dirty="0" smtClean="0"/>
              <a:t>% </a:t>
            </a:r>
          </a:p>
          <a:p>
            <a:r>
              <a:rPr lang="en-GB" b="1" dirty="0"/>
              <a:t>I</a:t>
            </a:r>
            <a:r>
              <a:rPr lang="en-GB" b="1" dirty="0" smtClean="0"/>
              <a:t>nternational Tourism </a:t>
            </a:r>
            <a:r>
              <a:rPr lang="en-GB" b="1" dirty="0"/>
              <a:t>visits </a:t>
            </a:r>
            <a:r>
              <a:rPr lang="en-GB" b="1" dirty="0" smtClean="0"/>
              <a:t>up </a:t>
            </a:r>
            <a:r>
              <a:rPr lang="en-GB" b="1" dirty="0"/>
              <a:t>by 15% in the first six months of </a:t>
            </a:r>
            <a:r>
              <a:rPr lang="en-GB" b="1" dirty="0" smtClean="0"/>
              <a:t>2016</a:t>
            </a:r>
          </a:p>
          <a:p>
            <a:r>
              <a:rPr lang="en-GB" b="1" dirty="0" smtClean="0"/>
              <a:t>England and Scotland increase only </a:t>
            </a:r>
            <a:r>
              <a:rPr lang="en-GB" b="1" dirty="0" err="1" smtClean="0"/>
              <a:t>aprox</a:t>
            </a:r>
            <a:r>
              <a:rPr lang="en-GB" b="1" dirty="0" smtClean="0"/>
              <a:t> 2.5%</a:t>
            </a:r>
          </a:p>
          <a:p>
            <a:r>
              <a:rPr lang="en-GB" b="1" dirty="0" smtClean="0"/>
              <a:t>450k overseas trips in 1</a:t>
            </a:r>
            <a:r>
              <a:rPr lang="en-GB" b="1" baseline="30000" dirty="0" smtClean="0"/>
              <a:t>st</a:t>
            </a:r>
            <a:r>
              <a:rPr lang="en-GB" b="1" dirty="0" smtClean="0"/>
              <a:t> half of 2016</a:t>
            </a:r>
          </a:p>
          <a:p>
            <a:r>
              <a:rPr lang="en-GB" b="1" dirty="0" smtClean="0"/>
              <a:t>61% overseas </a:t>
            </a:r>
            <a:r>
              <a:rPr lang="en-GB" b="1" dirty="0"/>
              <a:t>visitors </a:t>
            </a:r>
            <a:r>
              <a:rPr lang="en-GB" b="1" dirty="0" smtClean="0"/>
              <a:t>saw historic </a:t>
            </a:r>
            <a:r>
              <a:rPr lang="en-GB" b="1" dirty="0"/>
              <a:t>sites </a:t>
            </a:r>
            <a:r>
              <a:rPr lang="en-GB" b="1" dirty="0" smtClean="0"/>
              <a:t>as key to visit </a:t>
            </a:r>
          </a:p>
          <a:p>
            <a:r>
              <a:rPr lang="en-GB" b="1" dirty="0" smtClean="0">
                <a:solidFill>
                  <a:srgbClr val="FF0000"/>
                </a:solidFill>
              </a:rPr>
              <a:t>BUT </a:t>
            </a:r>
            <a:r>
              <a:rPr lang="en-GB" b="1" dirty="0" smtClean="0"/>
              <a:t>Less than 2% of UK Tourism Spend was in Wales..</a:t>
            </a:r>
          </a:p>
          <a:p>
            <a:r>
              <a:rPr lang="en-GB" b="1" dirty="0" smtClean="0"/>
              <a:t>Dr Who Experience is at risk……..</a:t>
            </a:r>
          </a:p>
          <a:p>
            <a:r>
              <a:rPr lang="en-GB" sz="2200" dirty="0" smtClean="0"/>
              <a:t>                                                                     Source - Welsh Government Stats 2016</a:t>
            </a:r>
          </a:p>
          <a:p>
            <a:endParaRPr lang="en-GB" sz="2200" dirty="0" smtClean="0"/>
          </a:p>
          <a:p>
            <a:r>
              <a:rPr lang="en-GB" sz="3500" b="1" dirty="0" smtClean="0">
                <a:solidFill>
                  <a:schemeClr val="accent1"/>
                </a:solidFill>
              </a:rPr>
              <a:t>Welsh Conservatives – “Backslapping premature……”</a:t>
            </a:r>
            <a:endParaRPr lang="en-GB" sz="3500" b="1" dirty="0">
              <a:solidFill>
                <a:schemeClr val="accent1"/>
              </a:solidFill>
            </a:endParaRPr>
          </a:p>
        </p:txBody>
      </p:sp>
    </p:spTree>
    <p:extLst>
      <p:ext uri="{BB962C8B-B14F-4D97-AF65-F5344CB8AC3E}">
        <p14:creationId xmlns:p14="http://schemas.microsoft.com/office/powerpoint/2010/main" val="2967235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Aims</a:t>
            </a:r>
            <a:endParaRPr lang="en-GB" b="1" dirty="0">
              <a:solidFill>
                <a:srgbClr val="FF0000"/>
              </a:solidFill>
            </a:endParaRPr>
          </a:p>
        </p:txBody>
      </p:sp>
      <p:sp>
        <p:nvSpPr>
          <p:cNvPr id="3" name="Content Placeholder 2"/>
          <p:cNvSpPr>
            <a:spLocks noGrp="1"/>
          </p:cNvSpPr>
          <p:nvPr>
            <p:ph idx="1"/>
          </p:nvPr>
        </p:nvSpPr>
        <p:spPr>
          <a:xfrm>
            <a:off x="457200" y="1772816"/>
            <a:ext cx="8507288" cy="4752528"/>
          </a:xfrm>
        </p:spPr>
        <p:txBody>
          <a:bodyPr/>
          <a:lstStyle/>
          <a:p>
            <a:r>
              <a:rPr lang="en-GB" dirty="0"/>
              <a:t>“</a:t>
            </a:r>
            <a:r>
              <a:rPr lang="en-GB" b="1" dirty="0"/>
              <a:t>The Year of Legends provides a platform for us to tell our story and promote our heritage and culture to the world and is the perfect opportunity for us to work across the tourism and arts sectors to find new and innovative ways of telling that story</a:t>
            </a:r>
            <a:r>
              <a:rPr lang="en-GB" b="1" dirty="0" smtClean="0"/>
              <a:t>.” </a:t>
            </a:r>
          </a:p>
          <a:p>
            <a:endParaRPr lang="en-GB" dirty="0" smtClean="0"/>
          </a:p>
          <a:p>
            <a:r>
              <a:rPr lang="en-GB" sz="2000" dirty="0" smtClean="0"/>
              <a:t>Ken Skates Welsh Economy Secretary 2016</a:t>
            </a:r>
            <a:endParaRPr lang="en-GB" sz="2000" dirty="0"/>
          </a:p>
        </p:txBody>
      </p:sp>
    </p:spTree>
    <p:extLst>
      <p:ext uri="{BB962C8B-B14F-4D97-AF65-F5344CB8AC3E}">
        <p14:creationId xmlns:p14="http://schemas.microsoft.com/office/powerpoint/2010/main" val="22341303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solidFill>
                  <a:srgbClr val="FF0000"/>
                </a:solidFill>
              </a:rPr>
              <a:t>Year of Legends</a:t>
            </a:r>
            <a:endParaRPr lang="en-GB" b="1" dirty="0">
              <a:solidFill>
                <a:srgbClr val="FF0000"/>
              </a:solidFill>
            </a:endParaRPr>
          </a:p>
        </p:txBody>
      </p:sp>
      <p:sp>
        <p:nvSpPr>
          <p:cNvPr id="3" name="Content Placeholder 2"/>
          <p:cNvSpPr>
            <a:spLocks noGrp="1"/>
          </p:cNvSpPr>
          <p:nvPr>
            <p:ph idx="1"/>
          </p:nvPr>
        </p:nvSpPr>
        <p:spPr>
          <a:xfrm>
            <a:off x="539552" y="1052736"/>
            <a:ext cx="8229600" cy="5904656"/>
          </a:xfrm>
        </p:spPr>
        <p:txBody>
          <a:bodyPr>
            <a:normAutofit fontScale="85000" lnSpcReduction="10000"/>
          </a:bodyPr>
          <a:lstStyle/>
          <a:p>
            <a:r>
              <a:rPr lang="en-GB" dirty="0" smtClean="0"/>
              <a:t>“</a:t>
            </a:r>
            <a:r>
              <a:rPr lang="en-GB" b="1" dirty="0" smtClean="0"/>
              <a:t>Year </a:t>
            </a:r>
            <a:r>
              <a:rPr lang="en-GB" b="1" dirty="0"/>
              <a:t>of Legends is about bringing the past to life like never before, with cutting-edge innovation. It’s about creating and celebrating new Welsh legends modern-day personalities, products and events that are made in Wales, or enriched by coming here</a:t>
            </a:r>
            <a:r>
              <a:rPr lang="en-GB" b="1" dirty="0" smtClean="0"/>
              <a:t>.</a:t>
            </a:r>
          </a:p>
          <a:p>
            <a:endParaRPr lang="en-GB" b="1" dirty="0"/>
          </a:p>
          <a:p>
            <a:r>
              <a:rPr lang="en-GB" dirty="0"/>
              <a:t>”</a:t>
            </a:r>
            <a:r>
              <a:rPr lang="en-GB" b="1" dirty="0"/>
              <a:t>This is an opportunity for communities across Wales to pull together and help us tell the story of Wales. The long-term vision is to take pride; and to strengthen and enhance the very fabric of the culture and communities we serve to promote in the first place; providing a firm basis for future legends to emerge</a:t>
            </a:r>
            <a:r>
              <a:rPr lang="en-GB" b="1" dirty="0" smtClean="0"/>
              <a:t>.”</a:t>
            </a:r>
          </a:p>
          <a:p>
            <a:endParaRPr lang="en-GB" dirty="0" smtClean="0"/>
          </a:p>
          <a:p>
            <a:r>
              <a:rPr lang="en-GB" sz="2400" dirty="0" smtClean="0"/>
              <a:t>Ken Skates Welsh Economy Secretary 2016</a:t>
            </a:r>
            <a:endParaRPr lang="en-GB" sz="2400" dirty="0"/>
          </a:p>
          <a:p>
            <a:endParaRPr lang="en-GB" dirty="0"/>
          </a:p>
        </p:txBody>
      </p:sp>
    </p:spTree>
    <p:extLst>
      <p:ext uri="{BB962C8B-B14F-4D97-AF65-F5344CB8AC3E}">
        <p14:creationId xmlns:p14="http://schemas.microsoft.com/office/powerpoint/2010/main" val="28947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Promotion</a:t>
            </a:r>
            <a:endParaRPr lang="en-GB" b="1" dirty="0">
              <a:solidFill>
                <a:srgbClr val="FF0000"/>
              </a:solidFill>
            </a:endParaRPr>
          </a:p>
        </p:txBody>
      </p:sp>
      <p:sp>
        <p:nvSpPr>
          <p:cNvPr id="3" name="Content Placeholder 2"/>
          <p:cNvSpPr>
            <a:spLocks noGrp="1"/>
          </p:cNvSpPr>
          <p:nvPr>
            <p:ph idx="1"/>
          </p:nvPr>
        </p:nvSpPr>
        <p:spPr>
          <a:xfrm>
            <a:off x="457200" y="1196752"/>
            <a:ext cx="8229600" cy="5400600"/>
          </a:xfrm>
        </p:spPr>
        <p:txBody>
          <a:bodyPr>
            <a:normAutofit lnSpcReduction="10000"/>
          </a:bodyPr>
          <a:lstStyle/>
          <a:p>
            <a:r>
              <a:rPr lang="en-GB" b="1" dirty="0"/>
              <a:t>H</a:t>
            </a:r>
            <a:r>
              <a:rPr lang="en-GB" b="1" dirty="0" smtClean="0"/>
              <a:t>istoric sites</a:t>
            </a:r>
          </a:p>
          <a:p>
            <a:r>
              <a:rPr lang="en-GB" b="1" dirty="0" smtClean="0"/>
              <a:t>Focus </a:t>
            </a:r>
            <a:r>
              <a:rPr lang="en-GB" b="1" dirty="0"/>
              <a:t>will involve welcoming the UEFA Champions League Final to Cardiff  </a:t>
            </a:r>
          </a:p>
          <a:p>
            <a:r>
              <a:rPr lang="en-GB" b="1" dirty="0" smtClean="0"/>
              <a:t>Wales Government - “single </a:t>
            </a:r>
            <a:r>
              <a:rPr lang="en-GB" b="1" dirty="0"/>
              <a:t>biggest sporting event in the world this </a:t>
            </a:r>
            <a:r>
              <a:rPr lang="en-GB" b="1" dirty="0" smtClean="0"/>
              <a:t>year”</a:t>
            </a:r>
          </a:p>
          <a:p>
            <a:r>
              <a:rPr lang="en-GB" b="1" dirty="0" smtClean="0"/>
              <a:t>Sporting </a:t>
            </a:r>
            <a:r>
              <a:rPr lang="en-GB" b="1" dirty="0" smtClean="0"/>
              <a:t>Legends - Rugby</a:t>
            </a:r>
            <a:endParaRPr lang="en-GB" b="1" dirty="0" smtClean="0"/>
          </a:p>
          <a:p>
            <a:r>
              <a:rPr lang="en-GB" b="1" dirty="0" smtClean="0"/>
              <a:t>Historic Myths </a:t>
            </a:r>
          </a:p>
          <a:p>
            <a:r>
              <a:rPr lang="en-GB" b="1" dirty="0" smtClean="0"/>
              <a:t>Culture</a:t>
            </a:r>
          </a:p>
          <a:p>
            <a:r>
              <a:rPr lang="en-GB" b="1" dirty="0" smtClean="0"/>
              <a:t>Authors – Tolkien, Roald Dahl and Dylan Thomas</a:t>
            </a:r>
            <a:endParaRPr lang="en-GB" b="1" dirty="0"/>
          </a:p>
        </p:txBody>
      </p:sp>
    </p:spTree>
    <p:extLst>
      <p:ext uri="{BB962C8B-B14F-4D97-AF65-F5344CB8AC3E}">
        <p14:creationId xmlns:p14="http://schemas.microsoft.com/office/powerpoint/2010/main" val="1539865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Events</a:t>
            </a:r>
            <a:endParaRPr lang="en-GB" dirty="0"/>
          </a:p>
        </p:txBody>
      </p:sp>
      <p:sp>
        <p:nvSpPr>
          <p:cNvPr id="3" name="Content Placeholder 2"/>
          <p:cNvSpPr>
            <a:spLocks noGrp="1"/>
          </p:cNvSpPr>
          <p:nvPr>
            <p:ph idx="1"/>
          </p:nvPr>
        </p:nvSpPr>
        <p:spPr/>
        <p:txBody>
          <a:bodyPr>
            <a:normAutofit fontScale="77500" lnSpcReduction="20000"/>
          </a:bodyPr>
          <a:lstStyle/>
          <a:p>
            <a:pPr lvl="0"/>
            <a:r>
              <a:rPr lang="en-GB" sz="3600" b="1" dirty="0">
                <a:solidFill>
                  <a:prstClr val="black"/>
                </a:solidFill>
              </a:rPr>
              <a:t>£1.28m has been approved for 35 projects connected to the Year of Legends </a:t>
            </a:r>
            <a:r>
              <a:rPr lang="en-GB" sz="3600" b="1" dirty="0" smtClean="0">
                <a:solidFill>
                  <a:prstClr val="black"/>
                </a:solidFill>
              </a:rPr>
              <a:t>theme</a:t>
            </a:r>
            <a:endParaRPr lang="en-GB" sz="3600" b="1" dirty="0">
              <a:solidFill>
                <a:prstClr val="black"/>
              </a:solidFill>
            </a:endParaRPr>
          </a:p>
          <a:p>
            <a:endParaRPr lang="en-GB" b="1" dirty="0" smtClean="0"/>
          </a:p>
          <a:p>
            <a:r>
              <a:rPr lang="en-GB" b="1" dirty="0" smtClean="0">
                <a:solidFill>
                  <a:srgbClr val="FF0000"/>
                </a:solidFill>
              </a:rPr>
              <a:t>Carmarthen Merlin Festival in March</a:t>
            </a:r>
          </a:p>
          <a:p>
            <a:r>
              <a:rPr lang="en-GB" dirty="0" smtClean="0"/>
              <a:t>Street Entertainment, Magic, Local Produce and a Sculpture Trail</a:t>
            </a:r>
          </a:p>
          <a:p>
            <a:r>
              <a:rPr lang="en-GB" b="1" dirty="0" smtClean="0">
                <a:solidFill>
                  <a:srgbClr val="FF0000"/>
                </a:solidFill>
              </a:rPr>
              <a:t>Conway – Midsummer Eve Festival in June</a:t>
            </a:r>
          </a:p>
          <a:p>
            <a:r>
              <a:rPr lang="en-GB" dirty="0" smtClean="0"/>
              <a:t>Jousting, History Camps, Medieval Markets, Dragons, Jesters, Street Entertainment and Medieval </a:t>
            </a:r>
            <a:r>
              <a:rPr lang="en-GB" dirty="0" smtClean="0"/>
              <a:t>Banquets</a:t>
            </a:r>
          </a:p>
          <a:p>
            <a:endParaRPr lang="en-GB" dirty="0" smtClean="0"/>
          </a:p>
          <a:p>
            <a:r>
              <a:rPr lang="en-GB" sz="3600" b="1" dirty="0" smtClean="0"/>
              <a:t>Legacies?</a:t>
            </a:r>
          </a:p>
          <a:p>
            <a:r>
              <a:rPr lang="en-GB" sz="3600" b="1" dirty="0" smtClean="0"/>
              <a:t>Iconic Attractions?</a:t>
            </a:r>
            <a:endParaRPr lang="en-GB" sz="3600" b="1" dirty="0"/>
          </a:p>
        </p:txBody>
      </p:sp>
    </p:spTree>
    <p:extLst>
      <p:ext uri="{BB962C8B-B14F-4D97-AF65-F5344CB8AC3E}">
        <p14:creationId xmlns:p14="http://schemas.microsoft.com/office/powerpoint/2010/main" val="293480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TotalTime>
  <Words>382</Words>
  <Application>Microsoft Office PowerPoint</Application>
  <PresentationFormat>On-screen Show (4:3)</PresentationFormat>
  <Paragraphs>42</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Office Theme</vt:lpstr>
      <vt:lpstr>Year of Myths and Legends</vt:lpstr>
      <vt:lpstr>Roald Dahl Festival Sept 2016</vt:lpstr>
      <vt:lpstr>Follow on….from the Year of Adventure</vt:lpstr>
      <vt:lpstr>Aims</vt:lpstr>
      <vt:lpstr>Year of Legends</vt:lpstr>
      <vt:lpstr>Promotion</vt:lpstr>
      <vt:lpstr>Events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 Guidance 2015</dc:title>
  <dc:creator>Administrator</dc:creator>
  <cp:lastModifiedBy>Jacqui Jones</cp:lastModifiedBy>
  <cp:revision>6</cp:revision>
  <dcterms:created xsi:type="dcterms:W3CDTF">2015-11-25T15:17:09Z</dcterms:created>
  <dcterms:modified xsi:type="dcterms:W3CDTF">2017-02-15T12:37:07Z</dcterms:modified>
</cp:coreProperties>
</file>